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7"/>
  </p:notesMasterIdLst>
  <p:handoutMasterIdLst>
    <p:handoutMasterId r:id="rId208"/>
  </p:handoutMasterIdLst>
  <p:sldIdLst>
    <p:sldId id="292" r:id="rId2"/>
    <p:sldId id="293" r:id="rId3"/>
    <p:sldId id="294" r:id="rId4"/>
    <p:sldId id="420" r:id="rId5"/>
    <p:sldId id="421" r:id="rId6"/>
    <p:sldId id="308" r:id="rId7"/>
    <p:sldId id="306" r:id="rId8"/>
    <p:sldId id="256" r:id="rId9"/>
    <p:sldId id="425" r:id="rId10"/>
    <p:sldId id="424" r:id="rId11"/>
    <p:sldId id="422" r:id="rId12"/>
    <p:sldId id="258" r:id="rId13"/>
    <p:sldId id="259" r:id="rId14"/>
    <p:sldId id="426" r:id="rId15"/>
    <p:sldId id="260" r:id="rId16"/>
    <p:sldId id="261" r:id="rId17"/>
    <p:sldId id="262" r:id="rId18"/>
    <p:sldId id="427" r:id="rId19"/>
    <p:sldId id="263" r:id="rId20"/>
    <p:sldId id="428" r:id="rId21"/>
    <p:sldId id="310" r:id="rId22"/>
    <p:sldId id="429" r:id="rId23"/>
    <p:sldId id="311" r:id="rId24"/>
    <p:sldId id="430" r:id="rId25"/>
    <p:sldId id="264" r:id="rId26"/>
    <p:sldId id="431" r:id="rId27"/>
    <p:sldId id="265" r:id="rId28"/>
    <p:sldId id="266" r:id="rId29"/>
    <p:sldId id="432" r:id="rId30"/>
    <p:sldId id="267" r:id="rId31"/>
    <p:sldId id="433" r:id="rId32"/>
    <p:sldId id="268" r:id="rId33"/>
    <p:sldId id="269" r:id="rId34"/>
    <p:sldId id="434" r:id="rId35"/>
    <p:sldId id="270" r:id="rId36"/>
    <p:sldId id="435" r:id="rId37"/>
    <p:sldId id="271" r:id="rId38"/>
    <p:sldId id="272" r:id="rId39"/>
    <p:sldId id="436" r:id="rId40"/>
    <p:sldId id="437" r:id="rId41"/>
    <p:sldId id="273" r:id="rId42"/>
    <p:sldId id="274" r:id="rId43"/>
    <p:sldId id="275" r:id="rId44"/>
    <p:sldId id="276" r:id="rId45"/>
    <p:sldId id="277" r:id="rId46"/>
    <p:sldId id="278" r:id="rId47"/>
    <p:sldId id="438" r:id="rId48"/>
    <p:sldId id="279" r:id="rId49"/>
    <p:sldId id="280" r:id="rId50"/>
    <p:sldId id="439" r:id="rId51"/>
    <p:sldId id="281" r:id="rId52"/>
    <p:sldId id="440" r:id="rId53"/>
    <p:sldId id="328" r:id="rId54"/>
    <p:sldId id="282" r:id="rId55"/>
    <p:sldId id="329" r:id="rId56"/>
    <p:sldId id="285" r:id="rId57"/>
    <p:sldId id="441" r:id="rId58"/>
    <p:sldId id="330" r:id="rId59"/>
    <p:sldId id="442" r:id="rId60"/>
    <p:sldId id="331" r:id="rId61"/>
    <p:sldId id="443" r:id="rId62"/>
    <p:sldId id="332" r:id="rId63"/>
    <p:sldId id="284" r:id="rId64"/>
    <p:sldId id="445" r:id="rId65"/>
    <p:sldId id="444" r:id="rId66"/>
    <p:sldId id="287" r:id="rId67"/>
    <p:sldId id="288" r:id="rId68"/>
    <p:sldId id="289" r:id="rId69"/>
    <p:sldId id="290" r:id="rId70"/>
    <p:sldId id="446" r:id="rId71"/>
    <p:sldId id="414" r:id="rId72"/>
    <p:sldId id="447" r:id="rId73"/>
    <p:sldId id="312" r:id="rId74"/>
    <p:sldId id="397" r:id="rId75"/>
    <p:sldId id="448" r:id="rId76"/>
    <p:sldId id="309" r:id="rId77"/>
    <p:sldId id="291" r:id="rId78"/>
    <p:sldId id="257" r:id="rId79"/>
    <p:sldId id="307" r:id="rId80"/>
    <p:sldId id="317" r:id="rId81"/>
    <p:sldId id="318" r:id="rId82"/>
    <p:sldId id="319" r:id="rId83"/>
    <p:sldId id="449" r:id="rId84"/>
    <p:sldId id="320" r:id="rId85"/>
    <p:sldId id="321" r:id="rId86"/>
    <p:sldId id="322" r:id="rId87"/>
    <p:sldId id="323" r:id="rId88"/>
    <p:sldId id="324" r:id="rId89"/>
    <p:sldId id="325" r:id="rId90"/>
    <p:sldId id="450" r:id="rId91"/>
    <p:sldId id="326" r:id="rId92"/>
    <p:sldId id="451" r:id="rId93"/>
    <p:sldId id="452" r:id="rId94"/>
    <p:sldId id="399" r:id="rId95"/>
    <p:sldId id="333" r:id="rId96"/>
    <p:sldId id="334" r:id="rId97"/>
    <p:sldId id="335" r:id="rId98"/>
    <p:sldId id="336" r:id="rId99"/>
    <p:sldId id="337" r:id="rId100"/>
    <p:sldId id="453" r:id="rId101"/>
    <p:sldId id="454" r:id="rId102"/>
    <p:sldId id="339" r:id="rId103"/>
    <p:sldId id="340" r:id="rId104"/>
    <p:sldId id="341" r:id="rId105"/>
    <p:sldId id="342" r:id="rId106"/>
    <p:sldId id="455" r:id="rId107"/>
    <p:sldId id="343" r:id="rId108"/>
    <p:sldId id="344" r:id="rId109"/>
    <p:sldId id="345" r:id="rId110"/>
    <p:sldId id="346" r:id="rId111"/>
    <p:sldId id="347" r:id="rId112"/>
    <p:sldId id="348" r:id="rId113"/>
    <p:sldId id="349" r:id="rId114"/>
    <p:sldId id="350" r:id="rId115"/>
    <p:sldId id="456" r:id="rId116"/>
    <p:sldId id="351" r:id="rId117"/>
    <p:sldId id="352" r:id="rId118"/>
    <p:sldId id="353" r:id="rId119"/>
    <p:sldId id="354" r:id="rId120"/>
    <p:sldId id="355" r:id="rId121"/>
    <p:sldId id="457" r:id="rId122"/>
    <p:sldId id="357" r:id="rId123"/>
    <p:sldId id="356" r:id="rId124"/>
    <p:sldId id="358" r:id="rId125"/>
    <p:sldId id="458" r:id="rId126"/>
    <p:sldId id="359" r:id="rId127"/>
    <p:sldId id="459" r:id="rId128"/>
    <p:sldId id="411" r:id="rId129"/>
    <p:sldId id="412" r:id="rId130"/>
    <p:sldId id="460" r:id="rId131"/>
    <p:sldId id="360" r:id="rId132"/>
    <p:sldId id="461" r:id="rId133"/>
    <p:sldId id="361" r:id="rId134"/>
    <p:sldId id="462" r:id="rId135"/>
    <p:sldId id="362" r:id="rId136"/>
    <p:sldId id="363" r:id="rId137"/>
    <p:sldId id="364" r:id="rId138"/>
    <p:sldId id="365" r:id="rId139"/>
    <p:sldId id="366" r:id="rId140"/>
    <p:sldId id="367" r:id="rId141"/>
    <p:sldId id="368" r:id="rId142"/>
    <p:sldId id="369" r:id="rId143"/>
    <p:sldId id="371" r:id="rId144"/>
    <p:sldId id="370" r:id="rId145"/>
    <p:sldId id="372" r:id="rId146"/>
    <p:sldId id="463" r:id="rId147"/>
    <p:sldId id="373" r:id="rId148"/>
    <p:sldId id="374" r:id="rId149"/>
    <p:sldId id="375" r:id="rId150"/>
    <p:sldId id="464" r:id="rId151"/>
    <p:sldId id="376" r:id="rId152"/>
    <p:sldId id="377" r:id="rId153"/>
    <p:sldId id="465" r:id="rId154"/>
    <p:sldId id="378" r:id="rId155"/>
    <p:sldId id="466" r:id="rId156"/>
    <p:sldId id="379" r:id="rId157"/>
    <p:sldId id="467" r:id="rId158"/>
    <p:sldId id="380" r:id="rId159"/>
    <p:sldId id="383" r:id="rId160"/>
    <p:sldId id="468" r:id="rId161"/>
    <p:sldId id="384" r:id="rId162"/>
    <p:sldId id="469" r:id="rId163"/>
    <p:sldId id="385" r:id="rId164"/>
    <p:sldId id="470" r:id="rId165"/>
    <p:sldId id="386" r:id="rId166"/>
    <p:sldId id="471" r:id="rId167"/>
    <p:sldId id="387" r:id="rId168"/>
    <p:sldId id="472" r:id="rId169"/>
    <p:sldId id="388" r:id="rId170"/>
    <p:sldId id="473" r:id="rId171"/>
    <p:sldId id="389" r:id="rId172"/>
    <p:sldId id="474" r:id="rId173"/>
    <p:sldId id="475" r:id="rId174"/>
    <p:sldId id="390" r:id="rId175"/>
    <p:sldId id="391" r:id="rId176"/>
    <p:sldId id="410" r:id="rId177"/>
    <p:sldId id="394" r:id="rId178"/>
    <p:sldId id="393" r:id="rId179"/>
    <p:sldId id="476" r:id="rId180"/>
    <p:sldId id="381" r:id="rId181"/>
    <p:sldId id="382" r:id="rId182"/>
    <p:sldId id="477" r:id="rId183"/>
    <p:sldId id="478" r:id="rId184"/>
    <p:sldId id="408" r:id="rId185"/>
    <p:sldId id="409" r:id="rId186"/>
    <p:sldId id="479" r:id="rId187"/>
    <p:sldId id="400" r:id="rId188"/>
    <p:sldId id="401" r:id="rId189"/>
    <p:sldId id="402" r:id="rId190"/>
    <p:sldId id="403" r:id="rId191"/>
    <p:sldId id="404" r:id="rId192"/>
    <p:sldId id="480" r:id="rId193"/>
    <p:sldId id="481" r:id="rId194"/>
    <p:sldId id="396" r:id="rId195"/>
    <p:sldId id="398" r:id="rId196"/>
    <p:sldId id="416" r:id="rId197"/>
    <p:sldId id="415" r:id="rId198"/>
    <p:sldId id="419" r:id="rId199"/>
    <p:sldId id="417" r:id="rId200"/>
    <p:sldId id="418" r:id="rId201"/>
    <p:sldId id="413" r:id="rId202"/>
    <p:sldId id="316" r:id="rId203"/>
    <p:sldId id="407" r:id="rId204"/>
    <p:sldId id="482" r:id="rId205"/>
    <p:sldId id="296" r:id="rId206"/>
  </p:sldIdLst>
  <p:sldSz cx="9144000" cy="6858000" type="screen4x3"/>
  <p:notesSz cx="6888163" cy="10020300"/>
  <p:defaultTextStyle>
    <a:defPPr>
      <a:defRPr lang="en-GB"/>
    </a:defPPr>
    <a:lvl1pPr algn="l" rtl="0" fontAlgn="base">
      <a:spcBef>
        <a:spcPct val="0"/>
      </a:spcBef>
      <a:spcAft>
        <a:spcPct val="0"/>
      </a:spcAft>
      <a:defRPr i="1" kern="1200">
        <a:solidFill>
          <a:schemeClr val="tx1"/>
        </a:solidFill>
        <a:latin typeface="Verdana" pitchFamily="34" charset="0"/>
        <a:ea typeface="+mn-ea"/>
        <a:cs typeface="Arial" charset="0"/>
      </a:defRPr>
    </a:lvl1pPr>
    <a:lvl2pPr marL="457200" algn="l" rtl="0" fontAlgn="base">
      <a:spcBef>
        <a:spcPct val="0"/>
      </a:spcBef>
      <a:spcAft>
        <a:spcPct val="0"/>
      </a:spcAft>
      <a:defRPr i="1" kern="1200">
        <a:solidFill>
          <a:schemeClr val="tx1"/>
        </a:solidFill>
        <a:latin typeface="Verdana" pitchFamily="34" charset="0"/>
        <a:ea typeface="+mn-ea"/>
        <a:cs typeface="Arial" charset="0"/>
      </a:defRPr>
    </a:lvl2pPr>
    <a:lvl3pPr marL="914400" algn="l" rtl="0" fontAlgn="base">
      <a:spcBef>
        <a:spcPct val="0"/>
      </a:spcBef>
      <a:spcAft>
        <a:spcPct val="0"/>
      </a:spcAft>
      <a:defRPr i="1" kern="1200">
        <a:solidFill>
          <a:schemeClr val="tx1"/>
        </a:solidFill>
        <a:latin typeface="Verdana" pitchFamily="34" charset="0"/>
        <a:ea typeface="+mn-ea"/>
        <a:cs typeface="Arial" charset="0"/>
      </a:defRPr>
    </a:lvl3pPr>
    <a:lvl4pPr marL="1371600" algn="l" rtl="0" fontAlgn="base">
      <a:spcBef>
        <a:spcPct val="0"/>
      </a:spcBef>
      <a:spcAft>
        <a:spcPct val="0"/>
      </a:spcAft>
      <a:defRPr i="1" kern="1200">
        <a:solidFill>
          <a:schemeClr val="tx1"/>
        </a:solidFill>
        <a:latin typeface="Verdana" pitchFamily="34" charset="0"/>
        <a:ea typeface="+mn-ea"/>
        <a:cs typeface="Arial" charset="0"/>
      </a:defRPr>
    </a:lvl4pPr>
    <a:lvl5pPr marL="1828800" algn="l" rtl="0" fontAlgn="base">
      <a:spcBef>
        <a:spcPct val="0"/>
      </a:spcBef>
      <a:spcAft>
        <a:spcPct val="0"/>
      </a:spcAft>
      <a:defRPr i="1" kern="1200">
        <a:solidFill>
          <a:schemeClr val="tx1"/>
        </a:solidFill>
        <a:latin typeface="Verdana" pitchFamily="34" charset="0"/>
        <a:ea typeface="+mn-ea"/>
        <a:cs typeface="Arial" charset="0"/>
      </a:defRPr>
    </a:lvl5pPr>
    <a:lvl6pPr marL="2286000" algn="l" defTabSz="914400" rtl="0" eaLnBrk="1" latinLnBrk="0" hangingPunct="1">
      <a:defRPr i="1" kern="1200">
        <a:solidFill>
          <a:schemeClr val="tx1"/>
        </a:solidFill>
        <a:latin typeface="Verdana" pitchFamily="34" charset="0"/>
        <a:ea typeface="+mn-ea"/>
        <a:cs typeface="Arial" charset="0"/>
      </a:defRPr>
    </a:lvl6pPr>
    <a:lvl7pPr marL="2743200" algn="l" defTabSz="914400" rtl="0" eaLnBrk="1" latinLnBrk="0" hangingPunct="1">
      <a:defRPr i="1" kern="1200">
        <a:solidFill>
          <a:schemeClr val="tx1"/>
        </a:solidFill>
        <a:latin typeface="Verdana" pitchFamily="34" charset="0"/>
        <a:ea typeface="+mn-ea"/>
        <a:cs typeface="Arial" charset="0"/>
      </a:defRPr>
    </a:lvl7pPr>
    <a:lvl8pPr marL="3200400" algn="l" defTabSz="914400" rtl="0" eaLnBrk="1" latinLnBrk="0" hangingPunct="1">
      <a:defRPr i="1" kern="1200">
        <a:solidFill>
          <a:schemeClr val="tx1"/>
        </a:solidFill>
        <a:latin typeface="Verdana" pitchFamily="34" charset="0"/>
        <a:ea typeface="+mn-ea"/>
        <a:cs typeface="Arial" charset="0"/>
      </a:defRPr>
    </a:lvl8pPr>
    <a:lvl9pPr marL="3657600" algn="l" defTabSz="914400" rtl="0" eaLnBrk="1" latinLnBrk="0" hangingPunct="1">
      <a:defRPr i="1"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00FF99"/>
    <a:srgbClr val="FF33CC"/>
    <a:srgbClr val="FFCC66"/>
    <a:srgbClr val="FF0000"/>
    <a:srgbClr val="333300"/>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12" autoAdjust="0"/>
    <p:restoredTop sz="94660"/>
  </p:normalViewPr>
  <p:slideViewPr>
    <p:cSldViewPr>
      <p:cViewPr varScale="1">
        <p:scale>
          <a:sx n="60" d="100"/>
          <a:sy n="60" d="100"/>
        </p:scale>
        <p:origin x="-113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669"/>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a:defRPr sz="1300" i="0">
                <a:latin typeface="Arial" charset="0"/>
              </a:defRPr>
            </a:lvl1pPr>
          </a:lstStyle>
          <a:p>
            <a:pPr>
              <a:defRPr/>
            </a:pPr>
            <a:endParaRPr lang="en-GB"/>
          </a:p>
        </p:txBody>
      </p:sp>
      <p:sp>
        <p:nvSpPr>
          <p:cNvPr id="267267" name="Rectangle 3"/>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a:defRPr sz="1300" i="0">
                <a:latin typeface="Arial" charset="0"/>
              </a:defRPr>
            </a:lvl1pPr>
          </a:lstStyle>
          <a:p>
            <a:pPr>
              <a:defRPr/>
            </a:pPr>
            <a:endParaRPr lang="en-GB"/>
          </a:p>
        </p:txBody>
      </p:sp>
      <p:sp>
        <p:nvSpPr>
          <p:cNvPr id="267268" name="Rectangle 4"/>
          <p:cNvSpPr>
            <a:spLocks noGrp="1" noChangeArrowheads="1"/>
          </p:cNvSpPr>
          <p:nvPr>
            <p:ph type="ftr" sz="quarter" idx="2"/>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a:defRPr sz="1300" i="0">
                <a:latin typeface="Arial" charset="0"/>
              </a:defRPr>
            </a:lvl1pPr>
          </a:lstStyle>
          <a:p>
            <a:pPr>
              <a:defRPr/>
            </a:pPr>
            <a:endParaRPr lang="en-GB"/>
          </a:p>
        </p:txBody>
      </p:sp>
      <p:sp>
        <p:nvSpPr>
          <p:cNvPr id="267269" name="Rectangle 5"/>
          <p:cNvSpPr>
            <a:spLocks noGrp="1" noChangeArrowheads="1"/>
          </p:cNvSpPr>
          <p:nvPr>
            <p:ph type="sldNum" sz="quarter" idx="3"/>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a:defRPr sz="1300" i="0">
                <a:latin typeface="Arial" charset="0"/>
              </a:defRPr>
            </a:lvl1pPr>
          </a:lstStyle>
          <a:p>
            <a:pPr>
              <a:defRPr/>
            </a:pPr>
            <a:fld id="{E601E62E-E112-435D-B367-288930A6901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defTabSz="966788">
              <a:defRPr sz="1300" i="0">
                <a:latin typeface="Arial" charset="0"/>
              </a:defRPr>
            </a:lvl1pPr>
          </a:lstStyle>
          <a:p>
            <a:pPr>
              <a:defRPr/>
            </a:pPr>
            <a:endParaRPr lang="en-GB"/>
          </a:p>
        </p:txBody>
      </p:sp>
      <p:sp>
        <p:nvSpPr>
          <p:cNvPr id="47107" name="Rectangle 3"/>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defTabSz="966788">
              <a:defRPr sz="1300" i="0">
                <a:latin typeface="Arial" charset="0"/>
              </a:defRPr>
            </a:lvl1pPr>
          </a:lstStyle>
          <a:p>
            <a:pPr>
              <a:defRPr/>
            </a:pPr>
            <a:endParaRPr lang="en-GB"/>
          </a:p>
        </p:txBody>
      </p:sp>
      <p:sp>
        <p:nvSpPr>
          <p:cNvPr id="212996"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7110"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defTabSz="966788">
              <a:defRPr sz="1300" i="0">
                <a:latin typeface="Arial" charset="0"/>
              </a:defRPr>
            </a:lvl1pPr>
          </a:lstStyle>
          <a:p>
            <a:pPr>
              <a:defRPr/>
            </a:pPr>
            <a:endParaRPr lang="en-GB"/>
          </a:p>
        </p:txBody>
      </p:sp>
      <p:sp>
        <p:nvSpPr>
          <p:cNvPr id="47111"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defTabSz="966788">
              <a:defRPr sz="1300" i="0">
                <a:latin typeface="Arial" charset="0"/>
              </a:defRPr>
            </a:lvl1pPr>
          </a:lstStyle>
          <a:p>
            <a:pPr>
              <a:defRPr/>
            </a:pPr>
            <a:fld id="{155F9E65-1A55-4E3C-AE49-3F3370231DA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8" Type="http://schemas.openxmlformats.org/officeDocument/2006/relationships/hyperlink" Target="http://news.bbc.co.uk/1/hi/in_depth/uk/2005/london_explosions/default.stm" TargetMode="External"/><Relationship Id="rId3" Type="http://schemas.openxmlformats.org/officeDocument/2006/relationships/hyperlink" Target="http://www.threeworldwars.com/blog/index.php/weblog/C17/" TargetMode="External"/><Relationship Id="rId7" Type="http://schemas.openxmlformats.org/officeDocument/2006/relationships/hyperlink" Target="http://www.worldnetdaily.com/news/article.asp?ARTICLE_ID=38093" TargetMode="External"/><Relationship Id="rId2" Type="http://schemas.openxmlformats.org/officeDocument/2006/relationships/slide" Target="../slides/slide137.xml"/><Relationship Id="rId1" Type="http://schemas.openxmlformats.org/officeDocument/2006/relationships/notesMaster" Target="../notesMasters/notesMaster1.xml"/><Relationship Id="rId6" Type="http://schemas.openxmlformats.org/officeDocument/2006/relationships/hyperlink" Target="http://web.archive.org/web/20040616185652/http:/ww3news.com/index.php/weblog/metlife_sells_sears/" TargetMode="External"/><Relationship Id="rId5" Type="http://schemas.openxmlformats.org/officeDocument/2006/relationships/hyperlink" Target="http://www.threeworldwars.com/blog/index.php/weblog/may_1_1776_and_july_22_2005" TargetMode="External"/><Relationship Id="rId10" Type="http://schemas.openxmlformats.org/officeDocument/2006/relationships/hyperlink" Target="http://rense.com/general66/blair.htm" TargetMode="External"/><Relationship Id="rId4" Type="http://schemas.openxmlformats.org/officeDocument/2006/relationships/hyperlink" Target="http://www.threeworldwars.com/occult.htm" TargetMode="External"/><Relationship Id="rId9" Type="http://schemas.openxmlformats.org/officeDocument/2006/relationships/hyperlink" Target="http://www.qal3ati.com/vb/showthread.php?t=128444" TargetMode="Externa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943A10B2-063F-4990-9516-F59DF94F8999}" type="slidenum">
              <a:rPr lang="en-GB" smtClean="0"/>
              <a:pPr/>
              <a:t>1</a:t>
            </a:fld>
            <a:endParaRPr lang="en-GB"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p>
        </p:txBody>
      </p:sp>
      <p:sp>
        <p:nvSpPr>
          <p:cNvPr id="223236" name="Slide Number Placeholder 3"/>
          <p:cNvSpPr>
            <a:spLocks noGrp="1"/>
          </p:cNvSpPr>
          <p:nvPr>
            <p:ph type="sldNum" sz="quarter" idx="5"/>
          </p:nvPr>
        </p:nvSpPr>
        <p:spPr>
          <a:noFill/>
        </p:spPr>
        <p:txBody>
          <a:bodyPr/>
          <a:lstStyle/>
          <a:p>
            <a:fld id="{8FB1028A-C727-4E12-9514-F763B787C8B5}" type="slidenum">
              <a:rPr lang="en-GB" smtClean="0"/>
              <a:pPr/>
              <a:t>10</a:t>
            </a:fld>
            <a:endParaRPr lang="en-GB"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p:spPr>
        <p:txBody>
          <a:bodyPr/>
          <a:lstStyle/>
          <a:p>
            <a:endParaRPr lang="en-US" smtClean="0"/>
          </a:p>
        </p:txBody>
      </p:sp>
      <p:sp>
        <p:nvSpPr>
          <p:cNvPr id="315396" name="Slide Number Placeholder 3"/>
          <p:cNvSpPr>
            <a:spLocks noGrp="1"/>
          </p:cNvSpPr>
          <p:nvPr>
            <p:ph type="sldNum" sz="quarter" idx="5"/>
          </p:nvPr>
        </p:nvSpPr>
        <p:spPr>
          <a:noFill/>
        </p:spPr>
        <p:txBody>
          <a:bodyPr/>
          <a:lstStyle/>
          <a:p>
            <a:fld id="{BC6017E9-4DB0-4CBB-9B25-AAA0E8FBC80B}" type="slidenum">
              <a:rPr lang="en-GB" smtClean="0"/>
              <a:pPr/>
              <a:t>100</a:t>
            </a:fld>
            <a:endParaRPr lang="en-GB"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endParaRPr lang="en-US" smtClean="0"/>
          </a:p>
        </p:txBody>
      </p:sp>
      <p:sp>
        <p:nvSpPr>
          <p:cNvPr id="316420" name="Slide Number Placeholder 3"/>
          <p:cNvSpPr>
            <a:spLocks noGrp="1"/>
          </p:cNvSpPr>
          <p:nvPr>
            <p:ph type="sldNum" sz="quarter" idx="5"/>
          </p:nvPr>
        </p:nvSpPr>
        <p:spPr>
          <a:noFill/>
        </p:spPr>
        <p:txBody>
          <a:bodyPr/>
          <a:lstStyle/>
          <a:p>
            <a:fld id="{F1483B80-2B30-47C8-A827-523593979B3F}" type="slidenum">
              <a:rPr lang="en-GB" smtClean="0"/>
              <a:pPr/>
              <a:t>101</a:t>
            </a:fld>
            <a:endParaRPr lang="en-GB"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p:spPr>
        <p:txBody>
          <a:bodyPr/>
          <a:lstStyle/>
          <a:p>
            <a:pPr eaLnBrk="1" hangingPunct="1"/>
            <a:endParaRPr lang="en-US" smtClean="0"/>
          </a:p>
        </p:txBody>
      </p:sp>
      <p:sp>
        <p:nvSpPr>
          <p:cNvPr id="317444" name="Slide Number Placeholder 3"/>
          <p:cNvSpPr>
            <a:spLocks noGrp="1"/>
          </p:cNvSpPr>
          <p:nvPr>
            <p:ph type="sldNum" sz="quarter" idx="5"/>
          </p:nvPr>
        </p:nvSpPr>
        <p:spPr>
          <a:noFill/>
        </p:spPr>
        <p:txBody>
          <a:bodyPr/>
          <a:lstStyle/>
          <a:p>
            <a:fld id="{58143EC1-3C1F-406D-BE6D-939FD2C10E43}" type="slidenum">
              <a:rPr lang="en-GB" smtClean="0"/>
              <a:pPr/>
              <a:t>102</a:t>
            </a:fld>
            <a:endParaRPr lang="en-GB"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p:spPr>
        <p:txBody>
          <a:bodyPr/>
          <a:lstStyle/>
          <a:p>
            <a:pPr eaLnBrk="1" hangingPunct="1"/>
            <a:endParaRPr lang="en-US" smtClean="0"/>
          </a:p>
        </p:txBody>
      </p:sp>
      <p:sp>
        <p:nvSpPr>
          <p:cNvPr id="318468" name="Slide Number Placeholder 3"/>
          <p:cNvSpPr>
            <a:spLocks noGrp="1"/>
          </p:cNvSpPr>
          <p:nvPr>
            <p:ph type="sldNum" sz="quarter" idx="5"/>
          </p:nvPr>
        </p:nvSpPr>
        <p:spPr>
          <a:noFill/>
        </p:spPr>
        <p:txBody>
          <a:bodyPr/>
          <a:lstStyle/>
          <a:p>
            <a:fld id="{8C9E778A-9411-43A1-AED0-7FE3DD9C2293}" type="slidenum">
              <a:rPr lang="en-GB" smtClean="0"/>
              <a:pPr/>
              <a:t>103</a:t>
            </a:fld>
            <a:endParaRPr lang="en-GB"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p:spPr>
        <p:txBody>
          <a:bodyPr/>
          <a:lstStyle/>
          <a:p>
            <a:pPr eaLnBrk="1" hangingPunct="1"/>
            <a:endParaRPr lang="en-US" smtClean="0"/>
          </a:p>
        </p:txBody>
      </p:sp>
      <p:sp>
        <p:nvSpPr>
          <p:cNvPr id="319492" name="Slide Number Placeholder 3"/>
          <p:cNvSpPr>
            <a:spLocks noGrp="1"/>
          </p:cNvSpPr>
          <p:nvPr>
            <p:ph type="sldNum" sz="quarter" idx="5"/>
          </p:nvPr>
        </p:nvSpPr>
        <p:spPr>
          <a:noFill/>
        </p:spPr>
        <p:txBody>
          <a:bodyPr/>
          <a:lstStyle/>
          <a:p>
            <a:fld id="{54D4D15B-CDB2-4B2F-AD2E-9A16B10C028E}" type="slidenum">
              <a:rPr lang="en-GB" smtClean="0"/>
              <a:pPr/>
              <a:t>104</a:t>
            </a:fld>
            <a:endParaRPr lang="en-GB"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p:spPr>
        <p:txBody>
          <a:bodyPr/>
          <a:lstStyle/>
          <a:p>
            <a:pPr eaLnBrk="1" hangingPunct="1"/>
            <a:endParaRPr lang="en-US" smtClean="0"/>
          </a:p>
        </p:txBody>
      </p:sp>
      <p:sp>
        <p:nvSpPr>
          <p:cNvPr id="320516" name="Slide Number Placeholder 3"/>
          <p:cNvSpPr>
            <a:spLocks noGrp="1"/>
          </p:cNvSpPr>
          <p:nvPr>
            <p:ph type="sldNum" sz="quarter" idx="5"/>
          </p:nvPr>
        </p:nvSpPr>
        <p:spPr>
          <a:noFill/>
        </p:spPr>
        <p:txBody>
          <a:bodyPr/>
          <a:lstStyle/>
          <a:p>
            <a:fld id="{FCCEFF43-7136-48AA-9852-28C5A8B9A3B8}" type="slidenum">
              <a:rPr lang="en-GB" smtClean="0"/>
              <a:pPr/>
              <a:t>105</a:t>
            </a:fld>
            <a:endParaRPr lang="en-GB"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p:spPr>
        <p:txBody>
          <a:bodyPr/>
          <a:lstStyle/>
          <a:p>
            <a:endParaRPr lang="en-US" smtClean="0"/>
          </a:p>
        </p:txBody>
      </p:sp>
      <p:sp>
        <p:nvSpPr>
          <p:cNvPr id="321540" name="Slide Number Placeholder 3"/>
          <p:cNvSpPr>
            <a:spLocks noGrp="1"/>
          </p:cNvSpPr>
          <p:nvPr>
            <p:ph type="sldNum" sz="quarter" idx="5"/>
          </p:nvPr>
        </p:nvSpPr>
        <p:spPr>
          <a:noFill/>
        </p:spPr>
        <p:txBody>
          <a:bodyPr/>
          <a:lstStyle/>
          <a:p>
            <a:fld id="{AE11017E-43BC-4AE6-8B2B-CD15C97F1154}" type="slidenum">
              <a:rPr lang="en-GB" smtClean="0"/>
              <a:pPr/>
              <a:t>106</a:t>
            </a:fld>
            <a:endParaRPr lang="en-GB"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p:spPr>
        <p:txBody>
          <a:bodyPr/>
          <a:lstStyle/>
          <a:p>
            <a:pPr eaLnBrk="1" hangingPunct="1"/>
            <a:endParaRPr lang="en-US" smtClean="0"/>
          </a:p>
        </p:txBody>
      </p:sp>
      <p:sp>
        <p:nvSpPr>
          <p:cNvPr id="322564" name="Slide Number Placeholder 3"/>
          <p:cNvSpPr>
            <a:spLocks noGrp="1"/>
          </p:cNvSpPr>
          <p:nvPr>
            <p:ph type="sldNum" sz="quarter" idx="5"/>
          </p:nvPr>
        </p:nvSpPr>
        <p:spPr>
          <a:noFill/>
        </p:spPr>
        <p:txBody>
          <a:bodyPr/>
          <a:lstStyle/>
          <a:p>
            <a:fld id="{D7FB77AB-AC48-4F44-9474-5FD6D13AD13A}" type="slidenum">
              <a:rPr lang="en-GB" smtClean="0"/>
              <a:pPr/>
              <a:t>107</a:t>
            </a:fld>
            <a:endParaRPr lang="en-GB"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p:spPr>
        <p:txBody>
          <a:bodyPr/>
          <a:lstStyle/>
          <a:p>
            <a:pPr eaLnBrk="1" hangingPunct="1"/>
            <a:endParaRPr lang="en-US" smtClean="0"/>
          </a:p>
        </p:txBody>
      </p:sp>
      <p:sp>
        <p:nvSpPr>
          <p:cNvPr id="323588" name="Slide Number Placeholder 3"/>
          <p:cNvSpPr>
            <a:spLocks noGrp="1"/>
          </p:cNvSpPr>
          <p:nvPr>
            <p:ph type="sldNum" sz="quarter" idx="5"/>
          </p:nvPr>
        </p:nvSpPr>
        <p:spPr>
          <a:noFill/>
        </p:spPr>
        <p:txBody>
          <a:bodyPr/>
          <a:lstStyle/>
          <a:p>
            <a:fld id="{A5110123-E86F-4A17-9E79-1905C252F4F6}" type="slidenum">
              <a:rPr lang="en-GB" smtClean="0"/>
              <a:pPr/>
              <a:t>108</a:t>
            </a:fld>
            <a:endParaRPr lang="en-GB"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p:spPr>
        <p:txBody>
          <a:bodyPr/>
          <a:lstStyle/>
          <a:p>
            <a:pPr eaLnBrk="1" hangingPunct="1"/>
            <a:endParaRPr lang="en-US" smtClean="0"/>
          </a:p>
        </p:txBody>
      </p:sp>
      <p:sp>
        <p:nvSpPr>
          <p:cNvPr id="324612" name="Slide Number Placeholder 3"/>
          <p:cNvSpPr>
            <a:spLocks noGrp="1"/>
          </p:cNvSpPr>
          <p:nvPr>
            <p:ph type="sldNum" sz="quarter" idx="5"/>
          </p:nvPr>
        </p:nvSpPr>
        <p:spPr>
          <a:noFill/>
        </p:spPr>
        <p:txBody>
          <a:bodyPr/>
          <a:lstStyle/>
          <a:p>
            <a:fld id="{7A045E33-FD93-4FA5-8BFC-07ECC1B25213}" type="slidenum">
              <a:rPr lang="en-GB" smtClean="0"/>
              <a:pPr/>
              <a:t>109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pPr eaLnBrk="1" hangingPunct="1"/>
            <a:endParaRPr lang="en-US" smtClean="0"/>
          </a:p>
        </p:txBody>
      </p:sp>
      <p:sp>
        <p:nvSpPr>
          <p:cNvPr id="224260" name="Slide Number Placeholder 3"/>
          <p:cNvSpPr>
            <a:spLocks noGrp="1"/>
          </p:cNvSpPr>
          <p:nvPr>
            <p:ph type="sldNum" sz="quarter" idx="5"/>
          </p:nvPr>
        </p:nvSpPr>
        <p:spPr>
          <a:noFill/>
        </p:spPr>
        <p:txBody>
          <a:bodyPr/>
          <a:lstStyle/>
          <a:p>
            <a:fld id="{B9DDC0A7-C67C-4558-A83D-9A9150B455EF}" type="slidenum">
              <a:rPr lang="en-GB" smtClean="0"/>
              <a:pPr/>
              <a:t>11</a:t>
            </a:fld>
            <a:endParaRPr lang="en-GB"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p:spPr>
        <p:txBody>
          <a:bodyPr/>
          <a:lstStyle/>
          <a:p>
            <a:pPr eaLnBrk="1" hangingPunct="1"/>
            <a:endParaRPr lang="en-US" smtClean="0"/>
          </a:p>
        </p:txBody>
      </p:sp>
      <p:sp>
        <p:nvSpPr>
          <p:cNvPr id="325636" name="Slide Number Placeholder 3"/>
          <p:cNvSpPr>
            <a:spLocks noGrp="1"/>
          </p:cNvSpPr>
          <p:nvPr>
            <p:ph type="sldNum" sz="quarter" idx="5"/>
          </p:nvPr>
        </p:nvSpPr>
        <p:spPr>
          <a:noFill/>
        </p:spPr>
        <p:txBody>
          <a:bodyPr/>
          <a:lstStyle/>
          <a:p>
            <a:fld id="{D10A9EC5-6211-4B4D-BAA0-B9C33234DF04}" type="slidenum">
              <a:rPr lang="en-GB" smtClean="0"/>
              <a:pPr/>
              <a:t>110</a:t>
            </a:fld>
            <a:endParaRPr lang="en-GB"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p:spPr>
        <p:txBody>
          <a:bodyPr/>
          <a:lstStyle/>
          <a:p>
            <a:pPr eaLnBrk="1" hangingPunct="1"/>
            <a:endParaRPr lang="en-US" smtClean="0"/>
          </a:p>
        </p:txBody>
      </p:sp>
      <p:sp>
        <p:nvSpPr>
          <p:cNvPr id="326660" name="Slide Number Placeholder 3"/>
          <p:cNvSpPr>
            <a:spLocks noGrp="1"/>
          </p:cNvSpPr>
          <p:nvPr>
            <p:ph type="sldNum" sz="quarter" idx="5"/>
          </p:nvPr>
        </p:nvSpPr>
        <p:spPr>
          <a:noFill/>
        </p:spPr>
        <p:txBody>
          <a:bodyPr/>
          <a:lstStyle/>
          <a:p>
            <a:fld id="{82677C8C-4ABA-4D1B-8982-159DDAD431BE}" type="slidenum">
              <a:rPr lang="en-GB" smtClean="0"/>
              <a:pPr/>
              <a:t>111</a:t>
            </a:fld>
            <a:endParaRPr lang="en-GB"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p:spPr>
        <p:txBody>
          <a:bodyPr/>
          <a:lstStyle/>
          <a:p>
            <a:pPr eaLnBrk="1" hangingPunct="1"/>
            <a:endParaRPr lang="en-US" smtClean="0"/>
          </a:p>
        </p:txBody>
      </p:sp>
      <p:sp>
        <p:nvSpPr>
          <p:cNvPr id="327684" name="Slide Number Placeholder 3"/>
          <p:cNvSpPr>
            <a:spLocks noGrp="1"/>
          </p:cNvSpPr>
          <p:nvPr>
            <p:ph type="sldNum" sz="quarter" idx="5"/>
          </p:nvPr>
        </p:nvSpPr>
        <p:spPr>
          <a:noFill/>
        </p:spPr>
        <p:txBody>
          <a:bodyPr/>
          <a:lstStyle/>
          <a:p>
            <a:fld id="{3709415D-0909-4878-B069-827674A5E066}" type="slidenum">
              <a:rPr lang="en-GB" smtClean="0"/>
              <a:pPr/>
              <a:t>112</a:t>
            </a:fld>
            <a:endParaRPr lang="en-GB"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p:spPr>
        <p:txBody>
          <a:bodyPr/>
          <a:lstStyle/>
          <a:p>
            <a:pPr eaLnBrk="1" hangingPunct="1"/>
            <a:endParaRPr lang="en-US" smtClean="0"/>
          </a:p>
        </p:txBody>
      </p:sp>
      <p:sp>
        <p:nvSpPr>
          <p:cNvPr id="328708" name="Slide Number Placeholder 3"/>
          <p:cNvSpPr>
            <a:spLocks noGrp="1"/>
          </p:cNvSpPr>
          <p:nvPr>
            <p:ph type="sldNum" sz="quarter" idx="5"/>
          </p:nvPr>
        </p:nvSpPr>
        <p:spPr>
          <a:noFill/>
        </p:spPr>
        <p:txBody>
          <a:bodyPr/>
          <a:lstStyle/>
          <a:p>
            <a:fld id="{4B622A37-4309-4600-8F8C-66519E7912B9}" type="slidenum">
              <a:rPr lang="en-GB" smtClean="0"/>
              <a:pPr/>
              <a:t>113</a:t>
            </a:fld>
            <a:endParaRPr lang="en-GB"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p:spPr>
        <p:txBody>
          <a:bodyPr/>
          <a:lstStyle/>
          <a:p>
            <a:pPr eaLnBrk="1" hangingPunct="1"/>
            <a:endParaRPr lang="en-US" smtClean="0"/>
          </a:p>
        </p:txBody>
      </p:sp>
      <p:sp>
        <p:nvSpPr>
          <p:cNvPr id="329732" name="Slide Number Placeholder 3"/>
          <p:cNvSpPr>
            <a:spLocks noGrp="1"/>
          </p:cNvSpPr>
          <p:nvPr>
            <p:ph type="sldNum" sz="quarter" idx="5"/>
          </p:nvPr>
        </p:nvSpPr>
        <p:spPr>
          <a:noFill/>
        </p:spPr>
        <p:txBody>
          <a:bodyPr/>
          <a:lstStyle/>
          <a:p>
            <a:fld id="{ADE747BA-520A-4176-A38E-7CC25290D61A}" type="slidenum">
              <a:rPr lang="en-GB" smtClean="0"/>
              <a:pPr/>
              <a:t>114</a:t>
            </a:fld>
            <a:endParaRPr lang="en-GB"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p:spPr>
        <p:txBody>
          <a:bodyPr/>
          <a:lstStyle/>
          <a:p>
            <a:endParaRPr lang="en-US" smtClean="0"/>
          </a:p>
        </p:txBody>
      </p:sp>
      <p:sp>
        <p:nvSpPr>
          <p:cNvPr id="330756" name="Slide Number Placeholder 3"/>
          <p:cNvSpPr>
            <a:spLocks noGrp="1"/>
          </p:cNvSpPr>
          <p:nvPr>
            <p:ph type="sldNum" sz="quarter" idx="5"/>
          </p:nvPr>
        </p:nvSpPr>
        <p:spPr>
          <a:noFill/>
        </p:spPr>
        <p:txBody>
          <a:bodyPr/>
          <a:lstStyle/>
          <a:p>
            <a:fld id="{5417E076-0711-40E3-8BF5-061489A20B51}" type="slidenum">
              <a:rPr lang="en-GB" smtClean="0"/>
              <a:pPr/>
              <a:t>115</a:t>
            </a:fld>
            <a:endParaRPr lang="en-GB"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p:spPr>
        <p:txBody>
          <a:bodyPr/>
          <a:lstStyle/>
          <a:p>
            <a:pPr eaLnBrk="1" hangingPunct="1"/>
            <a:endParaRPr lang="en-US" smtClean="0"/>
          </a:p>
        </p:txBody>
      </p:sp>
      <p:sp>
        <p:nvSpPr>
          <p:cNvPr id="331780" name="Slide Number Placeholder 3"/>
          <p:cNvSpPr>
            <a:spLocks noGrp="1"/>
          </p:cNvSpPr>
          <p:nvPr>
            <p:ph type="sldNum" sz="quarter" idx="5"/>
          </p:nvPr>
        </p:nvSpPr>
        <p:spPr>
          <a:noFill/>
        </p:spPr>
        <p:txBody>
          <a:bodyPr/>
          <a:lstStyle/>
          <a:p>
            <a:fld id="{0FE2A9AD-E0E1-4F67-A9DA-B4C3B333C980}" type="slidenum">
              <a:rPr lang="en-GB" smtClean="0"/>
              <a:pPr/>
              <a:t>116</a:t>
            </a:fld>
            <a:endParaRPr lang="en-GB"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pPr eaLnBrk="1" hangingPunct="1"/>
            <a:endParaRPr lang="en-US" smtClean="0"/>
          </a:p>
        </p:txBody>
      </p:sp>
      <p:sp>
        <p:nvSpPr>
          <p:cNvPr id="332804" name="Slide Number Placeholder 3"/>
          <p:cNvSpPr>
            <a:spLocks noGrp="1"/>
          </p:cNvSpPr>
          <p:nvPr>
            <p:ph type="sldNum" sz="quarter" idx="5"/>
          </p:nvPr>
        </p:nvSpPr>
        <p:spPr>
          <a:noFill/>
        </p:spPr>
        <p:txBody>
          <a:bodyPr/>
          <a:lstStyle/>
          <a:p>
            <a:fld id="{03634EBC-253A-49C3-8679-B92A0DC977E8}" type="slidenum">
              <a:rPr lang="en-GB" smtClean="0"/>
              <a:pPr/>
              <a:t>117</a:t>
            </a:fld>
            <a:endParaRPr lang="en-GB"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pPr eaLnBrk="1" hangingPunct="1"/>
            <a:endParaRPr lang="en-US" smtClean="0"/>
          </a:p>
        </p:txBody>
      </p:sp>
      <p:sp>
        <p:nvSpPr>
          <p:cNvPr id="333828" name="Slide Number Placeholder 3"/>
          <p:cNvSpPr>
            <a:spLocks noGrp="1"/>
          </p:cNvSpPr>
          <p:nvPr>
            <p:ph type="sldNum" sz="quarter" idx="5"/>
          </p:nvPr>
        </p:nvSpPr>
        <p:spPr>
          <a:noFill/>
        </p:spPr>
        <p:txBody>
          <a:bodyPr/>
          <a:lstStyle/>
          <a:p>
            <a:fld id="{25F9D53F-61DC-433D-AA50-9235A324E2DC}" type="slidenum">
              <a:rPr lang="en-GB" smtClean="0"/>
              <a:pPr/>
              <a:t>118</a:t>
            </a:fld>
            <a:endParaRPr lang="en-GB"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p:spPr>
        <p:txBody>
          <a:bodyPr/>
          <a:lstStyle/>
          <a:p>
            <a:pPr eaLnBrk="1" hangingPunct="1"/>
            <a:endParaRPr lang="en-US" smtClean="0"/>
          </a:p>
        </p:txBody>
      </p:sp>
      <p:sp>
        <p:nvSpPr>
          <p:cNvPr id="334852" name="Slide Number Placeholder 3"/>
          <p:cNvSpPr>
            <a:spLocks noGrp="1"/>
          </p:cNvSpPr>
          <p:nvPr>
            <p:ph type="sldNum" sz="quarter" idx="5"/>
          </p:nvPr>
        </p:nvSpPr>
        <p:spPr>
          <a:noFill/>
        </p:spPr>
        <p:txBody>
          <a:bodyPr/>
          <a:lstStyle/>
          <a:p>
            <a:fld id="{A45EFCDB-808C-4943-82FD-D39CC66243B5}" type="slidenum">
              <a:rPr lang="en-GB" smtClean="0"/>
              <a:pPr/>
              <a:t>119</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2E6F3C73-131D-43D7-BA0F-53CF84303BAC}" type="slidenum">
              <a:rPr lang="en-GB" smtClean="0"/>
              <a:pPr/>
              <a:t>12</a:t>
            </a:fld>
            <a:endParaRPr lang="en-GB"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pPr eaLnBrk="1" hangingPunct="1"/>
            <a:endParaRPr lang="en-US" smtClean="0"/>
          </a:p>
        </p:txBody>
      </p:sp>
      <p:sp>
        <p:nvSpPr>
          <p:cNvPr id="335876" name="Slide Number Placeholder 3"/>
          <p:cNvSpPr>
            <a:spLocks noGrp="1"/>
          </p:cNvSpPr>
          <p:nvPr>
            <p:ph type="sldNum" sz="quarter" idx="5"/>
          </p:nvPr>
        </p:nvSpPr>
        <p:spPr>
          <a:noFill/>
        </p:spPr>
        <p:txBody>
          <a:bodyPr/>
          <a:lstStyle/>
          <a:p>
            <a:fld id="{676F1EF8-5F4D-4796-B7AA-7A63A67F87ED}" type="slidenum">
              <a:rPr lang="en-GB" smtClean="0"/>
              <a:pPr/>
              <a:t>120</a:t>
            </a:fld>
            <a:endParaRPr lang="en-GB"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a:noFill/>
        </p:spPr>
        <p:txBody>
          <a:bodyPr/>
          <a:lstStyle/>
          <a:p>
            <a:fld id="{03F920E7-77C6-4DCD-AD65-4A574CA85993}" type="slidenum">
              <a:rPr lang="en-GB" smtClean="0"/>
              <a:pPr/>
              <a:t>121</a:t>
            </a:fld>
            <a:endParaRPr lang="en-GB"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p:spPr>
        <p:txBody>
          <a:bodyPr/>
          <a:lstStyle/>
          <a:p>
            <a:pPr eaLnBrk="1" hangingPunct="1"/>
            <a:endParaRPr lang="en-US" smtClean="0"/>
          </a:p>
        </p:txBody>
      </p:sp>
      <p:sp>
        <p:nvSpPr>
          <p:cNvPr id="337924" name="Slide Number Placeholder 3"/>
          <p:cNvSpPr>
            <a:spLocks noGrp="1"/>
          </p:cNvSpPr>
          <p:nvPr>
            <p:ph type="sldNum" sz="quarter" idx="5"/>
          </p:nvPr>
        </p:nvSpPr>
        <p:spPr>
          <a:noFill/>
        </p:spPr>
        <p:txBody>
          <a:bodyPr/>
          <a:lstStyle/>
          <a:p>
            <a:fld id="{3F484B95-2E84-4EBC-B654-6A1513A3115D}" type="slidenum">
              <a:rPr lang="en-GB" smtClean="0"/>
              <a:pPr/>
              <a:t>122</a:t>
            </a:fld>
            <a:endParaRPr lang="en-GB"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pPr eaLnBrk="1" hangingPunct="1"/>
            <a:endParaRPr lang="en-US" smtClean="0"/>
          </a:p>
        </p:txBody>
      </p:sp>
      <p:sp>
        <p:nvSpPr>
          <p:cNvPr id="338948" name="Slide Number Placeholder 3"/>
          <p:cNvSpPr>
            <a:spLocks noGrp="1"/>
          </p:cNvSpPr>
          <p:nvPr>
            <p:ph type="sldNum" sz="quarter" idx="5"/>
          </p:nvPr>
        </p:nvSpPr>
        <p:spPr>
          <a:noFill/>
        </p:spPr>
        <p:txBody>
          <a:bodyPr/>
          <a:lstStyle/>
          <a:p>
            <a:fld id="{FA9A0402-0385-4F8F-B91C-622ED1CC937C}" type="slidenum">
              <a:rPr lang="en-GB" smtClean="0"/>
              <a:pPr/>
              <a:t>123</a:t>
            </a:fld>
            <a:endParaRPr lang="en-GB"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p:spPr>
        <p:txBody>
          <a:bodyPr/>
          <a:lstStyle/>
          <a:p>
            <a:pPr eaLnBrk="1" hangingPunct="1"/>
            <a:endParaRPr lang="en-US" smtClean="0"/>
          </a:p>
        </p:txBody>
      </p:sp>
      <p:sp>
        <p:nvSpPr>
          <p:cNvPr id="339972" name="Slide Number Placeholder 3"/>
          <p:cNvSpPr>
            <a:spLocks noGrp="1"/>
          </p:cNvSpPr>
          <p:nvPr>
            <p:ph type="sldNum" sz="quarter" idx="5"/>
          </p:nvPr>
        </p:nvSpPr>
        <p:spPr>
          <a:noFill/>
        </p:spPr>
        <p:txBody>
          <a:bodyPr/>
          <a:lstStyle/>
          <a:p>
            <a:fld id="{AF3D51FC-058E-4959-9ED2-D6AE82F068FE}" type="slidenum">
              <a:rPr lang="en-GB" smtClean="0"/>
              <a:pPr/>
              <a:t>124</a:t>
            </a:fld>
            <a:endParaRPr lang="en-GB"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p:spPr>
        <p:txBody>
          <a:bodyPr/>
          <a:lstStyle/>
          <a:p>
            <a:endParaRPr lang="en-US" smtClean="0"/>
          </a:p>
        </p:txBody>
      </p:sp>
      <p:sp>
        <p:nvSpPr>
          <p:cNvPr id="340996" name="Slide Number Placeholder 3"/>
          <p:cNvSpPr>
            <a:spLocks noGrp="1"/>
          </p:cNvSpPr>
          <p:nvPr>
            <p:ph type="sldNum" sz="quarter" idx="5"/>
          </p:nvPr>
        </p:nvSpPr>
        <p:spPr>
          <a:noFill/>
        </p:spPr>
        <p:txBody>
          <a:bodyPr/>
          <a:lstStyle/>
          <a:p>
            <a:fld id="{CF54BCE3-7D3C-4910-904A-38498BB1901F}" type="slidenum">
              <a:rPr lang="en-GB" smtClean="0"/>
              <a:pPr/>
              <a:t>125</a:t>
            </a:fld>
            <a:endParaRPr lang="en-GB"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p:spPr>
        <p:txBody>
          <a:bodyPr/>
          <a:lstStyle/>
          <a:p>
            <a:pPr eaLnBrk="1" hangingPunct="1"/>
            <a:endParaRPr lang="en-US" smtClean="0"/>
          </a:p>
        </p:txBody>
      </p:sp>
      <p:sp>
        <p:nvSpPr>
          <p:cNvPr id="342020" name="Slide Number Placeholder 3"/>
          <p:cNvSpPr>
            <a:spLocks noGrp="1"/>
          </p:cNvSpPr>
          <p:nvPr>
            <p:ph type="sldNum" sz="quarter" idx="5"/>
          </p:nvPr>
        </p:nvSpPr>
        <p:spPr>
          <a:noFill/>
        </p:spPr>
        <p:txBody>
          <a:bodyPr/>
          <a:lstStyle/>
          <a:p>
            <a:fld id="{201B626F-24CA-447E-A241-11D11ED45F5D}" type="slidenum">
              <a:rPr lang="en-GB" smtClean="0"/>
              <a:pPr/>
              <a:t>126</a:t>
            </a:fld>
            <a:endParaRPr lang="en-GB"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p:spPr>
        <p:txBody>
          <a:bodyPr/>
          <a:lstStyle/>
          <a:p>
            <a:endParaRPr lang="en-US" smtClean="0"/>
          </a:p>
        </p:txBody>
      </p:sp>
      <p:sp>
        <p:nvSpPr>
          <p:cNvPr id="343044" name="Slide Number Placeholder 3"/>
          <p:cNvSpPr>
            <a:spLocks noGrp="1"/>
          </p:cNvSpPr>
          <p:nvPr>
            <p:ph type="sldNum" sz="quarter" idx="5"/>
          </p:nvPr>
        </p:nvSpPr>
        <p:spPr>
          <a:noFill/>
        </p:spPr>
        <p:txBody>
          <a:bodyPr/>
          <a:lstStyle/>
          <a:p>
            <a:fld id="{B339B13B-FEB7-4A09-9D44-3A20BF1EA337}" type="slidenum">
              <a:rPr lang="en-GB" smtClean="0"/>
              <a:pPr/>
              <a:t>127</a:t>
            </a:fld>
            <a:endParaRPr lang="en-GB"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p:spPr>
        <p:txBody>
          <a:bodyPr/>
          <a:lstStyle/>
          <a:p>
            <a:pPr eaLnBrk="1" hangingPunct="1"/>
            <a:endParaRPr lang="en-US" smtClean="0"/>
          </a:p>
        </p:txBody>
      </p:sp>
      <p:sp>
        <p:nvSpPr>
          <p:cNvPr id="344068" name="Slide Number Placeholder 3"/>
          <p:cNvSpPr>
            <a:spLocks noGrp="1"/>
          </p:cNvSpPr>
          <p:nvPr>
            <p:ph type="sldNum" sz="quarter" idx="5"/>
          </p:nvPr>
        </p:nvSpPr>
        <p:spPr>
          <a:noFill/>
        </p:spPr>
        <p:txBody>
          <a:bodyPr/>
          <a:lstStyle/>
          <a:p>
            <a:fld id="{0DEC10C0-AA08-4B9E-9FCB-AC6E6A69F526}" type="slidenum">
              <a:rPr lang="en-GB" smtClean="0"/>
              <a:pPr/>
              <a:t>128</a:t>
            </a:fld>
            <a:endParaRPr lang="en-GB"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p:spPr>
        <p:txBody>
          <a:bodyPr/>
          <a:lstStyle/>
          <a:p>
            <a:pPr eaLnBrk="1" hangingPunct="1"/>
            <a:endParaRPr lang="en-US" smtClean="0"/>
          </a:p>
        </p:txBody>
      </p:sp>
      <p:sp>
        <p:nvSpPr>
          <p:cNvPr id="345092" name="Slide Number Placeholder 3"/>
          <p:cNvSpPr>
            <a:spLocks noGrp="1"/>
          </p:cNvSpPr>
          <p:nvPr>
            <p:ph type="sldNum" sz="quarter" idx="5"/>
          </p:nvPr>
        </p:nvSpPr>
        <p:spPr>
          <a:noFill/>
        </p:spPr>
        <p:txBody>
          <a:bodyPr/>
          <a:lstStyle/>
          <a:p>
            <a:fld id="{AB8E6473-78E7-485F-A108-7D4C68432FE8}" type="slidenum">
              <a:rPr lang="en-GB" smtClean="0"/>
              <a:pPr/>
              <a:t>129</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5AEF01F6-A981-4565-BAB7-97E66EA63A54}" type="slidenum">
              <a:rPr lang="en-GB" smtClean="0"/>
              <a:pPr/>
              <a:t>13</a:t>
            </a:fld>
            <a:endParaRPr lang="en-GB"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p:spPr>
        <p:txBody>
          <a:bodyPr/>
          <a:lstStyle/>
          <a:p>
            <a:endParaRPr lang="en-US" smtClean="0"/>
          </a:p>
        </p:txBody>
      </p:sp>
      <p:sp>
        <p:nvSpPr>
          <p:cNvPr id="346116" name="Slide Number Placeholder 3"/>
          <p:cNvSpPr>
            <a:spLocks noGrp="1"/>
          </p:cNvSpPr>
          <p:nvPr>
            <p:ph type="sldNum" sz="quarter" idx="5"/>
          </p:nvPr>
        </p:nvSpPr>
        <p:spPr>
          <a:noFill/>
        </p:spPr>
        <p:txBody>
          <a:bodyPr/>
          <a:lstStyle/>
          <a:p>
            <a:fld id="{B36D2017-5832-4918-A35A-F70AF90F0A67}" type="slidenum">
              <a:rPr lang="en-GB" smtClean="0"/>
              <a:pPr/>
              <a:t>130</a:t>
            </a:fld>
            <a:endParaRPr lang="en-GB"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p:spPr>
        <p:txBody>
          <a:bodyPr/>
          <a:lstStyle/>
          <a:p>
            <a:pPr eaLnBrk="1" hangingPunct="1"/>
            <a:endParaRPr lang="en-US" smtClean="0"/>
          </a:p>
        </p:txBody>
      </p:sp>
      <p:sp>
        <p:nvSpPr>
          <p:cNvPr id="347140" name="Slide Number Placeholder 3"/>
          <p:cNvSpPr>
            <a:spLocks noGrp="1"/>
          </p:cNvSpPr>
          <p:nvPr>
            <p:ph type="sldNum" sz="quarter" idx="5"/>
          </p:nvPr>
        </p:nvSpPr>
        <p:spPr>
          <a:noFill/>
        </p:spPr>
        <p:txBody>
          <a:bodyPr/>
          <a:lstStyle/>
          <a:p>
            <a:fld id="{AAE85372-3006-43ED-9D80-851AA6E4E69C}" type="slidenum">
              <a:rPr lang="en-GB" smtClean="0"/>
              <a:pPr/>
              <a:t>131</a:t>
            </a:fld>
            <a:endParaRPr lang="en-GB"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p:spPr>
        <p:txBody>
          <a:bodyPr/>
          <a:lstStyle/>
          <a:p>
            <a:endParaRPr lang="en-US" smtClean="0"/>
          </a:p>
        </p:txBody>
      </p:sp>
      <p:sp>
        <p:nvSpPr>
          <p:cNvPr id="348164" name="Slide Number Placeholder 3"/>
          <p:cNvSpPr>
            <a:spLocks noGrp="1"/>
          </p:cNvSpPr>
          <p:nvPr>
            <p:ph type="sldNum" sz="quarter" idx="5"/>
          </p:nvPr>
        </p:nvSpPr>
        <p:spPr>
          <a:noFill/>
        </p:spPr>
        <p:txBody>
          <a:bodyPr/>
          <a:lstStyle/>
          <a:p>
            <a:fld id="{93621D2C-5B0A-4D3B-8896-00644A9263E7}" type="slidenum">
              <a:rPr lang="en-GB" smtClean="0"/>
              <a:pPr/>
              <a:t>132</a:t>
            </a:fld>
            <a:endParaRPr lang="en-GB"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p:spPr>
        <p:txBody>
          <a:bodyPr/>
          <a:lstStyle/>
          <a:p>
            <a:pPr eaLnBrk="1" hangingPunct="1"/>
            <a:endParaRPr lang="en-US" smtClean="0"/>
          </a:p>
        </p:txBody>
      </p:sp>
      <p:sp>
        <p:nvSpPr>
          <p:cNvPr id="349188" name="Slide Number Placeholder 3"/>
          <p:cNvSpPr>
            <a:spLocks noGrp="1"/>
          </p:cNvSpPr>
          <p:nvPr>
            <p:ph type="sldNum" sz="quarter" idx="5"/>
          </p:nvPr>
        </p:nvSpPr>
        <p:spPr>
          <a:noFill/>
        </p:spPr>
        <p:txBody>
          <a:bodyPr/>
          <a:lstStyle/>
          <a:p>
            <a:fld id="{DC40DEB5-A807-49FE-B461-CC376BE88B14}" type="slidenum">
              <a:rPr lang="en-GB" smtClean="0"/>
              <a:pPr/>
              <a:t>133</a:t>
            </a:fld>
            <a:endParaRPr lang="en-GB"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p:spPr>
        <p:txBody>
          <a:bodyPr/>
          <a:lstStyle/>
          <a:p>
            <a:endParaRPr lang="en-US" smtClean="0"/>
          </a:p>
        </p:txBody>
      </p:sp>
      <p:sp>
        <p:nvSpPr>
          <p:cNvPr id="350212" name="Slide Number Placeholder 3"/>
          <p:cNvSpPr>
            <a:spLocks noGrp="1"/>
          </p:cNvSpPr>
          <p:nvPr>
            <p:ph type="sldNum" sz="quarter" idx="5"/>
          </p:nvPr>
        </p:nvSpPr>
        <p:spPr>
          <a:noFill/>
        </p:spPr>
        <p:txBody>
          <a:bodyPr/>
          <a:lstStyle/>
          <a:p>
            <a:fld id="{0CA9CEB3-FF29-4774-A031-ED1FF2D974A3}" type="slidenum">
              <a:rPr lang="en-GB" smtClean="0"/>
              <a:pPr/>
              <a:t>134</a:t>
            </a:fld>
            <a:endParaRPr lang="en-GB"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p:spPr>
        <p:txBody>
          <a:bodyPr/>
          <a:lstStyle/>
          <a:p>
            <a:pPr eaLnBrk="1" hangingPunct="1"/>
            <a:endParaRPr lang="en-US" smtClean="0"/>
          </a:p>
        </p:txBody>
      </p:sp>
      <p:sp>
        <p:nvSpPr>
          <p:cNvPr id="351236" name="Slide Number Placeholder 3"/>
          <p:cNvSpPr>
            <a:spLocks noGrp="1"/>
          </p:cNvSpPr>
          <p:nvPr>
            <p:ph type="sldNum" sz="quarter" idx="5"/>
          </p:nvPr>
        </p:nvSpPr>
        <p:spPr>
          <a:noFill/>
        </p:spPr>
        <p:txBody>
          <a:bodyPr/>
          <a:lstStyle/>
          <a:p>
            <a:fld id="{506DB610-A498-4D4E-A96B-DB33D2385772}" type="slidenum">
              <a:rPr lang="en-GB" smtClean="0"/>
              <a:pPr/>
              <a:t>135</a:t>
            </a:fld>
            <a:endParaRPr lang="en-GB"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p:spPr>
        <p:txBody>
          <a:bodyPr/>
          <a:lstStyle/>
          <a:p>
            <a:pPr eaLnBrk="1" hangingPunct="1"/>
            <a:endParaRPr lang="en-US" smtClean="0"/>
          </a:p>
        </p:txBody>
      </p:sp>
      <p:sp>
        <p:nvSpPr>
          <p:cNvPr id="352260" name="Slide Number Placeholder 3"/>
          <p:cNvSpPr>
            <a:spLocks noGrp="1"/>
          </p:cNvSpPr>
          <p:nvPr>
            <p:ph type="sldNum" sz="quarter" idx="5"/>
          </p:nvPr>
        </p:nvSpPr>
        <p:spPr>
          <a:noFill/>
        </p:spPr>
        <p:txBody>
          <a:bodyPr/>
          <a:lstStyle/>
          <a:p>
            <a:fld id="{7FFD6F4A-B9A3-4312-BE7A-BF08AC77ECF7}" type="slidenum">
              <a:rPr lang="en-GB" smtClean="0"/>
              <a:pPr/>
              <a:t>136</a:t>
            </a:fld>
            <a:endParaRPr lang="en-GB"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A3B44514-FAB4-4C03-A464-58F6E895AA28}" type="slidenum">
              <a:rPr lang="en-GB" smtClean="0"/>
              <a:pPr/>
              <a:t>137</a:t>
            </a:fld>
            <a:endParaRPr lang="en-GB"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lnSpc>
                <a:spcPct val="80000"/>
              </a:lnSpc>
            </a:pPr>
            <a:r>
              <a:rPr lang="en-US" sz="800" b="1" smtClean="0"/>
              <a:t>Further Illuminati Signatures on London 15920</a:t>
            </a:r>
            <a:endParaRPr lang="en-GB" sz="800" b="1" smtClean="0"/>
          </a:p>
          <a:p>
            <a:pPr eaLnBrk="1" hangingPunct="1">
              <a:lnSpc>
                <a:spcPct val="80000"/>
              </a:lnSpc>
            </a:pPr>
            <a:r>
              <a:rPr lang="en-US" sz="800" smtClean="0"/>
              <a:t>An email posted exactly as received from a subscriber in Australia - further food for thought: </a:t>
            </a:r>
          </a:p>
          <a:p>
            <a:pPr eaLnBrk="1" hangingPunct="1">
              <a:lnSpc>
                <a:spcPct val="80000"/>
              </a:lnSpc>
            </a:pPr>
            <a:r>
              <a:rPr lang="en-US" sz="800" smtClean="0"/>
              <a:t>It also happens to be 11 months after the London atrocities that they plan to release </a:t>
            </a:r>
            <a:r>
              <a:rPr lang="en-US" sz="800" i="1" smtClean="0"/>
              <a:t>The Beast</a:t>
            </a:r>
            <a:r>
              <a:rPr lang="en-US" sz="800" smtClean="0"/>
              <a:t> movie on 6/6/06. </a:t>
            </a:r>
          </a:p>
          <a:p>
            <a:pPr eaLnBrk="1" hangingPunct="1">
              <a:lnSpc>
                <a:spcPct val="80000"/>
              </a:lnSpc>
            </a:pPr>
            <a:r>
              <a:rPr lang="en-US" sz="800" smtClean="0"/>
              <a:t>Remember the Big Ben clock stoppage in London that the news media made so much fuss about? </a:t>
            </a:r>
          </a:p>
          <a:p>
            <a:pPr eaLnBrk="1" hangingPunct="1">
              <a:lnSpc>
                <a:spcPct val="80000"/>
              </a:lnSpc>
            </a:pPr>
            <a:r>
              <a:rPr lang="en-US" sz="800" smtClean="0"/>
              <a:t>Here are the interesting numbers plus the stoppage’s relationship to the 7/7 attacks. </a:t>
            </a:r>
          </a:p>
          <a:p>
            <a:pPr eaLnBrk="1" hangingPunct="1">
              <a:lnSpc>
                <a:spcPct val="80000"/>
              </a:lnSpc>
            </a:pPr>
            <a:r>
              <a:rPr lang="en-US" sz="800" smtClean="0"/>
              <a:t>1. The clock stopped at 22.07 = 11. </a:t>
            </a:r>
          </a:p>
          <a:p>
            <a:pPr eaLnBrk="1" hangingPunct="1">
              <a:lnSpc>
                <a:spcPct val="80000"/>
              </a:lnSpc>
            </a:pPr>
            <a:r>
              <a:rPr lang="en-US" sz="800" smtClean="0"/>
              <a:t>2. It stopped again at 22.20 = 6 or looked at another way 111 x 2. </a:t>
            </a:r>
          </a:p>
          <a:p>
            <a:pPr eaLnBrk="1" hangingPunct="1">
              <a:lnSpc>
                <a:spcPct val="80000"/>
              </a:lnSpc>
            </a:pPr>
            <a:r>
              <a:rPr lang="en-US" sz="800" smtClean="0"/>
              <a:t>3. The duration of the first stoppage was 13 mins - 22.20 minus 22.07. </a:t>
            </a:r>
          </a:p>
          <a:p>
            <a:pPr eaLnBrk="1" hangingPunct="1">
              <a:lnSpc>
                <a:spcPct val="80000"/>
              </a:lnSpc>
            </a:pPr>
            <a:r>
              <a:rPr lang="en-US" sz="800" smtClean="0"/>
              <a:t>4. The duration of the second stoppage was 90 mins or 3 x 3. </a:t>
            </a:r>
          </a:p>
          <a:p>
            <a:pPr eaLnBrk="1" hangingPunct="1">
              <a:lnSpc>
                <a:spcPct val="80000"/>
              </a:lnSpc>
            </a:pPr>
            <a:r>
              <a:rPr lang="en-US" sz="800" smtClean="0"/>
              <a:t>5. The date it stopped was 5/27/2005 and when added together = 39 or 3 x 13. </a:t>
            </a:r>
          </a:p>
          <a:p>
            <a:pPr eaLnBrk="1" hangingPunct="1">
              <a:lnSpc>
                <a:spcPct val="80000"/>
              </a:lnSpc>
            </a:pPr>
            <a:r>
              <a:rPr lang="en-US" sz="800" smtClean="0"/>
              <a:t>The number of days between 5/27 and 7/7 including only one date is 41 or 1 month and 10 days or an 11. </a:t>
            </a:r>
          </a:p>
          <a:p>
            <a:pPr eaLnBrk="1" hangingPunct="1">
              <a:lnSpc>
                <a:spcPct val="80000"/>
              </a:lnSpc>
            </a:pPr>
            <a:r>
              <a:rPr lang="en-US" sz="800" smtClean="0"/>
              <a:t>Including both dates the time span is 42 days or 1 month and 11 days or a 111. </a:t>
            </a:r>
          </a:p>
          <a:p>
            <a:pPr eaLnBrk="1" hangingPunct="1">
              <a:lnSpc>
                <a:spcPct val="80000"/>
              </a:lnSpc>
            </a:pPr>
            <a:r>
              <a:rPr lang="en-US" sz="800" smtClean="0"/>
              <a:t>Also the 41 day method yields a 5 and the 42 day method yields a 6 and so, added together 5 and 6 yields 11. </a:t>
            </a:r>
          </a:p>
          <a:p>
            <a:pPr eaLnBrk="1" hangingPunct="1">
              <a:lnSpc>
                <a:spcPct val="80000"/>
              </a:lnSpc>
            </a:pPr>
            <a:r>
              <a:rPr lang="en-US" sz="800" smtClean="0"/>
              <a:t>So, they get multiple 11’s using either method. </a:t>
            </a:r>
          </a:p>
          <a:p>
            <a:pPr eaLnBrk="1" hangingPunct="1">
              <a:lnSpc>
                <a:spcPct val="80000"/>
              </a:lnSpc>
            </a:pPr>
            <a:r>
              <a:rPr lang="en-US" sz="800" smtClean="0"/>
              <a:t>11 is the number for their christ or the biblical Antichrist. </a:t>
            </a:r>
          </a:p>
          <a:p>
            <a:pPr eaLnBrk="1" hangingPunct="1">
              <a:lnSpc>
                <a:spcPct val="80000"/>
              </a:lnSpc>
            </a:pPr>
            <a:r>
              <a:rPr lang="en-US" sz="800" smtClean="0"/>
              <a:t>Add these numerical features to the ones already posted and it would tend to support the contention that it has all the hallmarks of being orchestrated by devotees of the evil one.</a:t>
            </a:r>
          </a:p>
          <a:p>
            <a:pPr eaLnBrk="1" hangingPunct="1">
              <a:lnSpc>
                <a:spcPct val="80000"/>
              </a:lnSpc>
            </a:pPr>
            <a:r>
              <a:rPr lang="en-US" sz="800" smtClean="0"/>
              <a:t>--------------------</a:t>
            </a:r>
            <a:endParaRPr lang="en-US" sz="800" b="1" smtClean="0"/>
          </a:p>
          <a:p>
            <a:pPr eaLnBrk="1" hangingPunct="1">
              <a:lnSpc>
                <a:spcPct val="80000"/>
              </a:lnSpc>
            </a:pPr>
            <a:r>
              <a:rPr lang="en-US" sz="800" b="1" smtClean="0"/>
              <a:t>London Explosions: 777</a:t>
            </a:r>
            <a:endParaRPr lang="en-GB" sz="800" b="1" smtClean="0"/>
          </a:p>
          <a:p>
            <a:pPr eaLnBrk="1" hangingPunct="1">
              <a:lnSpc>
                <a:spcPct val="80000"/>
              </a:lnSpc>
            </a:pPr>
            <a:r>
              <a:rPr lang="en-US" sz="800" smtClean="0"/>
              <a:t>Of course there are many conspiracy buffs all over the Internet that recognize the 777 signature of the London blasts (2+0+0+5=7: 7-7-7), but there are far more sinister ‘signatures’ on the event. </a:t>
            </a:r>
          </a:p>
          <a:p>
            <a:pPr eaLnBrk="1" hangingPunct="1">
              <a:lnSpc>
                <a:spcPct val="80000"/>
              </a:lnSpc>
            </a:pPr>
            <a:r>
              <a:rPr lang="en-US" sz="800" smtClean="0"/>
              <a:t>If you are not yet familiar with the significance of the Illuminati signature on major world events, see the </a:t>
            </a:r>
            <a:r>
              <a:rPr lang="en-US" sz="800" b="1" smtClean="0">
                <a:hlinkClick r:id="rId3" tooltip="Numerology Category"/>
              </a:rPr>
              <a:t>Numerology Category</a:t>
            </a:r>
            <a:r>
              <a:rPr lang="en-US" sz="800" smtClean="0"/>
              <a:t> in this blog, or download the </a:t>
            </a:r>
            <a:r>
              <a:rPr lang="en-US" sz="800" b="1" smtClean="0">
                <a:hlinkClick r:id="rId4" tooltip="Occult Report"/>
              </a:rPr>
              <a:t>Occult Report</a:t>
            </a:r>
            <a:r>
              <a:rPr lang="en-US" sz="800" smtClean="0"/>
              <a:t>. </a:t>
            </a:r>
          </a:p>
          <a:p>
            <a:pPr eaLnBrk="1" hangingPunct="1">
              <a:lnSpc>
                <a:spcPct val="80000"/>
              </a:lnSpc>
            </a:pPr>
            <a:r>
              <a:rPr lang="en-US" sz="800" smtClean="0"/>
              <a:t>Early BBC reports claimed there were 7 explosions, but this has now been revised to 4.  Early reports also claimed 11 buses, 7 tunnels and 33 dead, but these have of course now been revised. </a:t>
            </a:r>
          </a:p>
          <a:p>
            <a:pPr eaLnBrk="1" hangingPunct="1">
              <a:lnSpc>
                <a:spcPct val="80000"/>
              </a:lnSpc>
            </a:pPr>
            <a:r>
              <a:rPr lang="en-US" sz="800" smtClean="0"/>
              <a:t>So what other signatures are evident in this event?  </a:t>
            </a:r>
          </a:p>
          <a:p>
            <a:pPr eaLnBrk="1" hangingPunct="1">
              <a:lnSpc>
                <a:spcPct val="80000"/>
              </a:lnSpc>
            </a:pPr>
            <a:r>
              <a:rPr lang="en-US" sz="800" smtClean="0"/>
              <a:t>Before I get on to them, I believe this incident was also engineered to justify an imminent invasion of Iran and/or Syria, which is no doubt currently being discussed by the G8 leaders meeting in Scotland.  Their excuse will be the fictitious ‘War on Terror’. </a:t>
            </a:r>
          </a:p>
          <a:p>
            <a:pPr eaLnBrk="1" hangingPunct="1">
              <a:lnSpc>
                <a:spcPct val="80000"/>
              </a:lnSpc>
            </a:pPr>
            <a:r>
              <a:rPr lang="en-US" sz="800" smtClean="0"/>
              <a:t>First, let’s analyze some of the dates of previous events. </a:t>
            </a:r>
          </a:p>
          <a:p>
            <a:pPr eaLnBrk="1" hangingPunct="1">
              <a:lnSpc>
                <a:spcPct val="80000"/>
              </a:lnSpc>
            </a:pPr>
            <a:r>
              <a:rPr lang="en-US" sz="800" smtClean="0"/>
              <a:t>Exactly 1 year 1 month and 1 day after September 11, 2001 we had the Bali Bombings on October 2, 2002. </a:t>
            </a:r>
          </a:p>
          <a:p>
            <a:pPr eaLnBrk="1" hangingPunct="1">
              <a:lnSpc>
                <a:spcPct val="80000"/>
              </a:lnSpc>
            </a:pPr>
            <a:r>
              <a:rPr lang="en-US" sz="800" smtClean="0"/>
              <a:t>June 30th, 2004 was declared Iraq’s “independence day”, which is 111 days after the Madrid train bombing on March 11, 2004. </a:t>
            </a:r>
          </a:p>
          <a:p>
            <a:pPr eaLnBrk="1" hangingPunct="1">
              <a:lnSpc>
                <a:spcPct val="80000"/>
              </a:lnSpc>
            </a:pPr>
            <a:r>
              <a:rPr lang="en-US" sz="800" smtClean="0"/>
              <a:t>1 year 1 month and 1 day after the London Bombings takes us to August 8, 2006. </a:t>
            </a:r>
          </a:p>
          <a:p>
            <a:pPr eaLnBrk="1" hangingPunct="1">
              <a:lnSpc>
                <a:spcPct val="80000"/>
              </a:lnSpc>
            </a:pPr>
            <a:r>
              <a:rPr lang="en-US" sz="800" smtClean="0"/>
              <a:t>111 days after the London Bombings takes us to October 26, 2005. </a:t>
            </a:r>
          </a:p>
          <a:p>
            <a:pPr eaLnBrk="1" hangingPunct="1">
              <a:lnSpc>
                <a:spcPct val="80000"/>
              </a:lnSpc>
            </a:pPr>
            <a:r>
              <a:rPr lang="en-US" sz="800" smtClean="0"/>
              <a:t>11 months and 1 day after the London Bombings takes us to June 8, 2006 (it might have been even more interesting if it took us to June 6, 2006 (6-6-6). </a:t>
            </a:r>
          </a:p>
          <a:p>
            <a:pPr eaLnBrk="1" hangingPunct="1">
              <a:lnSpc>
                <a:spcPct val="80000"/>
              </a:lnSpc>
            </a:pPr>
            <a:r>
              <a:rPr lang="en-US" sz="800" smtClean="0"/>
              <a:t>Now let’s look at the July 7th date. </a:t>
            </a:r>
            <a:endParaRPr lang="en-US" sz="800" b="1" smtClean="0"/>
          </a:p>
          <a:p>
            <a:pPr eaLnBrk="1" hangingPunct="1">
              <a:lnSpc>
                <a:spcPct val="80000"/>
              </a:lnSpc>
            </a:pPr>
            <a:r>
              <a:rPr lang="en-US" sz="800" b="1" smtClean="0"/>
              <a:t>London Explosions on July 7, 2005 – Elapsed Time From Other Events</a:t>
            </a:r>
            <a:r>
              <a:rPr lang="en-US" sz="800" smtClean="0"/>
              <a:t> </a:t>
            </a:r>
            <a:br>
              <a:rPr lang="en-US" sz="800" smtClean="0"/>
            </a:br>
            <a:r>
              <a:rPr lang="en-US" sz="800" smtClean="0"/>
              <a:t>15 Days (or </a:t>
            </a:r>
            <a:r>
              <a:rPr lang="en-US" sz="800" b="1" smtClean="0"/>
              <a:t>360 hours</a:t>
            </a:r>
            <a:r>
              <a:rPr lang="en-US" sz="800" smtClean="0"/>
              <a:t>) to go till </a:t>
            </a:r>
            <a:r>
              <a:rPr lang="en-US" sz="800" b="1" smtClean="0">
                <a:hlinkClick r:id="rId5" tooltip="July 22, 2005"/>
              </a:rPr>
              <a:t>July 22, 2005</a:t>
            </a:r>
            <a:r>
              <a:rPr lang="en-US" sz="800" smtClean="0"/>
              <a:t>. </a:t>
            </a:r>
            <a:br>
              <a:rPr lang="en-US" sz="800" smtClean="0"/>
            </a:br>
            <a:r>
              <a:rPr lang="en-US" sz="800" b="1" smtClean="0"/>
              <a:t>193 Days</a:t>
            </a:r>
            <a:r>
              <a:rPr lang="en-US" sz="800" smtClean="0"/>
              <a:t> (0 Years, </a:t>
            </a:r>
            <a:r>
              <a:rPr lang="en-US" sz="800" b="1" smtClean="0"/>
              <a:t>6 Months, and 11 Days</a:t>
            </a:r>
            <a:r>
              <a:rPr lang="en-US" sz="800" smtClean="0"/>
              <a:t>) since the SE Asian Tsunami on December 26, 2004. </a:t>
            </a:r>
            <a:br>
              <a:rPr lang="en-US" sz="800" smtClean="0"/>
            </a:br>
            <a:r>
              <a:rPr lang="en-US" sz="800" b="1" smtClean="0"/>
              <a:t>444 Days </a:t>
            </a:r>
            <a:r>
              <a:rPr lang="en-US" sz="800" smtClean="0"/>
              <a:t>(1 Year, 2 Months, and 18 Days) since the aborted attack on Chicago’s </a:t>
            </a:r>
            <a:r>
              <a:rPr lang="en-US" sz="800" b="1" smtClean="0">
                <a:hlinkClick r:id="rId6" tooltip="Sears Towers"/>
              </a:rPr>
              <a:t>Sears Towers</a:t>
            </a:r>
            <a:r>
              <a:rPr lang="en-US" sz="800" smtClean="0"/>
              <a:t>.  (Also see </a:t>
            </a:r>
            <a:r>
              <a:rPr lang="en-US" sz="800" b="1" smtClean="0">
                <a:hlinkClick r:id="rId7" tooltip="Dirty Bomb Plot on Sears Tower Foiled"/>
              </a:rPr>
              <a:t>Dirty Bomb Plot on Sears Tower Foiled</a:t>
            </a:r>
            <a:r>
              <a:rPr lang="en-US" sz="800" smtClean="0"/>
              <a:t>.) This attack would have been 911 hours after the Madrid Bombings). </a:t>
            </a:r>
            <a:br>
              <a:rPr lang="en-US" sz="800" smtClean="0"/>
            </a:br>
            <a:r>
              <a:rPr lang="en-US" sz="800" smtClean="0"/>
              <a:t>483 Days (1 Year, 3 Months, and 26 Days) since the Madrid bomb blast on March 11, 2004. </a:t>
            </a:r>
            <a:br>
              <a:rPr lang="en-US" sz="800" smtClean="0"/>
            </a:br>
            <a:r>
              <a:rPr lang="en-US" sz="800" smtClean="0"/>
              <a:t>517 Days (1 Year, 5 Months, and 1 Day) since the Moscow Metro bombing on February 6, 2004. </a:t>
            </a:r>
            <a:br>
              <a:rPr lang="en-US" sz="800" smtClean="0"/>
            </a:br>
            <a:r>
              <a:rPr lang="en-US" sz="800" smtClean="0"/>
              <a:t>840 Days (2 Years, 3 Months, and 17 Days) since the invasion of Baghdad on March 20, 2003. </a:t>
            </a:r>
            <a:br>
              <a:rPr lang="en-US" sz="800" smtClean="0"/>
            </a:br>
            <a:r>
              <a:rPr lang="en-US" sz="800" smtClean="0"/>
              <a:t>1009 Days (2 Years, 9 Months, and 5 Days) since the Bali bombings on October 2, 2002. </a:t>
            </a:r>
            <a:br>
              <a:rPr lang="en-US" sz="800" smtClean="0"/>
            </a:br>
            <a:r>
              <a:rPr lang="en-US" sz="800" smtClean="0"/>
              <a:t>1396 Days (</a:t>
            </a:r>
            <a:r>
              <a:rPr lang="en-US" sz="800" b="1" smtClean="0"/>
              <a:t>3 Years, 9 Months (3x3), and 27 Days (3x3x3)</a:t>
            </a:r>
            <a:r>
              <a:rPr lang="en-US" sz="800" smtClean="0"/>
              <a:t>) since September 11, 2001.  (Note that this calculation - 1396 days - is only valid if you take the time difference between the UK and US into account, otherwise the difference is 1395 days). </a:t>
            </a:r>
            <a:br>
              <a:rPr lang="en-US" sz="800" smtClean="0"/>
            </a:br>
            <a:r>
              <a:rPr lang="en-US" sz="800" smtClean="0"/>
              <a:t>6042 Days (</a:t>
            </a:r>
            <a:r>
              <a:rPr lang="en-US" sz="800" b="1" smtClean="0"/>
              <a:t>16 Years, 6 Months, and 16 Days</a:t>
            </a:r>
            <a:r>
              <a:rPr lang="en-US" sz="800" smtClean="0"/>
              <a:t>) since the bombing of Pan Am Flight 103 which took place on 21 December 1988 over Lockerbie, Scotland. </a:t>
            </a:r>
            <a:br>
              <a:rPr lang="en-US" sz="800" smtClean="0"/>
            </a:br>
            <a:r>
              <a:rPr lang="en-US" sz="800" smtClean="0"/>
              <a:t>At </a:t>
            </a:r>
            <a:r>
              <a:rPr lang="en-US" sz="800" b="1" smtClean="0"/>
              <a:t>1333</a:t>
            </a:r>
            <a:r>
              <a:rPr lang="en-US" sz="800" smtClean="0"/>
              <a:t> (BST) US President George W Bush, speaking at the Gleneagles summit in Scotland, condemns the attacks, saying that the blasts show the war on terror must continue. </a:t>
            </a:r>
          </a:p>
          <a:p>
            <a:pPr eaLnBrk="1" hangingPunct="1">
              <a:lnSpc>
                <a:spcPct val="80000"/>
              </a:lnSpc>
            </a:pPr>
            <a:r>
              <a:rPr lang="en-US" sz="800" smtClean="0"/>
              <a:t>So there certainly appears to be a strong ‘signature’ on this event. </a:t>
            </a:r>
            <a:endParaRPr lang="en-US" sz="800" b="1" smtClean="0"/>
          </a:p>
          <a:p>
            <a:pPr eaLnBrk="1" hangingPunct="1">
              <a:lnSpc>
                <a:spcPct val="80000"/>
              </a:lnSpc>
            </a:pPr>
            <a:r>
              <a:rPr lang="en-US" sz="800" b="1" smtClean="0"/>
              <a:t>Other Links:</a:t>
            </a:r>
            <a:r>
              <a:rPr lang="en-US" sz="800" smtClean="0"/>
              <a:t> </a:t>
            </a:r>
          </a:p>
          <a:p>
            <a:pPr eaLnBrk="1" hangingPunct="1">
              <a:lnSpc>
                <a:spcPct val="80000"/>
              </a:lnSpc>
            </a:pPr>
            <a:r>
              <a:rPr lang="en-US" sz="800" smtClean="0"/>
              <a:t>For the usual controlled media spin on events, see </a:t>
            </a:r>
            <a:r>
              <a:rPr lang="en-US" sz="800" b="1" smtClean="0">
                <a:hlinkClick r:id="rId8" tooltip="BBC News"/>
              </a:rPr>
              <a:t>BBC News</a:t>
            </a:r>
            <a:r>
              <a:rPr lang="en-US" sz="800" smtClean="0"/>
              <a:t> </a:t>
            </a:r>
            <a:endParaRPr lang="en-US" sz="800" b="1" smtClean="0">
              <a:hlinkClick r:id="rId9" tooltip="The Apparent Al Qaeda"/>
            </a:endParaRPr>
          </a:p>
          <a:p>
            <a:pPr eaLnBrk="1" hangingPunct="1">
              <a:lnSpc>
                <a:spcPct val="80000"/>
              </a:lnSpc>
            </a:pPr>
            <a:r>
              <a:rPr lang="en-US" sz="800" b="1" smtClean="0">
                <a:hlinkClick r:id="rId9" tooltip="The Apparent Al Qaeda"/>
              </a:rPr>
              <a:t>The Apparent Al Qaeda</a:t>
            </a:r>
            <a:r>
              <a:rPr lang="en-US" sz="800" smtClean="0"/>
              <a:t> website which has claimed responsibility.  (There was still the matter of the fake al Qaeda website. The DNS was still POINTING TO AN INTERNET SERVICE PROVIDER IN MARYLAND, AMERICA. The Israeli intern had, according to one duty officer who speaks fluent Farsi and classic Arabic, done a poor job of the grammar and had even misquoted the ayahs selected from the Koran. MSNBC TV translator Jacob Keryakes was already saying that al Qaeda would never have posted a statement on a secular website and that the claim of responsibility contained give-away errors. The whole thing is phoney, he scoffed. “This is not something al-Qaeda would do,” he said.  From </a:t>
            </a:r>
            <a:r>
              <a:rPr lang="en-US" sz="800" b="1" smtClean="0">
                <a:hlinkClick r:id="rId10" tooltip="rense.com"/>
              </a:rPr>
              <a:t>rense.com</a:t>
            </a:r>
            <a:r>
              <a:rPr lang="en-US" sz="800" smtClean="0"/>
              <a:t>.) </a:t>
            </a:r>
            <a:endParaRPr lang="en-GB" sz="80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18A33E6A-2282-496B-9B41-981DB5F878CB}" type="slidenum">
              <a:rPr lang="en-GB" smtClean="0"/>
              <a:pPr/>
              <a:t>138</a:t>
            </a:fld>
            <a:endParaRPr lang="en-GB"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F5BD20BF-5415-425B-91C2-CECB7A814638}" type="slidenum">
              <a:rPr lang="en-GB" smtClean="0"/>
              <a:pPr/>
              <a:t>139</a:t>
            </a:fld>
            <a:endParaRPr lang="en-GB"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A5801793-DBF1-491A-9589-6247B897FA0B}" type="slidenum">
              <a:rPr lang="en-GB" smtClean="0"/>
              <a:pPr/>
              <a:t>14</a:t>
            </a:fld>
            <a:endParaRPr lang="en-GB"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8B811737-CC13-45F6-B942-A9651CC6F6C4}" type="slidenum">
              <a:rPr lang="en-GB" smtClean="0"/>
              <a:pPr/>
              <a:t>140</a:t>
            </a:fld>
            <a:endParaRPr lang="en-GB"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17955F4A-2ECD-43AD-8992-9504914BDF2B}" type="slidenum">
              <a:rPr lang="en-GB" smtClean="0"/>
              <a:pPr/>
              <a:t>141</a:t>
            </a:fld>
            <a:endParaRPr lang="en-GB"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81B3F469-DA17-4303-9CF1-BCDFEAD7C517}" type="slidenum">
              <a:rPr lang="en-GB" smtClean="0"/>
              <a:pPr/>
              <a:t>142</a:t>
            </a:fld>
            <a:endParaRPr lang="en-GB"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5721D70A-026C-426F-AF32-5215EF2B150F}" type="slidenum">
              <a:rPr lang="en-GB" smtClean="0"/>
              <a:pPr/>
              <a:t>143</a:t>
            </a:fld>
            <a:endParaRPr lang="en-GB"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p:spPr>
        <p:txBody>
          <a:bodyPr/>
          <a:lstStyle/>
          <a:p>
            <a:pPr eaLnBrk="1" hangingPunct="1"/>
            <a:endParaRPr lang="en-US" smtClean="0"/>
          </a:p>
        </p:txBody>
      </p:sp>
      <p:sp>
        <p:nvSpPr>
          <p:cNvPr id="360452" name="Slide Number Placeholder 3"/>
          <p:cNvSpPr>
            <a:spLocks noGrp="1"/>
          </p:cNvSpPr>
          <p:nvPr>
            <p:ph type="sldNum" sz="quarter" idx="5"/>
          </p:nvPr>
        </p:nvSpPr>
        <p:spPr>
          <a:noFill/>
        </p:spPr>
        <p:txBody>
          <a:bodyPr/>
          <a:lstStyle/>
          <a:p>
            <a:fld id="{067D57FB-BBC4-411F-9F90-1D28D1AC58E4}" type="slidenum">
              <a:rPr lang="en-GB" smtClean="0"/>
              <a:pPr/>
              <a:t>144</a:t>
            </a:fld>
            <a:endParaRPr lang="en-GB"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p:spPr>
        <p:txBody>
          <a:bodyPr/>
          <a:lstStyle/>
          <a:p>
            <a:pPr eaLnBrk="1" hangingPunct="1"/>
            <a:endParaRPr lang="en-US" smtClean="0"/>
          </a:p>
        </p:txBody>
      </p:sp>
      <p:sp>
        <p:nvSpPr>
          <p:cNvPr id="361476" name="Slide Number Placeholder 3"/>
          <p:cNvSpPr>
            <a:spLocks noGrp="1"/>
          </p:cNvSpPr>
          <p:nvPr>
            <p:ph type="sldNum" sz="quarter" idx="5"/>
          </p:nvPr>
        </p:nvSpPr>
        <p:spPr>
          <a:noFill/>
        </p:spPr>
        <p:txBody>
          <a:bodyPr/>
          <a:lstStyle/>
          <a:p>
            <a:fld id="{EE2EF220-3220-4353-AFEF-647028886067}" type="slidenum">
              <a:rPr lang="en-GB" smtClean="0"/>
              <a:pPr/>
              <a:t>145</a:t>
            </a:fld>
            <a:endParaRPr lang="en-GB"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p:spPr>
        <p:txBody>
          <a:bodyPr/>
          <a:lstStyle/>
          <a:p>
            <a:endParaRPr lang="en-US" smtClean="0"/>
          </a:p>
        </p:txBody>
      </p:sp>
      <p:sp>
        <p:nvSpPr>
          <p:cNvPr id="362500" name="Slide Number Placeholder 3"/>
          <p:cNvSpPr>
            <a:spLocks noGrp="1"/>
          </p:cNvSpPr>
          <p:nvPr>
            <p:ph type="sldNum" sz="quarter" idx="5"/>
          </p:nvPr>
        </p:nvSpPr>
        <p:spPr>
          <a:noFill/>
        </p:spPr>
        <p:txBody>
          <a:bodyPr/>
          <a:lstStyle/>
          <a:p>
            <a:fld id="{D1A6D28B-50C3-4CD9-985A-A48205E4208F}" type="slidenum">
              <a:rPr lang="en-GB" smtClean="0"/>
              <a:pPr/>
              <a:t>146</a:t>
            </a:fld>
            <a:endParaRPr lang="en-GB"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a:ln/>
        </p:spPr>
        <p:txBody>
          <a:bodyPr/>
          <a:lstStyle/>
          <a:p>
            <a:pPr eaLnBrk="1" hangingPunct="1"/>
            <a:endParaRPr lang="en-US" smtClean="0"/>
          </a:p>
        </p:txBody>
      </p:sp>
      <p:sp>
        <p:nvSpPr>
          <p:cNvPr id="363524" name="Slide Number Placeholder 3"/>
          <p:cNvSpPr>
            <a:spLocks noGrp="1"/>
          </p:cNvSpPr>
          <p:nvPr>
            <p:ph type="sldNum" sz="quarter" idx="5"/>
          </p:nvPr>
        </p:nvSpPr>
        <p:spPr>
          <a:noFill/>
        </p:spPr>
        <p:txBody>
          <a:bodyPr/>
          <a:lstStyle/>
          <a:p>
            <a:fld id="{4A0C0640-006E-45BA-8E69-AA2878C2D0F1}" type="slidenum">
              <a:rPr lang="en-GB" smtClean="0"/>
              <a:pPr/>
              <a:t>147</a:t>
            </a:fld>
            <a:endParaRPr lang="en-GB"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pPr eaLnBrk="1" hangingPunct="1"/>
            <a:endParaRPr lang="en-US" smtClean="0"/>
          </a:p>
        </p:txBody>
      </p:sp>
      <p:sp>
        <p:nvSpPr>
          <p:cNvPr id="364548" name="Slide Number Placeholder 3"/>
          <p:cNvSpPr>
            <a:spLocks noGrp="1"/>
          </p:cNvSpPr>
          <p:nvPr>
            <p:ph type="sldNum" sz="quarter" idx="5"/>
          </p:nvPr>
        </p:nvSpPr>
        <p:spPr>
          <a:noFill/>
        </p:spPr>
        <p:txBody>
          <a:bodyPr/>
          <a:lstStyle/>
          <a:p>
            <a:fld id="{C8AAAB69-5FB2-4C99-A565-D8592E3AC13B}" type="slidenum">
              <a:rPr lang="en-GB" smtClean="0"/>
              <a:pPr/>
              <a:t>148</a:t>
            </a:fld>
            <a:endParaRPr lang="en-GB"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p:spPr>
        <p:txBody>
          <a:bodyPr/>
          <a:lstStyle/>
          <a:p>
            <a:pPr eaLnBrk="1" hangingPunct="1"/>
            <a:endParaRPr lang="en-US" smtClean="0"/>
          </a:p>
        </p:txBody>
      </p:sp>
      <p:sp>
        <p:nvSpPr>
          <p:cNvPr id="365572" name="Slide Number Placeholder 3"/>
          <p:cNvSpPr>
            <a:spLocks noGrp="1"/>
          </p:cNvSpPr>
          <p:nvPr>
            <p:ph type="sldNum" sz="quarter" idx="5"/>
          </p:nvPr>
        </p:nvSpPr>
        <p:spPr>
          <a:noFill/>
        </p:spPr>
        <p:txBody>
          <a:bodyPr/>
          <a:lstStyle/>
          <a:p>
            <a:fld id="{959BF793-EA42-4AFF-9390-004080733E28}" type="slidenum">
              <a:rPr lang="en-GB" smtClean="0"/>
              <a:pPr/>
              <a:t>149</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293B379E-6928-4F63-ACA3-106A1DA0053B}" type="slidenum">
              <a:rPr lang="en-GB" smtClean="0"/>
              <a:pPr/>
              <a:t>15</a:t>
            </a:fld>
            <a:endParaRPr lang="en-GB"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p:spPr>
        <p:txBody>
          <a:bodyPr/>
          <a:lstStyle/>
          <a:p>
            <a:endParaRPr lang="en-US" smtClean="0"/>
          </a:p>
        </p:txBody>
      </p:sp>
      <p:sp>
        <p:nvSpPr>
          <p:cNvPr id="366596" name="Slide Number Placeholder 3"/>
          <p:cNvSpPr>
            <a:spLocks noGrp="1"/>
          </p:cNvSpPr>
          <p:nvPr>
            <p:ph type="sldNum" sz="quarter" idx="5"/>
          </p:nvPr>
        </p:nvSpPr>
        <p:spPr>
          <a:noFill/>
        </p:spPr>
        <p:txBody>
          <a:bodyPr/>
          <a:lstStyle/>
          <a:p>
            <a:fld id="{31BFF6AF-5B28-4EBD-91AA-4F2AF5AE2C13}" type="slidenum">
              <a:rPr lang="en-GB" smtClean="0"/>
              <a:pPr/>
              <a:t>150</a:t>
            </a:fld>
            <a:endParaRPr lang="en-GB"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p:spPr>
        <p:txBody>
          <a:bodyPr/>
          <a:lstStyle/>
          <a:p>
            <a:pPr eaLnBrk="1" hangingPunct="1"/>
            <a:endParaRPr lang="en-US" smtClean="0"/>
          </a:p>
        </p:txBody>
      </p:sp>
      <p:sp>
        <p:nvSpPr>
          <p:cNvPr id="367620" name="Slide Number Placeholder 3"/>
          <p:cNvSpPr>
            <a:spLocks noGrp="1"/>
          </p:cNvSpPr>
          <p:nvPr>
            <p:ph type="sldNum" sz="quarter" idx="5"/>
          </p:nvPr>
        </p:nvSpPr>
        <p:spPr>
          <a:noFill/>
        </p:spPr>
        <p:txBody>
          <a:bodyPr/>
          <a:lstStyle/>
          <a:p>
            <a:fld id="{04DBE3BD-D50E-4660-AAD4-EFAA3C0274BF}" type="slidenum">
              <a:rPr lang="en-GB" smtClean="0"/>
              <a:pPr/>
              <a:t>151</a:t>
            </a:fld>
            <a:endParaRPr lang="en-GB"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p:spPr>
        <p:txBody>
          <a:bodyPr/>
          <a:lstStyle/>
          <a:p>
            <a:pPr eaLnBrk="1" hangingPunct="1"/>
            <a:endParaRPr lang="en-US" smtClean="0"/>
          </a:p>
        </p:txBody>
      </p:sp>
      <p:sp>
        <p:nvSpPr>
          <p:cNvPr id="368644" name="Slide Number Placeholder 3"/>
          <p:cNvSpPr>
            <a:spLocks noGrp="1"/>
          </p:cNvSpPr>
          <p:nvPr>
            <p:ph type="sldNum" sz="quarter" idx="5"/>
          </p:nvPr>
        </p:nvSpPr>
        <p:spPr>
          <a:noFill/>
        </p:spPr>
        <p:txBody>
          <a:bodyPr/>
          <a:lstStyle/>
          <a:p>
            <a:fld id="{1A9536FC-7258-4F1C-9D46-ADD3A0B2A484}" type="slidenum">
              <a:rPr lang="en-GB" smtClean="0"/>
              <a:pPr/>
              <a:t>152</a:t>
            </a:fld>
            <a:endParaRPr lang="en-GB"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p:spPr>
        <p:txBody>
          <a:bodyPr/>
          <a:lstStyle/>
          <a:p>
            <a:endParaRPr lang="en-US" smtClean="0"/>
          </a:p>
        </p:txBody>
      </p:sp>
      <p:sp>
        <p:nvSpPr>
          <p:cNvPr id="369668" name="Slide Number Placeholder 3"/>
          <p:cNvSpPr>
            <a:spLocks noGrp="1"/>
          </p:cNvSpPr>
          <p:nvPr>
            <p:ph type="sldNum" sz="quarter" idx="5"/>
          </p:nvPr>
        </p:nvSpPr>
        <p:spPr>
          <a:noFill/>
        </p:spPr>
        <p:txBody>
          <a:bodyPr/>
          <a:lstStyle/>
          <a:p>
            <a:fld id="{B723E635-AAF3-44D2-8762-AEBBCCCD6B66}" type="slidenum">
              <a:rPr lang="en-GB" smtClean="0"/>
              <a:pPr/>
              <a:t>153</a:t>
            </a:fld>
            <a:endParaRPr lang="en-GB"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p:spPr>
        <p:txBody>
          <a:bodyPr/>
          <a:lstStyle/>
          <a:p>
            <a:pPr eaLnBrk="1" hangingPunct="1"/>
            <a:endParaRPr lang="en-US" smtClean="0"/>
          </a:p>
        </p:txBody>
      </p:sp>
      <p:sp>
        <p:nvSpPr>
          <p:cNvPr id="370692" name="Slide Number Placeholder 3"/>
          <p:cNvSpPr>
            <a:spLocks noGrp="1"/>
          </p:cNvSpPr>
          <p:nvPr>
            <p:ph type="sldNum" sz="quarter" idx="5"/>
          </p:nvPr>
        </p:nvSpPr>
        <p:spPr>
          <a:noFill/>
        </p:spPr>
        <p:txBody>
          <a:bodyPr/>
          <a:lstStyle/>
          <a:p>
            <a:fld id="{F207FCE2-F9D4-4B65-8145-6D2E400D0572}" type="slidenum">
              <a:rPr lang="en-GB" smtClean="0"/>
              <a:pPr/>
              <a:t>154</a:t>
            </a:fld>
            <a:endParaRPr lang="en-GB"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p:spPr>
        <p:txBody>
          <a:bodyPr/>
          <a:lstStyle/>
          <a:p>
            <a:endParaRPr lang="en-US" smtClean="0"/>
          </a:p>
        </p:txBody>
      </p:sp>
      <p:sp>
        <p:nvSpPr>
          <p:cNvPr id="371716" name="Slide Number Placeholder 3"/>
          <p:cNvSpPr>
            <a:spLocks noGrp="1"/>
          </p:cNvSpPr>
          <p:nvPr>
            <p:ph type="sldNum" sz="quarter" idx="5"/>
          </p:nvPr>
        </p:nvSpPr>
        <p:spPr>
          <a:noFill/>
        </p:spPr>
        <p:txBody>
          <a:bodyPr/>
          <a:lstStyle/>
          <a:p>
            <a:fld id="{AE26744E-E3F6-4E2F-8554-0724A8DD6356}" type="slidenum">
              <a:rPr lang="en-GB" smtClean="0"/>
              <a:pPr/>
              <a:t>155</a:t>
            </a:fld>
            <a:endParaRPr lang="en-GB"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p:spPr>
        <p:txBody>
          <a:bodyPr/>
          <a:lstStyle/>
          <a:p>
            <a:pPr eaLnBrk="1" hangingPunct="1"/>
            <a:endParaRPr lang="en-US" smtClean="0"/>
          </a:p>
        </p:txBody>
      </p:sp>
      <p:sp>
        <p:nvSpPr>
          <p:cNvPr id="372740" name="Slide Number Placeholder 3"/>
          <p:cNvSpPr>
            <a:spLocks noGrp="1"/>
          </p:cNvSpPr>
          <p:nvPr>
            <p:ph type="sldNum" sz="quarter" idx="5"/>
          </p:nvPr>
        </p:nvSpPr>
        <p:spPr>
          <a:noFill/>
        </p:spPr>
        <p:txBody>
          <a:bodyPr/>
          <a:lstStyle/>
          <a:p>
            <a:fld id="{3CE1FCC7-4F4A-4974-9391-18BA8D5646CE}" type="slidenum">
              <a:rPr lang="en-GB" smtClean="0"/>
              <a:pPr/>
              <a:t>156</a:t>
            </a:fld>
            <a:endParaRPr lang="en-GB"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p:spPr>
        <p:txBody>
          <a:bodyPr/>
          <a:lstStyle/>
          <a:p>
            <a:endParaRPr lang="en-US" smtClean="0"/>
          </a:p>
        </p:txBody>
      </p:sp>
      <p:sp>
        <p:nvSpPr>
          <p:cNvPr id="373764" name="Slide Number Placeholder 3"/>
          <p:cNvSpPr>
            <a:spLocks noGrp="1"/>
          </p:cNvSpPr>
          <p:nvPr>
            <p:ph type="sldNum" sz="quarter" idx="5"/>
          </p:nvPr>
        </p:nvSpPr>
        <p:spPr>
          <a:noFill/>
        </p:spPr>
        <p:txBody>
          <a:bodyPr/>
          <a:lstStyle/>
          <a:p>
            <a:fld id="{BAA69F70-54BA-460D-911B-D5AD17AD9E2F}" type="slidenum">
              <a:rPr lang="en-GB" smtClean="0"/>
              <a:pPr/>
              <a:t>157</a:t>
            </a:fld>
            <a:endParaRPr lang="en-GB"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a:noFill/>
          <a:ln/>
        </p:spPr>
        <p:txBody>
          <a:bodyPr/>
          <a:lstStyle/>
          <a:p>
            <a:pPr eaLnBrk="1" hangingPunct="1"/>
            <a:endParaRPr lang="en-US" smtClean="0"/>
          </a:p>
        </p:txBody>
      </p:sp>
      <p:sp>
        <p:nvSpPr>
          <p:cNvPr id="374788" name="Slide Number Placeholder 3"/>
          <p:cNvSpPr>
            <a:spLocks noGrp="1"/>
          </p:cNvSpPr>
          <p:nvPr>
            <p:ph type="sldNum" sz="quarter" idx="5"/>
          </p:nvPr>
        </p:nvSpPr>
        <p:spPr>
          <a:noFill/>
        </p:spPr>
        <p:txBody>
          <a:bodyPr/>
          <a:lstStyle/>
          <a:p>
            <a:fld id="{1139E086-4756-4C39-8BB4-B448CF6C896A}" type="slidenum">
              <a:rPr lang="en-GB" smtClean="0"/>
              <a:pPr/>
              <a:t>158</a:t>
            </a:fld>
            <a:endParaRPr lang="en-GB"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58AA62D5-2F8F-4FC3-B1CB-0293E475331A}" type="slidenum">
              <a:rPr lang="en-GB" smtClean="0"/>
              <a:pPr/>
              <a:t>159</a:t>
            </a:fld>
            <a:endParaRPr lang="en-GB"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D64FB9C0-000F-4E78-9FA8-5C251A9100D5}" type="slidenum">
              <a:rPr lang="en-GB" smtClean="0"/>
              <a:pPr/>
              <a:t>16</a:t>
            </a:fld>
            <a:endParaRPr lang="en-GB"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p:spPr>
        <p:txBody>
          <a:bodyPr/>
          <a:lstStyle/>
          <a:p>
            <a:endParaRPr lang="en-US" smtClean="0"/>
          </a:p>
        </p:txBody>
      </p:sp>
      <p:sp>
        <p:nvSpPr>
          <p:cNvPr id="376836" name="Slide Number Placeholder 3"/>
          <p:cNvSpPr>
            <a:spLocks noGrp="1"/>
          </p:cNvSpPr>
          <p:nvPr>
            <p:ph type="sldNum" sz="quarter" idx="5"/>
          </p:nvPr>
        </p:nvSpPr>
        <p:spPr>
          <a:noFill/>
        </p:spPr>
        <p:txBody>
          <a:bodyPr/>
          <a:lstStyle/>
          <a:p>
            <a:fld id="{D4D6FD0C-D659-4448-BB0C-7728C97BD154}" type="slidenum">
              <a:rPr lang="en-GB" smtClean="0"/>
              <a:pPr/>
              <a:t>160</a:t>
            </a:fld>
            <a:endParaRPr lang="en-GB"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p:spPr>
        <p:txBody>
          <a:bodyPr/>
          <a:lstStyle/>
          <a:p>
            <a:endParaRPr lang="en-US" smtClean="0"/>
          </a:p>
        </p:txBody>
      </p:sp>
      <p:sp>
        <p:nvSpPr>
          <p:cNvPr id="377860" name="Slide Number Placeholder 3"/>
          <p:cNvSpPr>
            <a:spLocks noGrp="1"/>
          </p:cNvSpPr>
          <p:nvPr>
            <p:ph type="sldNum" sz="quarter" idx="5"/>
          </p:nvPr>
        </p:nvSpPr>
        <p:spPr>
          <a:noFill/>
        </p:spPr>
        <p:txBody>
          <a:bodyPr/>
          <a:lstStyle/>
          <a:p>
            <a:fld id="{FB7EF21D-C7EE-4D60-AFC6-FB1CFC7724BE}" type="slidenum">
              <a:rPr lang="en-GB" smtClean="0"/>
              <a:pPr/>
              <a:t>161</a:t>
            </a:fld>
            <a:endParaRPr lang="en-GB"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a:ln/>
        </p:spPr>
      </p:sp>
      <p:sp>
        <p:nvSpPr>
          <p:cNvPr id="378883" name="Notes Placeholder 2"/>
          <p:cNvSpPr>
            <a:spLocks noGrp="1"/>
          </p:cNvSpPr>
          <p:nvPr>
            <p:ph type="body" idx="1"/>
          </p:nvPr>
        </p:nvSpPr>
        <p:spPr>
          <a:noFill/>
          <a:ln/>
        </p:spPr>
        <p:txBody>
          <a:bodyPr/>
          <a:lstStyle/>
          <a:p>
            <a:endParaRPr lang="en-US" smtClean="0"/>
          </a:p>
        </p:txBody>
      </p:sp>
      <p:sp>
        <p:nvSpPr>
          <p:cNvPr id="378884" name="Slide Number Placeholder 3"/>
          <p:cNvSpPr>
            <a:spLocks noGrp="1"/>
          </p:cNvSpPr>
          <p:nvPr>
            <p:ph type="sldNum" sz="quarter" idx="5"/>
          </p:nvPr>
        </p:nvSpPr>
        <p:spPr>
          <a:noFill/>
        </p:spPr>
        <p:txBody>
          <a:bodyPr/>
          <a:lstStyle/>
          <a:p>
            <a:fld id="{A39B2BB5-76CE-4EB6-8487-CCDA7A10A774}" type="slidenum">
              <a:rPr lang="en-GB" smtClean="0"/>
              <a:pPr/>
              <a:t>162</a:t>
            </a:fld>
            <a:endParaRPr lang="en-GB"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p:spPr>
        <p:txBody>
          <a:bodyPr/>
          <a:lstStyle/>
          <a:p>
            <a:endParaRPr lang="en-US" smtClean="0"/>
          </a:p>
        </p:txBody>
      </p:sp>
      <p:sp>
        <p:nvSpPr>
          <p:cNvPr id="379908" name="Slide Number Placeholder 3"/>
          <p:cNvSpPr>
            <a:spLocks noGrp="1"/>
          </p:cNvSpPr>
          <p:nvPr>
            <p:ph type="sldNum" sz="quarter" idx="5"/>
          </p:nvPr>
        </p:nvSpPr>
        <p:spPr>
          <a:noFill/>
        </p:spPr>
        <p:txBody>
          <a:bodyPr/>
          <a:lstStyle/>
          <a:p>
            <a:fld id="{0F3AF012-ED43-49A8-87B7-C3FA15505DDF}" type="slidenum">
              <a:rPr lang="en-GB" smtClean="0"/>
              <a:pPr/>
              <a:t>163</a:t>
            </a:fld>
            <a:endParaRPr lang="en-GB"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a:ln/>
        </p:spPr>
        <p:txBody>
          <a:bodyPr/>
          <a:lstStyle/>
          <a:p>
            <a:endParaRPr lang="en-US" smtClean="0"/>
          </a:p>
        </p:txBody>
      </p:sp>
      <p:sp>
        <p:nvSpPr>
          <p:cNvPr id="380932" name="Slide Number Placeholder 3"/>
          <p:cNvSpPr>
            <a:spLocks noGrp="1"/>
          </p:cNvSpPr>
          <p:nvPr>
            <p:ph type="sldNum" sz="quarter" idx="5"/>
          </p:nvPr>
        </p:nvSpPr>
        <p:spPr>
          <a:noFill/>
        </p:spPr>
        <p:txBody>
          <a:bodyPr/>
          <a:lstStyle/>
          <a:p>
            <a:fld id="{4DC48D7A-EABD-47BC-A256-D88A2468F406}" type="slidenum">
              <a:rPr lang="en-GB" smtClean="0"/>
              <a:pPr/>
              <a:t>164</a:t>
            </a:fld>
            <a:endParaRPr lang="en-GB"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p:spPr>
        <p:txBody>
          <a:bodyPr/>
          <a:lstStyle/>
          <a:p>
            <a:endParaRPr lang="en-US" smtClean="0"/>
          </a:p>
        </p:txBody>
      </p:sp>
      <p:sp>
        <p:nvSpPr>
          <p:cNvPr id="381956" name="Slide Number Placeholder 3"/>
          <p:cNvSpPr>
            <a:spLocks noGrp="1"/>
          </p:cNvSpPr>
          <p:nvPr>
            <p:ph type="sldNum" sz="quarter" idx="5"/>
          </p:nvPr>
        </p:nvSpPr>
        <p:spPr>
          <a:noFill/>
        </p:spPr>
        <p:txBody>
          <a:bodyPr/>
          <a:lstStyle/>
          <a:p>
            <a:fld id="{70ABFA4E-07A4-40B5-810F-86FA8668D3D9}" type="slidenum">
              <a:rPr lang="en-GB" smtClean="0"/>
              <a:pPr/>
              <a:t>165</a:t>
            </a:fld>
            <a:endParaRPr lang="en-GB"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ln/>
        </p:spPr>
      </p:sp>
      <p:sp>
        <p:nvSpPr>
          <p:cNvPr id="382979" name="Notes Placeholder 2"/>
          <p:cNvSpPr>
            <a:spLocks noGrp="1"/>
          </p:cNvSpPr>
          <p:nvPr>
            <p:ph type="body" idx="1"/>
          </p:nvPr>
        </p:nvSpPr>
        <p:spPr>
          <a:noFill/>
          <a:ln/>
        </p:spPr>
        <p:txBody>
          <a:bodyPr/>
          <a:lstStyle/>
          <a:p>
            <a:endParaRPr lang="en-US" smtClean="0"/>
          </a:p>
        </p:txBody>
      </p:sp>
      <p:sp>
        <p:nvSpPr>
          <p:cNvPr id="382980" name="Slide Number Placeholder 3"/>
          <p:cNvSpPr>
            <a:spLocks noGrp="1"/>
          </p:cNvSpPr>
          <p:nvPr>
            <p:ph type="sldNum" sz="quarter" idx="5"/>
          </p:nvPr>
        </p:nvSpPr>
        <p:spPr>
          <a:noFill/>
        </p:spPr>
        <p:txBody>
          <a:bodyPr/>
          <a:lstStyle/>
          <a:p>
            <a:fld id="{E35E2900-713C-463B-8DA9-14F081485C58}" type="slidenum">
              <a:rPr lang="en-GB" smtClean="0"/>
              <a:pPr/>
              <a:t>166</a:t>
            </a:fld>
            <a:endParaRPr lang="en-GB"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noFill/>
          <a:ln/>
        </p:spPr>
        <p:txBody>
          <a:bodyPr/>
          <a:lstStyle/>
          <a:p>
            <a:endParaRPr lang="en-US" smtClean="0"/>
          </a:p>
        </p:txBody>
      </p:sp>
      <p:sp>
        <p:nvSpPr>
          <p:cNvPr id="384004" name="Slide Number Placeholder 3"/>
          <p:cNvSpPr>
            <a:spLocks noGrp="1"/>
          </p:cNvSpPr>
          <p:nvPr>
            <p:ph type="sldNum" sz="quarter" idx="5"/>
          </p:nvPr>
        </p:nvSpPr>
        <p:spPr>
          <a:noFill/>
        </p:spPr>
        <p:txBody>
          <a:bodyPr/>
          <a:lstStyle/>
          <a:p>
            <a:fld id="{8D2F7CBA-E44A-4874-9CA2-00FAD0981FC9}" type="slidenum">
              <a:rPr lang="en-GB" smtClean="0"/>
              <a:pPr/>
              <a:t>167</a:t>
            </a:fld>
            <a:endParaRPr lang="en-GB"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a:noFill/>
          <a:ln/>
        </p:spPr>
        <p:txBody>
          <a:bodyPr/>
          <a:lstStyle/>
          <a:p>
            <a:endParaRPr lang="en-US" smtClean="0"/>
          </a:p>
        </p:txBody>
      </p:sp>
      <p:sp>
        <p:nvSpPr>
          <p:cNvPr id="385028" name="Slide Number Placeholder 3"/>
          <p:cNvSpPr>
            <a:spLocks noGrp="1"/>
          </p:cNvSpPr>
          <p:nvPr>
            <p:ph type="sldNum" sz="quarter" idx="5"/>
          </p:nvPr>
        </p:nvSpPr>
        <p:spPr>
          <a:noFill/>
        </p:spPr>
        <p:txBody>
          <a:bodyPr/>
          <a:lstStyle/>
          <a:p>
            <a:fld id="{A0C3D8E2-25A0-42E0-8E63-7CF09C9EC751}" type="slidenum">
              <a:rPr lang="en-GB" smtClean="0"/>
              <a:pPr/>
              <a:t>168</a:t>
            </a:fld>
            <a:endParaRPr lang="en-GB"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p:spPr>
        <p:txBody>
          <a:bodyPr/>
          <a:lstStyle/>
          <a:p>
            <a:endParaRPr lang="en-US" smtClean="0"/>
          </a:p>
        </p:txBody>
      </p:sp>
      <p:sp>
        <p:nvSpPr>
          <p:cNvPr id="386052" name="Slide Number Placeholder 3"/>
          <p:cNvSpPr>
            <a:spLocks noGrp="1"/>
          </p:cNvSpPr>
          <p:nvPr>
            <p:ph type="sldNum" sz="quarter" idx="5"/>
          </p:nvPr>
        </p:nvSpPr>
        <p:spPr>
          <a:noFill/>
        </p:spPr>
        <p:txBody>
          <a:bodyPr/>
          <a:lstStyle/>
          <a:p>
            <a:fld id="{63D5DC6F-4768-497B-AF7A-F5E72975CA70}" type="slidenum">
              <a:rPr lang="en-GB" smtClean="0"/>
              <a:pPr/>
              <a:t>169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6AF88D56-90F3-4843-98B2-2BC9FE202D9B}" type="slidenum">
              <a:rPr lang="en-GB" smtClean="0"/>
              <a:pPr/>
              <a:t>17</a:t>
            </a:fld>
            <a:endParaRPr lang="en-GB"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p:spPr>
        <p:txBody>
          <a:bodyPr/>
          <a:lstStyle/>
          <a:p>
            <a:endParaRPr lang="en-US" smtClean="0"/>
          </a:p>
        </p:txBody>
      </p:sp>
      <p:sp>
        <p:nvSpPr>
          <p:cNvPr id="387076" name="Slide Number Placeholder 3"/>
          <p:cNvSpPr>
            <a:spLocks noGrp="1"/>
          </p:cNvSpPr>
          <p:nvPr>
            <p:ph type="sldNum" sz="quarter" idx="5"/>
          </p:nvPr>
        </p:nvSpPr>
        <p:spPr>
          <a:noFill/>
        </p:spPr>
        <p:txBody>
          <a:bodyPr/>
          <a:lstStyle/>
          <a:p>
            <a:fld id="{B7F246DF-C974-47B2-80A7-4273639247FF}" type="slidenum">
              <a:rPr lang="en-GB" smtClean="0"/>
              <a:pPr/>
              <a:t>170</a:t>
            </a:fld>
            <a:endParaRPr lang="en-GB"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p:spPr>
        <p:txBody>
          <a:bodyPr/>
          <a:lstStyle/>
          <a:p>
            <a:endParaRPr lang="en-US" smtClean="0"/>
          </a:p>
        </p:txBody>
      </p:sp>
      <p:sp>
        <p:nvSpPr>
          <p:cNvPr id="388100" name="Slide Number Placeholder 3"/>
          <p:cNvSpPr>
            <a:spLocks noGrp="1"/>
          </p:cNvSpPr>
          <p:nvPr>
            <p:ph type="sldNum" sz="quarter" idx="5"/>
          </p:nvPr>
        </p:nvSpPr>
        <p:spPr>
          <a:noFill/>
        </p:spPr>
        <p:txBody>
          <a:bodyPr/>
          <a:lstStyle/>
          <a:p>
            <a:fld id="{1DA51141-8665-4DCA-B3B9-871F0958D822}" type="slidenum">
              <a:rPr lang="en-GB" smtClean="0"/>
              <a:pPr/>
              <a:t>171</a:t>
            </a:fld>
            <a:endParaRPr lang="en-GB"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endParaRPr lang="en-US" smtClean="0"/>
          </a:p>
        </p:txBody>
      </p:sp>
      <p:sp>
        <p:nvSpPr>
          <p:cNvPr id="389124" name="Slide Number Placeholder 3"/>
          <p:cNvSpPr>
            <a:spLocks noGrp="1"/>
          </p:cNvSpPr>
          <p:nvPr>
            <p:ph type="sldNum" sz="quarter" idx="5"/>
          </p:nvPr>
        </p:nvSpPr>
        <p:spPr>
          <a:noFill/>
        </p:spPr>
        <p:txBody>
          <a:bodyPr/>
          <a:lstStyle/>
          <a:p>
            <a:fld id="{229BF2E3-7267-44B2-8AF4-BBD63E0356D3}" type="slidenum">
              <a:rPr lang="en-GB" smtClean="0"/>
              <a:pPr/>
              <a:t>172</a:t>
            </a:fld>
            <a:endParaRPr lang="en-GB"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endParaRPr lang="en-US" smtClean="0"/>
          </a:p>
        </p:txBody>
      </p:sp>
      <p:sp>
        <p:nvSpPr>
          <p:cNvPr id="390148" name="Slide Number Placeholder 3"/>
          <p:cNvSpPr>
            <a:spLocks noGrp="1"/>
          </p:cNvSpPr>
          <p:nvPr>
            <p:ph type="sldNum" sz="quarter" idx="5"/>
          </p:nvPr>
        </p:nvSpPr>
        <p:spPr>
          <a:noFill/>
        </p:spPr>
        <p:txBody>
          <a:bodyPr/>
          <a:lstStyle/>
          <a:p>
            <a:fld id="{FE1B1D28-AB09-474C-9A50-5BD7FE905C78}" type="slidenum">
              <a:rPr lang="en-GB" smtClean="0"/>
              <a:pPr/>
              <a:t>173</a:t>
            </a:fld>
            <a:endParaRPr lang="en-GB"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endParaRPr lang="en-US" smtClean="0"/>
          </a:p>
        </p:txBody>
      </p:sp>
      <p:sp>
        <p:nvSpPr>
          <p:cNvPr id="391172" name="Slide Number Placeholder 3"/>
          <p:cNvSpPr>
            <a:spLocks noGrp="1"/>
          </p:cNvSpPr>
          <p:nvPr>
            <p:ph type="sldNum" sz="quarter" idx="5"/>
          </p:nvPr>
        </p:nvSpPr>
        <p:spPr>
          <a:noFill/>
        </p:spPr>
        <p:txBody>
          <a:bodyPr/>
          <a:lstStyle/>
          <a:p>
            <a:fld id="{5C0E4A82-16A9-40FC-9043-CAF7E9DF7815}" type="slidenum">
              <a:rPr lang="en-GB" smtClean="0"/>
              <a:pPr/>
              <a:t>174</a:t>
            </a:fld>
            <a:endParaRPr lang="en-GB"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endParaRPr lang="en-US" smtClean="0"/>
          </a:p>
        </p:txBody>
      </p:sp>
      <p:sp>
        <p:nvSpPr>
          <p:cNvPr id="392196" name="Slide Number Placeholder 3"/>
          <p:cNvSpPr>
            <a:spLocks noGrp="1"/>
          </p:cNvSpPr>
          <p:nvPr>
            <p:ph type="sldNum" sz="quarter" idx="5"/>
          </p:nvPr>
        </p:nvSpPr>
        <p:spPr>
          <a:noFill/>
        </p:spPr>
        <p:txBody>
          <a:bodyPr/>
          <a:lstStyle/>
          <a:p>
            <a:fld id="{2E2508D7-BEE0-442D-932F-AE8878F1009B}" type="slidenum">
              <a:rPr lang="en-GB" smtClean="0"/>
              <a:pPr/>
              <a:t>175</a:t>
            </a:fld>
            <a:endParaRPr lang="en-GB"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p:spPr>
        <p:txBody>
          <a:bodyPr/>
          <a:lstStyle/>
          <a:p>
            <a:endParaRPr lang="en-US" smtClean="0"/>
          </a:p>
        </p:txBody>
      </p:sp>
      <p:sp>
        <p:nvSpPr>
          <p:cNvPr id="393220" name="Slide Number Placeholder 3"/>
          <p:cNvSpPr>
            <a:spLocks noGrp="1"/>
          </p:cNvSpPr>
          <p:nvPr>
            <p:ph type="sldNum" sz="quarter" idx="5"/>
          </p:nvPr>
        </p:nvSpPr>
        <p:spPr>
          <a:noFill/>
        </p:spPr>
        <p:txBody>
          <a:bodyPr/>
          <a:lstStyle/>
          <a:p>
            <a:fld id="{F26E6B3D-273E-42B2-A002-0003A45C3968}" type="slidenum">
              <a:rPr lang="en-GB" smtClean="0"/>
              <a:pPr/>
              <a:t>176</a:t>
            </a:fld>
            <a:endParaRPr lang="en-GB"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p:spPr>
        <p:txBody>
          <a:bodyPr/>
          <a:lstStyle/>
          <a:p>
            <a:endParaRPr lang="en-US" smtClean="0"/>
          </a:p>
        </p:txBody>
      </p:sp>
      <p:sp>
        <p:nvSpPr>
          <p:cNvPr id="394244" name="Slide Number Placeholder 3"/>
          <p:cNvSpPr>
            <a:spLocks noGrp="1"/>
          </p:cNvSpPr>
          <p:nvPr>
            <p:ph type="sldNum" sz="quarter" idx="5"/>
          </p:nvPr>
        </p:nvSpPr>
        <p:spPr>
          <a:noFill/>
        </p:spPr>
        <p:txBody>
          <a:bodyPr/>
          <a:lstStyle/>
          <a:p>
            <a:fld id="{8ACA8EFE-1C89-41AE-A487-C345EAF7664D}" type="slidenum">
              <a:rPr lang="en-GB" smtClean="0"/>
              <a:pPr/>
              <a:t>177</a:t>
            </a:fld>
            <a:endParaRPr lang="en-GB"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p:spPr>
        <p:txBody>
          <a:bodyPr/>
          <a:lstStyle/>
          <a:p>
            <a:endParaRPr lang="en-US" smtClean="0"/>
          </a:p>
        </p:txBody>
      </p:sp>
      <p:sp>
        <p:nvSpPr>
          <p:cNvPr id="395268" name="Slide Number Placeholder 3"/>
          <p:cNvSpPr>
            <a:spLocks noGrp="1"/>
          </p:cNvSpPr>
          <p:nvPr>
            <p:ph type="sldNum" sz="quarter" idx="5"/>
          </p:nvPr>
        </p:nvSpPr>
        <p:spPr>
          <a:noFill/>
        </p:spPr>
        <p:txBody>
          <a:bodyPr/>
          <a:lstStyle/>
          <a:p>
            <a:fld id="{B6CBFA43-1F6B-4795-BC7B-9A8CB2631670}" type="slidenum">
              <a:rPr lang="en-GB" smtClean="0"/>
              <a:pPr/>
              <a:t>178</a:t>
            </a:fld>
            <a:endParaRPr lang="en-GB"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p:spPr>
        <p:txBody>
          <a:bodyPr/>
          <a:lstStyle/>
          <a:p>
            <a:endParaRPr lang="en-US" smtClean="0"/>
          </a:p>
        </p:txBody>
      </p:sp>
      <p:sp>
        <p:nvSpPr>
          <p:cNvPr id="396292" name="Slide Number Placeholder 3"/>
          <p:cNvSpPr>
            <a:spLocks noGrp="1"/>
          </p:cNvSpPr>
          <p:nvPr>
            <p:ph type="sldNum" sz="quarter" idx="5"/>
          </p:nvPr>
        </p:nvSpPr>
        <p:spPr>
          <a:noFill/>
        </p:spPr>
        <p:txBody>
          <a:bodyPr/>
          <a:lstStyle/>
          <a:p>
            <a:fld id="{0DA5B2C7-26E8-43EF-AF8F-CC2C19BF6AB0}" type="slidenum">
              <a:rPr lang="en-GB" smtClean="0"/>
              <a:pPr/>
              <a:t>179</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a:spLocks noGrp="1"/>
          </p:cNvSpPr>
          <p:nvPr>
            <p:ph type="sldNum" sz="quarter" idx="5"/>
          </p:nvPr>
        </p:nvSpPr>
        <p:spPr>
          <a:noFill/>
        </p:spPr>
        <p:txBody>
          <a:bodyPr/>
          <a:lstStyle/>
          <a:p>
            <a:fld id="{C0460B38-3DC1-4D73-99F2-9235745DC532}" type="slidenum">
              <a:rPr lang="en-GB" smtClean="0"/>
              <a:pPr/>
              <a:t>18</a:t>
            </a:fld>
            <a:endParaRPr lang="en-GB"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p:spPr>
        <p:txBody>
          <a:bodyPr/>
          <a:lstStyle/>
          <a:p>
            <a:endParaRPr lang="en-US" smtClean="0"/>
          </a:p>
        </p:txBody>
      </p:sp>
      <p:sp>
        <p:nvSpPr>
          <p:cNvPr id="397316" name="Slide Number Placeholder 3"/>
          <p:cNvSpPr>
            <a:spLocks noGrp="1"/>
          </p:cNvSpPr>
          <p:nvPr>
            <p:ph type="sldNum" sz="quarter" idx="5"/>
          </p:nvPr>
        </p:nvSpPr>
        <p:spPr>
          <a:noFill/>
        </p:spPr>
        <p:txBody>
          <a:bodyPr/>
          <a:lstStyle/>
          <a:p>
            <a:fld id="{4F0BABFD-939A-48A5-B8E5-6D470455E35C}" type="slidenum">
              <a:rPr lang="en-GB" smtClean="0"/>
              <a:pPr/>
              <a:t>180</a:t>
            </a:fld>
            <a:endParaRPr lang="en-GB"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a:ln/>
        </p:spPr>
      </p:sp>
      <p:sp>
        <p:nvSpPr>
          <p:cNvPr id="398339" name="Notes Placeholder 2"/>
          <p:cNvSpPr>
            <a:spLocks noGrp="1"/>
          </p:cNvSpPr>
          <p:nvPr>
            <p:ph type="body" idx="1"/>
          </p:nvPr>
        </p:nvSpPr>
        <p:spPr>
          <a:noFill/>
          <a:ln/>
        </p:spPr>
        <p:txBody>
          <a:bodyPr/>
          <a:lstStyle/>
          <a:p>
            <a:endParaRPr lang="en-US" smtClean="0"/>
          </a:p>
        </p:txBody>
      </p:sp>
      <p:sp>
        <p:nvSpPr>
          <p:cNvPr id="398340" name="Slide Number Placeholder 3"/>
          <p:cNvSpPr>
            <a:spLocks noGrp="1"/>
          </p:cNvSpPr>
          <p:nvPr>
            <p:ph type="sldNum" sz="quarter" idx="5"/>
          </p:nvPr>
        </p:nvSpPr>
        <p:spPr>
          <a:noFill/>
        </p:spPr>
        <p:txBody>
          <a:bodyPr/>
          <a:lstStyle/>
          <a:p>
            <a:fld id="{80028991-C223-453F-B27C-A0FCAAAF02BD}" type="slidenum">
              <a:rPr lang="en-GB" smtClean="0"/>
              <a:pPr/>
              <a:t>181</a:t>
            </a:fld>
            <a:endParaRPr lang="en-GB"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ln/>
        </p:spPr>
        <p:txBody>
          <a:bodyPr/>
          <a:lstStyle/>
          <a:p>
            <a:endParaRPr lang="en-US" smtClean="0"/>
          </a:p>
        </p:txBody>
      </p:sp>
      <p:sp>
        <p:nvSpPr>
          <p:cNvPr id="399364" name="Slide Number Placeholder 3"/>
          <p:cNvSpPr>
            <a:spLocks noGrp="1"/>
          </p:cNvSpPr>
          <p:nvPr>
            <p:ph type="sldNum" sz="quarter" idx="5"/>
          </p:nvPr>
        </p:nvSpPr>
        <p:spPr>
          <a:noFill/>
        </p:spPr>
        <p:txBody>
          <a:bodyPr/>
          <a:lstStyle/>
          <a:p>
            <a:fld id="{F9710A67-B94C-480D-AC8A-2D17CCE451DD}" type="slidenum">
              <a:rPr lang="en-GB" smtClean="0"/>
              <a:pPr/>
              <a:t>182</a:t>
            </a:fld>
            <a:endParaRPr lang="en-GB"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p:spPr>
        <p:txBody>
          <a:bodyPr/>
          <a:lstStyle/>
          <a:p>
            <a:endParaRPr lang="en-US" smtClean="0"/>
          </a:p>
        </p:txBody>
      </p:sp>
      <p:sp>
        <p:nvSpPr>
          <p:cNvPr id="400388" name="Slide Number Placeholder 3"/>
          <p:cNvSpPr>
            <a:spLocks noGrp="1"/>
          </p:cNvSpPr>
          <p:nvPr>
            <p:ph type="sldNum" sz="quarter" idx="5"/>
          </p:nvPr>
        </p:nvSpPr>
        <p:spPr>
          <a:noFill/>
        </p:spPr>
        <p:txBody>
          <a:bodyPr/>
          <a:lstStyle/>
          <a:p>
            <a:fld id="{5B81831F-0541-4B09-BDFF-A612802BBDF6}" type="slidenum">
              <a:rPr lang="en-GB" smtClean="0"/>
              <a:pPr/>
              <a:t>183</a:t>
            </a:fld>
            <a:endParaRPr lang="en-GB"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p:spPr>
        <p:txBody>
          <a:bodyPr/>
          <a:lstStyle/>
          <a:p>
            <a:endParaRPr lang="en-US" smtClean="0"/>
          </a:p>
        </p:txBody>
      </p:sp>
      <p:sp>
        <p:nvSpPr>
          <p:cNvPr id="401412" name="Slide Number Placeholder 3"/>
          <p:cNvSpPr>
            <a:spLocks noGrp="1"/>
          </p:cNvSpPr>
          <p:nvPr>
            <p:ph type="sldNum" sz="quarter" idx="5"/>
          </p:nvPr>
        </p:nvSpPr>
        <p:spPr>
          <a:noFill/>
        </p:spPr>
        <p:txBody>
          <a:bodyPr/>
          <a:lstStyle/>
          <a:p>
            <a:fld id="{6920E025-A3A3-41B1-99B1-90E8469C0FE2}" type="slidenum">
              <a:rPr lang="en-GB" smtClean="0"/>
              <a:pPr/>
              <a:t>184</a:t>
            </a:fld>
            <a:endParaRPr lang="en-GB"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p:spPr>
        <p:txBody>
          <a:bodyPr/>
          <a:lstStyle/>
          <a:p>
            <a:endParaRPr lang="en-US" smtClean="0"/>
          </a:p>
        </p:txBody>
      </p:sp>
      <p:sp>
        <p:nvSpPr>
          <p:cNvPr id="402436" name="Slide Number Placeholder 3"/>
          <p:cNvSpPr>
            <a:spLocks noGrp="1"/>
          </p:cNvSpPr>
          <p:nvPr>
            <p:ph type="sldNum" sz="quarter" idx="5"/>
          </p:nvPr>
        </p:nvSpPr>
        <p:spPr>
          <a:noFill/>
        </p:spPr>
        <p:txBody>
          <a:bodyPr/>
          <a:lstStyle/>
          <a:p>
            <a:fld id="{6C3CD4A5-39DE-43BD-9744-487354B8F366}" type="slidenum">
              <a:rPr lang="en-GB" smtClean="0"/>
              <a:pPr/>
              <a:t>185</a:t>
            </a:fld>
            <a:endParaRPr lang="en-GB"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a:noFill/>
          <a:ln/>
        </p:spPr>
        <p:txBody>
          <a:bodyPr/>
          <a:lstStyle/>
          <a:p>
            <a:endParaRPr lang="en-US" smtClean="0"/>
          </a:p>
        </p:txBody>
      </p:sp>
      <p:sp>
        <p:nvSpPr>
          <p:cNvPr id="403460" name="Slide Number Placeholder 3"/>
          <p:cNvSpPr>
            <a:spLocks noGrp="1"/>
          </p:cNvSpPr>
          <p:nvPr>
            <p:ph type="sldNum" sz="quarter" idx="5"/>
          </p:nvPr>
        </p:nvSpPr>
        <p:spPr>
          <a:noFill/>
        </p:spPr>
        <p:txBody>
          <a:bodyPr/>
          <a:lstStyle/>
          <a:p>
            <a:fld id="{DAFE8C16-72E9-4402-8D15-04594DEB47A2}" type="slidenum">
              <a:rPr lang="en-GB" smtClean="0"/>
              <a:pPr/>
              <a:t>186</a:t>
            </a:fld>
            <a:endParaRPr lang="en-GB"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a:ln/>
        </p:spPr>
        <p:txBody>
          <a:bodyPr/>
          <a:lstStyle/>
          <a:p>
            <a:endParaRPr lang="en-US" smtClean="0"/>
          </a:p>
        </p:txBody>
      </p:sp>
      <p:sp>
        <p:nvSpPr>
          <p:cNvPr id="404484" name="Slide Number Placeholder 3"/>
          <p:cNvSpPr>
            <a:spLocks noGrp="1"/>
          </p:cNvSpPr>
          <p:nvPr>
            <p:ph type="sldNum" sz="quarter" idx="5"/>
          </p:nvPr>
        </p:nvSpPr>
        <p:spPr>
          <a:noFill/>
        </p:spPr>
        <p:txBody>
          <a:bodyPr/>
          <a:lstStyle/>
          <a:p>
            <a:fld id="{A9C9EB46-0933-410C-9AD9-99B4BC9D2788}" type="slidenum">
              <a:rPr lang="en-GB" smtClean="0"/>
              <a:pPr/>
              <a:t>187</a:t>
            </a:fld>
            <a:endParaRPr lang="en-GB"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a:ln/>
        </p:spPr>
      </p:sp>
      <p:sp>
        <p:nvSpPr>
          <p:cNvPr id="405507" name="Notes Placeholder 2"/>
          <p:cNvSpPr>
            <a:spLocks noGrp="1"/>
          </p:cNvSpPr>
          <p:nvPr>
            <p:ph type="body" idx="1"/>
          </p:nvPr>
        </p:nvSpPr>
        <p:spPr>
          <a:noFill/>
          <a:ln/>
        </p:spPr>
        <p:txBody>
          <a:bodyPr/>
          <a:lstStyle/>
          <a:p>
            <a:endParaRPr lang="en-US" smtClean="0"/>
          </a:p>
        </p:txBody>
      </p:sp>
      <p:sp>
        <p:nvSpPr>
          <p:cNvPr id="405508" name="Slide Number Placeholder 3"/>
          <p:cNvSpPr>
            <a:spLocks noGrp="1"/>
          </p:cNvSpPr>
          <p:nvPr>
            <p:ph type="sldNum" sz="quarter" idx="5"/>
          </p:nvPr>
        </p:nvSpPr>
        <p:spPr>
          <a:noFill/>
        </p:spPr>
        <p:txBody>
          <a:bodyPr/>
          <a:lstStyle/>
          <a:p>
            <a:fld id="{6C190089-6FDC-451A-95F6-749883E0AD5D}" type="slidenum">
              <a:rPr lang="en-GB" smtClean="0"/>
              <a:pPr/>
              <a:t>188</a:t>
            </a:fld>
            <a:endParaRPr lang="en-GB"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a:noFill/>
          <a:ln/>
        </p:spPr>
        <p:txBody>
          <a:bodyPr/>
          <a:lstStyle/>
          <a:p>
            <a:endParaRPr lang="en-US" smtClean="0"/>
          </a:p>
        </p:txBody>
      </p:sp>
      <p:sp>
        <p:nvSpPr>
          <p:cNvPr id="406532" name="Slide Number Placeholder 3"/>
          <p:cNvSpPr>
            <a:spLocks noGrp="1"/>
          </p:cNvSpPr>
          <p:nvPr>
            <p:ph type="sldNum" sz="quarter" idx="5"/>
          </p:nvPr>
        </p:nvSpPr>
        <p:spPr>
          <a:noFill/>
        </p:spPr>
        <p:txBody>
          <a:bodyPr/>
          <a:lstStyle/>
          <a:p>
            <a:fld id="{0DCEEAB7-00A6-43C3-8B54-0ABBA88315E4}" type="slidenum">
              <a:rPr lang="en-GB" smtClean="0"/>
              <a:pPr/>
              <a:t>189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449EF375-A667-4B6C-BD1A-6A4E19539DE9}" type="slidenum">
              <a:rPr lang="en-GB" smtClean="0"/>
              <a:pPr/>
              <a:t>19</a:t>
            </a:fld>
            <a:endParaRPr lang="en-GB"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p:spPr>
        <p:txBody>
          <a:bodyPr/>
          <a:lstStyle/>
          <a:p>
            <a:endParaRPr lang="en-US" smtClean="0"/>
          </a:p>
        </p:txBody>
      </p:sp>
      <p:sp>
        <p:nvSpPr>
          <p:cNvPr id="407556" name="Slide Number Placeholder 3"/>
          <p:cNvSpPr>
            <a:spLocks noGrp="1"/>
          </p:cNvSpPr>
          <p:nvPr>
            <p:ph type="sldNum" sz="quarter" idx="5"/>
          </p:nvPr>
        </p:nvSpPr>
        <p:spPr>
          <a:noFill/>
        </p:spPr>
        <p:txBody>
          <a:bodyPr/>
          <a:lstStyle/>
          <a:p>
            <a:fld id="{19FC80A7-A643-4189-B43B-52B958F50AE0}" type="slidenum">
              <a:rPr lang="en-GB" smtClean="0"/>
              <a:pPr/>
              <a:t>190</a:t>
            </a:fld>
            <a:endParaRPr lang="en-GB"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a:noFill/>
          <a:ln/>
        </p:spPr>
        <p:txBody>
          <a:bodyPr/>
          <a:lstStyle/>
          <a:p>
            <a:endParaRPr lang="en-US" smtClean="0"/>
          </a:p>
        </p:txBody>
      </p:sp>
      <p:sp>
        <p:nvSpPr>
          <p:cNvPr id="408580" name="Slide Number Placeholder 3"/>
          <p:cNvSpPr>
            <a:spLocks noGrp="1"/>
          </p:cNvSpPr>
          <p:nvPr>
            <p:ph type="sldNum" sz="quarter" idx="5"/>
          </p:nvPr>
        </p:nvSpPr>
        <p:spPr>
          <a:noFill/>
        </p:spPr>
        <p:txBody>
          <a:bodyPr/>
          <a:lstStyle/>
          <a:p>
            <a:fld id="{EF204867-5DD9-4DE8-AB9A-D4EC6ECAE794}" type="slidenum">
              <a:rPr lang="en-GB" smtClean="0"/>
              <a:pPr/>
              <a:t>191</a:t>
            </a:fld>
            <a:endParaRPr lang="en-GB"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p:spPr>
        <p:txBody>
          <a:bodyPr/>
          <a:lstStyle/>
          <a:p>
            <a:endParaRPr lang="en-US" smtClean="0"/>
          </a:p>
        </p:txBody>
      </p:sp>
      <p:sp>
        <p:nvSpPr>
          <p:cNvPr id="409604" name="Slide Number Placeholder 3"/>
          <p:cNvSpPr>
            <a:spLocks noGrp="1"/>
          </p:cNvSpPr>
          <p:nvPr>
            <p:ph type="sldNum" sz="quarter" idx="5"/>
          </p:nvPr>
        </p:nvSpPr>
        <p:spPr>
          <a:noFill/>
        </p:spPr>
        <p:txBody>
          <a:bodyPr/>
          <a:lstStyle/>
          <a:p>
            <a:fld id="{F4B42AEF-65C8-46D7-ABD8-719763CE074A}" type="slidenum">
              <a:rPr lang="en-GB" smtClean="0"/>
              <a:pPr/>
              <a:t>192</a:t>
            </a:fld>
            <a:endParaRPr lang="en-GB"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p:spPr>
        <p:txBody>
          <a:bodyPr/>
          <a:lstStyle/>
          <a:p>
            <a:endParaRPr lang="en-US" smtClean="0"/>
          </a:p>
        </p:txBody>
      </p:sp>
      <p:sp>
        <p:nvSpPr>
          <p:cNvPr id="410628" name="Slide Number Placeholder 3"/>
          <p:cNvSpPr>
            <a:spLocks noGrp="1"/>
          </p:cNvSpPr>
          <p:nvPr>
            <p:ph type="sldNum" sz="quarter" idx="5"/>
          </p:nvPr>
        </p:nvSpPr>
        <p:spPr>
          <a:noFill/>
        </p:spPr>
        <p:txBody>
          <a:bodyPr/>
          <a:lstStyle/>
          <a:p>
            <a:fld id="{12DB460C-9630-4100-B608-4B5C3DBE40EF}" type="slidenum">
              <a:rPr lang="en-GB" smtClean="0"/>
              <a:pPr/>
              <a:t>193</a:t>
            </a:fld>
            <a:endParaRPr lang="en-GB"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360BEA83-CD9B-4CB1-B73A-F8FC653D1AAE}" type="slidenum">
              <a:rPr lang="en-GB" smtClean="0"/>
              <a:pPr/>
              <a:t>194</a:t>
            </a:fld>
            <a:endParaRPr lang="en-GB" smtClean="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spcBef>
                <a:spcPct val="0"/>
              </a:spcBef>
            </a:pPr>
            <a:r>
              <a:rPr lang="en-GB" smtClean="0"/>
              <a:t>Economist - Tuesday January 2nd 2007</a:t>
            </a:r>
          </a:p>
          <a:p>
            <a:pPr eaLnBrk="1" hangingPunct="1"/>
            <a:r>
              <a:rPr lang="en-GB" smtClean="0"/>
              <a:t>Economist - Tuesday January 2nd 2007</a:t>
            </a: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a:noFill/>
          <a:ln/>
        </p:spPr>
        <p:txBody>
          <a:bodyPr/>
          <a:lstStyle/>
          <a:p>
            <a:endParaRPr lang="en-US" smtClean="0"/>
          </a:p>
        </p:txBody>
      </p:sp>
      <p:sp>
        <p:nvSpPr>
          <p:cNvPr id="412676" name="Slide Number Placeholder 3"/>
          <p:cNvSpPr>
            <a:spLocks noGrp="1"/>
          </p:cNvSpPr>
          <p:nvPr>
            <p:ph type="sldNum" sz="quarter" idx="5"/>
          </p:nvPr>
        </p:nvSpPr>
        <p:spPr>
          <a:noFill/>
        </p:spPr>
        <p:txBody>
          <a:bodyPr/>
          <a:lstStyle/>
          <a:p>
            <a:fld id="{B19B8FC4-D2F8-4F9A-A63D-FD5F04A387BA}" type="slidenum">
              <a:rPr lang="en-GB" smtClean="0"/>
              <a:pPr/>
              <a:t>195</a:t>
            </a:fld>
            <a:endParaRPr lang="en-GB"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p:spPr>
        <p:txBody>
          <a:bodyPr/>
          <a:lstStyle/>
          <a:p>
            <a:endParaRPr lang="en-US" smtClean="0"/>
          </a:p>
        </p:txBody>
      </p:sp>
      <p:sp>
        <p:nvSpPr>
          <p:cNvPr id="413700" name="Slide Number Placeholder 3"/>
          <p:cNvSpPr>
            <a:spLocks noGrp="1"/>
          </p:cNvSpPr>
          <p:nvPr>
            <p:ph type="sldNum" sz="quarter" idx="5"/>
          </p:nvPr>
        </p:nvSpPr>
        <p:spPr>
          <a:noFill/>
        </p:spPr>
        <p:txBody>
          <a:bodyPr/>
          <a:lstStyle/>
          <a:p>
            <a:fld id="{339A55FE-2E6A-4A30-8F0E-B12B73EEE40D}" type="slidenum">
              <a:rPr lang="en-GB" smtClean="0"/>
              <a:pPr/>
              <a:t>196</a:t>
            </a:fld>
            <a:endParaRPr lang="en-GB"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p:spPr>
        <p:txBody>
          <a:bodyPr/>
          <a:lstStyle/>
          <a:p>
            <a:endParaRPr lang="en-US" smtClean="0"/>
          </a:p>
        </p:txBody>
      </p:sp>
      <p:sp>
        <p:nvSpPr>
          <p:cNvPr id="414724" name="Slide Number Placeholder 3"/>
          <p:cNvSpPr>
            <a:spLocks noGrp="1"/>
          </p:cNvSpPr>
          <p:nvPr>
            <p:ph type="sldNum" sz="quarter" idx="5"/>
          </p:nvPr>
        </p:nvSpPr>
        <p:spPr>
          <a:noFill/>
        </p:spPr>
        <p:txBody>
          <a:bodyPr/>
          <a:lstStyle/>
          <a:p>
            <a:fld id="{E97404B1-82BF-4209-8DA4-75606AC83890}" type="slidenum">
              <a:rPr lang="en-GB" smtClean="0"/>
              <a:pPr/>
              <a:t>197</a:t>
            </a:fld>
            <a:endParaRPr lang="en-GB"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p:spPr>
        <p:txBody>
          <a:bodyPr/>
          <a:lstStyle/>
          <a:p>
            <a:endParaRPr lang="en-US" smtClean="0"/>
          </a:p>
        </p:txBody>
      </p:sp>
      <p:sp>
        <p:nvSpPr>
          <p:cNvPr id="415748" name="Slide Number Placeholder 3"/>
          <p:cNvSpPr>
            <a:spLocks noGrp="1"/>
          </p:cNvSpPr>
          <p:nvPr>
            <p:ph type="sldNum" sz="quarter" idx="5"/>
          </p:nvPr>
        </p:nvSpPr>
        <p:spPr>
          <a:noFill/>
        </p:spPr>
        <p:txBody>
          <a:bodyPr/>
          <a:lstStyle/>
          <a:p>
            <a:fld id="{723923A0-0F57-4322-8A85-CCCD2744F9BB}" type="slidenum">
              <a:rPr lang="en-GB" smtClean="0"/>
              <a:pPr/>
              <a:t>198</a:t>
            </a:fld>
            <a:endParaRPr lang="en-GB"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ln/>
        </p:spPr>
      </p:sp>
      <p:sp>
        <p:nvSpPr>
          <p:cNvPr id="416771" name="Notes Placeholder 2"/>
          <p:cNvSpPr>
            <a:spLocks noGrp="1"/>
          </p:cNvSpPr>
          <p:nvPr>
            <p:ph type="body" idx="1"/>
          </p:nvPr>
        </p:nvSpPr>
        <p:spPr>
          <a:noFill/>
          <a:ln/>
        </p:spPr>
        <p:txBody>
          <a:bodyPr/>
          <a:lstStyle/>
          <a:p>
            <a:endParaRPr lang="en-US" smtClean="0"/>
          </a:p>
        </p:txBody>
      </p:sp>
      <p:sp>
        <p:nvSpPr>
          <p:cNvPr id="416772" name="Slide Number Placeholder 3"/>
          <p:cNvSpPr>
            <a:spLocks noGrp="1"/>
          </p:cNvSpPr>
          <p:nvPr>
            <p:ph type="sldNum" sz="quarter" idx="5"/>
          </p:nvPr>
        </p:nvSpPr>
        <p:spPr>
          <a:noFill/>
        </p:spPr>
        <p:txBody>
          <a:bodyPr/>
          <a:lstStyle/>
          <a:p>
            <a:fld id="{08249E4D-203A-47CD-83F2-16A56326EEEF}" type="slidenum">
              <a:rPr lang="en-GB" smtClean="0"/>
              <a:pPr/>
              <a:t>199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39DC43A-C210-4A9E-85B6-367193AF6369}" type="slidenum">
              <a:rPr lang="en-GB" smtClean="0"/>
              <a:pPr/>
              <a:t>2</a:t>
            </a:fld>
            <a:endParaRPr lang="en-GB"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p>
        </p:txBody>
      </p:sp>
      <p:sp>
        <p:nvSpPr>
          <p:cNvPr id="233476" name="Slide Number Placeholder 3"/>
          <p:cNvSpPr>
            <a:spLocks noGrp="1"/>
          </p:cNvSpPr>
          <p:nvPr>
            <p:ph type="sldNum" sz="quarter" idx="5"/>
          </p:nvPr>
        </p:nvSpPr>
        <p:spPr>
          <a:noFill/>
        </p:spPr>
        <p:txBody>
          <a:bodyPr/>
          <a:lstStyle/>
          <a:p>
            <a:fld id="{C757DCD3-A32D-4C43-9CCD-064E70D1D129}" type="slidenum">
              <a:rPr lang="en-GB" smtClean="0"/>
              <a:pPr/>
              <a:t>20</a:t>
            </a:fld>
            <a:endParaRPr lang="en-GB"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noFill/>
          <a:ln/>
        </p:spPr>
        <p:txBody>
          <a:bodyPr/>
          <a:lstStyle/>
          <a:p>
            <a:endParaRPr lang="en-US" smtClean="0"/>
          </a:p>
        </p:txBody>
      </p:sp>
      <p:sp>
        <p:nvSpPr>
          <p:cNvPr id="417796" name="Slide Number Placeholder 3"/>
          <p:cNvSpPr>
            <a:spLocks noGrp="1"/>
          </p:cNvSpPr>
          <p:nvPr>
            <p:ph type="sldNum" sz="quarter" idx="5"/>
          </p:nvPr>
        </p:nvSpPr>
        <p:spPr>
          <a:noFill/>
        </p:spPr>
        <p:txBody>
          <a:bodyPr/>
          <a:lstStyle/>
          <a:p>
            <a:fld id="{25CB3135-2A0F-4F71-A6CD-5D2E89222C43}" type="slidenum">
              <a:rPr lang="en-GB" smtClean="0"/>
              <a:pPr/>
              <a:t>200</a:t>
            </a:fld>
            <a:endParaRPr lang="en-GB"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p:spPr>
        <p:txBody>
          <a:bodyPr/>
          <a:lstStyle/>
          <a:p>
            <a:endParaRPr lang="en-US" smtClean="0"/>
          </a:p>
        </p:txBody>
      </p:sp>
      <p:sp>
        <p:nvSpPr>
          <p:cNvPr id="418820" name="Slide Number Placeholder 3"/>
          <p:cNvSpPr>
            <a:spLocks noGrp="1"/>
          </p:cNvSpPr>
          <p:nvPr>
            <p:ph type="sldNum" sz="quarter" idx="5"/>
          </p:nvPr>
        </p:nvSpPr>
        <p:spPr>
          <a:noFill/>
        </p:spPr>
        <p:txBody>
          <a:bodyPr/>
          <a:lstStyle/>
          <a:p>
            <a:fld id="{E4592EE8-D214-47F5-ADC2-5366A650B350}" type="slidenum">
              <a:rPr lang="en-GB" smtClean="0"/>
              <a:pPr/>
              <a:t>201</a:t>
            </a:fld>
            <a:endParaRPr lang="en-GB"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ln/>
        </p:spPr>
        <p:txBody>
          <a:bodyPr/>
          <a:lstStyle/>
          <a:p>
            <a:endParaRPr lang="en-US" smtClean="0"/>
          </a:p>
        </p:txBody>
      </p:sp>
      <p:sp>
        <p:nvSpPr>
          <p:cNvPr id="419844" name="Slide Number Placeholder 3"/>
          <p:cNvSpPr>
            <a:spLocks noGrp="1"/>
          </p:cNvSpPr>
          <p:nvPr>
            <p:ph type="sldNum" sz="quarter" idx="5"/>
          </p:nvPr>
        </p:nvSpPr>
        <p:spPr>
          <a:noFill/>
        </p:spPr>
        <p:txBody>
          <a:bodyPr/>
          <a:lstStyle/>
          <a:p>
            <a:fld id="{AB4437EA-D7F2-4933-8309-661C691F0C67}" type="slidenum">
              <a:rPr lang="en-GB" smtClean="0"/>
              <a:pPr/>
              <a:t>202</a:t>
            </a:fld>
            <a:endParaRPr lang="en-GB"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C368485A-29A8-44C2-80A3-29040AD8EC09}" type="slidenum">
              <a:rPr lang="en-GB" smtClean="0"/>
              <a:pPr/>
              <a:t>203</a:t>
            </a:fld>
            <a:endParaRPr lang="en-GB" smtClean="0"/>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p:spPr>
        <p:txBody>
          <a:bodyPr/>
          <a:lstStyle/>
          <a:p>
            <a:endParaRPr lang="en-US" smtClean="0"/>
          </a:p>
        </p:txBody>
      </p:sp>
      <p:sp>
        <p:nvSpPr>
          <p:cNvPr id="421892" name="Slide Number Placeholder 3"/>
          <p:cNvSpPr>
            <a:spLocks noGrp="1"/>
          </p:cNvSpPr>
          <p:nvPr>
            <p:ph type="sldNum" sz="quarter" idx="5"/>
          </p:nvPr>
        </p:nvSpPr>
        <p:spPr>
          <a:noFill/>
        </p:spPr>
        <p:txBody>
          <a:bodyPr/>
          <a:lstStyle/>
          <a:p>
            <a:fld id="{C630C283-16B8-4352-888F-AE462AB1CE50}" type="slidenum">
              <a:rPr lang="en-GB" smtClean="0"/>
              <a:pPr/>
              <a:t>204</a:t>
            </a:fld>
            <a:endParaRPr lang="en-GB"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E5E7F6F7-A3A3-4FC3-9D53-F7051C05D951}" type="slidenum">
              <a:rPr lang="en-GB" smtClean="0"/>
              <a:pPr/>
              <a:t>205</a:t>
            </a:fld>
            <a:endParaRPr lang="en-GB" smtClean="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eaLnBrk="1" hangingPunct="1"/>
            <a:endParaRPr lang="en-US" smtClean="0"/>
          </a:p>
        </p:txBody>
      </p:sp>
      <p:sp>
        <p:nvSpPr>
          <p:cNvPr id="234500" name="Slide Number Placeholder 3"/>
          <p:cNvSpPr>
            <a:spLocks noGrp="1"/>
          </p:cNvSpPr>
          <p:nvPr>
            <p:ph type="sldNum" sz="quarter" idx="5"/>
          </p:nvPr>
        </p:nvSpPr>
        <p:spPr>
          <a:noFill/>
        </p:spPr>
        <p:txBody>
          <a:bodyPr/>
          <a:lstStyle/>
          <a:p>
            <a:fld id="{F178E30B-F899-41D3-9609-5DC23D32FAD0}"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en-US" smtClean="0"/>
          </a:p>
        </p:txBody>
      </p:sp>
      <p:sp>
        <p:nvSpPr>
          <p:cNvPr id="235524" name="Slide Number Placeholder 3"/>
          <p:cNvSpPr>
            <a:spLocks noGrp="1"/>
          </p:cNvSpPr>
          <p:nvPr>
            <p:ph type="sldNum" sz="quarter" idx="5"/>
          </p:nvPr>
        </p:nvSpPr>
        <p:spPr>
          <a:noFill/>
        </p:spPr>
        <p:txBody>
          <a:bodyPr/>
          <a:lstStyle/>
          <a:p>
            <a:fld id="{051681EA-C961-464A-9446-6FC0639011AB}"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pPr eaLnBrk="1" hangingPunct="1"/>
            <a:endParaRPr lang="en-US" smtClean="0"/>
          </a:p>
        </p:txBody>
      </p:sp>
      <p:sp>
        <p:nvSpPr>
          <p:cNvPr id="236548" name="Slide Number Placeholder 3"/>
          <p:cNvSpPr>
            <a:spLocks noGrp="1"/>
          </p:cNvSpPr>
          <p:nvPr>
            <p:ph type="sldNum" sz="quarter" idx="5"/>
          </p:nvPr>
        </p:nvSpPr>
        <p:spPr>
          <a:noFill/>
        </p:spPr>
        <p:txBody>
          <a:bodyPr/>
          <a:lstStyle/>
          <a:p>
            <a:fld id="{00C55A51-CE0E-4B0B-AA36-437729D66464}"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en-US" smtClean="0"/>
          </a:p>
        </p:txBody>
      </p:sp>
      <p:sp>
        <p:nvSpPr>
          <p:cNvPr id="237572" name="Slide Number Placeholder 3"/>
          <p:cNvSpPr>
            <a:spLocks noGrp="1"/>
          </p:cNvSpPr>
          <p:nvPr>
            <p:ph type="sldNum" sz="quarter" idx="5"/>
          </p:nvPr>
        </p:nvSpPr>
        <p:spPr>
          <a:noFill/>
        </p:spPr>
        <p:txBody>
          <a:bodyPr/>
          <a:lstStyle/>
          <a:p>
            <a:fld id="{6C816F2D-C1D4-4D88-B3C5-5DA3E759FDEE}"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D58914B0-8C56-422E-964E-45B1A2450AA3}" type="slidenum">
              <a:rPr lang="en-GB" smtClean="0"/>
              <a:pPr/>
              <a:t>25</a:t>
            </a:fld>
            <a:endParaRPr lang="en-GB"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US" smtClean="0"/>
          </a:p>
        </p:txBody>
      </p:sp>
      <p:sp>
        <p:nvSpPr>
          <p:cNvPr id="239620" name="Slide Number Placeholder 3"/>
          <p:cNvSpPr>
            <a:spLocks noGrp="1"/>
          </p:cNvSpPr>
          <p:nvPr>
            <p:ph type="sldNum" sz="quarter" idx="5"/>
          </p:nvPr>
        </p:nvSpPr>
        <p:spPr>
          <a:noFill/>
        </p:spPr>
        <p:txBody>
          <a:bodyPr/>
          <a:lstStyle/>
          <a:p>
            <a:fld id="{1EBEEF8F-7183-4F54-9E5B-9793B56AD134}" type="slidenum">
              <a:rPr lang="en-GB" smtClean="0"/>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D67A4E1D-7374-4A51-94A4-4620337716AE}" type="slidenum">
              <a:rPr lang="en-GB" smtClean="0"/>
              <a:pPr/>
              <a:t>27</a:t>
            </a:fld>
            <a:endParaRPr lang="en-GB"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1BA2EDF3-C18F-4A86-8CE9-BBCF41C2FB6D}" type="slidenum">
              <a:rPr lang="en-GB" smtClean="0"/>
              <a:pPr/>
              <a:t>28</a:t>
            </a:fld>
            <a:endParaRPr lang="en-GB"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smtClean="0"/>
          </a:p>
        </p:txBody>
      </p:sp>
      <p:sp>
        <p:nvSpPr>
          <p:cNvPr id="242692" name="Slide Number Placeholder 3"/>
          <p:cNvSpPr>
            <a:spLocks noGrp="1"/>
          </p:cNvSpPr>
          <p:nvPr>
            <p:ph type="sldNum" sz="quarter" idx="5"/>
          </p:nvPr>
        </p:nvSpPr>
        <p:spPr>
          <a:noFill/>
        </p:spPr>
        <p:txBody>
          <a:bodyPr/>
          <a:lstStyle/>
          <a:p>
            <a:fld id="{66C970BF-89EE-4D19-A0D0-30B87325867A}" type="slidenum">
              <a:rPr lang="en-GB" smtClean="0"/>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37B57426-6873-4187-98BA-4D62028C2626}" type="slidenum">
              <a:rPr lang="en-GB" smtClean="0"/>
              <a:pPr/>
              <a:t>3</a:t>
            </a:fld>
            <a:endParaRPr lang="en-GB"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6630D5AE-D10F-43E4-84E7-7C19A37D5187}" type="slidenum">
              <a:rPr lang="en-GB" smtClean="0"/>
              <a:pPr/>
              <a:t>30</a:t>
            </a:fld>
            <a:endParaRPr lang="en-GB"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en-US" smtClean="0"/>
          </a:p>
        </p:txBody>
      </p:sp>
      <p:sp>
        <p:nvSpPr>
          <p:cNvPr id="244740" name="Slide Number Placeholder 3"/>
          <p:cNvSpPr>
            <a:spLocks noGrp="1"/>
          </p:cNvSpPr>
          <p:nvPr>
            <p:ph type="sldNum" sz="quarter" idx="5"/>
          </p:nvPr>
        </p:nvSpPr>
        <p:spPr>
          <a:noFill/>
        </p:spPr>
        <p:txBody>
          <a:bodyPr/>
          <a:lstStyle/>
          <a:p>
            <a:fld id="{BC4D81AA-CA97-4EAA-B118-3ED2AFFF1BD8}" type="slidenum">
              <a:rPr lang="en-GB" smtClean="0"/>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3D929BAE-7138-439D-AFA2-3D08E3E39D3F}" type="slidenum">
              <a:rPr lang="en-GB" smtClean="0"/>
              <a:pPr/>
              <a:t>32</a:t>
            </a:fld>
            <a:endParaRPr lang="en-GB"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1A40A350-8C92-46C5-93A5-46953AEB2D51}" type="slidenum">
              <a:rPr lang="en-GB" smtClean="0"/>
              <a:pPr/>
              <a:t>33</a:t>
            </a:fld>
            <a:endParaRPr lang="en-GB"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en-US" smtClean="0"/>
          </a:p>
        </p:txBody>
      </p:sp>
      <p:sp>
        <p:nvSpPr>
          <p:cNvPr id="247812" name="Slide Number Placeholder 3"/>
          <p:cNvSpPr>
            <a:spLocks noGrp="1"/>
          </p:cNvSpPr>
          <p:nvPr>
            <p:ph type="sldNum" sz="quarter" idx="5"/>
          </p:nvPr>
        </p:nvSpPr>
        <p:spPr>
          <a:noFill/>
        </p:spPr>
        <p:txBody>
          <a:bodyPr/>
          <a:lstStyle/>
          <a:p>
            <a:fld id="{F1D28122-EE51-46FB-AC8D-0384FA47C392}" type="slidenum">
              <a:rPr lang="en-GB" smtClean="0"/>
              <a:pPr/>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3CC06073-8016-42C2-8E27-E60F8E997DF2}" type="slidenum">
              <a:rPr lang="en-GB" smtClean="0"/>
              <a:pPr/>
              <a:t>35</a:t>
            </a:fld>
            <a:endParaRPr lang="en-GB"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US" smtClean="0"/>
          </a:p>
        </p:txBody>
      </p:sp>
      <p:sp>
        <p:nvSpPr>
          <p:cNvPr id="249860" name="Slide Number Placeholder 3"/>
          <p:cNvSpPr>
            <a:spLocks noGrp="1"/>
          </p:cNvSpPr>
          <p:nvPr>
            <p:ph type="sldNum" sz="quarter" idx="5"/>
          </p:nvPr>
        </p:nvSpPr>
        <p:spPr>
          <a:noFill/>
        </p:spPr>
        <p:txBody>
          <a:bodyPr/>
          <a:lstStyle/>
          <a:p>
            <a:fld id="{A7B6F9DE-3A83-4300-B98D-03EF48A6E9AD}" type="slidenum">
              <a:rPr lang="en-GB" smtClean="0"/>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E4E1CBAA-A524-4BD7-91FF-6817659A5FE9}" type="slidenum">
              <a:rPr lang="en-GB" smtClean="0"/>
              <a:pPr/>
              <a:t>37</a:t>
            </a:fld>
            <a:endParaRPr lang="en-GB"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9C64A922-5DBD-4517-AC08-DA0C017FC9EC}" type="slidenum">
              <a:rPr lang="en-GB" smtClean="0"/>
              <a:pPr/>
              <a:t>38</a:t>
            </a:fld>
            <a:endParaRPr lang="en-GB"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endParaRPr lang="en-US" smtClean="0"/>
          </a:p>
        </p:txBody>
      </p:sp>
      <p:sp>
        <p:nvSpPr>
          <p:cNvPr id="252932" name="Slide Number Placeholder 3"/>
          <p:cNvSpPr>
            <a:spLocks noGrp="1"/>
          </p:cNvSpPr>
          <p:nvPr>
            <p:ph type="sldNum" sz="quarter" idx="5"/>
          </p:nvPr>
        </p:nvSpPr>
        <p:spPr>
          <a:noFill/>
        </p:spPr>
        <p:txBody>
          <a:bodyPr/>
          <a:lstStyle/>
          <a:p>
            <a:fld id="{7B8A69E9-3A66-4AB4-973F-C4D8BFBE481B}" type="slidenum">
              <a:rPr lang="en-GB" smtClean="0"/>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pPr eaLnBrk="1" hangingPunct="1"/>
            <a:endParaRPr lang="en-US" smtClean="0"/>
          </a:p>
        </p:txBody>
      </p:sp>
      <p:sp>
        <p:nvSpPr>
          <p:cNvPr id="217092" name="Slide Number Placeholder 3"/>
          <p:cNvSpPr>
            <a:spLocks noGrp="1"/>
          </p:cNvSpPr>
          <p:nvPr>
            <p:ph type="sldNum" sz="quarter" idx="5"/>
          </p:nvPr>
        </p:nvSpPr>
        <p:spPr>
          <a:noFill/>
        </p:spPr>
        <p:txBody>
          <a:bodyPr/>
          <a:lstStyle/>
          <a:p>
            <a:fld id="{0370CA4B-0B07-4BCF-BF1C-4DE4631B5507}" type="slidenum">
              <a:rPr lang="en-GB" smtClean="0"/>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en-US" smtClean="0"/>
          </a:p>
        </p:txBody>
      </p:sp>
      <p:sp>
        <p:nvSpPr>
          <p:cNvPr id="253956" name="Slide Number Placeholder 3"/>
          <p:cNvSpPr>
            <a:spLocks noGrp="1"/>
          </p:cNvSpPr>
          <p:nvPr>
            <p:ph type="sldNum" sz="quarter" idx="5"/>
          </p:nvPr>
        </p:nvSpPr>
        <p:spPr>
          <a:noFill/>
        </p:spPr>
        <p:txBody>
          <a:bodyPr/>
          <a:lstStyle/>
          <a:p>
            <a:fld id="{2CB9D707-3616-49E3-BDB3-35F3AB3BE624}" type="slidenum">
              <a:rPr lang="en-GB" smtClean="0"/>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7EA65160-02C8-4B07-8115-D04BAE68772B}" type="slidenum">
              <a:rPr lang="en-GB" smtClean="0"/>
              <a:pPr/>
              <a:t>41</a:t>
            </a:fld>
            <a:endParaRPr lang="en-GB"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AB021194-605C-4FFB-992F-3254183732D5}" type="slidenum">
              <a:rPr lang="en-GB" smtClean="0"/>
              <a:pPr/>
              <a:t>42</a:t>
            </a:fld>
            <a:endParaRPr lang="en-GB"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F25A44F9-2BE9-49FD-8442-E86BB2916224}" type="slidenum">
              <a:rPr lang="en-GB" smtClean="0"/>
              <a:pPr/>
              <a:t>43</a:t>
            </a:fld>
            <a:endParaRPr lang="en-GB"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25A822E3-729F-4899-8F7F-78EE6B1921A1}" type="slidenum">
              <a:rPr lang="en-GB" smtClean="0"/>
              <a:pPr/>
              <a:t>44</a:t>
            </a:fld>
            <a:endParaRPr lang="en-GB"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B9718ED8-D832-4ADF-ACA7-43F9F0FA51E6}" type="slidenum">
              <a:rPr lang="en-GB" smtClean="0"/>
              <a:pPr/>
              <a:t>45</a:t>
            </a:fld>
            <a:endParaRPr lang="en-GB"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89968176-0D4F-40F0-8A9B-1FD0D0D82DF3}" type="slidenum">
              <a:rPr lang="en-GB" smtClean="0"/>
              <a:pPr/>
              <a:t>46</a:t>
            </a:fld>
            <a:endParaRPr lang="en-GB"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smtClean="0"/>
          </a:p>
        </p:txBody>
      </p:sp>
      <p:sp>
        <p:nvSpPr>
          <p:cNvPr id="261124" name="Slide Number Placeholder 3"/>
          <p:cNvSpPr>
            <a:spLocks noGrp="1"/>
          </p:cNvSpPr>
          <p:nvPr>
            <p:ph type="sldNum" sz="quarter" idx="5"/>
          </p:nvPr>
        </p:nvSpPr>
        <p:spPr>
          <a:noFill/>
        </p:spPr>
        <p:txBody>
          <a:bodyPr/>
          <a:lstStyle/>
          <a:p>
            <a:fld id="{9A5C13A1-7EDE-43FD-89D8-27D69F8E42E4}" type="slidenum">
              <a:rPr lang="en-GB" smtClean="0"/>
              <a:pPr/>
              <a:t>47</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6194AF4F-C02D-4C0D-AD1C-12CB71C82817}" type="slidenum">
              <a:rPr lang="en-GB" smtClean="0"/>
              <a:pPr/>
              <a:t>48</a:t>
            </a:fld>
            <a:endParaRPr lang="en-GB"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5C052691-0D3D-46E7-8014-E4A8583793F3}" type="slidenum">
              <a:rPr lang="en-GB" smtClean="0"/>
              <a:pPr/>
              <a:t>49</a:t>
            </a:fld>
            <a:endParaRPr lang="en-GB"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pPr eaLnBrk="1" hangingPunct="1"/>
            <a:endParaRPr lang="en-US" smtClean="0"/>
          </a:p>
        </p:txBody>
      </p:sp>
      <p:sp>
        <p:nvSpPr>
          <p:cNvPr id="218116" name="Slide Number Placeholder 3"/>
          <p:cNvSpPr>
            <a:spLocks noGrp="1"/>
          </p:cNvSpPr>
          <p:nvPr>
            <p:ph type="sldNum" sz="quarter" idx="5"/>
          </p:nvPr>
        </p:nvSpPr>
        <p:spPr>
          <a:noFill/>
        </p:spPr>
        <p:txBody>
          <a:bodyPr/>
          <a:lstStyle/>
          <a:p>
            <a:fld id="{0AAC55D4-D25A-45AD-8AD4-AE5185F15661}" type="slidenum">
              <a:rPr lang="en-GB" smtClean="0"/>
              <a:pPr/>
              <a:t>5</a:t>
            </a:fld>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endParaRPr lang="en-US" smtClean="0"/>
          </a:p>
        </p:txBody>
      </p:sp>
      <p:sp>
        <p:nvSpPr>
          <p:cNvPr id="264196" name="Slide Number Placeholder 3"/>
          <p:cNvSpPr>
            <a:spLocks noGrp="1"/>
          </p:cNvSpPr>
          <p:nvPr>
            <p:ph type="sldNum" sz="quarter" idx="5"/>
          </p:nvPr>
        </p:nvSpPr>
        <p:spPr>
          <a:noFill/>
        </p:spPr>
        <p:txBody>
          <a:bodyPr/>
          <a:lstStyle/>
          <a:p>
            <a:fld id="{A97A1581-A107-4890-8CC7-AC85A3B22DBB}" type="slidenum">
              <a:rPr lang="en-GB" smtClean="0"/>
              <a:pPr/>
              <a:t>50</a:t>
            </a:fld>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BE7D1031-4593-4751-BC9D-547A9E3AD14C}" type="slidenum">
              <a:rPr lang="en-GB" smtClean="0"/>
              <a:pPr/>
              <a:t>51</a:t>
            </a:fld>
            <a:endParaRPr lang="en-GB"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endParaRPr lang="en-US" smtClean="0"/>
          </a:p>
        </p:txBody>
      </p:sp>
      <p:sp>
        <p:nvSpPr>
          <p:cNvPr id="266244" name="Slide Number Placeholder 3"/>
          <p:cNvSpPr>
            <a:spLocks noGrp="1"/>
          </p:cNvSpPr>
          <p:nvPr>
            <p:ph type="sldNum" sz="quarter" idx="5"/>
          </p:nvPr>
        </p:nvSpPr>
        <p:spPr>
          <a:noFill/>
        </p:spPr>
        <p:txBody>
          <a:bodyPr/>
          <a:lstStyle/>
          <a:p>
            <a:fld id="{5CA899F5-0A12-45BC-BA8F-FE0B5CE5788E}" type="slidenum">
              <a:rPr lang="en-GB" smtClean="0"/>
              <a:pPr/>
              <a:t>52</a:t>
            </a:fld>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98E6E7A1-8CC7-43A8-A9EF-7F887E182451}" type="slidenum">
              <a:rPr lang="en-GB" smtClean="0"/>
              <a:pPr/>
              <a:t>53</a:t>
            </a:fld>
            <a:endParaRPr lang="en-GB"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91C330C2-0932-489C-906F-3528C3A52BD5}" type="slidenum">
              <a:rPr lang="en-GB" smtClean="0"/>
              <a:pPr/>
              <a:t>54</a:t>
            </a:fld>
            <a:endParaRPr lang="en-GB"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E9FEF23A-E90C-42AA-AE3E-198344CA89F0}" type="slidenum">
              <a:rPr lang="en-GB" smtClean="0"/>
              <a:pPr/>
              <a:t>55</a:t>
            </a:fld>
            <a:endParaRPr lang="en-GB"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8379D957-F33A-408A-AE13-C0EB58A7B887}" type="slidenum">
              <a:rPr lang="en-GB" smtClean="0"/>
              <a:pPr/>
              <a:t>56</a:t>
            </a:fld>
            <a:endParaRPr lang="en-GB"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en-US" smtClean="0"/>
          </a:p>
        </p:txBody>
      </p:sp>
      <p:sp>
        <p:nvSpPr>
          <p:cNvPr id="271364" name="Slide Number Placeholder 3"/>
          <p:cNvSpPr>
            <a:spLocks noGrp="1"/>
          </p:cNvSpPr>
          <p:nvPr>
            <p:ph type="sldNum" sz="quarter" idx="5"/>
          </p:nvPr>
        </p:nvSpPr>
        <p:spPr>
          <a:noFill/>
        </p:spPr>
        <p:txBody>
          <a:bodyPr/>
          <a:lstStyle/>
          <a:p>
            <a:fld id="{FBD67EC3-FEAD-4F46-90B6-8268F1DCE734}" type="slidenum">
              <a:rPr lang="en-GB" smtClean="0"/>
              <a:pPr/>
              <a:t>57</a:t>
            </a:fld>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3DDD5A21-6A66-49D5-9A38-2D1B9E9C2944}" type="slidenum">
              <a:rPr lang="en-GB" smtClean="0"/>
              <a:pPr/>
              <a:t>58</a:t>
            </a:fld>
            <a:endParaRPr lang="en-GB"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smtClean="0"/>
          </a:p>
        </p:txBody>
      </p:sp>
      <p:sp>
        <p:nvSpPr>
          <p:cNvPr id="273412" name="Slide Number Placeholder 3"/>
          <p:cNvSpPr>
            <a:spLocks noGrp="1"/>
          </p:cNvSpPr>
          <p:nvPr>
            <p:ph type="sldNum" sz="quarter" idx="5"/>
          </p:nvPr>
        </p:nvSpPr>
        <p:spPr>
          <a:noFill/>
        </p:spPr>
        <p:txBody>
          <a:bodyPr/>
          <a:lstStyle/>
          <a:p>
            <a:fld id="{A26D64A5-4563-4E58-8C7C-A99E2E14C251}" type="slidenum">
              <a:rPr lang="en-GB" smtClean="0"/>
              <a:pPr/>
              <a:t>59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pPr eaLnBrk="1" hangingPunct="1"/>
            <a:endParaRPr lang="en-US" smtClean="0"/>
          </a:p>
        </p:txBody>
      </p:sp>
      <p:sp>
        <p:nvSpPr>
          <p:cNvPr id="219140" name="Slide Number Placeholder 3"/>
          <p:cNvSpPr>
            <a:spLocks noGrp="1"/>
          </p:cNvSpPr>
          <p:nvPr>
            <p:ph type="sldNum" sz="quarter" idx="5"/>
          </p:nvPr>
        </p:nvSpPr>
        <p:spPr>
          <a:noFill/>
        </p:spPr>
        <p:txBody>
          <a:bodyPr/>
          <a:lstStyle/>
          <a:p>
            <a:fld id="{15633A87-A4C7-4816-A907-4A929DF22616}" type="slidenum">
              <a:rPr lang="en-GB" smtClean="0"/>
              <a:pPr/>
              <a:t>6</a:t>
            </a:fld>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C6132835-B9CA-44FF-80BA-9DEB67FA300D}" type="slidenum">
              <a:rPr lang="en-GB" smtClean="0"/>
              <a:pPr/>
              <a:t>60</a:t>
            </a:fld>
            <a:endParaRPr lang="en-GB"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en-US" smtClean="0"/>
          </a:p>
        </p:txBody>
      </p:sp>
      <p:sp>
        <p:nvSpPr>
          <p:cNvPr id="275460" name="Slide Number Placeholder 3"/>
          <p:cNvSpPr>
            <a:spLocks noGrp="1"/>
          </p:cNvSpPr>
          <p:nvPr>
            <p:ph type="sldNum" sz="quarter" idx="5"/>
          </p:nvPr>
        </p:nvSpPr>
        <p:spPr>
          <a:noFill/>
        </p:spPr>
        <p:txBody>
          <a:bodyPr/>
          <a:lstStyle/>
          <a:p>
            <a:fld id="{BADE82B4-FFA3-464B-88A3-180B39FF1DAC}" type="slidenum">
              <a:rPr lang="en-GB" smtClean="0"/>
              <a:pPr/>
              <a:t>61</a:t>
            </a:fld>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B263A052-EFD8-4A0F-976B-EBFC4E98BBC7}" type="slidenum">
              <a:rPr lang="en-GB" smtClean="0"/>
              <a:pPr/>
              <a:t>62</a:t>
            </a:fld>
            <a:endParaRPr lang="en-GB"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217E0D5-4722-45E6-B8A7-6058EA3209F0}" type="slidenum">
              <a:rPr lang="en-GB" smtClean="0"/>
              <a:pPr/>
              <a:t>63</a:t>
            </a:fld>
            <a:endParaRPr lang="en-GB"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F2E9BF49-2C61-4FAA-A0AF-B57687EE393B}" type="slidenum">
              <a:rPr lang="en-GB" smtClean="0"/>
              <a:pPr/>
              <a:t>64</a:t>
            </a:fld>
            <a:endParaRPr lang="en-GB"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27A36CBA-5CC3-498B-8147-10912F62BC1E}" type="slidenum">
              <a:rPr lang="en-GB" smtClean="0"/>
              <a:pPr/>
              <a:t>65</a:t>
            </a:fld>
            <a:endParaRPr lang="en-GB"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831E3EEC-8781-486E-9CDB-2983AD7946E0}" type="slidenum">
              <a:rPr lang="en-GB" smtClean="0"/>
              <a:pPr/>
              <a:t>66</a:t>
            </a:fld>
            <a:endParaRPr lang="en-GB"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359CA95-337C-4B21-97B1-AAC37118E5EF}" type="slidenum">
              <a:rPr lang="en-GB" smtClean="0"/>
              <a:pPr/>
              <a:t>67</a:t>
            </a:fld>
            <a:endParaRPr lang="en-GB"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CBB72708-F822-4208-9EFF-C4A0178DA7A1}" type="slidenum">
              <a:rPr lang="en-GB" smtClean="0"/>
              <a:pPr/>
              <a:t>68</a:t>
            </a:fld>
            <a:endParaRPr lang="en-GB"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A548D5E5-E01E-4883-A64B-FF005B715C42}" type="slidenum">
              <a:rPr lang="en-GB" smtClean="0"/>
              <a:pPr/>
              <a:t>69</a:t>
            </a:fld>
            <a:endParaRPr lang="en-GB"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0145B2BE-CD44-496E-B545-19C982476CCB}" type="slidenum">
              <a:rPr lang="en-GB" smtClean="0"/>
              <a:pPr/>
              <a:t>7</a:t>
            </a:fld>
            <a:endParaRPr lang="en-GB"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smtClean="0"/>
          </a:p>
        </p:txBody>
      </p:sp>
      <p:sp>
        <p:nvSpPr>
          <p:cNvPr id="284676" name="Slide Number Placeholder 3"/>
          <p:cNvSpPr>
            <a:spLocks noGrp="1"/>
          </p:cNvSpPr>
          <p:nvPr>
            <p:ph type="sldNum" sz="quarter" idx="5"/>
          </p:nvPr>
        </p:nvSpPr>
        <p:spPr>
          <a:noFill/>
        </p:spPr>
        <p:txBody>
          <a:bodyPr/>
          <a:lstStyle/>
          <a:p>
            <a:fld id="{060F9429-F9B6-4CF6-8DBA-5C655C933A7C}" type="slidenum">
              <a:rPr lang="en-GB" smtClean="0"/>
              <a:pPr/>
              <a:t>70</a:t>
            </a:fld>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A848FDB1-5EE2-4479-9342-8B86FD16926D}" type="slidenum">
              <a:rPr lang="en-GB" smtClean="0"/>
              <a:pPr/>
              <a:t>71</a:t>
            </a:fld>
            <a:endParaRPr lang="en-GB"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p>
        </p:txBody>
      </p:sp>
      <p:sp>
        <p:nvSpPr>
          <p:cNvPr id="286724" name="Slide Number Placeholder 3"/>
          <p:cNvSpPr>
            <a:spLocks noGrp="1"/>
          </p:cNvSpPr>
          <p:nvPr>
            <p:ph type="sldNum" sz="quarter" idx="5"/>
          </p:nvPr>
        </p:nvSpPr>
        <p:spPr>
          <a:noFill/>
        </p:spPr>
        <p:txBody>
          <a:bodyPr/>
          <a:lstStyle/>
          <a:p>
            <a:fld id="{0F20114E-E1BA-4DEF-A71F-03B201C7D559}" type="slidenum">
              <a:rPr lang="en-GB" smtClean="0"/>
              <a:pPr/>
              <a:t>72</a:t>
            </a:fld>
            <a:endParaRPr lang="en-GB"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pPr eaLnBrk="1" hangingPunct="1"/>
            <a:endParaRPr lang="en-US" smtClean="0"/>
          </a:p>
        </p:txBody>
      </p:sp>
      <p:sp>
        <p:nvSpPr>
          <p:cNvPr id="287748" name="Slide Number Placeholder 3"/>
          <p:cNvSpPr>
            <a:spLocks noGrp="1"/>
          </p:cNvSpPr>
          <p:nvPr>
            <p:ph type="sldNum" sz="quarter" idx="5"/>
          </p:nvPr>
        </p:nvSpPr>
        <p:spPr>
          <a:noFill/>
        </p:spPr>
        <p:txBody>
          <a:bodyPr/>
          <a:lstStyle/>
          <a:p>
            <a:fld id="{B02C0F9F-010F-4676-8FF1-4E069F923EF6}" type="slidenum">
              <a:rPr lang="en-GB" smtClean="0"/>
              <a:pPr/>
              <a:t>73</a:t>
            </a:fld>
            <a:endParaRPr lang="en-GB"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p:spPr>
        <p:txBody>
          <a:bodyPr/>
          <a:lstStyle/>
          <a:p>
            <a:pPr eaLnBrk="1" hangingPunct="1"/>
            <a:endParaRPr lang="en-US" smtClean="0"/>
          </a:p>
        </p:txBody>
      </p:sp>
      <p:sp>
        <p:nvSpPr>
          <p:cNvPr id="288772" name="Slide Number Placeholder 3"/>
          <p:cNvSpPr>
            <a:spLocks noGrp="1"/>
          </p:cNvSpPr>
          <p:nvPr>
            <p:ph type="sldNum" sz="quarter" idx="5"/>
          </p:nvPr>
        </p:nvSpPr>
        <p:spPr>
          <a:noFill/>
        </p:spPr>
        <p:txBody>
          <a:bodyPr/>
          <a:lstStyle/>
          <a:p>
            <a:fld id="{E945D0CE-87DE-4992-83FA-552C1CCF7C3F}" type="slidenum">
              <a:rPr lang="en-GB" smtClean="0"/>
              <a:pPr/>
              <a:t>74</a:t>
            </a:fld>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p:spPr>
        <p:txBody>
          <a:bodyPr/>
          <a:lstStyle/>
          <a:p>
            <a:endParaRPr lang="en-US" smtClean="0"/>
          </a:p>
        </p:txBody>
      </p:sp>
      <p:sp>
        <p:nvSpPr>
          <p:cNvPr id="289796" name="Slide Number Placeholder 3"/>
          <p:cNvSpPr>
            <a:spLocks noGrp="1"/>
          </p:cNvSpPr>
          <p:nvPr>
            <p:ph type="sldNum" sz="quarter" idx="5"/>
          </p:nvPr>
        </p:nvSpPr>
        <p:spPr>
          <a:noFill/>
        </p:spPr>
        <p:txBody>
          <a:bodyPr/>
          <a:lstStyle/>
          <a:p>
            <a:fld id="{1C6F4075-1F7D-4988-A2CB-41E200FC9488}" type="slidenum">
              <a:rPr lang="en-GB" smtClean="0"/>
              <a:pPr/>
              <a:t>75</a:t>
            </a:fld>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pPr eaLnBrk="1" hangingPunct="1"/>
            <a:endParaRPr lang="en-US" smtClean="0"/>
          </a:p>
        </p:txBody>
      </p:sp>
      <p:sp>
        <p:nvSpPr>
          <p:cNvPr id="290820" name="Slide Number Placeholder 3"/>
          <p:cNvSpPr>
            <a:spLocks noGrp="1"/>
          </p:cNvSpPr>
          <p:nvPr>
            <p:ph type="sldNum" sz="quarter" idx="5"/>
          </p:nvPr>
        </p:nvSpPr>
        <p:spPr>
          <a:noFill/>
        </p:spPr>
        <p:txBody>
          <a:bodyPr/>
          <a:lstStyle/>
          <a:p>
            <a:fld id="{CA993DEE-4800-4AB8-B588-1CF87CCE1281}" type="slidenum">
              <a:rPr lang="en-GB" smtClean="0"/>
              <a:pPr/>
              <a:t>76</a:t>
            </a:fld>
            <a:endParaRPr lang="en-GB"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82F5DE99-8F8B-4D8A-996F-A8268CB165BE}" type="slidenum">
              <a:rPr lang="en-GB" smtClean="0"/>
              <a:pPr/>
              <a:t>77</a:t>
            </a:fld>
            <a:endParaRPr lang="en-GB"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5104471A-0A75-4186-AA6A-77FD0361A859}" type="slidenum">
              <a:rPr lang="en-GB" smtClean="0"/>
              <a:pPr/>
              <a:t>78</a:t>
            </a:fld>
            <a:endParaRPr lang="en-GB"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eaLnBrk="1" hangingPunct="1"/>
            <a:endParaRPr lang="en-US" smtClean="0"/>
          </a:p>
        </p:txBody>
      </p:sp>
      <p:sp>
        <p:nvSpPr>
          <p:cNvPr id="293892" name="Slide Number Placeholder 3"/>
          <p:cNvSpPr>
            <a:spLocks noGrp="1"/>
          </p:cNvSpPr>
          <p:nvPr>
            <p:ph type="sldNum" sz="quarter" idx="5"/>
          </p:nvPr>
        </p:nvSpPr>
        <p:spPr>
          <a:noFill/>
        </p:spPr>
        <p:txBody>
          <a:bodyPr/>
          <a:lstStyle/>
          <a:p>
            <a:fld id="{1D9F11FB-D33A-48B6-9722-408F5EFCD019}" type="slidenum">
              <a:rPr lang="en-GB" smtClean="0"/>
              <a:pPr/>
              <a:t>79</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C08676FD-0CCB-4A81-A06E-DAF13C8B8798}" type="slidenum">
              <a:rPr lang="en-GB" smtClean="0"/>
              <a:pPr/>
              <a:t>8</a:t>
            </a:fld>
            <a:endParaRPr lang="en-GB"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pPr eaLnBrk="1" hangingPunct="1"/>
            <a:endParaRPr lang="en-US" smtClean="0"/>
          </a:p>
        </p:txBody>
      </p:sp>
      <p:sp>
        <p:nvSpPr>
          <p:cNvPr id="294916" name="Slide Number Placeholder 3"/>
          <p:cNvSpPr>
            <a:spLocks noGrp="1"/>
          </p:cNvSpPr>
          <p:nvPr>
            <p:ph type="sldNum" sz="quarter" idx="5"/>
          </p:nvPr>
        </p:nvSpPr>
        <p:spPr>
          <a:noFill/>
        </p:spPr>
        <p:txBody>
          <a:bodyPr/>
          <a:lstStyle/>
          <a:p>
            <a:fld id="{E72203B5-1E3F-4868-A842-0D256E5EC106}" type="slidenum">
              <a:rPr lang="en-GB" smtClean="0"/>
              <a:pPr/>
              <a:t>80</a:t>
            </a:fld>
            <a:endParaRPr lang="en-GB"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pPr eaLnBrk="1" hangingPunct="1"/>
            <a:endParaRPr lang="en-US" smtClean="0"/>
          </a:p>
        </p:txBody>
      </p:sp>
      <p:sp>
        <p:nvSpPr>
          <p:cNvPr id="295940" name="Slide Number Placeholder 3"/>
          <p:cNvSpPr>
            <a:spLocks noGrp="1"/>
          </p:cNvSpPr>
          <p:nvPr>
            <p:ph type="sldNum" sz="quarter" idx="5"/>
          </p:nvPr>
        </p:nvSpPr>
        <p:spPr>
          <a:noFill/>
        </p:spPr>
        <p:txBody>
          <a:bodyPr/>
          <a:lstStyle/>
          <a:p>
            <a:fld id="{D1679771-9B95-4AEB-82C9-9EE096327C16}" type="slidenum">
              <a:rPr lang="en-GB" smtClean="0"/>
              <a:pPr/>
              <a:t>81</a:t>
            </a:fld>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pPr eaLnBrk="1" hangingPunct="1"/>
            <a:endParaRPr lang="en-US" smtClean="0"/>
          </a:p>
        </p:txBody>
      </p:sp>
      <p:sp>
        <p:nvSpPr>
          <p:cNvPr id="296964" name="Slide Number Placeholder 3"/>
          <p:cNvSpPr>
            <a:spLocks noGrp="1"/>
          </p:cNvSpPr>
          <p:nvPr>
            <p:ph type="sldNum" sz="quarter" idx="5"/>
          </p:nvPr>
        </p:nvSpPr>
        <p:spPr>
          <a:noFill/>
        </p:spPr>
        <p:txBody>
          <a:bodyPr/>
          <a:lstStyle/>
          <a:p>
            <a:fld id="{5CB0F3A2-B1F6-4077-B49A-311C7C8A11D4}" type="slidenum">
              <a:rPr lang="en-GB" smtClean="0"/>
              <a:pPr/>
              <a:t>82</a:t>
            </a:fld>
            <a:endParaRPr lang="en-GB"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endParaRPr lang="en-US" smtClean="0"/>
          </a:p>
        </p:txBody>
      </p:sp>
      <p:sp>
        <p:nvSpPr>
          <p:cNvPr id="297988" name="Slide Number Placeholder 3"/>
          <p:cNvSpPr>
            <a:spLocks noGrp="1"/>
          </p:cNvSpPr>
          <p:nvPr>
            <p:ph type="sldNum" sz="quarter" idx="5"/>
          </p:nvPr>
        </p:nvSpPr>
        <p:spPr>
          <a:noFill/>
        </p:spPr>
        <p:txBody>
          <a:bodyPr/>
          <a:lstStyle/>
          <a:p>
            <a:fld id="{2297A42F-2928-406E-9A0C-8200F4789AEA}" type="slidenum">
              <a:rPr lang="en-GB" smtClean="0"/>
              <a:pPr/>
              <a:t>83</a:t>
            </a:fld>
            <a:endParaRPr lang="en-GB"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pPr eaLnBrk="1" hangingPunct="1"/>
            <a:endParaRPr lang="en-US" smtClean="0"/>
          </a:p>
        </p:txBody>
      </p:sp>
      <p:sp>
        <p:nvSpPr>
          <p:cNvPr id="299012" name="Slide Number Placeholder 3"/>
          <p:cNvSpPr>
            <a:spLocks noGrp="1"/>
          </p:cNvSpPr>
          <p:nvPr>
            <p:ph type="sldNum" sz="quarter" idx="5"/>
          </p:nvPr>
        </p:nvSpPr>
        <p:spPr>
          <a:noFill/>
        </p:spPr>
        <p:txBody>
          <a:bodyPr/>
          <a:lstStyle/>
          <a:p>
            <a:fld id="{4A037559-C004-483C-B0FB-2FA590A968BF}" type="slidenum">
              <a:rPr lang="en-GB" smtClean="0"/>
              <a:pPr/>
              <a:t>84</a:t>
            </a:fld>
            <a:endParaRPr lang="en-GB"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pPr eaLnBrk="1" hangingPunct="1"/>
            <a:endParaRPr lang="en-US" smtClean="0"/>
          </a:p>
        </p:txBody>
      </p:sp>
      <p:sp>
        <p:nvSpPr>
          <p:cNvPr id="300036" name="Slide Number Placeholder 3"/>
          <p:cNvSpPr>
            <a:spLocks noGrp="1"/>
          </p:cNvSpPr>
          <p:nvPr>
            <p:ph type="sldNum" sz="quarter" idx="5"/>
          </p:nvPr>
        </p:nvSpPr>
        <p:spPr>
          <a:noFill/>
        </p:spPr>
        <p:txBody>
          <a:bodyPr/>
          <a:lstStyle/>
          <a:p>
            <a:fld id="{4AB33983-4370-4B0F-BA0B-C46FD77CBD38}" type="slidenum">
              <a:rPr lang="en-GB" smtClean="0"/>
              <a:pPr/>
              <a:t>85</a:t>
            </a:fld>
            <a:endParaRPr lang="en-GB"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pPr eaLnBrk="1" hangingPunct="1"/>
            <a:endParaRPr lang="en-US" smtClean="0"/>
          </a:p>
        </p:txBody>
      </p:sp>
      <p:sp>
        <p:nvSpPr>
          <p:cNvPr id="301060" name="Slide Number Placeholder 3"/>
          <p:cNvSpPr>
            <a:spLocks noGrp="1"/>
          </p:cNvSpPr>
          <p:nvPr>
            <p:ph type="sldNum" sz="quarter" idx="5"/>
          </p:nvPr>
        </p:nvSpPr>
        <p:spPr>
          <a:noFill/>
        </p:spPr>
        <p:txBody>
          <a:bodyPr/>
          <a:lstStyle/>
          <a:p>
            <a:fld id="{56673994-3DE3-4954-8DFC-045D84BEDC6D}" type="slidenum">
              <a:rPr lang="en-GB" smtClean="0"/>
              <a:pPr/>
              <a:t>86</a:t>
            </a:fld>
            <a:endParaRPr lang="en-GB"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pPr eaLnBrk="1" hangingPunct="1"/>
            <a:endParaRPr lang="en-US" smtClean="0"/>
          </a:p>
        </p:txBody>
      </p:sp>
      <p:sp>
        <p:nvSpPr>
          <p:cNvPr id="302084" name="Slide Number Placeholder 3"/>
          <p:cNvSpPr>
            <a:spLocks noGrp="1"/>
          </p:cNvSpPr>
          <p:nvPr>
            <p:ph type="sldNum" sz="quarter" idx="5"/>
          </p:nvPr>
        </p:nvSpPr>
        <p:spPr>
          <a:noFill/>
        </p:spPr>
        <p:txBody>
          <a:bodyPr/>
          <a:lstStyle/>
          <a:p>
            <a:fld id="{92297D56-1121-4154-9CB8-5E4CF5E6CEE7}" type="slidenum">
              <a:rPr lang="en-GB" smtClean="0"/>
              <a:pPr/>
              <a:t>87</a:t>
            </a:fld>
            <a:endParaRPr lang="en-GB"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pPr eaLnBrk="1" hangingPunct="1"/>
            <a:endParaRPr lang="en-US" smtClean="0"/>
          </a:p>
        </p:txBody>
      </p:sp>
      <p:sp>
        <p:nvSpPr>
          <p:cNvPr id="303108" name="Slide Number Placeholder 3"/>
          <p:cNvSpPr>
            <a:spLocks noGrp="1"/>
          </p:cNvSpPr>
          <p:nvPr>
            <p:ph type="sldNum" sz="quarter" idx="5"/>
          </p:nvPr>
        </p:nvSpPr>
        <p:spPr>
          <a:noFill/>
        </p:spPr>
        <p:txBody>
          <a:bodyPr/>
          <a:lstStyle/>
          <a:p>
            <a:fld id="{FADB90CC-3514-41EC-913D-419A6CEBEA42}" type="slidenum">
              <a:rPr lang="en-GB" smtClean="0"/>
              <a:pPr/>
              <a:t>88</a:t>
            </a:fld>
            <a:endParaRPr lang="en-GB"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pPr eaLnBrk="1" hangingPunct="1"/>
            <a:endParaRPr lang="en-US" smtClean="0"/>
          </a:p>
        </p:txBody>
      </p:sp>
      <p:sp>
        <p:nvSpPr>
          <p:cNvPr id="304132" name="Slide Number Placeholder 3"/>
          <p:cNvSpPr>
            <a:spLocks noGrp="1"/>
          </p:cNvSpPr>
          <p:nvPr>
            <p:ph type="sldNum" sz="quarter" idx="5"/>
          </p:nvPr>
        </p:nvSpPr>
        <p:spPr>
          <a:noFill/>
        </p:spPr>
        <p:txBody>
          <a:bodyPr/>
          <a:lstStyle/>
          <a:p>
            <a:fld id="{CCA49BEC-5964-4B8A-9AC6-42CE3D6242C5}" type="slidenum">
              <a:rPr lang="en-GB" smtClean="0"/>
              <a:pPr/>
              <a:t>89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p>
        </p:txBody>
      </p:sp>
      <p:sp>
        <p:nvSpPr>
          <p:cNvPr id="222212" name="Slide Number Placeholder 3"/>
          <p:cNvSpPr>
            <a:spLocks noGrp="1"/>
          </p:cNvSpPr>
          <p:nvPr>
            <p:ph type="sldNum" sz="quarter" idx="5"/>
          </p:nvPr>
        </p:nvSpPr>
        <p:spPr>
          <a:noFill/>
        </p:spPr>
        <p:txBody>
          <a:bodyPr/>
          <a:lstStyle/>
          <a:p>
            <a:fld id="{50A0DDC1-A236-4FEC-9DB4-8B31609FDDE0}" type="slidenum">
              <a:rPr lang="en-GB" smtClean="0"/>
              <a:pPr/>
              <a:t>9</a:t>
            </a:fld>
            <a:endParaRPr lang="en-GB"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endParaRPr lang="en-US" smtClean="0"/>
          </a:p>
        </p:txBody>
      </p:sp>
      <p:sp>
        <p:nvSpPr>
          <p:cNvPr id="305156" name="Slide Number Placeholder 3"/>
          <p:cNvSpPr>
            <a:spLocks noGrp="1"/>
          </p:cNvSpPr>
          <p:nvPr>
            <p:ph type="sldNum" sz="quarter" idx="5"/>
          </p:nvPr>
        </p:nvSpPr>
        <p:spPr>
          <a:noFill/>
        </p:spPr>
        <p:txBody>
          <a:bodyPr/>
          <a:lstStyle/>
          <a:p>
            <a:fld id="{CB426F3E-6E4F-4595-BA5B-8723E3A970BC}" type="slidenum">
              <a:rPr lang="en-GB" smtClean="0"/>
              <a:pPr/>
              <a:t>90</a:t>
            </a:fld>
            <a:endParaRPr lang="en-GB"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p:spPr>
        <p:txBody>
          <a:bodyPr/>
          <a:lstStyle/>
          <a:p>
            <a:pPr eaLnBrk="1" hangingPunct="1"/>
            <a:endParaRPr lang="en-US" smtClean="0"/>
          </a:p>
        </p:txBody>
      </p:sp>
      <p:sp>
        <p:nvSpPr>
          <p:cNvPr id="306180" name="Slide Number Placeholder 3"/>
          <p:cNvSpPr>
            <a:spLocks noGrp="1"/>
          </p:cNvSpPr>
          <p:nvPr>
            <p:ph type="sldNum" sz="quarter" idx="5"/>
          </p:nvPr>
        </p:nvSpPr>
        <p:spPr>
          <a:noFill/>
        </p:spPr>
        <p:txBody>
          <a:bodyPr/>
          <a:lstStyle/>
          <a:p>
            <a:fld id="{3C608816-9FD0-4EFB-B55D-88B9555917C6}" type="slidenum">
              <a:rPr lang="en-GB" smtClean="0"/>
              <a:pPr/>
              <a:t>91</a:t>
            </a:fld>
            <a:endParaRPr lang="en-GB"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p:spPr>
        <p:txBody>
          <a:bodyPr/>
          <a:lstStyle/>
          <a:p>
            <a:endParaRPr lang="en-US" smtClean="0"/>
          </a:p>
        </p:txBody>
      </p:sp>
      <p:sp>
        <p:nvSpPr>
          <p:cNvPr id="307204" name="Slide Number Placeholder 3"/>
          <p:cNvSpPr>
            <a:spLocks noGrp="1"/>
          </p:cNvSpPr>
          <p:nvPr>
            <p:ph type="sldNum" sz="quarter" idx="5"/>
          </p:nvPr>
        </p:nvSpPr>
        <p:spPr>
          <a:noFill/>
        </p:spPr>
        <p:txBody>
          <a:bodyPr/>
          <a:lstStyle/>
          <a:p>
            <a:fld id="{96AD607D-F496-4BD1-B1CB-CA28D188A145}" type="slidenum">
              <a:rPr lang="en-GB" smtClean="0"/>
              <a:pPr/>
              <a:t>92</a:t>
            </a:fld>
            <a:endParaRPr lang="en-GB"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a:lstStyle/>
          <a:p>
            <a:endParaRPr lang="en-US" smtClean="0"/>
          </a:p>
        </p:txBody>
      </p:sp>
      <p:sp>
        <p:nvSpPr>
          <p:cNvPr id="308228" name="Slide Number Placeholder 3"/>
          <p:cNvSpPr>
            <a:spLocks noGrp="1"/>
          </p:cNvSpPr>
          <p:nvPr>
            <p:ph type="sldNum" sz="quarter" idx="5"/>
          </p:nvPr>
        </p:nvSpPr>
        <p:spPr>
          <a:noFill/>
        </p:spPr>
        <p:txBody>
          <a:bodyPr/>
          <a:lstStyle/>
          <a:p>
            <a:fld id="{5B0AD207-EFF4-4661-A5A2-98D7C07B657D}" type="slidenum">
              <a:rPr lang="en-GB" smtClean="0"/>
              <a:pPr/>
              <a:t>93</a:t>
            </a:fld>
            <a:endParaRPr lang="en-GB"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pPr eaLnBrk="1" hangingPunct="1"/>
            <a:endParaRPr lang="en-US" smtClean="0"/>
          </a:p>
        </p:txBody>
      </p:sp>
      <p:sp>
        <p:nvSpPr>
          <p:cNvPr id="309252" name="Slide Number Placeholder 3"/>
          <p:cNvSpPr>
            <a:spLocks noGrp="1"/>
          </p:cNvSpPr>
          <p:nvPr>
            <p:ph type="sldNum" sz="quarter" idx="5"/>
          </p:nvPr>
        </p:nvSpPr>
        <p:spPr>
          <a:noFill/>
        </p:spPr>
        <p:txBody>
          <a:bodyPr/>
          <a:lstStyle/>
          <a:p>
            <a:fld id="{8CFBBD31-0C26-468F-951B-4FA2F69B07D8}" type="slidenum">
              <a:rPr lang="en-GB" smtClean="0"/>
              <a:pPr/>
              <a:t>94</a:t>
            </a:fld>
            <a:endParaRPr lang="en-GB"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p:spPr>
        <p:txBody>
          <a:bodyPr/>
          <a:lstStyle/>
          <a:p>
            <a:pPr eaLnBrk="1" hangingPunct="1"/>
            <a:endParaRPr lang="en-US" smtClean="0"/>
          </a:p>
        </p:txBody>
      </p:sp>
      <p:sp>
        <p:nvSpPr>
          <p:cNvPr id="310276" name="Slide Number Placeholder 3"/>
          <p:cNvSpPr>
            <a:spLocks noGrp="1"/>
          </p:cNvSpPr>
          <p:nvPr>
            <p:ph type="sldNum" sz="quarter" idx="5"/>
          </p:nvPr>
        </p:nvSpPr>
        <p:spPr>
          <a:noFill/>
        </p:spPr>
        <p:txBody>
          <a:bodyPr/>
          <a:lstStyle/>
          <a:p>
            <a:fld id="{769D6370-9692-4582-B6D0-2899E541C7AD}" type="slidenum">
              <a:rPr lang="en-GB" smtClean="0"/>
              <a:pPr/>
              <a:t>95</a:t>
            </a:fld>
            <a:endParaRPr lang="en-GB"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pPr eaLnBrk="1" hangingPunct="1"/>
            <a:endParaRPr lang="en-US" smtClean="0"/>
          </a:p>
        </p:txBody>
      </p:sp>
      <p:sp>
        <p:nvSpPr>
          <p:cNvPr id="311300" name="Slide Number Placeholder 3"/>
          <p:cNvSpPr>
            <a:spLocks noGrp="1"/>
          </p:cNvSpPr>
          <p:nvPr>
            <p:ph type="sldNum" sz="quarter" idx="5"/>
          </p:nvPr>
        </p:nvSpPr>
        <p:spPr>
          <a:noFill/>
        </p:spPr>
        <p:txBody>
          <a:bodyPr/>
          <a:lstStyle/>
          <a:p>
            <a:fld id="{6E3C8F91-64D4-48E5-8BFC-2C51CD2AAF63}" type="slidenum">
              <a:rPr lang="en-GB" smtClean="0"/>
              <a:pPr/>
              <a:t>96</a:t>
            </a:fld>
            <a:endParaRPr lang="en-GB"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p:spPr>
        <p:txBody>
          <a:bodyPr/>
          <a:lstStyle/>
          <a:p>
            <a:pPr eaLnBrk="1" hangingPunct="1"/>
            <a:endParaRPr lang="en-US" smtClean="0"/>
          </a:p>
        </p:txBody>
      </p:sp>
      <p:sp>
        <p:nvSpPr>
          <p:cNvPr id="312324" name="Slide Number Placeholder 3"/>
          <p:cNvSpPr>
            <a:spLocks noGrp="1"/>
          </p:cNvSpPr>
          <p:nvPr>
            <p:ph type="sldNum" sz="quarter" idx="5"/>
          </p:nvPr>
        </p:nvSpPr>
        <p:spPr>
          <a:noFill/>
        </p:spPr>
        <p:txBody>
          <a:bodyPr/>
          <a:lstStyle/>
          <a:p>
            <a:fld id="{82124812-5B9D-4B32-9E5C-8AEBF2C7A969}" type="slidenum">
              <a:rPr lang="en-GB" smtClean="0"/>
              <a:pPr/>
              <a:t>97</a:t>
            </a:fld>
            <a:endParaRPr lang="en-GB"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p:spPr>
        <p:txBody>
          <a:bodyPr/>
          <a:lstStyle/>
          <a:p>
            <a:pPr eaLnBrk="1" hangingPunct="1"/>
            <a:endParaRPr lang="en-US" smtClean="0"/>
          </a:p>
        </p:txBody>
      </p:sp>
      <p:sp>
        <p:nvSpPr>
          <p:cNvPr id="313348" name="Slide Number Placeholder 3"/>
          <p:cNvSpPr>
            <a:spLocks noGrp="1"/>
          </p:cNvSpPr>
          <p:nvPr>
            <p:ph type="sldNum" sz="quarter" idx="5"/>
          </p:nvPr>
        </p:nvSpPr>
        <p:spPr>
          <a:noFill/>
        </p:spPr>
        <p:txBody>
          <a:bodyPr/>
          <a:lstStyle/>
          <a:p>
            <a:fld id="{60D06945-6AAA-4366-8117-233183DDC236}" type="slidenum">
              <a:rPr lang="en-GB" smtClean="0"/>
              <a:pPr/>
              <a:t>98</a:t>
            </a:fld>
            <a:endParaRPr lang="en-GB"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8D83E1D2-3AD3-4306-AAA9-5BC5B5444C09}" type="slidenum">
              <a:rPr lang="en-GB" smtClean="0"/>
              <a:pPr/>
              <a:t>99</a:t>
            </a:fld>
            <a:endParaRPr lang="en-GB"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r>
              <a:rPr lang="en-GB" smtClean="0"/>
              <a:t>15855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p>
          </p:txBody>
        </p:sp>
      </p:grpSp>
      <p:sp>
        <p:nvSpPr>
          <p:cNvPr id="96278"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9627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7DE02D1-6605-4550-B894-B4CBFAD56839}" type="datetime1">
              <a:rPr lang="en-GB"/>
              <a:pPr>
                <a:defRPr/>
              </a:pPr>
              <a:t>27/09/2010</a:t>
            </a:fld>
            <a:endParaRPr lang="en-GB"/>
          </a:p>
        </p:txBody>
      </p:sp>
      <p:sp>
        <p:nvSpPr>
          <p:cNvPr id="25" name="Rectangle 25"/>
          <p:cNvSpPr>
            <a:spLocks noGrp="1" noChangeArrowheads="1"/>
          </p:cNvSpPr>
          <p:nvPr>
            <p:ph type="sldNum" sz="quarter" idx="11"/>
          </p:nvPr>
        </p:nvSpPr>
        <p:spPr/>
        <p:txBody>
          <a:bodyPr/>
          <a:lstStyle>
            <a:lvl1pPr>
              <a:defRPr/>
            </a:lvl1pPr>
          </a:lstStyle>
          <a:p>
            <a:pPr>
              <a:defRPr/>
            </a:pPr>
            <a:fld id="{D17BB640-AF96-45DD-86CB-B214133454DE}" type="slidenum">
              <a:rPr lang="en-GB"/>
              <a:pPr>
                <a:defRPr/>
              </a:pPr>
              <a:t>‹#›</a:t>
            </a:fld>
            <a:endParaRPr lang="en-GB"/>
          </a:p>
        </p:txBody>
      </p:sp>
      <p:sp>
        <p:nvSpPr>
          <p:cNvPr id="26" name="Rectangle 26"/>
          <p:cNvSpPr>
            <a:spLocks noGrp="1" noChangeArrowheads="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fld id="{D4D1158D-56F9-4234-A067-CD2BBA9FD480}" type="datetime1">
              <a:rPr lang="en-GB"/>
              <a:pPr>
                <a:defRPr/>
              </a:pPr>
              <a:t>27/09/2010</a:t>
            </a:fld>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FA2B3006-DD60-49EA-83AB-5D6DE5464E1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fld id="{0AD67862-9ACD-44E2-A242-BF60BD1AFE2E}" type="datetime1">
              <a:rPr lang="en-GB"/>
              <a:pPr>
                <a:defRPr/>
              </a:pPr>
              <a:t>27/09/2010</a:t>
            </a:fld>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0907903E-FA0F-4634-AE23-58FD7388DAC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fld id="{711A0477-700C-4DE9-B229-8F6327EE837B}" type="datetime1">
              <a:rPr lang="en-GB"/>
              <a:pPr>
                <a:defRPr/>
              </a:pPr>
              <a:t>27/09/2010</a:t>
            </a:fld>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46AA138B-7945-4EED-BD39-1757714505F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587A684A-B92A-419D-83AD-7718B1C76069}" type="datetime1">
              <a:rPr lang="en-GB"/>
              <a:pPr>
                <a:defRPr/>
              </a:pPr>
              <a:t>27/09/2010</a:t>
            </a:fld>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420EF760-D103-498E-8517-5C4FB4D1BE5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fld id="{6B8338C2-8A74-42F8-9352-F397D0D466BB}" type="datetime1">
              <a:rPr lang="en-GB"/>
              <a:pPr>
                <a:defRPr/>
              </a:pPr>
              <a:t>27/09/2010</a:t>
            </a:fld>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45E8120B-C072-4677-B811-2CB3964D2DA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dt" sz="half" idx="10"/>
          </p:nvPr>
        </p:nvSpPr>
        <p:spPr>
          <a:ln/>
        </p:spPr>
        <p:txBody>
          <a:bodyPr/>
          <a:lstStyle>
            <a:lvl1pPr>
              <a:defRPr/>
            </a:lvl1pPr>
          </a:lstStyle>
          <a:p>
            <a:pPr>
              <a:defRPr/>
            </a:pPr>
            <a:fld id="{23691C8B-D120-4A99-8F34-5AF5C9C68378}" type="datetime1">
              <a:rPr lang="en-GB"/>
              <a:pPr>
                <a:defRPr/>
              </a:pPr>
              <a:t>27/09/2010</a:t>
            </a:fld>
            <a:endParaRPr lang="en-GB"/>
          </a:p>
        </p:txBody>
      </p:sp>
      <p:sp>
        <p:nvSpPr>
          <p:cNvPr id="8" name="Rectangle 25"/>
          <p:cNvSpPr>
            <a:spLocks noGrp="1" noChangeArrowheads="1"/>
          </p:cNvSpPr>
          <p:nvPr>
            <p:ph type="ftr" sz="quarter" idx="11"/>
          </p:nvPr>
        </p:nvSpPr>
        <p:spPr>
          <a:ln/>
        </p:spPr>
        <p:txBody>
          <a:bodyPr/>
          <a:lstStyle>
            <a:lvl1pPr>
              <a:defRPr/>
            </a:lvl1pPr>
          </a:lstStyle>
          <a:p>
            <a:pPr>
              <a:defRPr/>
            </a:pPr>
            <a:endParaRPr lang="en-GB"/>
          </a:p>
        </p:txBody>
      </p:sp>
      <p:sp>
        <p:nvSpPr>
          <p:cNvPr id="9" name="Rectangle 26"/>
          <p:cNvSpPr>
            <a:spLocks noGrp="1" noChangeArrowheads="1"/>
          </p:cNvSpPr>
          <p:nvPr>
            <p:ph type="sldNum" sz="quarter" idx="12"/>
          </p:nvPr>
        </p:nvSpPr>
        <p:spPr>
          <a:ln/>
        </p:spPr>
        <p:txBody>
          <a:bodyPr/>
          <a:lstStyle>
            <a:lvl1pPr>
              <a:defRPr/>
            </a:lvl1pPr>
          </a:lstStyle>
          <a:p>
            <a:pPr>
              <a:defRPr/>
            </a:pPr>
            <a:fld id="{C35AE0A1-3454-4D58-8897-D1DC25E7950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dt" sz="half" idx="10"/>
          </p:nvPr>
        </p:nvSpPr>
        <p:spPr>
          <a:ln/>
        </p:spPr>
        <p:txBody>
          <a:bodyPr/>
          <a:lstStyle>
            <a:lvl1pPr>
              <a:defRPr/>
            </a:lvl1pPr>
          </a:lstStyle>
          <a:p>
            <a:pPr>
              <a:defRPr/>
            </a:pPr>
            <a:fld id="{EC129173-E41D-4F15-AD42-05E85C9D5877}" type="datetime1">
              <a:rPr lang="en-GB"/>
              <a:pPr>
                <a:defRPr/>
              </a:pPr>
              <a:t>27/09/2010</a:t>
            </a:fld>
            <a:endParaRPr lang="en-GB"/>
          </a:p>
        </p:txBody>
      </p:sp>
      <p:sp>
        <p:nvSpPr>
          <p:cNvPr id="4" name="Rectangle 25"/>
          <p:cNvSpPr>
            <a:spLocks noGrp="1" noChangeArrowheads="1"/>
          </p:cNvSpPr>
          <p:nvPr>
            <p:ph type="ftr" sz="quarter" idx="11"/>
          </p:nvPr>
        </p:nvSpPr>
        <p:spPr>
          <a:ln/>
        </p:spPr>
        <p:txBody>
          <a:bodyPr/>
          <a:lstStyle>
            <a:lvl1pPr>
              <a:defRPr/>
            </a:lvl1pPr>
          </a:lstStyle>
          <a:p>
            <a:pPr>
              <a:defRPr/>
            </a:pPr>
            <a:endParaRPr lang="en-GB"/>
          </a:p>
        </p:txBody>
      </p:sp>
      <p:sp>
        <p:nvSpPr>
          <p:cNvPr id="5" name="Rectangle 26"/>
          <p:cNvSpPr>
            <a:spLocks noGrp="1" noChangeArrowheads="1"/>
          </p:cNvSpPr>
          <p:nvPr>
            <p:ph type="sldNum" sz="quarter" idx="12"/>
          </p:nvPr>
        </p:nvSpPr>
        <p:spPr>
          <a:ln/>
        </p:spPr>
        <p:txBody>
          <a:bodyPr/>
          <a:lstStyle>
            <a:lvl1pPr>
              <a:defRPr/>
            </a:lvl1pPr>
          </a:lstStyle>
          <a:p>
            <a:pPr>
              <a:defRPr/>
            </a:pPr>
            <a:fld id="{9C3EA543-F689-4DE9-8DCF-D06F7A89D46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702D4159-5E10-489D-953E-F8C8C5E17539}" type="datetime1">
              <a:rPr lang="en-GB"/>
              <a:pPr>
                <a:defRPr/>
              </a:pPr>
              <a:t>27/09/2010</a:t>
            </a:fld>
            <a:endParaRPr lang="en-GB"/>
          </a:p>
        </p:txBody>
      </p:sp>
      <p:sp>
        <p:nvSpPr>
          <p:cNvPr id="3" name="Rectangle 25"/>
          <p:cNvSpPr>
            <a:spLocks noGrp="1" noChangeArrowheads="1"/>
          </p:cNvSpPr>
          <p:nvPr>
            <p:ph type="ftr" sz="quarter" idx="11"/>
          </p:nvPr>
        </p:nvSpPr>
        <p:spPr>
          <a:ln/>
        </p:spPr>
        <p:txBody>
          <a:bodyPr/>
          <a:lstStyle>
            <a:lvl1pPr>
              <a:defRPr/>
            </a:lvl1pPr>
          </a:lstStyle>
          <a:p>
            <a:pPr>
              <a:defRPr/>
            </a:pPr>
            <a:endParaRPr lang="en-GB"/>
          </a:p>
        </p:txBody>
      </p:sp>
      <p:sp>
        <p:nvSpPr>
          <p:cNvPr id="4" name="Rectangle 26"/>
          <p:cNvSpPr>
            <a:spLocks noGrp="1" noChangeArrowheads="1"/>
          </p:cNvSpPr>
          <p:nvPr>
            <p:ph type="sldNum" sz="quarter" idx="12"/>
          </p:nvPr>
        </p:nvSpPr>
        <p:spPr>
          <a:ln/>
        </p:spPr>
        <p:txBody>
          <a:bodyPr/>
          <a:lstStyle>
            <a:lvl1pPr>
              <a:defRPr/>
            </a:lvl1pPr>
          </a:lstStyle>
          <a:p>
            <a:pPr>
              <a:defRPr/>
            </a:pPr>
            <a:fld id="{F5068D67-371F-46F0-B036-B12E25D706F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B14BBFEC-7A6B-4856-B805-55BFEC0EFF4B}" type="datetime1">
              <a:rPr lang="en-GB"/>
              <a:pPr>
                <a:defRPr/>
              </a:pPr>
              <a:t>27/09/2010</a:t>
            </a:fld>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087E05A0-2C05-4F4D-9C47-0B59008AACF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F418AF1-F49D-4EE3-9DAE-859C34255FF1}" type="datetime1">
              <a:rPr lang="en-GB"/>
              <a:pPr>
                <a:defRPr/>
              </a:pPr>
              <a:t>27/09/2010</a:t>
            </a:fld>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7AE4100E-146E-488C-A4F7-7EFD2A79932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9523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p>
          </p:txBody>
        </p:sp>
        <p:sp>
          <p:nvSpPr>
            <p:cNvPr id="9523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p>
          </p:txBody>
        </p:sp>
      </p:grpSp>
      <p:sp>
        <p:nvSpPr>
          <p:cNvPr id="9523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p>
        </p:txBody>
      </p:sp>
      <p:grpSp>
        <p:nvGrpSpPr>
          <p:cNvPr id="1028" name="Group 6"/>
          <p:cNvGrpSpPr>
            <a:grpSpLocks/>
          </p:cNvGrpSpPr>
          <p:nvPr/>
        </p:nvGrpSpPr>
        <p:grpSpPr bwMode="auto">
          <a:xfrm>
            <a:off x="0" y="6019800"/>
            <a:ext cx="7848600" cy="857250"/>
            <a:chOff x="0" y="3792"/>
            <a:chExt cx="4944" cy="540"/>
          </a:xfrm>
        </p:grpSpPr>
        <p:sp>
          <p:nvSpPr>
            <p:cNvPr id="9523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p>
          </p:txBody>
        </p:sp>
        <p:grpSp>
          <p:nvGrpSpPr>
            <p:cNvPr id="1042" name="Group 8"/>
            <p:cNvGrpSpPr>
              <a:grpSpLocks/>
            </p:cNvGrpSpPr>
            <p:nvPr userDrawn="1"/>
          </p:nvGrpSpPr>
          <p:grpSpPr bwMode="auto">
            <a:xfrm>
              <a:off x="2486" y="3792"/>
              <a:ext cx="2458" cy="540"/>
              <a:chOff x="2486" y="3792"/>
              <a:chExt cx="2458" cy="540"/>
            </a:xfrm>
          </p:grpSpPr>
          <p:sp>
            <p:nvSpPr>
              <p:cNvPr id="9524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p>
            </p:txBody>
          </p:sp>
          <p:sp>
            <p:nvSpPr>
              <p:cNvPr id="9524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p>
            </p:txBody>
          </p:sp>
          <p:sp>
            <p:nvSpPr>
              <p:cNvPr id="9524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p>
            </p:txBody>
          </p:sp>
          <p:sp>
            <p:nvSpPr>
              <p:cNvPr id="9524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p>
            </p:txBody>
          </p:sp>
          <p:sp>
            <p:nvSpPr>
              <p:cNvPr id="9524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p>
            </p:txBody>
          </p:sp>
        </p:grpSp>
        <p:sp>
          <p:nvSpPr>
            <p:cNvPr id="9524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p>
          </p:txBody>
        </p:sp>
      </p:grpSp>
      <p:grpSp>
        <p:nvGrpSpPr>
          <p:cNvPr id="1029" name="Group 15"/>
          <p:cNvGrpSpPr>
            <a:grpSpLocks/>
          </p:cNvGrpSpPr>
          <p:nvPr/>
        </p:nvGrpSpPr>
        <p:grpSpPr bwMode="auto">
          <a:xfrm>
            <a:off x="627063" y="6021388"/>
            <a:ext cx="5684837" cy="849312"/>
            <a:chOff x="395" y="3793"/>
            <a:chExt cx="3581" cy="535"/>
          </a:xfrm>
        </p:grpSpPr>
        <p:sp>
          <p:nvSpPr>
            <p:cNvPr id="9524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p>
          </p:txBody>
        </p:sp>
        <p:sp>
          <p:nvSpPr>
            <p:cNvPr id="9524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p>
          </p:txBody>
        </p:sp>
        <p:sp>
          <p:nvSpPr>
            <p:cNvPr id="9525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p>
          </p:txBody>
        </p:sp>
        <p:sp>
          <p:nvSpPr>
            <p:cNvPr id="9525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p>
          </p:txBody>
        </p:sp>
        <p:sp>
          <p:nvSpPr>
            <p:cNvPr id="9525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p>
          </p:txBody>
        </p:sp>
        <p:sp>
          <p:nvSpPr>
            <p:cNvPr id="9525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p>
          </p:txBody>
        </p:sp>
      </p:grpSp>
      <p:sp>
        <p:nvSpPr>
          <p:cNvPr id="9525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5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effectLst>
                  <a:outerShdw blurRad="38100" dist="38100" dir="2700000" algn="tl">
                    <a:srgbClr val="000000"/>
                  </a:outerShdw>
                </a:effectLst>
                <a:latin typeface="+mn-lt"/>
              </a:defRPr>
            </a:lvl1pPr>
          </a:lstStyle>
          <a:p>
            <a:pPr>
              <a:defRPr/>
            </a:pPr>
            <a:fld id="{BE69470D-931F-4EB4-8A94-D6861914E0FC}" type="datetime1">
              <a:rPr lang="en-GB"/>
              <a:pPr>
                <a:defRPr/>
              </a:pPr>
              <a:t>27/09/2010</a:t>
            </a:fld>
            <a:endParaRPr lang="en-GB"/>
          </a:p>
        </p:txBody>
      </p:sp>
      <p:sp>
        <p:nvSpPr>
          <p:cNvPr id="9525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0">
                <a:effectLst>
                  <a:outerShdw blurRad="38100" dist="38100" dir="2700000" algn="tl">
                    <a:srgbClr val="000000"/>
                  </a:outerShdw>
                </a:effectLst>
                <a:latin typeface="+mn-lt"/>
              </a:defRPr>
            </a:lvl1pPr>
          </a:lstStyle>
          <a:p>
            <a:pPr>
              <a:defRPr/>
            </a:pPr>
            <a:endParaRPr lang="en-GB"/>
          </a:p>
        </p:txBody>
      </p:sp>
      <p:sp>
        <p:nvSpPr>
          <p:cNvPr id="9525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effectLst>
                  <a:outerShdw blurRad="38100" dist="38100" dir="2700000" algn="tl">
                    <a:srgbClr val="000000"/>
                  </a:outerShdw>
                </a:effectLst>
                <a:latin typeface="+mn-lt"/>
              </a:defRPr>
            </a:lvl1pPr>
          </a:lstStyle>
          <a:p>
            <a:pPr>
              <a:defRPr/>
            </a:pPr>
            <a:fld id="{FE48F8C1-5CDA-4809-940C-DC3AC40A2EA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10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http://www.prisonplanet.com/images/july2005/130705bomb.jpg"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http://www.cambridge-news.co.uk/resources/images/autonumbered/e/d/f/edf31dd1-bb56-4829-ab8d-a9d07c6d9fca.jpg"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news.yahoo.com/photo/050724/photos_pl_afp/050724214150_vesdc65b_photo1"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http://www.legitgov.org/graphics/met_police_handout_240705.jpg" TargetMode="External"/><Relationship Id="rId4" Type="http://schemas.openxmlformats.org/officeDocument/2006/relationships/image" Target="../media/image122.jpeg"/></Relationships>
</file>

<file path=ppt/slides/_rels/slide12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http://prisonplanet.com/Pictures/Jul05/250705fake.jpg"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hyperlink" Target="http://images.google.co.uk/imgres?imgurl=http://www.londontoolkit.com/Images/thameslink_train.jpg&amp;imgrefurl=http://www.londontoolkit.com/travel/gatwick_luton_central_london.htm&amp;h=210&amp;w=210&amp;sz=6&amp;hl=en&amp;start=7&amp;tbnid=aIWSRMONFsMsjM:&amp;tbnh=106&amp;tbnw=106&amp;prev=/images?q=%22Luton+Train%22&amp;gbv=2&amp;svnum=10&amp;hl=en&amp;sa=G"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12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4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http://www.prisonplanet.com/images/july2005/090705power.jpg"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hyperlink" Target="http://images.google.co.uk/imgres?imgurl=http://newsimg.bbc.co.uk/media/images/40127000/jpg/_40127182_paddick_pa203.jpg&amp;imgrefurl=http://news.bbc.co.uk/1/hi/magazine/3701218.stm&amp;h=152&amp;w=203&amp;sz=13&amp;hl=en&amp;start=1&amp;tbnid=9MdcAOEny4qBaM:&amp;tbnh=79&amp;tbnw=105&amp;prev=/images?q=%22Assistant+Commissioner+Brian+Paddick%22&amp;svnum=10&amp;hl=en&amp;lr=&amp;sa=G"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148.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http://www.prisonplanet.com/images/july2005/130705raid.jpg"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http://newsimg.bbc.co.uk/media/images/40132000/jpg/_40132183_big_ben20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http://infowars.net/pictures/news_files/Aug05/260805truth.jpg" TargetMode="External"/></Relationships>
</file>

<file path=ppt/slides/_rels/slide166.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http://www.prisonplanet.com/images/august2005/170805demen.jpg"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http://infowars.net/pictures/news_files/Aug05/260805stockwell.jpg" TargetMode="External"/></Relationships>
</file>

<file path=ppt/slides/_rels/slide172.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http://propagandamatrix.com/Pictures/Aug05/180805IanBlair.jpg" TargetMode="External"/></Relationships>
</file>

<file path=ppt/slides/_rels/slide17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images.internest.com/norwood/mainpicture.JPG" TargetMode="Externa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68.jpeg"/></Relationships>
</file>

<file path=ppt/slides/_rels/slide178.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sir-ian-blair.co.uk/_wp_generated/wpf19903c9.png" TargetMode="External"/><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182.jpeg"/></Relationships>
</file>

<file path=ppt/slides/_rels/slide192.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200.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judicial-inc.biz/AMIA_Argentina.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judicial-inc.biz/khobar_towers.ht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home.att.net/~professorboris/SPECTRE/Horsely/Horsley.ht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8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http://www.prisonplanet.com/images/july2005/110705terror.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3816DFCF-76A0-4C8C-8C06-80E8AD04EF2D}" type="slidenum">
              <a:rPr lang="en-GB"/>
              <a:pPr>
                <a:defRPr/>
              </a:pPr>
              <a:t>1</a:t>
            </a:fld>
            <a:endParaRPr lang="en-GB"/>
          </a:p>
        </p:txBody>
      </p:sp>
      <p:sp>
        <p:nvSpPr>
          <p:cNvPr id="83970" name="Text Box 2"/>
          <p:cNvSpPr txBox="1">
            <a:spLocks noChangeArrowheads="1"/>
          </p:cNvSpPr>
          <p:nvPr/>
        </p:nvSpPr>
        <p:spPr bwMode="auto">
          <a:xfrm>
            <a:off x="250825" y="765175"/>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i="0" dirty="0">
                <a:solidFill>
                  <a:srgbClr val="FF0000"/>
                </a:solidFill>
                <a:effectLst>
                  <a:outerShdw blurRad="38100" dist="38100" dir="2700000" algn="tl">
                    <a:srgbClr val="000000"/>
                  </a:outerShdw>
                </a:effectLst>
                <a:latin typeface="+mj-lt"/>
              </a:rPr>
              <a:t>The</a:t>
            </a:r>
            <a:r>
              <a:rPr lang="en-GB" sz="4800" b="1" i="0" dirty="0">
                <a:solidFill>
                  <a:srgbClr val="FF0000"/>
                </a:solidFill>
                <a:effectLst>
                  <a:outerShdw blurRad="38100" dist="38100" dir="2700000" algn="tl">
                    <a:srgbClr val="000000"/>
                  </a:outerShdw>
                </a:effectLst>
                <a:latin typeface="Alfredo's Dance" pitchFamily="2" charset="0"/>
              </a:rPr>
              <a:t> </a:t>
            </a:r>
            <a:r>
              <a:rPr lang="en-GB" sz="4800" b="1" i="0" dirty="0">
                <a:solidFill>
                  <a:srgbClr val="FF0000"/>
                </a:solidFill>
                <a:effectLst>
                  <a:outerShdw blurRad="38100" dist="38100" dir="2700000" algn="tl">
                    <a:srgbClr val="000000"/>
                  </a:outerShdw>
                </a:effectLst>
                <a:latin typeface="+mj-lt"/>
              </a:rPr>
              <a:t>Story Of Gog And Magog</a:t>
            </a:r>
          </a:p>
        </p:txBody>
      </p:sp>
      <p:sp>
        <p:nvSpPr>
          <p:cNvPr id="83971" name="WordArt 3"/>
          <p:cNvSpPr>
            <a:spLocks noChangeArrowheads="1" noChangeShapeType="1" noTextEdit="1"/>
          </p:cNvSpPr>
          <p:nvPr/>
        </p:nvSpPr>
        <p:spPr bwMode="auto">
          <a:xfrm>
            <a:off x="2124075" y="3357563"/>
            <a:ext cx="4724400" cy="762000"/>
          </a:xfrm>
          <a:prstGeom prst="rect">
            <a:avLst/>
          </a:prstGeom>
        </p:spPr>
        <p:txBody>
          <a:bodyPr wrap="none" fromWordArt="1">
            <a:prstTxWarp prst="textPlain">
              <a:avLst>
                <a:gd name="adj" fmla="val 50000"/>
              </a:avLst>
            </a:prstTxWarp>
          </a:bodyPr>
          <a:lstStyle/>
          <a:p>
            <a:pPr algn="ctr"/>
            <a:r>
              <a:rPr lang="en-GB" sz="4800" i="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Part</a:t>
            </a:r>
            <a:r>
              <a:rPr lang="en-GB" sz="4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4800" i="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Nine</a:t>
            </a:r>
          </a:p>
        </p:txBody>
      </p:sp>
      <p:sp>
        <p:nvSpPr>
          <p:cNvPr id="83972" name="Text Box 4"/>
          <p:cNvSpPr txBox="1">
            <a:spLocks noChangeArrowheads="1"/>
          </p:cNvSpPr>
          <p:nvPr/>
        </p:nvSpPr>
        <p:spPr bwMode="auto">
          <a:xfrm>
            <a:off x="0" y="5013325"/>
            <a:ext cx="9144000" cy="701675"/>
          </a:xfrm>
          <a:prstGeom prst="rect">
            <a:avLst/>
          </a:prstGeom>
          <a:noFill/>
          <a:ln w="9525">
            <a:noFill/>
            <a:miter lim="800000"/>
            <a:headEnd/>
            <a:tailEnd/>
          </a:ln>
          <a:effectLst/>
        </p:spPr>
        <p:txBody>
          <a:bodyPr>
            <a:spAutoFit/>
          </a:bodyPr>
          <a:lstStyle/>
          <a:p>
            <a:pPr algn="ctr" eaLnBrk="0" hangingPunct="0">
              <a:spcBef>
                <a:spcPct val="50000"/>
              </a:spcBef>
              <a:defRPr/>
            </a:pPr>
            <a:r>
              <a:rPr lang="en-GB" sz="4000" b="1" i="0">
                <a:solidFill>
                  <a:srgbClr val="00FF00"/>
                </a:solidFill>
                <a:effectLst>
                  <a:outerShdw blurRad="38100" dist="38100" dir="2700000" algn="tl">
                    <a:srgbClr val="000000"/>
                  </a:outerShdw>
                </a:effectLst>
                <a:latin typeface="Arial" charset="0"/>
              </a:rPr>
              <a:t>False Flag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grpId="0" nodeType="afterEffect">
                                  <p:stCondLst>
                                    <p:cond delay="0"/>
                                  </p:stCondLst>
                                  <p:childTnLst>
                                    <p:set>
                                      <p:cBhvr>
                                        <p:cTn id="11" dur="1" fill="hold">
                                          <p:stCondLst>
                                            <p:cond delay="0"/>
                                          </p:stCondLst>
                                        </p:cTn>
                                        <p:tgtEl>
                                          <p:spTgt spid="83971"/>
                                        </p:tgtEl>
                                        <p:attrNameLst>
                                          <p:attrName>style.visibility</p:attrName>
                                        </p:attrNameLst>
                                      </p:cBhvr>
                                      <p:to>
                                        <p:strVal val="visible"/>
                                      </p:to>
                                    </p:set>
                                    <p:anim calcmode="lin" valueType="num">
                                      <p:cBhvr additive="base">
                                        <p:cTn id="12" dur="500" fill="hold"/>
                                        <p:tgtEl>
                                          <p:spTgt spid="83971"/>
                                        </p:tgtEl>
                                        <p:attrNameLst>
                                          <p:attrName>ppt_x</p:attrName>
                                        </p:attrNameLst>
                                      </p:cBhvr>
                                      <p:tavLst>
                                        <p:tav tm="0">
                                          <p:val>
                                            <p:strVal val="#ppt_x"/>
                                          </p:val>
                                        </p:tav>
                                        <p:tav tm="100000">
                                          <p:val>
                                            <p:strVal val="#ppt_x"/>
                                          </p:val>
                                        </p:tav>
                                      </p:tavLst>
                                    </p:anim>
                                    <p:anim calcmode="lin" valueType="num">
                                      <p:cBhvr additive="base">
                                        <p:cTn id="13" dur="500" fill="hold"/>
                                        <p:tgtEl>
                                          <p:spTgt spid="83971"/>
                                        </p:tgtEl>
                                        <p:attrNameLst>
                                          <p:attrName>ppt_y</p:attrName>
                                        </p:attrNameLst>
                                      </p:cBhvr>
                                      <p:tavLst>
                                        <p:tav tm="0">
                                          <p:val>
                                            <p:strVal val="0-#ppt_h/2"/>
                                          </p:val>
                                        </p:tav>
                                        <p:tav tm="100000">
                                          <p:val>
                                            <p:strVal val="#ppt_y"/>
                                          </p:val>
                                        </p:tav>
                                      </p:tavLst>
                                    </p:anim>
                                  </p:childTnLst>
                                </p:cTn>
                              </p:par>
                            </p:childTnLst>
                          </p:cTn>
                        </p:par>
                        <p:par>
                          <p:cTn id="14" fill="hold">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83972">
                                            <p:txEl>
                                              <p:pRg st="0" end="0"/>
                                            </p:txEl>
                                          </p:spTgt>
                                        </p:tgtEl>
                                        <p:attrNameLst>
                                          <p:attrName>style.visibility</p:attrName>
                                        </p:attrNameLst>
                                      </p:cBhvr>
                                      <p:to>
                                        <p:strVal val="visible"/>
                                      </p:to>
                                    </p:set>
                                    <p:anim calcmode="lin" valueType="num">
                                      <p:cBhvr additive="base">
                                        <p:cTn id="17" dur="500" fill="hold"/>
                                        <p:tgtEl>
                                          <p:spTgt spid="8397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397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FA44E4B7-4D25-420A-A45E-E5B2DC86D46B}" type="slidenum">
              <a:rPr lang="en-GB" smtClean="0"/>
              <a:pPr>
                <a:defRPr/>
              </a:pPr>
              <a:t>10</a:t>
            </a:fld>
            <a:endParaRPr lang="en-GB"/>
          </a:p>
        </p:txBody>
      </p:sp>
      <p:sp>
        <p:nvSpPr>
          <p:cNvPr id="7" name="Rectangle 6"/>
          <p:cNvSpPr/>
          <p:nvPr/>
        </p:nvSpPr>
        <p:spPr>
          <a:xfrm>
            <a:off x="4000500" y="1714500"/>
            <a:ext cx="4714875" cy="4770438"/>
          </a:xfrm>
          <a:prstGeom prst="rect">
            <a:avLst/>
          </a:prstGeom>
        </p:spPr>
        <p:txBody>
          <a:bodyPr>
            <a:spAutoFit/>
          </a:bodyPr>
          <a:lstStyle/>
          <a:p>
            <a:pPr>
              <a:defRPr/>
            </a:pPr>
            <a:r>
              <a:rPr lang="en-US" sz="2800" b="1" i="0" dirty="0">
                <a:solidFill>
                  <a:srgbClr val="00FFFF"/>
                </a:solidFill>
                <a:effectLst>
                  <a:outerShdw blurRad="38100" dist="38100" dir="2700000" algn="tl">
                    <a:srgbClr val="000000"/>
                  </a:outerShdw>
                </a:effectLst>
                <a:latin typeface="Arial" charset="0"/>
              </a:rPr>
              <a:t>The name of their “moving company” actually contained the word</a:t>
            </a:r>
            <a:r>
              <a:rPr lang="en-US" sz="2800" b="1" i="0" dirty="0">
                <a:effectLst>
                  <a:outerShdw blurRad="38100" dist="38100" dir="2700000" algn="tl">
                    <a:srgbClr val="000000"/>
                  </a:outerShdw>
                </a:effectLst>
                <a:latin typeface="Arial" charset="0"/>
              </a:rPr>
              <a:t> </a:t>
            </a:r>
            <a:r>
              <a:rPr lang="en-US" sz="2800" b="1" i="0" dirty="0">
                <a:solidFill>
                  <a:srgbClr val="FF0000"/>
                </a:solidFill>
                <a:effectLst>
                  <a:outerShdw blurRad="38100" dist="38100" dir="2700000" algn="tl">
                    <a:srgbClr val="000000"/>
                  </a:outerShdw>
                </a:effectLst>
                <a:latin typeface="Arial" charset="0"/>
              </a:rPr>
              <a:t>MOSSAD</a:t>
            </a:r>
            <a:r>
              <a:rPr lang="en-US" sz="2800" b="1" i="0" dirty="0">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embedded inside. Moving Systems Incorporated…    </a:t>
            </a:r>
          </a:p>
          <a:p>
            <a:pPr>
              <a:defRPr/>
            </a:pPr>
            <a:r>
              <a:rPr lang="en-US" sz="2800" b="1" i="0" dirty="0">
                <a:solidFill>
                  <a:srgbClr val="00FF00"/>
                </a:solidFill>
                <a:effectLst>
                  <a:outerShdw blurRad="38100" dist="38100" dir="2700000" algn="tl">
                    <a:srgbClr val="000000"/>
                  </a:outerShdw>
                </a:effectLst>
                <a:latin typeface="Arial" charset="0"/>
              </a:rPr>
              <a:t> </a:t>
            </a:r>
            <a:r>
              <a:rPr lang="en-US" sz="2800" b="1" i="0" dirty="0">
                <a:effectLst>
                  <a:outerShdw blurRad="38100" dist="38100" dir="2700000" algn="tl">
                    <a:srgbClr val="000000"/>
                  </a:outerShdw>
                </a:effectLst>
                <a:latin typeface="Arial" charset="0"/>
              </a:rPr>
              <a:t>      </a:t>
            </a:r>
          </a:p>
          <a:p>
            <a:pPr>
              <a:defRPr/>
            </a:pPr>
            <a:r>
              <a:rPr lang="en-US" sz="3600" b="1" i="0" dirty="0" err="1">
                <a:solidFill>
                  <a:srgbClr val="FF0000"/>
                </a:solidFill>
                <a:effectLst>
                  <a:outerShdw blurRad="38100" dist="38100" dir="2700000" algn="tl">
                    <a:srgbClr val="000000"/>
                  </a:outerShdw>
                </a:effectLst>
                <a:latin typeface="Arial" charset="0"/>
              </a:rPr>
              <a:t>MO</a:t>
            </a:r>
            <a:r>
              <a:rPr lang="en-US" sz="3600" b="1" i="0" dirty="0" err="1">
                <a:solidFill>
                  <a:srgbClr val="FFFF00"/>
                </a:solidFill>
                <a:effectLst>
                  <a:outerShdw blurRad="38100" dist="38100" dir="2700000" algn="tl">
                    <a:srgbClr val="000000"/>
                  </a:outerShdw>
                </a:effectLst>
                <a:latin typeface="Arial" charset="0"/>
              </a:rPr>
              <a:t>ving</a:t>
            </a:r>
            <a:r>
              <a:rPr lang="en-US" sz="3600" b="1" i="0" dirty="0">
                <a:solidFill>
                  <a:srgbClr val="FFFF00"/>
                </a:solidFill>
                <a:effectLst>
                  <a:outerShdw blurRad="38100" dist="38100" dir="2700000" algn="tl">
                    <a:srgbClr val="000000"/>
                  </a:outerShdw>
                </a:effectLst>
                <a:latin typeface="Arial" charset="0"/>
              </a:rPr>
              <a:t> </a:t>
            </a:r>
            <a:r>
              <a:rPr lang="en-US" sz="3600" b="1" i="0" dirty="0" err="1">
                <a:solidFill>
                  <a:srgbClr val="FF0000"/>
                </a:solidFill>
                <a:effectLst>
                  <a:outerShdw blurRad="38100" dist="38100" dir="2700000" algn="tl">
                    <a:srgbClr val="000000"/>
                  </a:outerShdw>
                </a:effectLst>
                <a:latin typeface="Arial" charset="0"/>
              </a:rPr>
              <a:t>S</a:t>
            </a:r>
            <a:r>
              <a:rPr lang="en-US" sz="3600" b="1" i="0" dirty="0" err="1">
                <a:solidFill>
                  <a:srgbClr val="FFFF00"/>
                </a:solidFill>
                <a:effectLst>
                  <a:outerShdw blurRad="38100" dist="38100" dir="2700000" algn="tl">
                    <a:srgbClr val="000000"/>
                  </a:outerShdw>
                </a:effectLst>
                <a:latin typeface="Arial" charset="0"/>
              </a:rPr>
              <a:t>y</a:t>
            </a:r>
            <a:r>
              <a:rPr lang="en-US" sz="3600" b="1" i="0" dirty="0" err="1">
                <a:solidFill>
                  <a:srgbClr val="FF0000"/>
                </a:solidFill>
                <a:effectLst>
                  <a:outerShdw blurRad="38100" dist="38100" dir="2700000" algn="tl">
                    <a:srgbClr val="000000"/>
                  </a:outerShdw>
                </a:effectLst>
                <a:latin typeface="Arial" charset="0"/>
              </a:rPr>
              <a:t>S</a:t>
            </a:r>
            <a:r>
              <a:rPr lang="en-US" sz="3600" b="1" i="0" dirty="0" err="1">
                <a:solidFill>
                  <a:srgbClr val="FFFF00"/>
                </a:solidFill>
                <a:effectLst>
                  <a:outerShdw blurRad="38100" dist="38100" dir="2700000" algn="tl">
                    <a:srgbClr val="000000"/>
                  </a:outerShdw>
                </a:effectLst>
                <a:latin typeface="Arial" charset="0"/>
              </a:rPr>
              <a:t>tems</a:t>
            </a:r>
            <a:r>
              <a:rPr lang="en-US" sz="3600" b="1" i="0" dirty="0">
                <a:effectLst>
                  <a:outerShdw blurRad="38100" dist="38100" dir="2700000" algn="tl">
                    <a:srgbClr val="000000"/>
                  </a:outerShdw>
                </a:effectLst>
                <a:latin typeface="Arial" charset="0"/>
              </a:rPr>
              <a:t> </a:t>
            </a:r>
          </a:p>
          <a:p>
            <a:pPr>
              <a:defRPr/>
            </a:pPr>
            <a:r>
              <a:rPr lang="en-US" sz="3600" b="1" i="0" dirty="0" err="1">
                <a:solidFill>
                  <a:srgbClr val="FFFF00"/>
                </a:solidFill>
                <a:effectLst>
                  <a:outerShdw blurRad="38100" dist="38100" dir="2700000" algn="tl">
                    <a:srgbClr val="000000"/>
                  </a:outerShdw>
                </a:effectLst>
                <a:latin typeface="Arial" charset="0"/>
              </a:rPr>
              <a:t>Incorpor</a:t>
            </a:r>
            <a:r>
              <a:rPr lang="en-US" sz="3600" b="1" i="0" dirty="0" err="1">
                <a:solidFill>
                  <a:srgbClr val="FF0000"/>
                </a:solidFill>
                <a:effectLst>
                  <a:outerShdw blurRad="38100" dist="38100" dir="2700000" algn="tl">
                    <a:srgbClr val="000000"/>
                  </a:outerShdw>
                </a:effectLst>
                <a:latin typeface="Arial" charset="0"/>
              </a:rPr>
              <a:t>A</a:t>
            </a:r>
            <a:r>
              <a:rPr lang="en-US" sz="3600" b="1" i="0" dirty="0" err="1">
                <a:solidFill>
                  <a:srgbClr val="FFFF00"/>
                </a:solidFill>
                <a:effectLst>
                  <a:outerShdw blurRad="38100" dist="38100" dir="2700000" algn="tl">
                    <a:srgbClr val="000000"/>
                  </a:outerShdw>
                </a:effectLst>
                <a:latin typeface="Arial" charset="0"/>
              </a:rPr>
              <a:t>te</a:t>
            </a:r>
            <a:r>
              <a:rPr lang="en-US" sz="3600" b="1" i="0" dirty="0" err="1">
                <a:solidFill>
                  <a:srgbClr val="FF0000"/>
                </a:solidFill>
                <a:effectLst>
                  <a:outerShdw blurRad="38100" dist="38100" dir="2700000" algn="tl">
                    <a:srgbClr val="000000"/>
                  </a:outerShdw>
                </a:effectLst>
                <a:latin typeface="Arial" charset="0"/>
              </a:rPr>
              <a:t>D</a:t>
            </a:r>
            <a:r>
              <a:rPr lang="en-US" sz="3600" b="1" i="0" dirty="0">
                <a:solidFill>
                  <a:srgbClr val="FFFF00"/>
                </a:solidFill>
                <a:effectLst>
                  <a:outerShdw blurRad="38100" dist="38100" dir="2700000" algn="tl">
                    <a:srgbClr val="000000"/>
                  </a:outerShdw>
                </a:effectLst>
                <a:latin typeface="Arial" charset="0"/>
              </a:rPr>
              <a:t>…….</a:t>
            </a:r>
          </a:p>
          <a:p>
            <a:pPr>
              <a:defRPr/>
            </a:pPr>
            <a:r>
              <a:rPr lang="en-US" sz="3600" b="1" i="0" dirty="0">
                <a:solidFill>
                  <a:srgbClr val="FF0000"/>
                </a:solidFill>
                <a:effectLst>
                  <a:outerShdw blurRad="38100" dist="38100" dir="2700000" algn="tl">
                    <a:srgbClr val="000000"/>
                  </a:outerShdw>
                </a:effectLst>
                <a:latin typeface="Arial" charset="0"/>
              </a:rPr>
              <a:t>MOSSAD</a:t>
            </a:r>
            <a:endParaRPr lang="en-GB" sz="3600" b="1" i="0" dirty="0">
              <a:solidFill>
                <a:srgbClr val="FF33CC"/>
              </a:solidFill>
              <a:effectLst>
                <a:outerShdw blurRad="38100" dist="38100" dir="2700000" algn="tl">
                  <a:srgbClr val="000000"/>
                </a:outerShdw>
              </a:effectLst>
            </a:endParaRPr>
          </a:p>
        </p:txBody>
      </p:sp>
      <p:pic>
        <p:nvPicPr>
          <p:cNvPr id="305156" name="Picture 4" descr="http://1.bp.blogspot.com/_SjeIpQaJngg/RuZzD6GB9GI/AAAAAAAABBg/qYmuOmaNMC0/s400/white_van.jpg"/>
          <p:cNvPicPr>
            <a:picLocks noChangeAspect="1" noChangeArrowheads="1"/>
          </p:cNvPicPr>
          <p:nvPr/>
        </p:nvPicPr>
        <p:blipFill>
          <a:blip r:embed="rId3" cstate="print"/>
          <a:srcRect/>
          <a:stretch>
            <a:fillRect/>
          </a:stretch>
        </p:blipFill>
        <p:spPr bwMode="auto">
          <a:xfrm>
            <a:off x="500063" y="2571750"/>
            <a:ext cx="3233737"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5156"/>
                                        </p:tgtEl>
                                        <p:attrNameLst>
                                          <p:attrName>style.visibility</p:attrName>
                                        </p:attrNameLst>
                                      </p:cBhvr>
                                      <p:to>
                                        <p:strVal val="visible"/>
                                      </p:to>
                                    </p:set>
                                    <p:animEffect transition="in" filter="circle(in)">
                                      <p:cBhvr>
                                        <p:cTn id="7" dur="2000"/>
                                        <p:tgtEl>
                                          <p:spTgt spid="30515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5" name="Slide Number Placeholder 4"/>
          <p:cNvSpPr>
            <a:spLocks noGrp="1"/>
          </p:cNvSpPr>
          <p:nvPr>
            <p:ph type="sldNum" sz="quarter" idx="12"/>
          </p:nvPr>
        </p:nvSpPr>
        <p:spPr/>
        <p:txBody>
          <a:bodyPr/>
          <a:lstStyle/>
          <a:p>
            <a:pPr>
              <a:defRPr/>
            </a:pPr>
            <a:fld id="{AB327826-9187-4AFD-BF0D-5F93D96F367F}" type="slidenum">
              <a:rPr lang="en-GB" smtClean="0"/>
              <a:pPr>
                <a:defRPr/>
              </a:pPr>
              <a:t>100</a:t>
            </a:fld>
            <a:endParaRPr lang="en-GB"/>
          </a:p>
        </p:txBody>
      </p:sp>
      <p:pic>
        <p:nvPicPr>
          <p:cNvPr id="7" name="Picture 3" descr="London11"/>
          <p:cNvPicPr>
            <a:picLocks noChangeAspect="1" noChangeArrowheads="1"/>
          </p:cNvPicPr>
          <p:nvPr/>
        </p:nvPicPr>
        <p:blipFill>
          <a:blip r:embed="rId3" cstate="print"/>
          <a:srcRect/>
          <a:stretch>
            <a:fillRect/>
          </a:stretch>
        </p:blipFill>
        <p:spPr bwMode="auto">
          <a:xfrm>
            <a:off x="1928813" y="1928813"/>
            <a:ext cx="2606675" cy="3386137"/>
          </a:xfrm>
          <a:prstGeom prst="rect">
            <a:avLst/>
          </a:prstGeom>
          <a:noFill/>
          <a:ln w="9525">
            <a:noFill/>
            <a:miter lim="800000"/>
            <a:headEnd/>
            <a:tailEnd/>
          </a:ln>
        </p:spPr>
      </p:pic>
      <p:pic>
        <p:nvPicPr>
          <p:cNvPr id="8" name="Picture 4" descr="London35"/>
          <p:cNvPicPr>
            <a:picLocks noChangeAspect="1" noChangeArrowheads="1"/>
          </p:cNvPicPr>
          <p:nvPr/>
        </p:nvPicPr>
        <p:blipFill>
          <a:blip r:embed="rId4" cstate="print"/>
          <a:srcRect/>
          <a:stretch>
            <a:fillRect/>
          </a:stretch>
        </p:blipFill>
        <p:spPr bwMode="auto">
          <a:xfrm>
            <a:off x="4786313" y="2000250"/>
            <a:ext cx="2386012" cy="3243263"/>
          </a:xfrm>
          <a:prstGeom prst="rect">
            <a:avLst/>
          </a:prstGeom>
          <a:noFill/>
          <a:ln w="9525">
            <a:noFill/>
            <a:miter lim="800000"/>
            <a:headEnd/>
            <a:tailEnd/>
          </a:ln>
        </p:spPr>
      </p:pic>
      <p:sp>
        <p:nvSpPr>
          <p:cNvPr id="9" name="TextBox 8"/>
          <p:cNvSpPr txBox="1"/>
          <p:nvPr/>
        </p:nvSpPr>
        <p:spPr>
          <a:xfrm>
            <a:off x="0" y="5357826"/>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GB" sz="2800" b="1" i="0" dirty="0">
                <a:solidFill>
                  <a:srgbClr val="00FF00"/>
                </a:solidFill>
                <a:effectLst>
                  <a:outerShdw blurRad="38100" dist="38100" dir="2700000" algn="tl">
                    <a:srgbClr val="000000"/>
                  </a:outerShdw>
                </a:effectLst>
              </a:rPr>
              <a:t>If these attacks were Muslim,</a:t>
            </a:r>
            <a:r>
              <a:rPr lang="en-GB" sz="2800" b="1" i="0" dirty="0">
                <a:solidFill>
                  <a:srgbClr val="FFFF00"/>
                </a:solidFill>
                <a:effectLst>
                  <a:outerShdw blurRad="38100" dist="38100" dir="2700000" algn="tl">
                    <a:srgbClr val="000000"/>
                  </a:outerShdw>
                </a:effectLst>
              </a:rPr>
              <a:t> </a:t>
            </a:r>
            <a:r>
              <a:rPr lang="en-GB" sz="2800" b="1" i="0" dirty="0">
                <a:solidFill>
                  <a:srgbClr val="FF0000"/>
                </a:solidFill>
                <a:effectLst>
                  <a:outerShdw blurRad="38100" dist="38100" dir="2700000" algn="tl">
                    <a:srgbClr val="000000"/>
                  </a:outerShdw>
                </a:effectLst>
              </a:rPr>
              <a:t>the targets would be Jews.</a:t>
            </a:r>
            <a:r>
              <a:rPr lang="en-GB" sz="2800" b="1" i="0" dirty="0">
                <a:solidFill>
                  <a:srgbClr val="FFFF00"/>
                </a:solidFill>
                <a:effectLst>
                  <a:outerShdw blurRad="38100" dist="38100" dir="2700000" algn="tl">
                    <a:srgbClr val="000000"/>
                  </a:outerShdw>
                </a:effectLst>
              </a:rPr>
              <a:t> </a:t>
            </a:r>
            <a:r>
              <a:rPr lang="en-GB" sz="2800" b="1" i="0" dirty="0">
                <a:solidFill>
                  <a:schemeClr val="hlink"/>
                </a:solidFill>
                <a:effectLst>
                  <a:outerShdw blurRad="38100" dist="38100" dir="2700000" algn="tl">
                    <a:srgbClr val="000000"/>
                  </a:outerShdw>
                </a:effectLst>
              </a:rPr>
              <a:t>'Rich and powerful Jews', to be more exact. </a:t>
            </a:r>
            <a:r>
              <a:rPr lang="en-GB" sz="2800" b="1" i="0" dirty="0">
                <a:solidFill>
                  <a:srgbClr val="FF00FF"/>
                </a:solidFill>
                <a:effectLst>
                  <a:outerShdw blurRad="38100" dist="38100" dir="2700000" algn="tl">
                    <a:srgbClr val="000000"/>
                  </a:outerShdw>
                </a:effectLst>
              </a:rPr>
              <a:t>A Jewish conference, or an </a:t>
            </a:r>
            <a:r>
              <a:rPr lang="en-GB" sz="2800" b="1" i="0" dirty="0">
                <a:solidFill>
                  <a:srgbClr val="FFFF00"/>
                </a:solidFill>
                <a:effectLst>
                  <a:outerShdw blurRad="38100" dist="38100" dir="2700000" algn="tl">
                    <a:srgbClr val="000000"/>
                  </a:outerShdw>
                </a:effectLst>
              </a:rPr>
              <a:t>exclusive Jewish restaurant and </a:t>
            </a:r>
            <a:r>
              <a:rPr lang="en-GB" sz="2800" b="1" i="0" dirty="0">
                <a:solidFill>
                  <a:srgbClr val="FF0000"/>
                </a:solidFill>
                <a:effectLst>
                  <a:outerShdw blurRad="38100" dist="38100" dir="2700000" algn="tl">
                    <a:srgbClr val="000000"/>
                  </a:outerShdw>
                </a:effectLst>
              </a:rPr>
              <a:t>Jewish banks, etc. </a:t>
            </a:r>
            <a:endParaRPr lang="en-GB" sz="2800" dirty="0"/>
          </a:p>
        </p:txBody>
      </p:sp>
      <p:sp>
        <p:nvSpPr>
          <p:cNvPr id="10" name="TextBox 9"/>
          <p:cNvSpPr txBox="1"/>
          <p:nvPr/>
        </p:nvSpPr>
        <p:spPr>
          <a:xfrm>
            <a:off x="0" y="1357313"/>
            <a:ext cx="9144000" cy="523875"/>
          </a:xfrm>
          <a:prstGeom prst="rect">
            <a:avLst/>
          </a:prstGeom>
          <a:noFill/>
        </p:spPr>
        <p:txBody>
          <a:bodyPr>
            <a:spAutoFit/>
          </a:bodyPr>
          <a:lstStyle/>
          <a:p>
            <a:pPr algn="ctr">
              <a:defRPr/>
            </a:pPr>
            <a:r>
              <a:rPr lang="en-GB" sz="2800" b="1" i="0" dirty="0">
                <a:solidFill>
                  <a:srgbClr val="FFFF00"/>
                </a:solidFill>
                <a:effectLst>
                  <a:outerShdw blurRad="38100" dist="38100" dir="2700000" algn="tl">
                    <a:srgbClr val="000000"/>
                  </a:outerShdw>
                </a:effectLst>
                <a:latin typeface="Arial" charset="0"/>
              </a:rPr>
              <a:t>If This Were A Real Islamic Attack </a:t>
            </a:r>
          </a:p>
        </p:txBody>
      </p:sp>
      <p:sp>
        <p:nvSpPr>
          <p:cNvPr id="11" name="TextBox 10"/>
          <p:cNvSpPr txBox="1">
            <a:spLocks noChangeArrowheads="1"/>
          </p:cNvSpPr>
          <p:nvPr/>
        </p:nvSpPr>
        <p:spPr bwMode="auto">
          <a:xfrm>
            <a:off x="0" y="2786063"/>
            <a:ext cx="1857375" cy="1016000"/>
          </a:xfrm>
          <a:prstGeom prst="rect">
            <a:avLst/>
          </a:prstGeom>
          <a:noFill/>
          <a:ln w="9525">
            <a:noFill/>
            <a:miter lim="800000"/>
            <a:headEnd/>
            <a:tailEnd/>
          </a:ln>
        </p:spPr>
        <p:txBody>
          <a:bodyPr>
            <a:spAutoFit/>
          </a:bodyPr>
          <a:lstStyle/>
          <a:p>
            <a:r>
              <a:rPr lang="en-GB" sz="2000" b="1" i="0">
                <a:solidFill>
                  <a:srgbClr val="00FFFF"/>
                </a:solidFill>
              </a:rPr>
              <a:t>Jewish Restaurant Left:</a:t>
            </a:r>
          </a:p>
        </p:txBody>
      </p:sp>
      <p:sp>
        <p:nvSpPr>
          <p:cNvPr id="13" name="TextBox 12"/>
          <p:cNvSpPr txBox="1"/>
          <p:nvPr/>
        </p:nvSpPr>
        <p:spPr>
          <a:xfrm>
            <a:off x="7500938" y="2643188"/>
            <a:ext cx="1214437" cy="1016000"/>
          </a:xfrm>
          <a:prstGeom prst="rect">
            <a:avLst/>
          </a:prstGeom>
          <a:noFill/>
        </p:spPr>
        <p:txBody>
          <a:bodyPr>
            <a:spAutoFit/>
          </a:bodyPr>
          <a:lstStyle/>
          <a:p>
            <a:pPr>
              <a:defRPr/>
            </a:pPr>
            <a:r>
              <a:rPr lang="en-GB" sz="2000" b="1" i="0" dirty="0">
                <a:solidFill>
                  <a:srgbClr val="00FFFF"/>
                </a:solidFill>
                <a:effectLst>
                  <a:outerShdw blurRad="38100" dist="38100" dir="2700000" algn="tl">
                    <a:srgbClr val="000000">
                      <a:alpha val="43137"/>
                    </a:srgbClr>
                  </a:outerShdw>
                </a:effectLst>
              </a:rPr>
              <a:t>Arab victim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3" name="Slide Number Placeholder 2"/>
          <p:cNvSpPr>
            <a:spLocks noGrp="1"/>
          </p:cNvSpPr>
          <p:nvPr>
            <p:ph type="sldNum" sz="quarter" idx="12"/>
          </p:nvPr>
        </p:nvSpPr>
        <p:spPr/>
        <p:txBody>
          <a:bodyPr/>
          <a:lstStyle/>
          <a:p>
            <a:pPr>
              <a:defRPr/>
            </a:pPr>
            <a:fld id="{35543DF3-30E1-4A77-8B7F-9247360B185A}" type="slidenum">
              <a:rPr lang="en-GB" smtClean="0"/>
              <a:pPr>
                <a:defRPr/>
              </a:pPr>
              <a:t>101</a:t>
            </a:fld>
            <a:endParaRPr lang="en-GB"/>
          </a:p>
        </p:txBody>
      </p:sp>
      <p:sp>
        <p:nvSpPr>
          <p:cNvPr id="4" name="TextBox 3"/>
          <p:cNvSpPr txBox="1"/>
          <p:nvPr/>
        </p:nvSpPr>
        <p:spPr>
          <a:xfrm>
            <a:off x="0" y="1643063"/>
            <a:ext cx="9144000" cy="523875"/>
          </a:xfrm>
          <a:prstGeom prst="rect">
            <a:avLst/>
          </a:prstGeom>
          <a:noFill/>
        </p:spPr>
        <p:txBody>
          <a:bodyPr>
            <a:spAutoFit/>
          </a:bodyPr>
          <a:lstStyle/>
          <a:p>
            <a:pPr algn="ctr">
              <a:defRPr/>
            </a:pPr>
            <a:r>
              <a:rPr lang="en-GB" sz="2800" b="1" i="0" dirty="0">
                <a:solidFill>
                  <a:srgbClr val="FFFF00"/>
                </a:solidFill>
                <a:effectLst>
                  <a:outerShdw blurRad="38100" dist="38100" dir="2700000" algn="tl">
                    <a:srgbClr val="000000"/>
                  </a:outerShdw>
                </a:effectLst>
                <a:latin typeface="Arial" charset="0"/>
              </a:rPr>
              <a:t>If This Were A Real Islamic Attack</a:t>
            </a:r>
            <a:endParaRPr lang="en-GB" dirty="0"/>
          </a:p>
        </p:txBody>
      </p:sp>
      <p:pic>
        <p:nvPicPr>
          <p:cNvPr id="363522" name="Picture 2" descr="http://2.bp.blogspot.com/_NE-72ZXux-g/R6Rl8iZFWRI/AAAAAAAACe8/1bgjdrYuW7g/s320/The%2BMuslim%2BBrotherhood.jpg"/>
          <p:cNvPicPr>
            <a:picLocks noChangeAspect="1" noChangeArrowheads="1"/>
          </p:cNvPicPr>
          <p:nvPr/>
        </p:nvPicPr>
        <p:blipFill>
          <a:blip r:embed="rId3" cstate="print"/>
          <a:srcRect/>
          <a:stretch>
            <a:fillRect/>
          </a:stretch>
        </p:blipFill>
        <p:spPr bwMode="auto">
          <a:xfrm>
            <a:off x="500063" y="2500313"/>
            <a:ext cx="3857625" cy="3857625"/>
          </a:xfrm>
          <a:prstGeom prst="rect">
            <a:avLst/>
          </a:prstGeom>
          <a:noFill/>
          <a:ln w="9525">
            <a:noFill/>
            <a:miter lim="800000"/>
            <a:headEnd/>
            <a:tailEnd/>
          </a:ln>
        </p:spPr>
      </p:pic>
      <p:sp>
        <p:nvSpPr>
          <p:cNvPr id="6" name="TextBox 5"/>
          <p:cNvSpPr txBox="1"/>
          <p:nvPr/>
        </p:nvSpPr>
        <p:spPr>
          <a:xfrm>
            <a:off x="4714875" y="2714625"/>
            <a:ext cx="4071938" cy="3540125"/>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 The Muslims would want the world to know</a:t>
            </a:r>
            <a:r>
              <a:rPr lang="en-GB" sz="2800" b="1" i="0" dirty="0">
                <a:solidFill>
                  <a:srgbClr val="00FF00"/>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that Jews are the Muslim's real enemies.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Who benefits from bombing a bus-load of working immigrants?</a:t>
            </a:r>
            <a:endParaRPr lang="en-GB" sz="28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circle(in)">
                                      <p:cBhvr>
                                        <p:cTn id="7" dur="2000"/>
                                        <p:tgtEl>
                                          <p:spTgt spid="3635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172997D-022D-47E0-A326-37E754A12516}" type="slidenum">
              <a:rPr lang="en-GB"/>
              <a:pPr>
                <a:defRPr/>
              </a:pPr>
              <a:t>102</a:t>
            </a:fld>
            <a:endParaRPr lang="en-GB"/>
          </a:p>
        </p:txBody>
      </p:sp>
      <p:sp>
        <p:nvSpPr>
          <p:cNvPr id="16896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68963" name="Picture 3" descr="London10"/>
          <p:cNvPicPr>
            <a:picLocks noGrp="1" noChangeAspect="1" noChangeArrowheads="1"/>
          </p:cNvPicPr>
          <p:nvPr>
            <p:ph idx="1"/>
          </p:nvPr>
        </p:nvPicPr>
        <p:blipFill>
          <a:blip r:embed="rId3" cstate="print"/>
          <a:srcRect/>
          <a:stretch>
            <a:fillRect/>
          </a:stretch>
        </p:blipFill>
        <p:spPr>
          <a:xfrm>
            <a:off x="395288" y="1773238"/>
            <a:ext cx="3960812" cy="2747962"/>
          </a:xfrm>
          <a:noFill/>
        </p:spPr>
      </p:pic>
      <p:sp>
        <p:nvSpPr>
          <p:cNvPr id="168964" name="Text Box 4"/>
          <p:cNvSpPr txBox="1">
            <a:spLocks noChangeArrowheads="1"/>
          </p:cNvSpPr>
          <p:nvPr/>
        </p:nvSpPr>
        <p:spPr bwMode="auto">
          <a:xfrm>
            <a:off x="4716463" y="1916113"/>
            <a:ext cx="4105275" cy="3935412"/>
          </a:xfrm>
          <a:prstGeom prst="rect">
            <a:avLst/>
          </a:prstGeom>
          <a:noFill/>
          <a:ln w="9525">
            <a:noFill/>
            <a:miter lim="800000"/>
            <a:headEnd/>
            <a:tailEnd/>
          </a:ln>
          <a:effectLst/>
        </p:spPr>
        <p:txBody>
          <a:bodyPr>
            <a:spAutoFit/>
          </a:bodyPr>
          <a:lstStyle/>
          <a:p>
            <a:pPr algn="ctr">
              <a:defRPr/>
            </a:pPr>
            <a:r>
              <a:rPr lang="en-GB" sz="2800" b="1" i="0" dirty="0">
                <a:solidFill>
                  <a:srgbClr val="00FFFF"/>
                </a:solidFill>
                <a:effectLst>
                  <a:outerShdw blurRad="38100" dist="38100" dir="2700000" algn="tl">
                    <a:srgbClr val="000000"/>
                  </a:outerShdw>
                </a:effectLst>
                <a:latin typeface="Arial" charset="0"/>
              </a:rPr>
              <a:t>Bush and Blair ... Two Israeli Poodles!</a:t>
            </a:r>
          </a:p>
          <a:p>
            <a:pPr>
              <a:defRPr/>
            </a:pPr>
            <a:endParaRPr lang="en-GB" sz="2800" b="1" i="0" dirty="0">
              <a:solidFill>
                <a:srgbClr val="00FF00"/>
              </a:solidFill>
              <a:effectLst>
                <a:outerShdw blurRad="38100" dist="38100" dir="2700000" algn="tl">
                  <a:srgbClr val="000000"/>
                </a:outerShdw>
              </a:effectLst>
              <a:latin typeface="Arial" charset="0"/>
            </a:endParaRPr>
          </a:p>
          <a:p>
            <a:pPr>
              <a:defRPr/>
            </a:pPr>
            <a:r>
              <a:rPr lang="en-GB" sz="2800" b="1" i="0" dirty="0">
                <a:solidFill>
                  <a:srgbClr val="FFC000"/>
                </a:solidFill>
                <a:effectLst>
                  <a:outerShdw blurRad="38100" dist="38100" dir="2700000" algn="tl">
                    <a:srgbClr val="000000"/>
                  </a:outerShdw>
                </a:effectLst>
                <a:latin typeface="Arial" charset="0"/>
              </a:rPr>
              <a:t>Now these two have a green light to retaliate against all Muslims. </a:t>
            </a:r>
            <a:r>
              <a:rPr lang="en-GB" sz="2800" b="1" i="0" dirty="0">
                <a:solidFill>
                  <a:srgbClr val="00FF00"/>
                </a:solidFill>
                <a:effectLst>
                  <a:outerShdw blurRad="38100" dist="38100" dir="2700000" algn="tl">
                    <a:srgbClr val="000000"/>
                  </a:outerShdw>
                </a:effectLst>
                <a:latin typeface="Arial" charset="0"/>
              </a:rPr>
              <a:t>People now accept the inevitability of an attack on Iran.</a:t>
            </a:r>
          </a:p>
        </p:txBody>
      </p:sp>
      <p:sp>
        <p:nvSpPr>
          <p:cNvPr id="168965" name="Text Box 5"/>
          <p:cNvSpPr txBox="1">
            <a:spLocks noChangeArrowheads="1"/>
          </p:cNvSpPr>
          <p:nvPr/>
        </p:nvSpPr>
        <p:spPr bwMode="auto">
          <a:xfrm>
            <a:off x="468313" y="4868863"/>
            <a:ext cx="3887787"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Bush &amp; Blair at the summit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circle(in)">
                                      <p:cBhvr>
                                        <p:cTn id="7" dur="2000"/>
                                        <p:tgtEl>
                                          <p:spTgt spid="1689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8965"/>
                                        </p:tgtEl>
                                        <p:attrNameLst>
                                          <p:attrName>style.visibility</p:attrName>
                                        </p:attrNameLst>
                                      </p:cBhvr>
                                      <p:to>
                                        <p:strVal val="visible"/>
                                      </p:to>
                                    </p:set>
                                    <p:anim calcmode="lin" valueType="num">
                                      <p:cBhvr additive="base">
                                        <p:cTn id="12" dur="500" fill="hold"/>
                                        <p:tgtEl>
                                          <p:spTgt spid="168965"/>
                                        </p:tgtEl>
                                        <p:attrNameLst>
                                          <p:attrName>ppt_x</p:attrName>
                                        </p:attrNameLst>
                                      </p:cBhvr>
                                      <p:tavLst>
                                        <p:tav tm="0">
                                          <p:val>
                                            <p:strVal val="#ppt_x"/>
                                          </p:val>
                                        </p:tav>
                                        <p:tav tm="100000">
                                          <p:val>
                                            <p:strVal val="#ppt_x"/>
                                          </p:val>
                                        </p:tav>
                                      </p:tavLst>
                                    </p:anim>
                                    <p:anim calcmode="lin" valueType="num">
                                      <p:cBhvr additive="base">
                                        <p:cTn id="13" dur="500" fill="hold"/>
                                        <p:tgtEl>
                                          <p:spTgt spid="1689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68964"/>
                                        </p:tgtEl>
                                        <p:attrNameLst>
                                          <p:attrName>style.visibility</p:attrName>
                                        </p:attrNameLst>
                                      </p:cBhvr>
                                      <p:to>
                                        <p:strVal val="visible"/>
                                      </p:to>
                                    </p:set>
                                    <p:anim calcmode="discrete" valueType="clr">
                                      <p:cBhvr override="childStyle">
                                        <p:cTn id="18" dur="80"/>
                                        <p:tgtEl>
                                          <p:spTgt spid="16896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8964"/>
                                        </p:tgtEl>
                                        <p:attrNameLst>
                                          <p:attrName>fillcolor</p:attrName>
                                        </p:attrNameLst>
                                      </p:cBhvr>
                                      <p:tavLst>
                                        <p:tav tm="0">
                                          <p:val>
                                            <p:clrVal>
                                              <a:schemeClr val="accent2"/>
                                            </p:clrVal>
                                          </p:val>
                                        </p:tav>
                                        <p:tav tm="50000">
                                          <p:val>
                                            <p:clrVal>
                                              <a:schemeClr val="hlink"/>
                                            </p:clrVal>
                                          </p:val>
                                        </p:tav>
                                      </p:tavLst>
                                    </p:anim>
                                    <p:set>
                                      <p:cBhvr>
                                        <p:cTn id="20" dur="80"/>
                                        <p:tgtEl>
                                          <p:spTgt spid="1689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p:bldP spid="16896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F05CBFAD-82CC-4C84-A7C0-45F6A06F0C13}" type="slidenum">
              <a:rPr lang="en-GB"/>
              <a:pPr>
                <a:defRPr/>
              </a:pPr>
              <a:t>103</a:t>
            </a:fld>
            <a:endParaRPr lang="en-GB"/>
          </a:p>
        </p:txBody>
      </p:sp>
      <p:sp>
        <p:nvSpPr>
          <p:cNvPr id="169986"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69987" name="Picture 3" descr="London17"/>
          <p:cNvPicPr>
            <a:picLocks noChangeAspect="1" noChangeArrowheads="1"/>
          </p:cNvPicPr>
          <p:nvPr/>
        </p:nvPicPr>
        <p:blipFill>
          <a:blip r:embed="rId3" cstate="print"/>
          <a:srcRect/>
          <a:stretch>
            <a:fillRect/>
          </a:stretch>
        </p:blipFill>
        <p:spPr bwMode="auto">
          <a:xfrm>
            <a:off x="428625" y="1428750"/>
            <a:ext cx="3429000" cy="4011613"/>
          </a:xfrm>
          <a:prstGeom prst="rect">
            <a:avLst/>
          </a:prstGeom>
          <a:noFill/>
          <a:ln w="9525">
            <a:noFill/>
            <a:miter lim="800000"/>
            <a:headEnd/>
            <a:tailEnd/>
          </a:ln>
        </p:spPr>
      </p:pic>
      <p:sp>
        <p:nvSpPr>
          <p:cNvPr id="169988" name="Text Box 4"/>
          <p:cNvSpPr txBox="1">
            <a:spLocks noChangeArrowheads="1"/>
          </p:cNvSpPr>
          <p:nvPr/>
        </p:nvSpPr>
        <p:spPr bwMode="auto">
          <a:xfrm>
            <a:off x="4143375" y="1773238"/>
            <a:ext cx="4821238" cy="35401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FF0000"/>
                </a:solidFill>
                <a:effectLst>
                  <a:outerShdw blurRad="38100" dist="38100" dir="2700000" algn="tl">
                    <a:srgbClr val="000000"/>
                  </a:outerShdw>
                </a:effectLst>
                <a:latin typeface="Arial" charset="0"/>
              </a:rPr>
              <a:t>Radical London Muslim Cleric of Jewish </a:t>
            </a:r>
            <a:r>
              <a:rPr lang="en-GB" sz="2800" b="1" i="0" dirty="0">
                <a:solidFill>
                  <a:srgbClr val="FFC000"/>
                </a:solidFill>
                <a:effectLst>
                  <a:outerShdw blurRad="38100" dist="38100" dir="2700000" algn="tl">
                    <a:srgbClr val="000000"/>
                  </a:outerShdw>
                </a:effectLst>
                <a:latin typeface="Arial" charset="0"/>
              </a:rPr>
              <a:t>Lineage MI-5 put it around that they believe he was involved in the London bombings.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Possibly instrumental in setting up the 4 Muslim Patsies.</a:t>
            </a:r>
          </a:p>
        </p:txBody>
      </p:sp>
      <p:sp>
        <p:nvSpPr>
          <p:cNvPr id="169989" name="Text Box 5"/>
          <p:cNvSpPr txBox="1">
            <a:spLocks noChangeArrowheads="1"/>
          </p:cNvSpPr>
          <p:nvPr/>
        </p:nvSpPr>
        <p:spPr bwMode="auto">
          <a:xfrm>
            <a:off x="0" y="5500688"/>
            <a:ext cx="4857750" cy="12001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Sheikh Omar </a:t>
            </a:r>
            <a:r>
              <a:rPr lang="en-GB" sz="3600" b="1" i="0" dirty="0" err="1">
                <a:solidFill>
                  <a:srgbClr val="FFFF00"/>
                </a:solidFill>
                <a:effectLst>
                  <a:outerShdw blurRad="38100" dist="38100" dir="2700000" algn="tl">
                    <a:srgbClr val="000000"/>
                  </a:outerShdw>
                </a:effectLst>
                <a:latin typeface="Arial" charset="0"/>
              </a:rPr>
              <a:t>Bakri</a:t>
            </a:r>
            <a:r>
              <a:rPr lang="en-GB" sz="3600" b="1" i="0" dirty="0">
                <a:solidFill>
                  <a:srgbClr val="FFFF00"/>
                </a:solidFill>
                <a:effectLst>
                  <a:outerShdw blurRad="38100" dist="38100" dir="2700000" algn="tl">
                    <a:srgbClr val="000000"/>
                  </a:outerShdw>
                </a:effectLst>
                <a:latin typeface="Arial" charset="0"/>
              </a:rPr>
              <a:t> Muhammad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circle(in)">
                                      <p:cBhvr>
                                        <p:cTn id="7" dur="2000"/>
                                        <p:tgtEl>
                                          <p:spTgt spid="1699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9989"/>
                                        </p:tgtEl>
                                        <p:attrNameLst>
                                          <p:attrName>style.visibility</p:attrName>
                                        </p:attrNameLst>
                                      </p:cBhvr>
                                      <p:to>
                                        <p:strVal val="visible"/>
                                      </p:to>
                                    </p:set>
                                    <p:anim calcmode="lin" valueType="num">
                                      <p:cBhvr additive="base">
                                        <p:cTn id="12" dur="500" fill="hold"/>
                                        <p:tgtEl>
                                          <p:spTgt spid="169989"/>
                                        </p:tgtEl>
                                        <p:attrNameLst>
                                          <p:attrName>ppt_x</p:attrName>
                                        </p:attrNameLst>
                                      </p:cBhvr>
                                      <p:tavLst>
                                        <p:tav tm="0">
                                          <p:val>
                                            <p:strVal val="#ppt_x"/>
                                          </p:val>
                                        </p:tav>
                                        <p:tav tm="100000">
                                          <p:val>
                                            <p:strVal val="#ppt_x"/>
                                          </p:val>
                                        </p:tav>
                                      </p:tavLst>
                                    </p:anim>
                                    <p:anim calcmode="lin" valueType="num">
                                      <p:cBhvr additive="base">
                                        <p:cTn id="13" dur="500" fill="hold"/>
                                        <p:tgtEl>
                                          <p:spTgt spid="1699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69988"/>
                                        </p:tgtEl>
                                        <p:attrNameLst>
                                          <p:attrName>style.visibility</p:attrName>
                                        </p:attrNameLst>
                                      </p:cBhvr>
                                      <p:to>
                                        <p:strVal val="visible"/>
                                      </p:to>
                                    </p:set>
                                    <p:anim calcmode="discrete" valueType="clr">
                                      <p:cBhvr override="childStyle">
                                        <p:cTn id="18" dur="80"/>
                                        <p:tgtEl>
                                          <p:spTgt spid="16998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9988"/>
                                        </p:tgtEl>
                                        <p:attrNameLst>
                                          <p:attrName>fillcolor</p:attrName>
                                        </p:attrNameLst>
                                      </p:cBhvr>
                                      <p:tavLst>
                                        <p:tav tm="0">
                                          <p:val>
                                            <p:clrVal>
                                              <a:schemeClr val="accent2"/>
                                            </p:clrVal>
                                          </p:val>
                                        </p:tav>
                                        <p:tav tm="50000">
                                          <p:val>
                                            <p:clrVal>
                                              <a:schemeClr val="hlink"/>
                                            </p:clrVal>
                                          </p:val>
                                        </p:tav>
                                      </p:tavLst>
                                    </p:anim>
                                    <p:set>
                                      <p:cBhvr>
                                        <p:cTn id="20" dur="80"/>
                                        <p:tgtEl>
                                          <p:spTgt spid="1699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P spid="16998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6764111-6B1C-49CB-ABD4-C12BE6E8125D}" type="slidenum">
              <a:rPr lang="en-GB"/>
              <a:pPr>
                <a:defRPr/>
              </a:pPr>
              <a:t>104</a:t>
            </a:fld>
            <a:endParaRPr lang="en-GB"/>
          </a:p>
        </p:txBody>
      </p:sp>
      <p:sp>
        <p:nvSpPr>
          <p:cNvPr id="17101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71011" name="Picture 3" descr="London16"/>
          <p:cNvPicPr>
            <a:picLocks noGrp="1" noChangeAspect="1" noChangeArrowheads="1"/>
          </p:cNvPicPr>
          <p:nvPr>
            <p:ph idx="1"/>
          </p:nvPr>
        </p:nvPicPr>
        <p:blipFill>
          <a:blip r:embed="rId3" cstate="print">
            <a:lum bright="18000" contrast="30000"/>
          </a:blip>
          <a:srcRect l="1877" t="1653" r="41" b="1691"/>
          <a:stretch>
            <a:fillRect/>
          </a:stretch>
        </p:blipFill>
        <p:spPr>
          <a:xfrm>
            <a:off x="468313" y="1484313"/>
            <a:ext cx="3816350" cy="4176712"/>
          </a:xfrm>
          <a:noFill/>
        </p:spPr>
      </p:pic>
      <p:sp>
        <p:nvSpPr>
          <p:cNvPr id="171012" name="Text Box 4"/>
          <p:cNvSpPr txBox="1">
            <a:spLocks noChangeArrowheads="1"/>
          </p:cNvSpPr>
          <p:nvPr/>
        </p:nvSpPr>
        <p:spPr bwMode="auto">
          <a:xfrm>
            <a:off x="4427538" y="1557338"/>
            <a:ext cx="4716462" cy="4362450"/>
          </a:xfrm>
          <a:prstGeom prst="rect">
            <a:avLst/>
          </a:prstGeom>
          <a:noFill/>
          <a:ln w="9525">
            <a:noFill/>
            <a:miter lim="800000"/>
            <a:headEnd/>
            <a:tailEnd/>
          </a:ln>
          <a:effectLst/>
        </p:spPr>
        <p:txBody>
          <a:bodyPr>
            <a:spAutoFit/>
          </a:bodyPr>
          <a:lstStyle/>
          <a:p>
            <a:pPr algn="ctr">
              <a:defRPr/>
            </a:pPr>
            <a:r>
              <a:rPr lang="en-GB" sz="2800" b="1" i="0" dirty="0" err="1">
                <a:solidFill>
                  <a:srgbClr val="00FFFF"/>
                </a:solidFill>
                <a:effectLst>
                  <a:outerShdw blurRad="38100" dist="38100" dir="2700000" algn="tl">
                    <a:srgbClr val="000000"/>
                  </a:outerShdw>
                </a:effectLst>
                <a:latin typeface="Arial" charset="0"/>
              </a:rPr>
              <a:t>Bakri</a:t>
            </a:r>
            <a:r>
              <a:rPr lang="en-GB" sz="2800" b="1" i="0" dirty="0">
                <a:solidFill>
                  <a:srgbClr val="00FFFF"/>
                </a:solidFill>
                <a:effectLst>
                  <a:outerShdw blurRad="38100" dist="38100" dir="2700000" algn="tl">
                    <a:srgbClr val="000000"/>
                  </a:outerShdw>
                </a:effectLst>
                <a:latin typeface="Arial" charset="0"/>
              </a:rPr>
              <a:t> Laughs At America &amp; Britain</a:t>
            </a:r>
            <a:endParaRPr lang="en-GB" sz="2800" i="0" dirty="0">
              <a:solidFill>
                <a:srgbClr val="00FFFF"/>
              </a:solidFill>
              <a:effectLst>
                <a:outerShdw blurRad="38100" dist="38100" dir="2700000" algn="tl">
                  <a:srgbClr val="000000"/>
                </a:outerShdw>
              </a:effectLst>
              <a:latin typeface="Arial" charset="0"/>
            </a:endParaRPr>
          </a:p>
          <a:p>
            <a:pPr>
              <a:defRPr/>
            </a:pPr>
            <a:r>
              <a:rPr lang="en-GB" sz="2800" b="1" i="0" dirty="0" err="1">
                <a:solidFill>
                  <a:srgbClr val="FFC000"/>
                </a:solidFill>
                <a:effectLst>
                  <a:outerShdw blurRad="38100" dist="38100" dir="2700000" algn="tl">
                    <a:srgbClr val="000000"/>
                  </a:outerShdw>
                </a:effectLst>
                <a:latin typeface="Arial" charset="0"/>
              </a:rPr>
              <a:t>Bakri</a:t>
            </a:r>
            <a:r>
              <a:rPr lang="en-GB" sz="2800" b="1" i="0" dirty="0">
                <a:solidFill>
                  <a:srgbClr val="FFC000"/>
                </a:solidFill>
                <a:effectLst>
                  <a:outerShdw blurRad="38100" dist="38100" dir="2700000" algn="tl">
                    <a:srgbClr val="000000"/>
                  </a:outerShdw>
                </a:effectLst>
                <a:latin typeface="Arial" charset="0"/>
              </a:rPr>
              <a:t> initially established terror training camps in Afghanistan, </a:t>
            </a:r>
            <a:r>
              <a:rPr lang="en-GB" sz="2800" b="1" i="0" dirty="0">
                <a:solidFill>
                  <a:srgbClr val="FF33CC"/>
                </a:solidFill>
                <a:effectLst>
                  <a:outerShdw blurRad="38100" dist="38100" dir="2700000" algn="tl">
                    <a:srgbClr val="000000"/>
                  </a:outerShdw>
                </a:effectLst>
                <a:latin typeface="Arial" charset="0"/>
              </a:rPr>
              <a:t>but he claimed, there was too much surveillance. He told reporters: ~</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"We will train in America, where they call us tourists".</a:t>
            </a:r>
          </a:p>
        </p:txBody>
      </p:sp>
      <p:sp>
        <p:nvSpPr>
          <p:cNvPr id="171013" name="Text Box 5"/>
          <p:cNvSpPr txBox="1">
            <a:spLocks noChangeArrowheads="1"/>
          </p:cNvSpPr>
          <p:nvPr/>
        </p:nvSpPr>
        <p:spPr bwMode="auto">
          <a:xfrm>
            <a:off x="395288" y="5667375"/>
            <a:ext cx="3960812"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Sheik Omar Bakri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circle(in)">
                                      <p:cBhvr>
                                        <p:cTn id="7" dur="2000"/>
                                        <p:tgtEl>
                                          <p:spTgt spid="1710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1013"/>
                                        </p:tgtEl>
                                        <p:attrNameLst>
                                          <p:attrName>style.visibility</p:attrName>
                                        </p:attrNameLst>
                                      </p:cBhvr>
                                      <p:to>
                                        <p:strVal val="visible"/>
                                      </p:to>
                                    </p:set>
                                    <p:anim calcmode="lin" valueType="num">
                                      <p:cBhvr additive="base">
                                        <p:cTn id="12" dur="500" fill="hold"/>
                                        <p:tgtEl>
                                          <p:spTgt spid="171013"/>
                                        </p:tgtEl>
                                        <p:attrNameLst>
                                          <p:attrName>ppt_x</p:attrName>
                                        </p:attrNameLst>
                                      </p:cBhvr>
                                      <p:tavLst>
                                        <p:tav tm="0">
                                          <p:val>
                                            <p:strVal val="#ppt_x"/>
                                          </p:val>
                                        </p:tav>
                                        <p:tav tm="100000">
                                          <p:val>
                                            <p:strVal val="#ppt_x"/>
                                          </p:val>
                                        </p:tav>
                                      </p:tavLst>
                                    </p:anim>
                                    <p:anim calcmode="lin" valueType="num">
                                      <p:cBhvr additive="base">
                                        <p:cTn id="13" dur="500" fill="hold"/>
                                        <p:tgtEl>
                                          <p:spTgt spid="1710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1012"/>
                                        </p:tgtEl>
                                        <p:attrNameLst>
                                          <p:attrName>style.visibility</p:attrName>
                                        </p:attrNameLst>
                                      </p:cBhvr>
                                      <p:to>
                                        <p:strVal val="visible"/>
                                      </p:to>
                                    </p:set>
                                    <p:anim calcmode="discrete" valueType="clr">
                                      <p:cBhvr override="childStyle">
                                        <p:cTn id="18" dur="80"/>
                                        <p:tgtEl>
                                          <p:spTgt spid="1710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1012"/>
                                        </p:tgtEl>
                                        <p:attrNameLst>
                                          <p:attrName>fillcolor</p:attrName>
                                        </p:attrNameLst>
                                      </p:cBhvr>
                                      <p:tavLst>
                                        <p:tav tm="0">
                                          <p:val>
                                            <p:clrVal>
                                              <a:schemeClr val="accent2"/>
                                            </p:clrVal>
                                          </p:val>
                                        </p:tav>
                                        <p:tav tm="50000">
                                          <p:val>
                                            <p:clrVal>
                                              <a:schemeClr val="hlink"/>
                                            </p:clrVal>
                                          </p:val>
                                        </p:tav>
                                      </p:tavLst>
                                    </p:anim>
                                    <p:set>
                                      <p:cBhvr>
                                        <p:cTn id="20" dur="80"/>
                                        <p:tgtEl>
                                          <p:spTgt spid="171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9A4229B-E8BB-407A-8507-14A76B83255E}" type="slidenum">
              <a:rPr lang="en-GB"/>
              <a:pPr>
                <a:defRPr/>
              </a:pPr>
              <a:t>105</a:t>
            </a:fld>
            <a:endParaRPr lang="en-GB"/>
          </a:p>
        </p:txBody>
      </p:sp>
      <p:sp>
        <p:nvSpPr>
          <p:cNvPr id="172034"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172035" name="Picture 3" descr="London22"/>
          <p:cNvPicPr>
            <a:picLocks noGrp="1" noChangeAspect="1" noChangeArrowheads="1"/>
          </p:cNvPicPr>
          <p:nvPr>
            <p:ph idx="1"/>
          </p:nvPr>
        </p:nvPicPr>
        <p:blipFill>
          <a:blip r:embed="rId3" cstate="print"/>
          <a:srcRect l="2370" t="3848" r="2370" b="1660"/>
          <a:stretch>
            <a:fillRect/>
          </a:stretch>
        </p:blipFill>
        <p:spPr>
          <a:xfrm>
            <a:off x="395288" y="1412875"/>
            <a:ext cx="3960812" cy="3336925"/>
          </a:xfrm>
          <a:noFill/>
        </p:spPr>
      </p:pic>
      <p:sp>
        <p:nvSpPr>
          <p:cNvPr id="172036" name="Text Box 4"/>
          <p:cNvSpPr txBox="1">
            <a:spLocks noChangeArrowheads="1"/>
          </p:cNvSpPr>
          <p:nvPr/>
        </p:nvSpPr>
        <p:spPr bwMode="auto">
          <a:xfrm>
            <a:off x="4643438" y="1928813"/>
            <a:ext cx="4143375" cy="3540125"/>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Sheik Omar </a:t>
            </a:r>
            <a:r>
              <a:rPr lang="en-GB" sz="2800" b="1" i="0" dirty="0" err="1">
                <a:solidFill>
                  <a:srgbClr val="00FFFF"/>
                </a:solidFill>
                <a:effectLst>
                  <a:outerShdw blurRad="38100" dist="38100" dir="2700000" algn="tl">
                    <a:srgbClr val="000000"/>
                  </a:outerShdw>
                </a:effectLst>
                <a:latin typeface="Arial" charset="0"/>
              </a:rPr>
              <a:t>Bakri</a:t>
            </a:r>
            <a:r>
              <a:rPr lang="en-GB" sz="2800" b="1" i="0" dirty="0">
                <a:solidFill>
                  <a:srgbClr val="00FFFF"/>
                </a:solidFill>
                <a:effectLst>
                  <a:outerShdw blurRad="38100" dist="38100" dir="2700000" algn="tl">
                    <a:srgbClr val="000000"/>
                  </a:outerShdw>
                </a:effectLst>
                <a:latin typeface="Arial" charset="0"/>
              </a:rPr>
              <a:t> Mohammed, </a:t>
            </a:r>
            <a:r>
              <a:rPr lang="en-GB" sz="2800" b="1" i="0" dirty="0">
                <a:solidFill>
                  <a:srgbClr val="FFC000"/>
                </a:solidFill>
                <a:effectLst>
                  <a:outerShdw blurRad="38100" dist="38100" dir="2700000" algn="tl">
                    <a:srgbClr val="000000"/>
                  </a:outerShdw>
                </a:effectLst>
                <a:latin typeface="Arial" charset="0"/>
              </a:rPr>
              <a:t>a firebrand Islamic leader in London, </a:t>
            </a:r>
            <a:r>
              <a:rPr lang="en-GB" sz="2800" b="1" i="0" dirty="0">
                <a:solidFill>
                  <a:srgbClr val="00FF00"/>
                </a:solidFill>
                <a:effectLst>
                  <a:outerShdw blurRad="38100" dist="38100" dir="2700000" algn="tl">
                    <a:srgbClr val="000000"/>
                  </a:outerShdw>
                </a:effectLst>
                <a:latin typeface="Arial" charset="0"/>
              </a:rPr>
              <a:t>and who is also a founder of the fundamentalist al-</a:t>
            </a:r>
            <a:r>
              <a:rPr lang="en-GB" sz="2800" b="1" i="0" dirty="0" err="1">
                <a:solidFill>
                  <a:srgbClr val="00FF00"/>
                </a:solidFill>
                <a:effectLst>
                  <a:outerShdw blurRad="38100" dist="38100" dir="2700000" algn="tl">
                    <a:srgbClr val="000000"/>
                  </a:outerShdw>
                </a:effectLst>
                <a:latin typeface="Arial" charset="0"/>
              </a:rPr>
              <a:t>Muhajiroun</a:t>
            </a:r>
            <a:r>
              <a:rPr lang="en-GB" sz="2800" b="1" i="0" dirty="0">
                <a:solidFill>
                  <a:srgbClr val="00FF00"/>
                </a:solidFill>
                <a:effectLst>
                  <a:outerShdw blurRad="38100" dist="38100" dir="2700000" algn="tl">
                    <a:srgbClr val="000000"/>
                  </a:outerShdw>
                </a:effectLst>
                <a:latin typeface="Arial" charset="0"/>
              </a:rPr>
              <a:t> organization, </a:t>
            </a:r>
            <a:endParaRPr lang="en-GB" sz="2800" b="1" dirty="0">
              <a:solidFill>
                <a:srgbClr val="00FF00"/>
              </a:solidFill>
              <a:effectLst>
                <a:outerShdw blurRad="38100" dist="38100" dir="2700000" algn="tl">
                  <a:srgbClr val="000000"/>
                </a:outerShdw>
              </a:effectLst>
              <a:latin typeface="Arial" charset="0"/>
            </a:endParaRPr>
          </a:p>
        </p:txBody>
      </p:sp>
      <p:sp>
        <p:nvSpPr>
          <p:cNvPr id="172037" name="Text Box 5"/>
          <p:cNvSpPr txBox="1">
            <a:spLocks noChangeArrowheads="1"/>
          </p:cNvSpPr>
          <p:nvPr/>
        </p:nvSpPr>
        <p:spPr bwMode="auto">
          <a:xfrm>
            <a:off x="468313" y="4797425"/>
            <a:ext cx="3816350" cy="173990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One of Sheik Omar’s “training” 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circle(in)">
                                      <p:cBhvr>
                                        <p:cTn id="7" dur="2000"/>
                                        <p:tgtEl>
                                          <p:spTgt spid="1720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2037"/>
                                        </p:tgtEl>
                                        <p:attrNameLst>
                                          <p:attrName>style.visibility</p:attrName>
                                        </p:attrNameLst>
                                      </p:cBhvr>
                                      <p:to>
                                        <p:strVal val="visible"/>
                                      </p:to>
                                    </p:set>
                                    <p:anim calcmode="lin" valueType="num">
                                      <p:cBhvr additive="base">
                                        <p:cTn id="12" dur="500" fill="hold"/>
                                        <p:tgtEl>
                                          <p:spTgt spid="172037"/>
                                        </p:tgtEl>
                                        <p:attrNameLst>
                                          <p:attrName>ppt_x</p:attrName>
                                        </p:attrNameLst>
                                      </p:cBhvr>
                                      <p:tavLst>
                                        <p:tav tm="0">
                                          <p:val>
                                            <p:strVal val="#ppt_x"/>
                                          </p:val>
                                        </p:tav>
                                        <p:tav tm="100000">
                                          <p:val>
                                            <p:strVal val="#ppt_x"/>
                                          </p:val>
                                        </p:tav>
                                      </p:tavLst>
                                    </p:anim>
                                    <p:anim calcmode="lin" valueType="num">
                                      <p:cBhvr additive="base">
                                        <p:cTn id="13" dur="500" fill="hold"/>
                                        <p:tgtEl>
                                          <p:spTgt spid="1720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2036"/>
                                        </p:tgtEl>
                                        <p:attrNameLst>
                                          <p:attrName>style.visibility</p:attrName>
                                        </p:attrNameLst>
                                      </p:cBhvr>
                                      <p:to>
                                        <p:strVal val="visible"/>
                                      </p:to>
                                    </p:set>
                                    <p:anim calcmode="discrete" valueType="clr">
                                      <p:cBhvr override="childStyle">
                                        <p:cTn id="18" dur="80"/>
                                        <p:tgtEl>
                                          <p:spTgt spid="1720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2036"/>
                                        </p:tgtEl>
                                        <p:attrNameLst>
                                          <p:attrName>fillcolor</p:attrName>
                                        </p:attrNameLst>
                                      </p:cBhvr>
                                      <p:tavLst>
                                        <p:tav tm="0">
                                          <p:val>
                                            <p:clrVal>
                                              <a:schemeClr val="accent2"/>
                                            </p:clrVal>
                                          </p:val>
                                        </p:tav>
                                        <p:tav tm="50000">
                                          <p:val>
                                            <p:clrVal>
                                              <a:schemeClr val="hlink"/>
                                            </p:clrVal>
                                          </p:val>
                                        </p:tav>
                                      </p:tavLst>
                                    </p:anim>
                                    <p:set>
                                      <p:cBhvr>
                                        <p:cTn id="20" dur="80"/>
                                        <p:tgtEl>
                                          <p:spTgt spid="172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CF5BFCDF-4DBD-499B-804C-41582451E4B8}" type="slidenum">
              <a:rPr lang="en-GB" smtClean="0"/>
              <a:pPr>
                <a:defRPr/>
              </a:pPr>
              <a:t>106</a:t>
            </a:fld>
            <a:endParaRPr lang="en-GB"/>
          </a:p>
        </p:txBody>
      </p:sp>
      <p:sp>
        <p:nvSpPr>
          <p:cNvPr id="6" name="TextBox 5"/>
          <p:cNvSpPr txBox="1"/>
          <p:nvPr/>
        </p:nvSpPr>
        <p:spPr>
          <a:xfrm>
            <a:off x="5072063" y="1571625"/>
            <a:ext cx="3571875" cy="5262563"/>
          </a:xfrm>
          <a:prstGeom prst="rect">
            <a:avLst/>
          </a:prstGeom>
          <a:noFill/>
        </p:spPr>
        <p:txBody>
          <a:bodyPr>
            <a:spAutoFit/>
          </a:bodyPr>
          <a:lstStyle/>
          <a:p>
            <a:pPr>
              <a:defRPr/>
            </a:pPr>
            <a:r>
              <a:rPr lang="en-GB" sz="2800" b="1" i="0" dirty="0">
                <a:solidFill>
                  <a:srgbClr val="00FFCC"/>
                </a:solidFill>
                <a:effectLst>
                  <a:outerShdw blurRad="38100" dist="38100" dir="2700000" algn="tl">
                    <a:srgbClr val="000000"/>
                  </a:outerShdw>
                </a:effectLst>
                <a:latin typeface="Arial" charset="0"/>
              </a:rPr>
              <a:t>…. told the Telegraph last year that between 1,800 and 2,000 British Muslims</a:t>
            </a:r>
            <a:r>
              <a:rPr lang="en-GB" sz="2800" b="1" i="0" dirty="0">
                <a:solidFill>
                  <a:srgbClr val="FFFF00"/>
                </a:solidFill>
                <a:effectLst>
                  <a:outerShdw blurRad="38100" dist="38100" dir="2700000" algn="tl">
                    <a:srgbClr val="000000"/>
                  </a:outerShdw>
                </a:effectLst>
                <a:latin typeface="Arial" charset="0"/>
              </a:rPr>
              <a:t> were going abroad each year for "military training“.</a:t>
            </a:r>
          </a:p>
          <a:p>
            <a:pPr>
              <a:defRPr/>
            </a:pPr>
            <a:r>
              <a:rPr lang="en-GB" sz="2800" b="1" i="0" dirty="0" err="1">
                <a:solidFill>
                  <a:srgbClr val="FF0000"/>
                </a:solidFill>
                <a:effectLst>
                  <a:outerShdw blurRad="38100" dist="38100" dir="2700000" algn="tl">
                    <a:srgbClr val="000000"/>
                  </a:outerShdw>
                </a:effectLst>
                <a:latin typeface="Arial" charset="0"/>
              </a:rPr>
              <a:t>Bakri</a:t>
            </a:r>
            <a:r>
              <a:rPr lang="en-GB" sz="2800" b="1" i="0" dirty="0">
                <a:solidFill>
                  <a:srgbClr val="FF0000"/>
                </a:solidFill>
                <a:effectLst>
                  <a:outerShdw blurRad="38100" dist="38100" dir="2700000" algn="tl">
                    <a:srgbClr val="000000"/>
                  </a:outerShdw>
                </a:effectLst>
                <a:latin typeface="Arial" charset="0"/>
              </a:rPr>
              <a:t> has said: ~</a:t>
            </a:r>
            <a:r>
              <a:rPr lang="en-GB" sz="2800" b="1" dirty="0">
                <a:solidFill>
                  <a:srgbClr val="FF0000"/>
                </a:solidFill>
                <a:effectLst>
                  <a:outerShdw blurRad="38100" dist="38100" dir="2700000" algn="tl">
                    <a:srgbClr val="000000"/>
                  </a:outerShdw>
                </a:effectLst>
                <a:latin typeface="Arial" charset="0"/>
              </a:rPr>
              <a:t> I will use domestic Muslims as 'Sleeper Cells‘.</a:t>
            </a:r>
            <a:endParaRPr lang="en-GB" dirty="0"/>
          </a:p>
        </p:txBody>
      </p:sp>
      <p:pic>
        <p:nvPicPr>
          <p:cNvPr id="367618" name="Picture 2" descr="http://www.bl.uk/learning/images/front%20page/9.11-st.jpg"/>
          <p:cNvPicPr>
            <a:picLocks noChangeAspect="1" noChangeArrowheads="1"/>
          </p:cNvPicPr>
          <p:nvPr/>
        </p:nvPicPr>
        <p:blipFill>
          <a:blip r:embed="rId3" cstate="print"/>
          <a:srcRect/>
          <a:stretch>
            <a:fillRect/>
          </a:stretch>
        </p:blipFill>
        <p:spPr bwMode="auto">
          <a:xfrm>
            <a:off x="500063" y="1857375"/>
            <a:ext cx="3786187" cy="469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7618"/>
                                        </p:tgtEl>
                                        <p:attrNameLst>
                                          <p:attrName>style.visibility</p:attrName>
                                        </p:attrNameLst>
                                      </p:cBhvr>
                                      <p:to>
                                        <p:strVal val="visible"/>
                                      </p:to>
                                    </p:set>
                                    <p:animEffect transition="in" filter="circle(in)">
                                      <p:cBhvr>
                                        <p:cTn id="7" dur="2000"/>
                                        <p:tgtEl>
                                          <p:spTgt spid="3676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299EAB-5B36-4ACD-9EA8-801F557E86F3}" type="slidenum">
              <a:rPr lang="en-GB"/>
              <a:pPr>
                <a:defRPr/>
              </a:pPr>
              <a:t>107</a:t>
            </a:fld>
            <a:endParaRPr lang="en-GB"/>
          </a:p>
        </p:txBody>
      </p:sp>
      <p:sp>
        <p:nvSpPr>
          <p:cNvPr id="17305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73059" name="Picture 3" descr="London33"/>
          <p:cNvPicPr>
            <a:picLocks noGrp="1" noChangeAspect="1" noChangeArrowheads="1"/>
          </p:cNvPicPr>
          <p:nvPr>
            <p:ph idx="1"/>
          </p:nvPr>
        </p:nvPicPr>
        <p:blipFill>
          <a:blip r:embed="rId3" cstate="print">
            <a:lum contrast="30000"/>
          </a:blip>
          <a:srcRect/>
          <a:stretch>
            <a:fillRect/>
          </a:stretch>
        </p:blipFill>
        <p:spPr>
          <a:xfrm>
            <a:off x="250825" y="1484313"/>
            <a:ext cx="3614738" cy="3890962"/>
          </a:xfrm>
          <a:noFill/>
        </p:spPr>
      </p:pic>
      <p:sp>
        <p:nvSpPr>
          <p:cNvPr id="173060" name="Text Box 4"/>
          <p:cNvSpPr txBox="1">
            <a:spLocks noChangeArrowheads="1"/>
          </p:cNvSpPr>
          <p:nvPr/>
        </p:nvSpPr>
        <p:spPr bwMode="auto">
          <a:xfrm>
            <a:off x="4356100" y="1557338"/>
            <a:ext cx="4787900" cy="436245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Benjamin Netanyahu, who just happened to be in London, </a:t>
            </a:r>
            <a:r>
              <a:rPr lang="en-GB" sz="2800" b="1" i="0" dirty="0">
                <a:solidFill>
                  <a:srgbClr val="FF0000"/>
                </a:solidFill>
                <a:effectLst>
                  <a:outerShdw blurRad="38100" dist="38100" dir="2700000" algn="tl">
                    <a:srgbClr val="000000"/>
                  </a:outerShdw>
                </a:effectLst>
                <a:latin typeface="Arial" charset="0"/>
              </a:rPr>
              <a:t>escaped unharmed (he was also in NY at the time of the 911 tragedy .</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FF"/>
                </a:solidFill>
                <a:effectLst>
                  <a:outerShdw blurRad="38100" dist="38100" dir="2700000" algn="tl">
                    <a:srgbClr val="000000"/>
                  </a:outerShdw>
                </a:effectLst>
                <a:latin typeface="Arial" charset="0"/>
              </a:rPr>
              <a:t>Netanyahu, who was an Israeli assassin / commando,</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will soon lecture the world on evil Arabs. </a:t>
            </a:r>
          </a:p>
        </p:txBody>
      </p:sp>
      <p:sp>
        <p:nvSpPr>
          <p:cNvPr id="173061" name="Text Box 5"/>
          <p:cNvSpPr txBox="1">
            <a:spLocks noChangeArrowheads="1"/>
          </p:cNvSpPr>
          <p:nvPr/>
        </p:nvSpPr>
        <p:spPr bwMode="auto">
          <a:xfrm>
            <a:off x="179388" y="5445125"/>
            <a:ext cx="3816350"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Benjamin Netanyahu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circle(in)">
                                      <p:cBhvr>
                                        <p:cTn id="7" dur="2000"/>
                                        <p:tgtEl>
                                          <p:spTgt spid="1730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3061"/>
                                        </p:tgtEl>
                                        <p:attrNameLst>
                                          <p:attrName>style.visibility</p:attrName>
                                        </p:attrNameLst>
                                      </p:cBhvr>
                                      <p:to>
                                        <p:strVal val="visible"/>
                                      </p:to>
                                    </p:set>
                                    <p:anim calcmode="lin" valueType="num">
                                      <p:cBhvr additive="base">
                                        <p:cTn id="12" dur="500" fill="hold"/>
                                        <p:tgtEl>
                                          <p:spTgt spid="173061"/>
                                        </p:tgtEl>
                                        <p:attrNameLst>
                                          <p:attrName>ppt_x</p:attrName>
                                        </p:attrNameLst>
                                      </p:cBhvr>
                                      <p:tavLst>
                                        <p:tav tm="0">
                                          <p:val>
                                            <p:strVal val="#ppt_x"/>
                                          </p:val>
                                        </p:tav>
                                        <p:tav tm="100000">
                                          <p:val>
                                            <p:strVal val="#ppt_x"/>
                                          </p:val>
                                        </p:tav>
                                      </p:tavLst>
                                    </p:anim>
                                    <p:anim calcmode="lin" valueType="num">
                                      <p:cBhvr additive="base">
                                        <p:cTn id="13" dur="500" fill="hold"/>
                                        <p:tgtEl>
                                          <p:spTgt spid="1730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3060"/>
                                        </p:tgtEl>
                                        <p:attrNameLst>
                                          <p:attrName>style.visibility</p:attrName>
                                        </p:attrNameLst>
                                      </p:cBhvr>
                                      <p:to>
                                        <p:strVal val="visible"/>
                                      </p:to>
                                    </p:set>
                                    <p:anim calcmode="discrete" valueType="clr">
                                      <p:cBhvr override="childStyle">
                                        <p:cTn id="18" dur="80"/>
                                        <p:tgtEl>
                                          <p:spTgt spid="17306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3060"/>
                                        </p:tgtEl>
                                        <p:attrNameLst>
                                          <p:attrName>fillcolor</p:attrName>
                                        </p:attrNameLst>
                                      </p:cBhvr>
                                      <p:tavLst>
                                        <p:tav tm="0">
                                          <p:val>
                                            <p:clrVal>
                                              <a:schemeClr val="accent2"/>
                                            </p:clrVal>
                                          </p:val>
                                        </p:tav>
                                        <p:tav tm="50000">
                                          <p:val>
                                            <p:clrVal>
                                              <a:schemeClr val="hlink"/>
                                            </p:clrVal>
                                          </p:val>
                                        </p:tav>
                                      </p:tavLst>
                                    </p:anim>
                                    <p:set>
                                      <p:cBhvr>
                                        <p:cTn id="20" dur="80"/>
                                        <p:tgtEl>
                                          <p:spTgt spid="173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06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977B6D0-1A9D-4CB0-AA47-EC68ABFBC9C6}" type="slidenum">
              <a:rPr lang="en-GB"/>
              <a:pPr>
                <a:defRPr/>
              </a:pPr>
              <a:t>108</a:t>
            </a:fld>
            <a:endParaRPr lang="en-GB"/>
          </a:p>
        </p:txBody>
      </p:sp>
      <p:sp>
        <p:nvSpPr>
          <p:cNvPr id="17408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74083" name="Picture 3" descr="London38"/>
          <p:cNvPicPr>
            <a:picLocks noGrp="1" noChangeAspect="1" noChangeArrowheads="1"/>
          </p:cNvPicPr>
          <p:nvPr>
            <p:ph idx="1"/>
          </p:nvPr>
        </p:nvPicPr>
        <p:blipFill>
          <a:blip r:embed="rId3" cstate="print"/>
          <a:srcRect r="2933"/>
          <a:stretch>
            <a:fillRect/>
          </a:stretch>
        </p:blipFill>
        <p:spPr>
          <a:xfrm>
            <a:off x="323850" y="1412875"/>
            <a:ext cx="3887788" cy="4495800"/>
          </a:xfrm>
          <a:noFill/>
        </p:spPr>
      </p:pic>
      <p:sp>
        <p:nvSpPr>
          <p:cNvPr id="174084" name="Text Box 4"/>
          <p:cNvSpPr txBox="1">
            <a:spLocks noChangeArrowheads="1"/>
          </p:cNvSpPr>
          <p:nvPr/>
        </p:nvSpPr>
        <p:spPr bwMode="auto">
          <a:xfrm>
            <a:off x="4500563" y="1341438"/>
            <a:ext cx="4392612" cy="1800225"/>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Despite Israel's ban on commenting</a:t>
            </a:r>
            <a:r>
              <a:rPr lang="en-GB" sz="2400" b="1" i="0" dirty="0">
                <a:solidFill>
                  <a:srgbClr val="00FFFF"/>
                </a:solidFill>
                <a:effectLst>
                  <a:outerShdw blurRad="38100" dist="38100" dir="2700000" algn="tl">
                    <a:srgbClr val="000000"/>
                  </a:outerShdw>
                </a:effectLst>
                <a:latin typeface="Arial" charset="0"/>
              </a:rPr>
              <a:t> </a:t>
            </a:r>
            <a:r>
              <a:rPr lang="en-GB" sz="2800" b="1" i="0" dirty="0">
                <a:solidFill>
                  <a:srgbClr val="00FFFF"/>
                </a:solidFill>
                <a:effectLst>
                  <a:outerShdw blurRad="38100" dist="38100" dir="2700000" algn="tl">
                    <a:srgbClr val="000000"/>
                  </a:outerShdw>
                </a:effectLst>
                <a:latin typeface="Arial" charset="0"/>
              </a:rPr>
              <a:t>Ex-</a:t>
            </a:r>
            <a:r>
              <a:rPr lang="en-GB" sz="2800" b="1" i="0" dirty="0" err="1">
                <a:solidFill>
                  <a:srgbClr val="00FFFF"/>
                </a:solidFill>
                <a:effectLst>
                  <a:outerShdw blurRad="38100" dist="38100" dir="2700000" algn="tl">
                    <a:srgbClr val="000000"/>
                  </a:outerShdw>
                </a:effectLst>
                <a:latin typeface="Arial" charset="0"/>
              </a:rPr>
              <a:t>Mossad</a:t>
            </a:r>
            <a:r>
              <a:rPr lang="en-GB" sz="2800" b="1" i="0" dirty="0">
                <a:solidFill>
                  <a:srgbClr val="00FFFF"/>
                </a:solidFill>
                <a:effectLst>
                  <a:outerShdw blurRad="38100" dist="38100" dir="2700000" algn="tl">
                    <a:srgbClr val="000000"/>
                  </a:outerShdw>
                </a:effectLst>
                <a:latin typeface="Arial" charset="0"/>
              </a:rPr>
              <a:t> chief praises 'Muslim' expertise.</a:t>
            </a:r>
          </a:p>
        </p:txBody>
      </p:sp>
      <p:sp>
        <p:nvSpPr>
          <p:cNvPr id="174085" name="Text Box 5"/>
          <p:cNvSpPr txBox="1">
            <a:spLocks noChangeArrowheads="1"/>
          </p:cNvSpPr>
          <p:nvPr/>
        </p:nvSpPr>
        <p:spPr bwMode="auto">
          <a:xfrm>
            <a:off x="323850" y="6237288"/>
            <a:ext cx="40322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Efraim Halevi</a:t>
            </a:r>
            <a:r>
              <a:rPr lang="en-GB" i="0">
                <a:latin typeface="Arial" charset="0"/>
              </a:rPr>
              <a:t> </a:t>
            </a:r>
          </a:p>
        </p:txBody>
      </p:sp>
      <p:sp>
        <p:nvSpPr>
          <p:cNvPr id="174086" name="Text Box 6"/>
          <p:cNvSpPr txBox="1">
            <a:spLocks noChangeArrowheads="1"/>
          </p:cNvSpPr>
          <p:nvPr/>
        </p:nvSpPr>
        <p:spPr bwMode="auto">
          <a:xfrm>
            <a:off x="4572000" y="3573463"/>
            <a:ext cx="4572000" cy="265430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FF0000"/>
                </a:solidFill>
                <a:effectLst>
                  <a:outerShdw blurRad="38100" dist="38100" dir="2700000" algn="tl">
                    <a:srgbClr val="000000"/>
                  </a:outerShdw>
                </a:effectLst>
                <a:latin typeface="Arial" charset="0"/>
              </a:rPr>
              <a:t>Ex-</a:t>
            </a:r>
            <a:r>
              <a:rPr lang="en-GB" sz="2800" b="1" i="0" dirty="0" err="1">
                <a:solidFill>
                  <a:srgbClr val="FF0000"/>
                </a:solidFill>
                <a:effectLst>
                  <a:outerShdw blurRad="38100" dist="38100" dir="2700000" algn="tl">
                    <a:srgbClr val="000000"/>
                  </a:outerShdw>
                </a:effectLst>
                <a:latin typeface="Arial" charset="0"/>
              </a:rPr>
              <a:t>Mossad</a:t>
            </a:r>
            <a:r>
              <a:rPr lang="en-GB" sz="2800" b="1" i="0" dirty="0">
                <a:solidFill>
                  <a:srgbClr val="FF0000"/>
                </a:solidFill>
                <a:effectLst>
                  <a:outerShdw blurRad="38100" dist="38100" dir="2700000" algn="tl">
                    <a:srgbClr val="000000"/>
                  </a:outerShdw>
                </a:effectLst>
                <a:latin typeface="Arial" charset="0"/>
              </a:rPr>
              <a:t> Chief Calls For World War 3 After London Attack.</a:t>
            </a:r>
            <a:br>
              <a:rPr lang="en-GB" sz="2800" b="1" i="0" dirty="0">
                <a:solidFill>
                  <a:srgbClr val="FF0000"/>
                </a:solidFill>
                <a:effectLst>
                  <a:outerShdw blurRad="38100" dist="38100" dir="2700000" algn="tl">
                    <a:srgbClr val="000000"/>
                  </a:outerShdw>
                </a:effectLst>
                <a:latin typeface="Arial" charset="0"/>
              </a:rPr>
            </a:br>
            <a:r>
              <a:rPr lang="en-GB" sz="2800" b="1" i="0" dirty="0">
                <a:solidFill>
                  <a:srgbClr val="00FF00"/>
                </a:solidFill>
                <a:effectLst>
                  <a:outerShdw blurRad="38100" dist="38100" dir="2700000" algn="tl">
                    <a:srgbClr val="000000"/>
                  </a:outerShdw>
                </a:effectLst>
                <a:latin typeface="Arial" charset="0"/>
              </a:rPr>
              <a:t>- Headline in the Jerusalem Post 7/7/05</a:t>
            </a:r>
            <a:r>
              <a:rPr lang="en-GB" sz="2800" b="1" i="0" dirty="0">
                <a:solidFill>
                  <a:srgbClr val="FFFF00"/>
                </a:solidFill>
                <a:effectLst>
                  <a:outerShdw blurRad="38100" dist="38100" dir="2700000" algn="tl">
                    <a:srgbClr val="000000"/>
                  </a:outerShdw>
                </a:effectLst>
                <a:latin typeface="Arial" charset="0"/>
              </a:rPr>
              <a:t/>
            </a:r>
            <a:br>
              <a:rPr lang="en-GB" sz="2800" b="1" i="0" dirty="0">
                <a:solidFill>
                  <a:srgbClr val="FFFF00"/>
                </a:solidFill>
                <a:effectLst>
                  <a:outerShdw blurRad="38100" dist="38100" dir="2700000" algn="tl">
                    <a:srgbClr val="000000"/>
                  </a:outerShdw>
                </a:effectLst>
                <a:latin typeface="Arial" charset="0"/>
              </a:rPr>
            </a:br>
            <a:endParaRPr lang="en-GB" sz="2800" b="1" i="0" dirty="0">
              <a:solidFill>
                <a:srgbClr val="FFFF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circle(in)">
                                      <p:cBhvr>
                                        <p:cTn id="7" dur="2000"/>
                                        <p:tgtEl>
                                          <p:spTgt spid="1740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085"/>
                                        </p:tgtEl>
                                        <p:attrNameLst>
                                          <p:attrName>style.visibility</p:attrName>
                                        </p:attrNameLst>
                                      </p:cBhvr>
                                      <p:to>
                                        <p:strVal val="visible"/>
                                      </p:to>
                                    </p:set>
                                    <p:anim calcmode="lin" valueType="num">
                                      <p:cBhvr additive="base">
                                        <p:cTn id="12" dur="500" fill="hold"/>
                                        <p:tgtEl>
                                          <p:spTgt spid="174085"/>
                                        </p:tgtEl>
                                        <p:attrNameLst>
                                          <p:attrName>ppt_x</p:attrName>
                                        </p:attrNameLst>
                                      </p:cBhvr>
                                      <p:tavLst>
                                        <p:tav tm="0">
                                          <p:val>
                                            <p:strVal val="#ppt_x"/>
                                          </p:val>
                                        </p:tav>
                                        <p:tav tm="100000">
                                          <p:val>
                                            <p:strVal val="#ppt_x"/>
                                          </p:val>
                                        </p:tav>
                                      </p:tavLst>
                                    </p:anim>
                                    <p:anim calcmode="lin" valueType="num">
                                      <p:cBhvr additive="base">
                                        <p:cTn id="13" dur="500" fill="hold"/>
                                        <p:tgtEl>
                                          <p:spTgt spid="1740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4084"/>
                                        </p:tgtEl>
                                        <p:attrNameLst>
                                          <p:attrName>style.visibility</p:attrName>
                                        </p:attrNameLst>
                                      </p:cBhvr>
                                      <p:to>
                                        <p:strVal val="visible"/>
                                      </p:to>
                                    </p:set>
                                    <p:anim calcmode="discrete" valueType="clr">
                                      <p:cBhvr override="childStyle">
                                        <p:cTn id="18" dur="80"/>
                                        <p:tgtEl>
                                          <p:spTgt spid="1740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084"/>
                                        </p:tgtEl>
                                        <p:attrNameLst>
                                          <p:attrName>fillcolor</p:attrName>
                                        </p:attrNameLst>
                                      </p:cBhvr>
                                      <p:tavLst>
                                        <p:tav tm="0">
                                          <p:val>
                                            <p:clrVal>
                                              <a:schemeClr val="accent2"/>
                                            </p:clrVal>
                                          </p:val>
                                        </p:tav>
                                        <p:tav tm="50000">
                                          <p:val>
                                            <p:clrVal>
                                              <a:schemeClr val="hlink"/>
                                            </p:clrVal>
                                          </p:val>
                                        </p:tav>
                                      </p:tavLst>
                                    </p:anim>
                                    <p:set>
                                      <p:cBhvr>
                                        <p:cTn id="20" dur="80"/>
                                        <p:tgtEl>
                                          <p:spTgt spid="17408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4086"/>
                                        </p:tgtEl>
                                        <p:attrNameLst>
                                          <p:attrName>style.visibility</p:attrName>
                                        </p:attrNameLst>
                                      </p:cBhvr>
                                      <p:to>
                                        <p:strVal val="visible"/>
                                      </p:to>
                                    </p:set>
                                    <p:anim calcmode="discrete" valueType="clr">
                                      <p:cBhvr override="childStyle">
                                        <p:cTn id="25" dur="80"/>
                                        <p:tgtEl>
                                          <p:spTgt spid="17408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086"/>
                                        </p:tgtEl>
                                        <p:attrNameLst>
                                          <p:attrName>fillcolor</p:attrName>
                                        </p:attrNameLst>
                                      </p:cBhvr>
                                      <p:tavLst>
                                        <p:tav tm="0">
                                          <p:val>
                                            <p:clrVal>
                                              <a:schemeClr val="accent2"/>
                                            </p:clrVal>
                                          </p:val>
                                        </p:tav>
                                        <p:tav tm="50000">
                                          <p:val>
                                            <p:clrVal>
                                              <a:schemeClr val="hlink"/>
                                            </p:clrVal>
                                          </p:val>
                                        </p:tav>
                                      </p:tavLst>
                                    </p:anim>
                                    <p:set>
                                      <p:cBhvr>
                                        <p:cTn id="27" dur="80"/>
                                        <p:tgtEl>
                                          <p:spTgt spid="1740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DACCF14-2E56-4E97-A8CD-D29ED97D0550}" type="slidenum">
              <a:rPr lang="en-GB"/>
              <a:pPr>
                <a:defRPr/>
              </a:pPr>
              <a:t>109</a:t>
            </a:fld>
            <a:endParaRPr lang="en-GB"/>
          </a:p>
        </p:txBody>
      </p:sp>
      <p:sp>
        <p:nvSpPr>
          <p:cNvPr id="175106"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75107" name="Text Box 3"/>
          <p:cNvSpPr txBox="1">
            <a:spLocks noChangeArrowheads="1"/>
          </p:cNvSpPr>
          <p:nvPr/>
        </p:nvSpPr>
        <p:spPr bwMode="auto">
          <a:xfrm>
            <a:off x="3779838" y="1412875"/>
            <a:ext cx="5184775" cy="4149725"/>
          </a:xfrm>
          <a:prstGeom prst="rect">
            <a:avLst/>
          </a:prstGeom>
          <a:noFill/>
          <a:ln w="9525">
            <a:noFill/>
            <a:miter lim="800000"/>
            <a:headEnd/>
            <a:tailEnd/>
          </a:ln>
          <a:effectLst/>
        </p:spPr>
        <p:txBody>
          <a:bodyPr>
            <a:spAutoFit/>
          </a:bodyPr>
          <a:lstStyle/>
          <a:p>
            <a:pPr>
              <a:spcBef>
                <a:spcPct val="50000"/>
              </a:spcBef>
              <a:defRPr/>
            </a:pPr>
            <a:r>
              <a:rPr lang="en-GB" i="0" dirty="0">
                <a:latin typeface="Arial" charset="0"/>
              </a:rPr>
              <a:t> </a:t>
            </a:r>
            <a:r>
              <a:rPr lang="en-GB" sz="2800" b="1" i="0" dirty="0">
                <a:solidFill>
                  <a:srgbClr val="00FFFF"/>
                </a:solidFill>
                <a:effectLst>
                  <a:outerShdw blurRad="38100" dist="38100" dir="2700000" algn="tl">
                    <a:srgbClr val="000000"/>
                  </a:outerShdw>
                </a:effectLst>
                <a:latin typeface="Arial" charset="0"/>
              </a:rPr>
              <a:t>We know that </a:t>
            </a:r>
            <a:r>
              <a:rPr lang="en-GB" sz="2800" b="1" i="0" dirty="0" err="1">
                <a:solidFill>
                  <a:srgbClr val="FF0000"/>
                </a:solidFill>
                <a:effectLst>
                  <a:outerShdw blurRad="38100" dist="38100" dir="2700000" algn="tl">
                    <a:srgbClr val="000000"/>
                  </a:outerShdw>
                </a:effectLst>
                <a:latin typeface="Arial" charset="0"/>
              </a:rPr>
              <a:t>Mossad</a:t>
            </a:r>
            <a:r>
              <a:rPr lang="en-GB" sz="2800" b="1" i="0" dirty="0">
                <a:solidFill>
                  <a:srgbClr val="00FFFF"/>
                </a:solidFill>
                <a:effectLst>
                  <a:outerShdw blurRad="38100" dist="38100" dir="2700000" algn="tl">
                    <a:srgbClr val="000000"/>
                  </a:outerShdw>
                </a:effectLst>
                <a:latin typeface="Arial" charset="0"/>
              </a:rPr>
              <a:t> led the coordination for the 911 event, </a:t>
            </a:r>
            <a:r>
              <a:rPr lang="en-GB" sz="2800" b="1" i="0" dirty="0">
                <a:solidFill>
                  <a:srgbClr val="FFC000"/>
                </a:solidFill>
                <a:effectLst>
                  <a:outerShdw blurRad="38100" dist="38100" dir="2700000" algn="tl">
                    <a:srgbClr val="000000"/>
                  </a:outerShdw>
                </a:effectLst>
                <a:latin typeface="Arial" charset="0"/>
              </a:rPr>
              <a:t>so naturally they should be directing this one as well.</a:t>
            </a:r>
          </a:p>
          <a:p>
            <a:pPr>
              <a:spcBef>
                <a:spcPct val="50000"/>
              </a:spcBef>
              <a:defRPr/>
            </a:pP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Time of attack on London Bombing 8:49 am Time of attack on New York 911 8:49 am = 11 minutes to 9 or 911!</a:t>
            </a:r>
          </a:p>
        </p:txBody>
      </p:sp>
      <p:pic>
        <p:nvPicPr>
          <p:cNvPr id="175108" name="Picture 4" descr="london-discrepancies(1)"/>
          <p:cNvPicPr>
            <a:picLocks noGrp="1" noChangeAspect="1" noChangeArrowheads="1"/>
          </p:cNvPicPr>
          <p:nvPr>
            <p:ph idx="1"/>
          </p:nvPr>
        </p:nvPicPr>
        <p:blipFill>
          <a:blip r:embed="rId3" cstate="print"/>
          <a:srcRect/>
          <a:stretch>
            <a:fillRect/>
          </a:stretch>
        </p:blipFill>
        <p:spPr>
          <a:xfrm>
            <a:off x="323850" y="1341438"/>
            <a:ext cx="3116263" cy="46815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circle(in)">
                                      <p:cBhvr>
                                        <p:cTn id="7" dur="2000"/>
                                        <p:tgtEl>
                                          <p:spTgt spid="17510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5107"/>
                                        </p:tgtEl>
                                        <p:attrNameLst>
                                          <p:attrName>style.visibility</p:attrName>
                                        </p:attrNameLst>
                                      </p:cBhvr>
                                      <p:to>
                                        <p:strVal val="visible"/>
                                      </p:to>
                                    </p:set>
                                    <p:anim calcmode="discrete" valueType="clr">
                                      <p:cBhvr override="childStyle">
                                        <p:cTn id="12" dur="80"/>
                                        <p:tgtEl>
                                          <p:spTgt spid="1751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5107"/>
                                        </p:tgtEl>
                                        <p:attrNameLst>
                                          <p:attrName>fillcolor</p:attrName>
                                        </p:attrNameLst>
                                      </p:cBhvr>
                                      <p:tavLst>
                                        <p:tav tm="0">
                                          <p:val>
                                            <p:clrVal>
                                              <a:schemeClr val="accent2"/>
                                            </p:clrVal>
                                          </p:val>
                                        </p:tav>
                                        <p:tav tm="50000">
                                          <p:val>
                                            <p:clrVal>
                                              <a:schemeClr val="hlink"/>
                                            </p:clrVal>
                                          </p:val>
                                        </p:tav>
                                      </p:tavLst>
                                    </p:anim>
                                    <p:set>
                                      <p:cBhvr>
                                        <p:cTn id="14" dur="80"/>
                                        <p:tgtEl>
                                          <p:spTgt spid="1751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endParaRPr lang="en-GB" smtClean="0"/>
          </a:p>
        </p:txBody>
      </p:sp>
      <p:sp>
        <p:nvSpPr>
          <p:cNvPr id="4" name="Slide Number Placeholder 3"/>
          <p:cNvSpPr>
            <a:spLocks noGrp="1"/>
          </p:cNvSpPr>
          <p:nvPr>
            <p:ph type="sldNum" sz="quarter" idx="12"/>
          </p:nvPr>
        </p:nvSpPr>
        <p:spPr/>
        <p:txBody>
          <a:bodyPr/>
          <a:lstStyle/>
          <a:p>
            <a:pPr>
              <a:defRPr/>
            </a:pPr>
            <a:fld id="{D3EB95CB-4C2C-4D0A-9412-ACC83A2964F5}" type="slidenum">
              <a:rPr lang="en-GB"/>
              <a:pPr>
                <a:defRPr/>
              </a:pPr>
              <a:t>11</a:t>
            </a:fld>
            <a:endParaRPr lang="en-GB"/>
          </a:p>
        </p:txBody>
      </p:sp>
      <p:pic>
        <p:nvPicPr>
          <p:cNvPr id="12293" name="Picture 5" descr="http://singlecitizen.org/images/sabrosky1_f15k.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081B98C-BB25-439B-B496-131DBE7C8B2A}" type="slidenum">
              <a:rPr lang="en-GB"/>
              <a:pPr>
                <a:defRPr/>
              </a:pPr>
              <a:t>110</a:t>
            </a:fld>
            <a:endParaRPr lang="en-GB"/>
          </a:p>
        </p:txBody>
      </p:sp>
      <p:sp>
        <p:nvSpPr>
          <p:cNvPr id="17613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76131" name="Picture 3" descr="London12"/>
          <p:cNvPicPr>
            <a:picLocks noGrp="1" noChangeAspect="1" noChangeArrowheads="1"/>
          </p:cNvPicPr>
          <p:nvPr>
            <p:ph idx="1"/>
          </p:nvPr>
        </p:nvPicPr>
        <p:blipFill>
          <a:blip r:embed="rId3" cstate="print"/>
          <a:srcRect/>
          <a:stretch>
            <a:fillRect/>
          </a:stretch>
        </p:blipFill>
        <p:spPr>
          <a:xfrm>
            <a:off x="1187450" y="1268413"/>
            <a:ext cx="6630988" cy="4495800"/>
          </a:xfrm>
          <a:noFill/>
        </p:spPr>
      </p:pic>
      <p:sp>
        <p:nvSpPr>
          <p:cNvPr id="176132" name="Text Box 4"/>
          <p:cNvSpPr txBox="1">
            <a:spLocks noChangeArrowheads="1"/>
          </p:cNvSpPr>
          <p:nvPr/>
        </p:nvSpPr>
        <p:spPr bwMode="auto">
          <a:xfrm>
            <a:off x="0" y="5911850"/>
            <a:ext cx="9144000" cy="9461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FFFF00"/>
                </a:solidFill>
                <a:effectLst>
                  <a:outerShdw blurRad="38100" dist="38100" dir="2700000" algn="tl">
                    <a:srgbClr val="000000"/>
                  </a:outerShdw>
                </a:effectLst>
              </a:rPr>
              <a:t>Scene at </a:t>
            </a:r>
            <a:r>
              <a:rPr lang="en-GB" sz="2800" b="1" i="0" dirty="0" err="1">
                <a:solidFill>
                  <a:srgbClr val="FFFF00"/>
                </a:solidFill>
                <a:effectLst>
                  <a:outerShdw blurRad="38100" dist="38100" dir="2700000" algn="tl">
                    <a:srgbClr val="000000"/>
                  </a:outerShdw>
                </a:effectLst>
              </a:rPr>
              <a:t>Tavistock</a:t>
            </a:r>
            <a:r>
              <a:rPr lang="en-GB" sz="2800" b="1" i="0" dirty="0">
                <a:solidFill>
                  <a:srgbClr val="FFFF00"/>
                </a:solidFill>
                <a:effectLst>
                  <a:outerShdw blurRad="38100" dist="38100" dir="2700000" algn="tl">
                    <a:srgbClr val="000000"/>
                  </a:outerShdw>
                </a:effectLst>
              </a:rPr>
              <a:t> Square on the morning of the 7</a:t>
            </a:r>
            <a:r>
              <a:rPr lang="en-GB" sz="2800" b="1" i="0" baseline="30000" dirty="0">
                <a:solidFill>
                  <a:srgbClr val="FFFF00"/>
                </a:solidFill>
                <a:effectLst>
                  <a:outerShdw blurRad="38100" dist="38100" dir="2700000" algn="tl">
                    <a:srgbClr val="000000"/>
                  </a:outerShdw>
                </a:effectLst>
              </a:rPr>
              <a:t>th</a:t>
            </a:r>
            <a:r>
              <a:rPr lang="en-GB" sz="2800" b="1" i="0" dirty="0">
                <a:solidFill>
                  <a:srgbClr val="FFFF00"/>
                </a:solidFill>
                <a:effectLst>
                  <a:outerShdw blurRad="38100" dist="38100" dir="2700000" algn="tl">
                    <a:srgbClr val="000000"/>
                  </a:outerShdw>
                </a:effectLst>
              </a:rPr>
              <a:t> July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circle(in)">
                                      <p:cBhvr>
                                        <p:cTn id="7" dur="20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 calcmode="lin" valueType="num">
                                      <p:cBhvr additive="base">
                                        <p:cTn id="12" dur="500" fill="hold"/>
                                        <p:tgtEl>
                                          <p:spTgt spid="176132"/>
                                        </p:tgtEl>
                                        <p:attrNameLst>
                                          <p:attrName>ppt_x</p:attrName>
                                        </p:attrNameLst>
                                      </p:cBhvr>
                                      <p:tavLst>
                                        <p:tav tm="0">
                                          <p:val>
                                            <p:strVal val="#ppt_x"/>
                                          </p:val>
                                        </p:tav>
                                        <p:tav tm="100000">
                                          <p:val>
                                            <p:strVal val="#ppt_x"/>
                                          </p:val>
                                        </p:tav>
                                      </p:tavLst>
                                    </p:anim>
                                    <p:anim calcmode="lin" valueType="num">
                                      <p:cBhvr additive="base">
                                        <p:cTn id="13" dur="500" fill="hold"/>
                                        <p:tgtEl>
                                          <p:spTgt spid="176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306BCF4-B472-44C5-AB3D-9EE8F7475FFF}" type="slidenum">
              <a:rPr lang="en-GB"/>
              <a:pPr>
                <a:defRPr/>
              </a:pPr>
              <a:t>111</a:t>
            </a:fld>
            <a:endParaRPr lang="en-GB"/>
          </a:p>
        </p:txBody>
      </p:sp>
      <p:sp>
        <p:nvSpPr>
          <p:cNvPr id="17715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77155" name="Text Box 3"/>
          <p:cNvSpPr txBox="1">
            <a:spLocks noChangeArrowheads="1"/>
          </p:cNvSpPr>
          <p:nvPr/>
        </p:nvSpPr>
        <p:spPr bwMode="auto">
          <a:xfrm>
            <a:off x="5435600" y="1412875"/>
            <a:ext cx="3313113" cy="1373188"/>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FF"/>
                </a:solidFill>
                <a:effectLst>
                  <a:outerShdw blurRad="38100" dist="38100" dir="2700000" algn="tl">
                    <a:srgbClr val="000000"/>
                  </a:outerShdw>
                </a:effectLst>
                <a:latin typeface="Arial" charset="0"/>
              </a:rPr>
              <a:t>CCTV on the No30 bus was not working</a:t>
            </a:r>
          </a:p>
        </p:txBody>
      </p:sp>
      <p:pic>
        <p:nvPicPr>
          <p:cNvPr id="177156" name="Picture 4" descr="http://www.prisonplanet.com/images/july2005/130705bomb.jpg"/>
          <p:cNvPicPr>
            <a:picLocks noGrp="1" noChangeAspect="1" noChangeArrowheads="1"/>
          </p:cNvPicPr>
          <p:nvPr>
            <p:ph idx="1"/>
          </p:nvPr>
        </p:nvPicPr>
        <p:blipFill>
          <a:blip r:embed="rId3" r:link="rId4" cstate="print"/>
          <a:srcRect/>
          <a:stretch>
            <a:fillRect/>
          </a:stretch>
        </p:blipFill>
        <p:spPr>
          <a:xfrm>
            <a:off x="611188" y="1412875"/>
            <a:ext cx="4608512" cy="3451225"/>
          </a:xfrm>
          <a:noFill/>
        </p:spPr>
      </p:pic>
      <p:sp>
        <p:nvSpPr>
          <p:cNvPr id="177157" name="Text Box 5"/>
          <p:cNvSpPr txBox="1">
            <a:spLocks noChangeArrowheads="1"/>
          </p:cNvSpPr>
          <p:nvPr/>
        </p:nvSpPr>
        <p:spPr bwMode="auto">
          <a:xfrm>
            <a:off x="0" y="4868863"/>
            <a:ext cx="5689600" cy="173990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London symbolically destroyed by the Illuminati</a:t>
            </a:r>
          </a:p>
        </p:txBody>
      </p:sp>
      <p:sp>
        <p:nvSpPr>
          <p:cNvPr id="177158" name="Text Box 6"/>
          <p:cNvSpPr txBox="1">
            <a:spLocks noChangeArrowheads="1"/>
          </p:cNvSpPr>
          <p:nvPr/>
        </p:nvSpPr>
        <p:spPr bwMode="auto">
          <a:xfrm>
            <a:off x="5364163" y="3068638"/>
            <a:ext cx="3779837" cy="3081337"/>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FFC000"/>
                </a:solidFill>
                <a:effectLst>
                  <a:outerShdw blurRad="38100" dist="38100" dir="2700000" algn="tl">
                    <a:srgbClr val="000000"/>
                  </a:outerShdw>
                </a:effectLst>
                <a:latin typeface="Arial" charset="0"/>
              </a:rPr>
              <a:t>The only bus to be diverted off route – </a:t>
            </a:r>
            <a:r>
              <a:rPr lang="en-GB" sz="2800" b="1" i="0" dirty="0">
                <a:solidFill>
                  <a:srgbClr val="00FF00"/>
                </a:solidFill>
                <a:effectLst>
                  <a:outerShdw blurRad="38100" dist="38100" dir="2700000" algn="tl">
                    <a:srgbClr val="000000"/>
                  </a:outerShdw>
                </a:effectLst>
                <a:latin typeface="Arial" charset="0"/>
              </a:rPr>
              <a:t>led by two unidentified cars </a:t>
            </a:r>
            <a:r>
              <a:rPr lang="en-GB" sz="2800" b="1" i="0" dirty="0">
                <a:solidFill>
                  <a:srgbClr val="FF0000"/>
                </a:solidFill>
                <a:effectLst>
                  <a:outerShdw blurRad="38100" dist="38100" dir="2700000" algn="tl">
                    <a:srgbClr val="000000"/>
                  </a:outerShdw>
                </a:effectLst>
                <a:latin typeface="Arial" charset="0"/>
              </a:rPr>
              <a:t>(CTV footage conveniently not found)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circle(in)">
                                      <p:cBhvr>
                                        <p:cTn id="7" dur="2000"/>
                                        <p:tgtEl>
                                          <p:spTgt spid="1771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7157"/>
                                        </p:tgtEl>
                                        <p:attrNameLst>
                                          <p:attrName>style.visibility</p:attrName>
                                        </p:attrNameLst>
                                      </p:cBhvr>
                                      <p:to>
                                        <p:strVal val="visible"/>
                                      </p:to>
                                    </p:set>
                                    <p:anim calcmode="lin" valueType="num">
                                      <p:cBhvr additive="base">
                                        <p:cTn id="12" dur="500" fill="hold"/>
                                        <p:tgtEl>
                                          <p:spTgt spid="177157"/>
                                        </p:tgtEl>
                                        <p:attrNameLst>
                                          <p:attrName>ppt_x</p:attrName>
                                        </p:attrNameLst>
                                      </p:cBhvr>
                                      <p:tavLst>
                                        <p:tav tm="0">
                                          <p:val>
                                            <p:strVal val="#ppt_x"/>
                                          </p:val>
                                        </p:tav>
                                        <p:tav tm="100000">
                                          <p:val>
                                            <p:strVal val="#ppt_x"/>
                                          </p:val>
                                        </p:tav>
                                      </p:tavLst>
                                    </p:anim>
                                    <p:anim calcmode="lin" valueType="num">
                                      <p:cBhvr additive="base">
                                        <p:cTn id="13" dur="500" fill="hold"/>
                                        <p:tgtEl>
                                          <p:spTgt spid="1771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7155"/>
                                        </p:tgtEl>
                                        <p:attrNameLst>
                                          <p:attrName>style.visibility</p:attrName>
                                        </p:attrNameLst>
                                      </p:cBhvr>
                                      <p:to>
                                        <p:strVal val="visible"/>
                                      </p:to>
                                    </p:set>
                                    <p:anim calcmode="discrete" valueType="clr">
                                      <p:cBhvr override="childStyle">
                                        <p:cTn id="18" dur="80"/>
                                        <p:tgtEl>
                                          <p:spTgt spid="17715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7155"/>
                                        </p:tgtEl>
                                        <p:attrNameLst>
                                          <p:attrName>fillcolor</p:attrName>
                                        </p:attrNameLst>
                                      </p:cBhvr>
                                      <p:tavLst>
                                        <p:tav tm="0">
                                          <p:val>
                                            <p:clrVal>
                                              <a:schemeClr val="accent2"/>
                                            </p:clrVal>
                                          </p:val>
                                        </p:tav>
                                        <p:tav tm="50000">
                                          <p:val>
                                            <p:clrVal>
                                              <a:schemeClr val="hlink"/>
                                            </p:clrVal>
                                          </p:val>
                                        </p:tav>
                                      </p:tavLst>
                                    </p:anim>
                                    <p:set>
                                      <p:cBhvr>
                                        <p:cTn id="20" dur="80"/>
                                        <p:tgtEl>
                                          <p:spTgt spid="177155"/>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7158"/>
                                        </p:tgtEl>
                                        <p:attrNameLst>
                                          <p:attrName>style.visibility</p:attrName>
                                        </p:attrNameLst>
                                      </p:cBhvr>
                                      <p:to>
                                        <p:strVal val="visible"/>
                                      </p:to>
                                    </p:set>
                                    <p:anim calcmode="discrete" valueType="clr">
                                      <p:cBhvr override="childStyle">
                                        <p:cTn id="25" dur="80"/>
                                        <p:tgtEl>
                                          <p:spTgt spid="17715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7158"/>
                                        </p:tgtEl>
                                        <p:attrNameLst>
                                          <p:attrName>fillcolor</p:attrName>
                                        </p:attrNameLst>
                                      </p:cBhvr>
                                      <p:tavLst>
                                        <p:tav tm="0">
                                          <p:val>
                                            <p:clrVal>
                                              <a:schemeClr val="accent2"/>
                                            </p:clrVal>
                                          </p:val>
                                        </p:tav>
                                        <p:tav tm="50000">
                                          <p:val>
                                            <p:clrVal>
                                              <a:schemeClr val="hlink"/>
                                            </p:clrVal>
                                          </p:val>
                                        </p:tav>
                                      </p:tavLst>
                                    </p:anim>
                                    <p:set>
                                      <p:cBhvr>
                                        <p:cTn id="27" dur="80"/>
                                        <p:tgtEl>
                                          <p:spTgt spid="1771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P spid="177157" grpId="0"/>
      <p:bldP spid="17715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81C2979-4383-45C2-B760-46D918AF9C86}" type="slidenum">
              <a:rPr lang="en-GB"/>
              <a:pPr>
                <a:defRPr/>
              </a:pPr>
              <a:t>112</a:t>
            </a:fld>
            <a:endParaRPr lang="en-GB"/>
          </a:p>
        </p:txBody>
      </p:sp>
      <p:sp>
        <p:nvSpPr>
          <p:cNvPr id="17817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78179" name="Picture 3" descr="London%20Bombing%20-%20Kingstar%20Van"/>
          <p:cNvPicPr>
            <a:picLocks noGrp="1" noChangeAspect="1" noChangeArrowheads="1"/>
          </p:cNvPicPr>
          <p:nvPr>
            <p:ph idx="1"/>
          </p:nvPr>
        </p:nvPicPr>
        <p:blipFill>
          <a:blip r:embed="rId3" cstate="print">
            <a:lum bright="-6000" contrast="18000"/>
          </a:blip>
          <a:srcRect/>
          <a:stretch>
            <a:fillRect/>
          </a:stretch>
        </p:blipFill>
        <p:spPr>
          <a:xfrm>
            <a:off x="285750" y="1484313"/>
            <a:ext cx="5354638" cy="3873500"/>
          </a:xfrm>
          <a:noFill/>
        </p:spPr>
      </p:pic>
      <p:sp>
        <p:nvSpPr>
          <p:cNvPr id="178180" name="Text Box 4"/>
          <p:cNvSpPr txBox="1">
            <a:spLocks noChangeArrowheads="1"/>
          </p:cNvSpPr>
          <p:nvPr/>
        </p:nvSpPr>
        <p:spPr bwMode="auto">
          <a:xfrm>
            <a:off x="5795963" y="1214438"/>
            <a:ext cx="3348037" cy="5478462"/>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Notice the white van – with Illuminati 5 pointed star (MI5?) logo. </a:t>
            </a:r>
            <a:r>
              <a:rPr lang="en-GB" sz="2800" b="1" i="0" dirty="0">
                <a:solidFill>
                  <a:srgbClr val="FFC000"/>
                </a:solidFill>
                <a:effectLst>
                  <a:outerShdw blurRad="38100" dist="38100" dir="2700000" algn="tl">
                    <a:srgbClr val="000000"/>
                  </a:outerShdw>
                </a:effectLst>
                <a:latin typeface="Arial" charset="0"/>
              </a:rPr>
              <a:t>Parked close to the bus that was blown up.</a:t>
            </a:r>
          </a:p>
          <a:p>
            <a:pPr>
              <a:spcBef>
                <a:spcPct val="50000"/>
              </a:spcBef>
              <a:defRPr/>
            </a:pPr>
            <a:r>
              <a:rPr lang="en-GB" sz="2800" b="1" i="0" dirty="0">
                <a:solidFill>
                  <a:srgbClr val="00FF00"/>
                </a:solidFill>
                <a:effectLst>
                  <a:outerShdw blurRad="38100" dist="38100" dir="2700000" algn="tl">
                    <a:srgbClr val="000000"/>
                  </a:outerShdw>
                </a:effectLst>
                <a:latin typeface="Arial" charset="0"/>
              </a:rPr>
              <a:t>Could it have been part of the bombing operation?</a:t>
            </a:r>
          </a:p>
        </p:txBody>
      </p:sp>
      <p:sp>
        <p:nvSpPr>
          <p:cNvPr id="178181" name="Text Box 5"/>
          <p:cNvSpPr txBox="1">
            <a:spLocks noChangeArrowheads="1"/>
          </p:cNvSpPr>
          <p:nvPr/>
        </p:nvSpPr>
        <p:spPr bwMode="auto">
          <a:xfrm>
            <a:off x="500063" y="5572125"/>
            <a:ext cx="5040312" cy="641350"/>
          </a:xfrm>
          <a:prstGeom prst="rect">
            <a:avLst/>
          </a:prstGeom>
          <a:noFill/>
          <a:ln w="9525">
            <a:noFill/>
            <a:miter lim="800000"/>
            <a:headEnd/>
            <a:tailEnd/>
          </a:ln>
          <a:effectLst/>
        </p:spPr>
        <p:txBody>
          <a:bodyPr>
            <a:spAutoFit/>
          </a:bodyPr>
          <a:lstStyle/>
          <a:p>
            <a:pPr algn="ctr">
              <a:spcBef>
                <a:spcPct val="50000"/>
              </a:spcBef>
              <a:defRPr/>
            </a:pPr>
            <a:r>
              <a:rPr lang="en-GB" sz="3600" b="1" i="0" dirty="0" err="1">
                <a:solidFill>
                  <a:srgbClr val="FFFF00"/>
                </a:solidFill>
                <a:effectLst>
                  <a:outerShdw blurRad="38100" dist="38100" dir="2700000" algn="tl">
                    <a:srgbClr val="000000"/>
                  </a:outerShdw>
                </a:effectLst>
                <a:latin typeface="Arial" charset="0"/>
              </a:rPr>
              <a:t>Tavistock</a:t>
            </a:r>
            <a:r>
              <a:rPr lang="en-GB" sz="3600" b="1" i="0" dirty="0">
                <a:solidFill>
                  <a:srgbClr val="FFFF00"/>
                </a:solidFill>
                <a:effectLst>
                  <a:outerShdw blurRad="38100" dist="38100" dir="2700000" algn="tl">
                    <a:srgbClr val="000000"/>
                  </a:outerShdw>
                </a:effectLst>
                <a:latin typeface="Arial" charset="0"/>
              </a:rPr>
              <a:t> Square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circle(in)">
                                      <p:cBhvr>
                                        <p:cTn id="7" dur="2000"/>
                                        <p:tgtEl>
                                          <p:spTgt spid="1781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8181"/>
                                        </p:tgtEl>
                                        <p:attrNameLst>
                                          <p:attrName>style.visibility</p:attrName>
                                        </p:attrNameLst>
                                      </p:cBhvr>
                                      <p:to>
                                        <p:strVal val="visible"/>
                                      </p:to>
                                    </p:set>
                                    <p:anim calcmode="lin" valueType="num">
                                      <p:cBhvr additive="base">
                                        <p:cTn id="12" dur="500" fill="hold"/>
                                        <p:tgtEl>
                                          <p:spTgt spid="178181"/>
                                        </p:tgtEl>
                                        <p:attrNameLst>
                                          <p:attrName>ppt_x</p:attrName>
                                        </p:attrNameLst>
                                      </p:cBhvr>
                                      <p:tavLst>
                                        <p:tav tm="0">
                                          <p:val>
                                            <p:strVal val="#ppt_x"/>
                                          </p:val>
                                        </p:tav>
                                        <p:tav tm="100000">
                                          <p:val>
                                            <p:strVal val="#ppt_x"/>
                                          </p:val>
                                        </p:tav>
                                      </p:tavLst>
                                    </p:anim>
                                    <p:anim calcmode="lin" valueType="num">
                                      <p:cBhvr additive="base">
                                        <p:cTn id="13" dur="500" fill="hold"/>
                                        <p:tgtEl>
                                          <p:spTgt spid="17818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8180"/>
                                        </p:tgtEl>
                                        <p:attrNameLst>
                                          <p:attrName>style.visibility</p:attrName>
                                        </p:attrNameLst>
                                      </p:cBhvr>
                                      <p:to>
                                        <p:strVal val="visible"/>
                                      </p:to>
                                    </p:set>
                                    <p:anim calcmode="discrete" valueType="clr">
                                      <p:cBhvr override="childStyle">
                                        <p:cTn id="18" dur="80"/>
                                        <p:tgtEl>
                                          <p:spTgt spid="1781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8180"/>
                                        </p:tgtEl>
                                        <p:attrNameLst>
                                          <p:attrName>fillcolor</p:attrName>
                                        </p:attrNameLst>
                                      </p:cBhvr>
                                      <p:tavLst>
                                        <p:tav tm="0">
                                          <p:val>
                                            <p:clrVal>
                                              <a:schemeClr val="accent2"/>
                                            </p:clrVal>
                                          </p:val>
                                        </p:tav>
                                        <p:tav tm="50000">
                                          <p:val>
                                            <p:clrVal>
                                              <a:schemeClr val="hlink"/>
                                            </p:clrVal>
                                          </p:val>
                                        </p:tav>
                                      </p:tavLst>
                                    </p:anim>
                                    <p:set>
                                      <p:cBhvr>
                                        <p:cTn id="20" dur="80"/>
                                        <p:tgtEl>
                                          <p:spTgt spid="178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18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E1F16B23-79FB-48C7-9373-677B8389E343}" type="slidenum">
              <a:rPr lang="en-GB"/>
              <a:pPr>
                <a:defRPr/>
              </a:pPr>
              <a:t>113</a:t>
            </a:fld>
            <a:endParaRPr lang="en-GB"/>
          </a:p>
        </p:txBody>
      </p:sp>
      <p:sp>
        <p:nvSpPr>
          <p:cNvPr id="179202" name="Rectangle 2"/>
          <p:cNvSpPr>
            <a:spLocks noGrp="1" noChangeArrowheads="1"/>
          </p:cNvSpPr>
          <p:nvPr>
            <p:ph type="title"/>
          </p:nvPr>
        </p:nvSpPr>
        <p:spPr>
          <a:xfrm>
            <a:off x="500063" y="0"/>
            <a:ext cx="8229600" cy="1143000"/>
          </a:xfrm>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179203" name="Text Box 3"/>
          <p:cNvSpPr txBox="1">
            <a:spLocks noChangeArrowheads="1"/>
          </p:cNvSpPr>
          <p:nvPr/>
        </p:nvSpPr>
        <p:spPr bwMode="auto">
          <a:xfrm>
            <a:off x="2714625" y="1714500"/>
            <a:ext cx="6119813" cy="35401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It was at 77 Great Russell Street, a stones throw from where the bus blew up,</a:t>
            </a:r>
            <a:r>
              <a:rPr lang="en-GB" sz="2800" b="1" i="0" dirty="0">
                <a:solidFill>
                  <a:srgbClr val="FF0000"/>
                </a:solidFill>
                <a:effectLst>
                  <a:outerShdw blurRad="38100" dist="38100" dir="2700000" algn="tl">
                    <a:srgbClr val="000000"/>
                  </a:outerShdw>
                </a:effectLst>
                <a:latin typeface="Arial" charset="0"/>
              </a:rPr>
              <a:t> that Dr. </a:t>
            </a:r>
            <a:r>
              <a:rPr lang="en-GB" sz="2800" b="1" i="0" dirty="0" err="1">
                <a:solidFill>
                  <a:srgbClr val="FF0000"/>
                </a:solidFill>
                <a:effectLst>
                  <a:outerShdw blurRad="38100" dist="38100" dir="2700000" algn="tl">
                    <a:srgbClr val="000000"/>
                  </a:outerShdw>
                </a:effectLst>
                <a:latin typeface="Arial" charset="0"/>
              </a:rPr>
              <a:t>Chaim</a:t>
            </a:r>
            <a:r>
              <a:rPr lang="en-GB" sz="2800" b="1" i="0" dirty="0">
                <a:solidFill>
                  <a:srgbClr val="FF0000"/>
                </a:solidFill>
                <a:effectLst>
                  <a:outerShdw blurRad="38100" dist="38100" dir="2700000" algn="tl">
                    <a:srgbClr val="000000"/>
                  </a:outerShdw>
                </a:effectLst>
                <a:latin typeface="Arial" charset="0"/>
              </a:rPr>
              <a:t> </a:t>
            </a:r>
            <a:r>
              <a:rPr lang="en-GB" sz="2800" b="1" i="0" dirty="0" err="1">
                <a:solidFill>
                  <a:srgbClr val="FF0000"/>
                </a:solidFill>
                <a:effectLst>
                  <a:outerShdw blurRad="38100" dist="38100" dir="2700000" algn="tl">
                    <a:srgbClr val="000000"/>
                  </a:outerShdw>
                </a:effectLst>
                <a:latin typeface="Arial" charset="0"/>
              </a:rPr>
              <a:t>Weizmann</a:t>
            </a:r>
            <a:r>
              <a:rPr lang="en-GB" sz="2800" b="1" i="0" dirty="0">
                <a:solidFill>
                  <a:srgbClr val="FF0000"/>
                </a:solidFill>
                <a:effectLst>
                  <a:outerShdw blurRad="38100" dist="38100" dir="2700000" algn="tl">
                    <a:srgbClr val="000000"/>
                  </a:outerShdw>
                </a:effectLst>
                <a:latin typeface="Arial" charset="0"/>
              </a:rPr>
              <a:t>,</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presided over the effort that culminated in the issuing of the Balfour Declaration (2/11/1917),</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the instrument making it possible for the Jews to settle in Palestine.</a:t>
            </a:r>
          </a:p>
        </p:txBody>
      </p:sp>
      <p:pic>
        <p:nvPicPr>
          <p:cNvPr id="179204" name="Picture 4" descr="starofdavid"/>
          <p:cNvPicPr>
            <a:picLocks noChangeAspect="1" noChangeArrowheads="1"/>
          </p:cNvPicPr>
          <p:nvPr/>
        </p:nvPicPr>
        <p:blipFill>
          <a:blip r:embed="rId3" cstate="print"/>
          <a:srcRect/>
          <a:stretch>
            <a:fillRect/>
          </a:stretch>
        </p:blipFill>
        <p:spPr bwMode="auto">
          <a:xfrm>
            <a:off x="214313" y="2143125"/>
            <a:ext cx="2357437" cy="2857500"/>
          </a:xfrm>
          <a:prstGeom prst="rect">
            <a:avLst/>
          </a:prstGeom>
          <a:noFill/>
          <a:ln w="9525">
            <a:noFill/>
            <a:miter lim="800000"/>
            <a:headEnd/>
            <a:tailEnd/>
          </a:ln>
        </p:spPr>
      </p:pic>
      <p:sp>
        <p:nvSpPr>
          <p:cNvPr id="179205" name="Text Box 5"/>
          <p:cNvSpPr txBox="1">
            <a:spLocks noChangeArrowheads="1"/>
          </p:cNvSpPr>
          <p:nvPr/>
        </p:nvSpPr>
        <p:spPr bwMode="auto">
          <a:xfrm>
            <a:off x="1214438" y="1000125"/>
            <a:ext cx="6804025" cy="519113"/>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Bombing linked to the Israeli state</a:t>
            </a:r>
          </a:p>
        </p:txBody>
      </p:sp>
      <p:sp>
        <p:nvSpPr>
          <p:cNvPr id="179206" name="Text Box 6"/>
          <p:cNvSpPr txBox="1">
            <a:spLocks noChangeArrowheads="1"/>
          </p:cNvSpPr>
          <p:nvPr/>
        </p:nvSpPr>
        <p:spPr bwMode="auto">
          <a:xfrm>
            <a:off x="0" y="5484813"/>
            <a:ext cx="9144000" cy="137318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FFFF00"/>
                </a:solidFill>
                <a:effectLst>
                  <a:outerShdw blurRad="38100" dist="38100" dir="2700000" algn="tl">
                    <a:srgbClr val="000000"/>
                  </a:outerShdw>
                </a:effectLst>
              </a:rPr>
              <a:t>Notice that it was at No. 77 and signed on 2/11/17 – </a:t>
            </a:r>
            <a:r>
              <a:rPr lang="en-GB" sz="2800" b="1" i="0" dirty="0">
                <a:solidFill>
                  <a:srgbClr val="00FF00"/>
                </a:solidFill>
                <a:effectLst>
                  <a:outerShdw blurRad="38100" dist="38100" dir="2700000" algn="tl">
                    <a:srgbClr val="000000"/>
                  </a:outerShdw>
                </a:effectLst>
              </a:rPr>
              <a:t>115 days prior to the anniversary – 1 + 1 + 5 = 7 =</a:t>
            </a:r>
            <a:r>
              <a:rPr lang="en-GB" sz="2800" b="1" i="0" dirty="0">
                <a:solidFill>
                  <a:srgbClr val="FFFF00"/>
                </a:solidFill>
                <a:effectLst>
                  <a:outerShdw blurRad="38100" dist="38100" dir="2700000" algn="tl">
                    <a:srgbClr val="000000"/>
                  </a:outerShdw>
                </a:effectLst>
              </a:rPr>
              <a:t> </a:t>
            </a:r>
            <a:r>
              <a:rPr lang="en-GB" sz="2800" b="1" i="0" dirty="0">
                <a:solidFill>
                  <a:srgbClr val="FF0000"/>
                </a:solidFill>
                <a:effectLst>
                  <a:outerShdw blurRad="38100" dist="38100" dir="2700000" algn="tl">
                    <a:srgbClr val="000000"/>
                  </a:outerShdw>
                </a:effectLst>
              </a:rPr>
              <a:t>777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circle(in)">
                                      <p:cBhvr>
                                        <p:cTn id="7" dur="2000"/>
                                        <p:tgtEl>
                                          <p:spTgt spid="1792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9205"/>
                                        </p:tgtEl>
                                        <p:attrNameLst>
                                          <p:attrName>style.visibility</p:attrName>
                                        </p:attrNameLst>
                                      </p:cBhvr>
                                      <p:to>
                                        <p:strVal val="visible"/>
                                      </p:to>
                                    </p:set>
                                    <p:anim calcmode="lin" valueType="num">
                                      <p:cBhvr additive="base">
                                        <p:cTn id="12" dur="500" fill="hold"/>
                                        <p:tgtEl>
                                          <p:spTgt spid="179205"/>
                                        </p:tgtEl>
                                        <p:attrNameLst>
                                          <p:attrName>ppt_x</p:attrName>
                                        </p:attrNameLst>
                                      </p:cBhvr>
                                      <p:tavLst>
                                        <p:tav tm="0">
                                          <p:val>
                                            <p:strVal val="#ppt_x"/>
                                          </p:val>
                                        </p:tav>
                                        <p:tav tm="100000">
                                          <p:val>
                                            <p:strVal val="#ppt_x"/>
                                          </p:val>
                                        </p:tav>
                                      </p:tavLst>
                                    </p:anim>
                                    <p:anim calcmode="lin" valueType="num">
                                      <p:cBhvr additive="base">
                                        <p:cTn id="13" dur="500" fill="hold"/>
                                        <p:tgtEl>
                                          <p:spTgt spid="1792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9203"/>
                                        </p:tgtEl>
                                        <p:attrNameLst>
                                          <p:attrName>style.visibility</p:attrName>
                                        </p:attrNameLst>
                                      </p:cBhvr>
                                      <p:to>
                                        <p:strVal val="visible"/>
                                      </p:to>
                                    </p:set>
                                    <p:anim calcmode="discrete" valueType="clr">
                                      <p:cBhvr override="childStyle">
                                        <p:cTn id="18" dur="80"/>
                                        <p:tgtEl>
                                          <p:spTgt spid="17920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9203"/>
                                        </p:tgtEl>
                                        <p:attrNameLst>
                                          <p:attrName>fillcolor</p:attrName>
                                        </p:attrNameLst>
                                      </p:cBhvr>
                                      <p:tavLst>
                                        <p:tav tm="0">
                                          <p:val>
                                            <p:clrVal>
                                              <a:schemeClr val="accent2"/>
                                            </p:clrVal>
                                          </p:val>
                                        </p:tav>
                                        <p:tav tm="50000">
                                          <p:val>
                                            <p:clrVal>
                                              <a:schemeClr val="hlink"/>
                                            </p:clrVal>
                                          </p:val>
                                        </p:tav>
                                      </p:tavLst>
                                    </p:anim>
                                    <p:set>
                                      <p:cBhvr>
                                        <p:cTn id="20" dur="80"/>
                                        <p:tgtEl>
                                          <p:spTgt spid="179203"/>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79206"/>
                                        </p:tgtEl>
                                        <p:attrNameLst>
                                          <p:attrName>style.visibility</p:attrName>
                                        </p:attrNameLst>
                                      </p:cBhvr>
                                      <p:to>
                                        <p:strVal val="visible"/>
                                      </p:to>
                                    </p:set>
                                    <p:anim calcmode="discrete" valueType="clr">
                                      <p:cBhvr override="childStyle">
                                        <p:cTn id="25" dur="80"/>
                                        <p:tgtEl>
                                          <p:spTgt spid="17920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9206"/>
                                        </p:tgtEl>
                                        <p:attrNameLst>
                                          <p:attrName>fillcolor</p:attrName>
                                        </p:attrNameLst>
                                      </p:cBhvr>
                                      <p:tavLst>
                                        <p:tav tm="0">
                                          <p:val>
                                            <p:clrVal>
                                              <a:schemeClr val="accent2"/>
                                            </p:clrVal>
                                          </p:val>
                                        </p:tav>
                                        <p:tav tm="50000">
                                          <p:val>
                                            <p:clrVal>
                                              <a:schemeClr val="hlink"/>
                                            </p:clrVal>
                                          </p:val>
                                        </p:tav>
                                      </p:tavLst>
                                    </p:anim>
                                    <p:set>
                                      <p:cBhvr>
                                        <p:cTn id="27" dur="80"/>
                                        <p:tgtEl>
                                          <p:spTgt spid="179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17920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8" name="Slide Number Placeholder 6"/>
          <p:cNvSpPr>
            <a:spLocks noGrp="1"/>
          </p:cNvSpPr>
          <p:nvPr>
            <p:ph type="sldNum" sz="quarter" idx="12"/>
          </p:nvPr>
        </p:nvSpPr>
        <p:spPr/>
        <p:txBody>
          <a:bodyPr/>
          <a:lstStyle/>
          <a:p>
            <a:pPr>
              <a:defRPr/>
            </a:pPr>
            <a:fld id="{C489270A-1D2B-413B-A381-A09C6599EC40}" type="slidenum">
              <a:rPr lang="en-GB"/>
              <a:pPr>
                <a:defRPr/>
              </a:pPr>
              <a:t>114</a:t>
            </a:fld>
            <a:endParaRPr lang="en-GB"/>
          </a:p>
        </p:txBody>
      </p:sp>
      <p:pic>
        <p:nvPicPr>
          <p:cNvPr id="180227" name="Picture 3" descr="London37"/>
          <p:cNvPicPr>
            <a:picLocks noGrp="1" noChangeAspect="1" noChangeArrowheads="1"/>
          </p:cNvPicPr>
          <p:nvPr>
            <p:ph sz="half" idx="4294967295"/>
          </p:nvPr>
        </p:nvPicPr>
        <p:blipFill>
          <a:blip r:embed="rId3" cstate="print"/>
          <a:srcRect/>
          <a:stretch>
            <a:fillRect/>
          </a:stretch>
        </p:blipFill>
        <p:spPr>
          <a:xfrm>
            <a:off x="285750" y="1714500"/>
            <a:ext cx="4225925" cy="3943350"/>
          </a:xfrm>
          <a:noFill/>
        </p:spPr>
      </p:pic>
      <p:sp>
        <p:nvSpPr>
          <p:cNvPr id="180229" name="Text Box 5"/>
          <p:cNvSpPr txBox="1">
            <a:spLocks noChangeArrowheads="1"/>
          </p:cNvSpPr>
          <p:nvPr/>
        </p:nvSpPr>
        <p:spPr bwMode="auto">
          <a:xfrm>
            <a:off x="4857750" y="2214563"/>
            <a:ext cx="4286250" cy="2678112"/>
          </a:xfrm>
          <a:prstGeom prst="rect">
            <a:avLst/>
          </a:prstGeom>
          <a:noFill/>
          <a:ln w="9525">
            <a:noFill/>
            <a:miter lim="800000"/>
            <a:headEnd/>
            <a:tailEnd/>
          </a:ln>
          <a:effectLst/>
        </p:spPr>
        <p:txBody>
          <a:bodyPr>
            <a:spAutoFit/>
          </a:bodyPr>
          <a:lstStyle/>
          <a:p>
            <a:pPr algn="ctr">
              <a:defRPr/>
            </a:pPr>
            <a:r>
              <a:rPr lang="en-GB" sz="2800" b="1" i="0" dirty="0">
                <a:solidFill>
                  <a:srgbClr val="00FFFF"/>
                </a:solidFill>
                <a:effectLst>
                  <a:outerShdw blurRad="38100" dist="38100" dir="2700000" algn="tl">
                    <a:srgbClr val="000000"/>
                  </a:outerShdw>
                </a:effectLst>
                <a:latin typeface="Arial" charset="0"/>
              </a:rPr>
              <a:t>Security Connected To Israeli Company</a:t>
            </a:r>
          </a:p>
          <a:p>
            <a:pPr>
              <a:defRPr/>
            </a:pPr>
            <a:r>
              <a:rPr lang="en-GB" sz="2800" b="1" i="0" dirty="0">
                <a:solidFill>
                  <a:srgbClr val="00FF00"/>
                </a:solidFill>
                <a:effectLst>
                  <a:outerShdw blurRad="38100" dist="38100" dir="2700000" algn="tl">
                    <a:srgbClr val="000000"/>
                  </a:outerShdw>
                </a:effectLst>
                <a:latin typeface="Arial" charset="0"/>
              </a:rPr>
              <a:t>London's underground rail system uses this contractor for transportation security.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circle(in)">
                                      <p:cBhvr>
                                        <p:cTn id="7" dur="2000"/>
                                        <p:tgtEl>
                                          <p:spTgt spid="18022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0229"/>
                                        </p:tgtEl>
                                        <p:attrNameLst>
                                          <p:attrName>style.visibility</p:attrName>
                                        </p:attrNameLst>
                                      </p:cBhvr>
                                      <p:to>
                                        <p:strVal val="visible"/>
                                      </p:to>
                                    </p:set>
                                    <p:anim calcmode="discrete" valueType="clr">
                                      <p:cBhvr override="childStyle">
                                        <p:cTn id="12" dur="80"/>
                                        <p:tgtEl>
                                          <p:spTgt spid="18022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0229"/>
                                        </p:tgtEl>
                                        <p:attrNameLst>
                                          <p:attrName>fillcolor</p:attrName>
                                        </p:attrNameLst>
                                      </p:cBhvr>
                                      <p:tavLst>
                                        <p:tav tm="0">
                                          <p:val>
                                            <p:clrVal>
                                              <a:schemeClr val="accent2"/>
                                            </p:clrVal>
                                          </p:val>
                                        </p:tav>
                                        <p:tav tm="50000">
                                          <p:val>
                                            <p:clrVal>
                                              <a:schemeClr val="hlink"/>
                                            </p:clrVal>
                                          </p:val>
                                        </p:tav>
                                      </p:tavLst>
                                    </p:anim>
                                    <p:set>
                                      <p:cBhvr>
                                        <p:cTn id="14" dur="80"/>
                                        <p:tgtEl>
                                          <p:spTgt spid="1802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5" name="Slide Number Placeholder 4"/>
          <p:cNvSpPr>
            <a:spLocks noGrp="1"/>
          </p:cNvSpPr>
          <p:nvPr>
            <p:ph type="sldNum" sz="quarter" idx="12"/>
          </p:nvPr>
        </p:nvSpPr>
        <p:spPr/>
        <p:txBody>
          <a:bodyPr/>
          <a:lstStyle/>
          <a:p>
            <a:pPr>
              <a:defRPr/>
            </a:pPr>
            <a:fld id="{4B217C87-29B7-4D6F-AFD4-A7EBAAD6AB72}" type="slidenum">
              <a:rPr lang="en-GB" smtClean="0"/>
              <a:pPr>
                <a:defRPr/>
              </a:pPr>
              <a:t>115</a:t>
            </a:fld>
            <a:endParaRPr lang="en-GB"/>
          </a:p>
        </p:txBody>
      </p:sp>
      <p:pic>
        <p:nvPicPr>
          <p:cNvPr id="7" name="Picture 4" descr="London36"/>
          <p:cNvPicPr>
            <a:picLocks noChangeAspect="1" noChangeArrowheads="1"/>
          </p:cNvPicPr>
          <p:nvPr/>
        </p:nvPicPr>
        <p:blipFill>
          <a:blip r:embed="rId3" cstate="print"/>
          <a:srcRect/>
          <a:stretch>
            <a:fillRect/>
          </a:stretch>
        </p:blipFill>
        <p:spPr bwMode="auto">
          <a:xfrm>
            <a:off x="1214438" y="1714500"/>
            <a:ext cx="6788150" cy="2571750"/>
          </a:xfrm>
          <a:prstGeom prst="rect">
            <a:avLst/>
          </a:prstGeom>
          <a:noFill/>
          <a:ln w="9525">
            <a:noFill/>
            <a:miter lim="800000"/>
            <a:headEnd/>
            <a:tailEnd/>
          </a:ln>
        </p:spPr>
      </p:pic>
      <p:sp>
        <p:nvSpPr>
          <p:cNvPr id="8" name="TextBox 7"/>
          <p:cNvSpPr txBox="1"/>
          <p:nvPr/>
        </p:nvSpPr>
        <p:spPr>
          <a:xfrm>
            <a:off x="0" y="4611231"/>
            <a:ext cx="9144000" cy="224676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00"/>
                </a:solidFill>
                <a:effectLst>
                  <a:outerShdw blurRad="38100" dist="38100" dir="2700000" algn="tl">
                    <a:srgbClr val="000000"/>
                  </a:outerShdw>
                </a:effectLst>
              </a:rPr>
              <a:t>A security company was running a 1000 man drill when the explosions took place. </a:t>
            </a:r>
            <a:r>
              <a:rPr lang="en-GB" sz="2800" b="1" i="0" dirty="0">
                <a:solidFill>
                  <a:srgbClr val="00FFFF"/>
                </a:solidFill>
                <a:effectLst>
                  <a:outerShdw blurRad="38100" dist="38100" dir="2700000" algn="tl">
                    <a:srgbClr val="000000"/>
                  </a:outerShdw>
                </a:effectLst>
              </a:rPr>
              <a:t>Of course it was just a coincidence </a:t>
            </a:r>
            <a:r>
              <a:rPr lang="en-GB" sz="2800" b="1" i="0" dirty="0">
                <a:solidFill>
                  <a:srgbClr val="FFFF00"/>
                </a:solidFill>
                <a:effectLst>
                  <a:outerShdw blurRad="38100" dist="38100" dir="2700000" algn="tl">
                    <a:srgbClr val="000000"/>
                  </a:outerShdw>
                </a:effectLst>
              </a:rPr>
              <a:t>that the Company just happened to be having a training exercise where </a:t>
            </a:r>
            <a:r>
              <a:rPr lang="en-GB" sz="2800" b="1" i="0" dirty="0">
                <a:solidFill>
                  <a:srgbClr val="FF0000"/>
                </a:solidFill>
                <a:effectLst>
                  <a:outerShdw blurRad="38100" dist="38100" dir="2700000" algn="tl">
                    <a:srgbClr val="000000"/>
                  </a:outerShdw>
                </a:effectLst>
              </a:rPr>
              <a:t>the LUG trains were bombed!</a:t>
            </a:r>
            <a:endParaRPr lang="en-GB" dirty="0"/>
          </a:p>
        </p:txBody>
      </p:sp>
      <p:sp>
        <p:nvSpPr>
          <p:cNvPr id="9" name="TextBox 8"/>
          <p:cNvSpPr txBox="1"/>
          <p:nvPr/>
        </p:nvSpPr>
        <p:spPr>
          <a:xfrm>
            <a:off x="1214438" y="3571875"/>
            <a:ext cx="6858000" cy="523875"/>
          </a:xfrm>
          <a:prstGeom prst="rect">
            <a:avLst/>
          </a:prstGeom>
          <a:noFill/>
        </p:spPr>
        <p:txBody>
          <a:bodyPr>
            <a:spAutoFit/>
          </a:bodyPr>
          <a:lstStyle/>
          <a:p>
            <a:pPr algn="ctr">
              <a:defRPr/>
            </a:pPr>
            <a:r>
              <a:rPr lang="en-GB" sz="2800" b="1" i="0" dirty="0">
                <a:solidFill>
                  <a:schemeClr val="bg1"/>
                </a:solidFill>
                <a:effectLst>
                  <a:outerShdw blurRad="38100" dist="38100" dir="2700000" algn="tl">
                    <a:srgbClr val="000000">
                      <a:alpha val="43137"/>
                    </a:srgbClr>
                  </a:outerShdw>
                </a:effectLst>
              </a:rPr>
              <a:t>The Israeli Security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9DB4661-55BC-41C2-9496-05D8262DD1F3}" type="slidenum">
              <a:rPr lang="en-GB"/>
              <a:pPr>
                <a:defRPr/>
              </a:pPr>
              <a:t>116</a:t>
            </a:fld>
            <a:endParaRPr lang="en-GB"/>
          </a:p>
        </p:txBody>
      </p:sp>
      <p:sp>
        <p:nvSpPr>
          <p:cNvPr id="18125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81251" name="Text Box 3"/>
          <p:cNvSpPr txBox="1">
            <a:spLocks noChangeArrowheads="1"/>
          </p:cNvSpPr>
          <p:nvPr/>
        </p:nvSpPr>
        <p:spPr bwMode="auto">
          <a:xfrm>
            <a:off x="5076825" y="1557338"/>
            <a:ext cx="4067175" cy="350837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Interestingly the firm in charge of security on the London Underground</a:t>
            </a:r>
            <a:r>
              <a:rPr lang="en-GB" sz="2800" b="1" i="0" dirty="0">
                <a:solidFill>
                  <a:srgbClr val="FF00FF"/>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when the attack took place has its head office in </a:t>
            </a:r>
            <a:r>
              <a:rPr lang="en-GB" sz="2800" b="1" i="0" dirty="0" err="1">
                <a:solidFill>
                  <a:srgbClr val="FF0000"/>
                </a:solidFill>
                <a:effectLst>
                  <a:outerShdw blurRad="38100" dist="38100" dir="2700000" algn="tl">
                    <a:srgbClr val="000000"/>
                  </a:outerShdw>
                </a:effectLst>
                <a:latin typeface="Arial" charset="0"/>
              </a:rPr>
              <a:t>Tavistock</a:t>
            </a:r>
            <a:r>
              <a:rPr lang="en-GB" sz="2800" b="1" i="0" dirty="0">
                <a:solidFill>
                  <a:srgbClr val="FF0000"/>
                </a:solidFill>
                <a:effectLst>
                  <a:outerShdw blurRad="38100" dist="38100" dir="2700000" algn="tl">
                    <a:srgbClr val="000000"/>
                  </a:outerShdw>
                </a:effectLst>
                <a:latin typeface="Arial" charset="0"/>
              </a:rPr>
              <a:t> House, </a:t>
            </a:r>
            <a:r>
              <a:rPr lang="en-GB" sz="2800" b="1" i="0" dirty="0" err="1">
                <a:solidFill>
                  <a:srgbClr val="FF0000"/>
                </a:solidFill>
                <a:effectLst>
                  <a:outerShdw blurRad="38100" dist="38100" dir="2700000" algn="tl">
                    <a:srgbClr val="000000"/>
                  </a:outerShdw>
                </a:effectLst>
                <a:latin typeface="Arial" charset="0"/>
              </a:rPr>
              <a:t>Tavistock</a:t>
            </a:r>
            <a:r>
              <a:rPr lang="en-GB" sz="2800" b="1" i="0" dirty="0">
                <a:solidFill>
                  <a:srgbClr val="FF0000"/>
                </a:solidFill>
                <a:effectLst>
                  <a:outerShdw blurRad="38100" dist="38100" dir="2700000" algn="tl">
                    <a:srgbClr val="000000"/>
                  </a:outerShdw>
                </a:effectLst>
                <a:latin typeface="Arial" charset="0"/>
              </a:rPr>
              <a:t> Square!</a:t>
            </a:r>
          </a:p>
        </p:txBody>
      </p:sp>
      <p:pic>
        <p:nvPicPr>
          <p:cNvPr id="181252" name="Picture 4" descr="woburn_house_big"/>
          <p:cNvPicPr>
            <a:picLocks noGrp="1" noChangeAspect="1" noChangeArrowheads="1"/>
          </p:cNvPicPr>
          <p:nvPr>
            <p:ph idx="1"/>
          </p:nvPr>
        </p:nvPicPr>
        <p:blipFill>
          <a:blip r:embed="rId3" cstate="print">
            <a:lum bright="6000" contrast="42000"/>
          </a:blip>
          <a:srcRect/>
          <a:stretch>
            <a:fillRect/>
          </a:stretch>
        </p:blipFill>
        <p:spPr>
          <a:xfrm>
            <a:off x="684213" y="1412875"/>
            <a:ext cx="3889375" cy="3783013"/>
          </a:xfrm>
          <a:noFill/>
        </p:spPr>
      </p:pic>
      <p:sp>
        <p:nvSpPr>
          <p:cNvPr id="181253" name="Text Box 5"/>
          <p:cNvSpPr txBox="1">
            <a:spLocks noChangeArrowheads="1"/>
          </p:cNvSpPr>
          <p:nvPr/>
        </p:nvSpPr>
        <p:spPr bwMode="auto">
          <a:xfrm>
            <a:off x="755650" y="5445125"/>
            <a:ext cx="3887788" cy="641350"/>
          </a:xfrm>
          <a:prstGeom prst="rect">
            <a:avLst/>
          </a:prstGeom>
          <a:noFill/>
          <a:ln w="9525">
            <a:noFill/>
            <a:miter lim="800000"/>
            <a:headEnd/>
            <a:tailEnd/>
          </a:ln>
          <a:effectLst/>
        </p:spPr>
        <p:txBody>
          <a:bodyPr>
            <a:spAutoFit/>
          </a:bodyPr>
          <a:lstStyle/>
          <a:p>
            <a:pPr>
              <a:spcBef>
                <a:spcPct val="50000"/>
              </a:spcBef>
              <a:defRPr/>
            </a:pPr>
            <a:r>
              <a:rPr lang="en-GB" sz="3600" b="1" i="0">
                <a:solidFill>
                  <a:srgbClr val="FFFF00"/>
                </a:solidFill>
                <a:effectLst>
                  <a:outerShdw blurRad="38100" dist="38100" dir="2700000" algn="tl">
                    <a:srgbClr val="000000"/>
                  </a:outerShdw>
                </a:effectLst>
                <a:latin typeface="Arial" charset="0"/>
              </a:rPr>
              <a:t>Tavistock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circle(in)">
                                      <p:cBhvr>
                                        <p:cTn id="7" dur="2000"/>
                                        <p:tgtEl>
                                          <p:spTgt spid="1812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1253"/>
                                        </p:tgtEl>
                                        <p:attrNameLst>
                                          <p:attrName>style.visibility</p:attrName>
                                        </p:attrNameLst>
                                      </p:cBhvr>
                                      <p:to>
                                        <p:strVal val="visible"/>
                                      </p:to>
                                    </p:set>
                                    <p:anim calcmode="lin" valueType="num">
                                      <p:cBhvr additive="base">
                                        <p:cTn id="12" dur="500" fill="hold"/>
                                        <p:tgtEl>
                                          <p:spTgt spid="181253"/>
                                        </p:tgtEl>
                                        <p:attrNameLst>
                                          <p:attrName>ppt_x</p:attrName>
                                        </p:attrNameLst>
                                      </p:cBhvr>
                                      <p:tavLst>
                                        <p:tav tm="0">
                                          <p:val>
                                            <p:strVal val="#ppt_x"/>
                                          </p:val>
                                        </p:tav>
                                        <p:tav tm="100000">
                                          <p:val>
                                            <p:strVal val="#ppt_x"/>
                                          </p:val>
                                        </p:tav>
                                      </p:tavLst>
                                    </p:anim>
                                    <p:anim calcmode="lin" valueType="num">
                                      <p:cBhvr additive="base">
                                        <p:cTn id="13" dur="500" fill="hold"/>
                                        <p:tgtEl>
                                          <p:spTgt spid="1812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81251">
                                            <p:txEl>
                                              <p:pRg st="0" end="0"/>
                                            </p:txEl>
                                          </p:spTgt>
                                        </p:tgtEl>
                                        <p:attrNameLst>
                                          <p:attrName>style.visibility</p:attrName>
                                        </p:attrNameLst>
                                      </p:cBhvr>
                                      <p:to>
                                        <p:strVal val="visible"/>
                                      </p:to>
                                    </p:set>
                                    <p:anim calcmode="discrete" valueType="clr">
                                      <p:cBhvr override="childStyle">
                                        <p:cTn id="18" dur="80"/>
                                        <p:tgtEl>
                                          <p:spTgt spid="1812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125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812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24E38F2E-7F08-4822-9C7F-2479E363F160}" type="slidenum">
              <a:rPr lang="en-GB"/>
              <a:pPr>
                <a:defRPr/>
              </a:pPr>
              <a:t>117</a:t>
            </a:fld>
            <a:endParaRPr lang="en-GB"/>
          </a:p>
        </p:txBody>
      </p:sp>
      <p:sp>
        <p:nvSpPr>
          <p:cNvPr id="18227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82275" name="Text Box 3"/>
          <p:cNvSpPr txBox="1">
            <a:spLocks noChangeArrowheads="1"/>
          </p:cNvSpPr>
          <p:nvPr/>
        </p:nvSpPr>
        <p:spPr bwMode="auto">
          <a:xfrm>
            <a:off x="4787900" y="1214438"/>
            <a:ext cx="4356100" cy="3324225"/>
          </a:xfrm>
          <a:prstGeom prst="rect">
            <a:avLst/>
          </a:prstGeom>
          <a:noFill/>
          <a:ln w="9525">
            <a:noFill/>
            <a:miter lim="800000"/>
            <a:headEnd/>
            <a:tailEnd/>
          </a:ln>
          <a:effectLst/>
        </p:spPr>
        <p:txBody>
          <a:bodyPr>
            <a:spAutoFit/>
          </a:bodyPr>
          <a:lstStyle/>
          <a:p>
            <a:pPr algn="ctr">
              <a:spcBef>
                <a:spcPct val="50000"/>
              </a:spcBef>
              <a:defRPr/>
            </a:pPr>
            <a:r>
              <a:rPr lang="en-GB" sz="2800" b="1" i="0" dirty="0" err="1">
                <a:solidFill>
                  <a:srgbClr val="00FF00"/>
                </a:solidFill>
                <a:effectLst>
                  <a:outerShdw blurRad="38100" dist="38100" dir="2700000" algn="tl">
                    <a:srgbClr val="000000"/>
                  </a:outerShdw>
                </a:effectLst>
                <a:latin typeface="Arial" charset="0"/>
              </a:rPr>
              <a:t>Fortressgb’s</a:t>
            </a:r>
            <a:r>
              <a:rPr lang="en-GB" sz="2800" b="1" i="0" dirty="0">
                <a:solidFill>
                  <a:srgbClr val="00FF00"/>
                </a:solidFill>
                <a:effectLst>
                  <a:outerShdw blurRad="38100" dist="38100" dir="2700000" algn="tl">
                    <a:srgbClr val="000000"/>
                  </a:outerShdw>
                </a:effectLst>
                <a:latin typeface="Arial" charset="0"/>
              </a:rPr>
              <a:t> Address</a:t>
            </a:r>
          </a:p>
          <a:p>
            <a:pPr algn="ctr">
              <a:spcBef>
                <a:spcPct val="50000"/>
              </a:spcBef>
              <a:defRPr/>
            </a:pPr>
            <a:r>
              <a:rPr lang="en-GB" sz="2800" b="1" i="0" dirty="0">
                <a:solidFill>
                  <a:srgbClr val="FFFF00"/>
                </a:solidFill>
                <a:effectLst>
                  <a:outerShdw blurRad="38100" dist="38100" dir="2700000" algn="tl">
                    <a:srgbClr val="000000"/>
                  </a:outerShdw>
                </a:effectLst>
                <a:latin typeface="Arial" charset="0"/>
              </a:rPr>
              <a:t>South Block, </a:t>
            </a:r>
            <a:r>
              <a:rPr lang="en-GB" sz="2800" b="1" i="0" dirty="0" err="1">
                <a:solidFill>
                  <a:srgbClr val="FFFF00"/>
                </a:solidFill>
                <a:effectLst>
                  <a:outerShdw blurRad="38100" dist="38100" dir="2700000" algn="tl">
                    <a:srgbClr val="000000"/>
                  </a:outerShdw>
                </a:effectLst>
                <a:latin typeface="Arial" charset="0"/>
              </a:rPr>
              <a:t>Tavistock</a:t>
            </a:r>
            <a:r>
              <a:rPr lang="en-GB" sz="2800" b="1" i="0" dirty="0">
                <a:solidFill>
                  <a:srgbClr val="FFFF00"/>
                </a:solidFill>
                <a:effectLst>
                  <a:outerShdw blurRad="38100" dist="38100" dir="2700000" algn="tl">
                    <a:srgbClr val="000000"/>
                  </a:outerShdw>
                </a:effectLst>
                <a:latin typeface="Arial" charset="0"/>
              </a:rPr>
              <a:t> House </a:t>
            </a:r>
            <a:br>
              <a:rPr lang="en-GB" sz="2800" b="1" i="0" dirty="0">
                <a:solidFill>
                  <a:srgbClr val="FFFF00"/>
                </a:solidFill>
                <a:effectLst>
                  <a:outerShdw blurRad="38100" dist="38100" dir="2700000" algn="tl">
                    <a:srgbClr val="000000"/>
                  </a:outerShdw>
                </a:effectLst>
                <a:latin typeface="Arial" charset="0"/>
              </a:rPr>
            </a:br>
            <a:r>
              <a:rPr lang="en-GB" sz="2800" b="1" i="0" dirty="0" err="1">
                <a:solidFill>
                  <a:srgbClr val="FF0000"/>
                </a:solidFill>
                <a:effectLst>
                  <a:outerShdw blurRad="38100" dist="38100" dir="2700000" algn="tl">
                    <a:srgbClr val="000000"/>
                  </a:outerShdw>
                </a:effectLst>
                <a:latin typeface="Arial" charset="0"/>
              </a:rPr>
              <a:t>Tavistock</a:t>
            </a:r>
            <a:r>
              <a:rPr lang="en-GB" sz="2800" b="1" i="0" dirty="0">
                <a:solidFill>
                  <a:srgbClr val="FF0000"/>
                </a:solidFill>
                <a:effectLst>
                  <a:outerShdw blurRad="38100" dist="38100" dir="2700000" algn="tl">
                    <a:srgbClr val="000000"/>
                  </a:outerShdw>
                </a:effectLst>
                <a:latin typeface="Arial" charset="0"/>
              </a:rPr>
              <a:t> Square</a:t>
            </a:r>
            <a:r>
              <a:rPr lang="en-GB" sz="2800" b="1" i="0" dirty="0">
                <a:solidFill>
                  <a:srgbClr val="FFFF00"/>
                </a:solidFill>
                <a:effectLst>
                  <a:outerShdw blurRad="38100" dist="38100" dir="2700000" algn="tl">
                    <a:srgbClr val="000000"/>
                  </a:outerShdw>
                </a:effectLst>
                <a:latin typeface="Arial" charset="0"/>
              </a:rPr>
              <a:t> </a:t>
            </a:r>
            <a:br>
              <a:rPr lang="en-GB" sz="2800" b="1" i="0" dirty="0">
                <a:solidFill>
                  <a:srgbClr val="FFFF00"/>
                </a:solidFill>
                <a:effectLst>
                  <a:outerShdw blurRad="38100" dist="38100" dir="2700000" algn="tl">
                    <a:srgbClr val="000000"/>
                  </a:outerShdw>
                </a:effectLst>
                <a:latin typeface="Arial" charset="0"/>
              </a:rPr>
            </a:br>
            <a:r>
              <a:rPr lang="en-GB" sz="2800" b="1" i="0" dirty="0">
                <a:solidFill>
                  <a:srgbClr val="FF00FF"/>
                </a:solidFill>
                <a:effectLst>
                  <a:outerShdw blurRad="38100" dist="38100" dir="2700000" algn="tl">
                    <a:srgbClr val="000000"/>
                  </a:outerShdw>
                </a:effectLst>
                <a:latin typeface="Arial" charset="0"/>
              </a:rPr>
              <a:t>London </a:t>
            </a:r>
            <a:br>
              <a:rPr lang="en-GB" sz="2800" b="1" i="0" dirty="0">
                <a:solidFill>
                  <a:srgbClr val="FF00FF"/>
                </a:solidFill>
                <a:effectLst>
                  <a:outerShdw blurRad="38100" dist="38100" dir="2700000" algn="tl">
                    <a:srgbClr val="000000"/>
                  </a:outerShdw>
                </a:effectLst>
                <a:latin typeface="Arial" charset="0"/>
              </a:rPr>
            </a:br>
            <a:r>
              <a:rPr lang="en-GB" sz="2800" b="1" i="0" dirty="0">
                <a:solidFill>
                  <a:srgbClr val="FF00FF"/>
                </a:solidFill>
                <a:effectLst>
                  <a:outerShdw blurRad="38100" dist="38100" dir="2700000" algn="tl">
                    <a:srgbClr val="000000"/>
                  </a:outerShdw>
                </a:effectLst>
                <a:latin typeface="Arial" charset="0"/>
              </a:rPr>
              <a:t>WC1H 9LG</a:t>
            </a:r>
            <a:r>
              <a:rPr lang="en-GB" sz="2800" b="1" i="0" dirty="0">
                <a:solidFill>
                  <a:srgbClr val="FFFF00"/>
                </a:solidFill>
                <a:effectLst>
                  <a:outerShdw blurRad="38100" dist="38100" dir="2700000" algn="tl">
                    <a:srgbClr val="000000"/>
                  </a:outerShdw>
                </a:effectLst>
                <a:latin typeface="Arial" charset="0"/>
              </a:rPr>
              <a:t/>
            </a:r>
            <a:br>
              <a:rPr lang="en-GB" sz="2800" b="1" i="0" dirty="0">
                <a:solidFill>
                  <a:srgbClr val="FFFF00"/>
                </a:solidFill>
                <a:effectLst>
                  <a:outerShdw blurRad="38100" dist="38100" dir="2700000" algn="tl">
                    <a:srgbClr val="000000"/>
                  </a:outerShdw>
                </a:effectLst>
                <a:latin typeface="Arial" charset="0"/>
              </a:rPr>
            </a:br>
            <a:r>
              <a:rPr lang="en-GB" sz="2800" b="1" i="0" dirty="0">
                <a:solidFill>
                  <a:srgbClr val="FFFF00"/>
                </a:solidFill>
                <a:effectLst>
                  <a:outerShdw blurRad="38100" dist="38100" dir="2700000" algn="tl">
                    <a:srgbClr val="000000"/>
                  </a:outerShdw>
                </a:effectLst>
                <a:latin typeface="Arial" charset="0"/>
              </a:rPr>
              <a:t>Tel +44 (0) </a:t>
            </a:r>
            <a:r>
              <a:rPr lang="en-GB" sz="2800" b="1" i="0" dirty="0">
                <a:solidFill>
                  <a:srgbClr val="00FF00"/>
                </a:solidFill>
                <a:effectLst>
                  <a:outerShdw blurRad="38100" dist="38100" dir="2700000" algn="tl">
                    <a:srgbClr val="000000"/>
                  </a:outerShdw>
                </a:effectLst>
                <a:latin typeface="Arial" charset="0"/>
              </a:rPr>
              <a:t>2</a:t>
            </a:r>
            <a:r>
              <a:rPr lang="en-GB" sz="2800" b="1" i="0" dirty="0">
                <a:solidFill>
                  <a:srgbClr val="FFFF00"/>
                </a:solidFill>
                <a:effectLst>
                  <a:outerShdw blurRad="38100" dist="38100" dir="2700000" algn="tl">
                    <a:srgbClr val="000000"/>
                  </a:outerShdw>
                </a:effectLst>
                <a:latin typeface="Arial" charset="0"/>
              </a:rPr>
              <a:t>0 </a:t>
            </a:r>
            <a:r>
              <a:rPr lang="en-GB" sz="2800" b="1" i="0" dirty="0">
                <a:solidFill>
                  <a:srgbClr val="FF0000"/>
                </a:solidFill>
                <a:effectLst>
                  <a:outerShdw blurRad="38100" dist="38100" dir="2700000" algn="tl">
                    <a:srgbClr val="000000"/>
                  </a:outerShdw>
                </a:effectLst>
                <a:latin typeface="Arial" charset="0"/>
              </a:rPr>
              <a:t>7</a:t>
            </a:r>
            <a:r>
              <a:rPr lang="en-GB" sz="2800" b="1" i="0" dirty="0">
                <a:solidFill>
                  <a:srgbClr val="00FF00"/>
                </a:solidFill>
                <a:effectLst>
                  <a:outerShdw blurRad="38100" dist="38100" dir="2700000" algn="tl">
                    <a:srgbClr val="000000"/>
                  </a:outerShdw>
                </a:effectLst>
                <a:latin typeface="Arial" charset="0"/>
              </a:rPr>
              <a:t>8</a:t>
            </a:r>
            <a:r>
              <a:rPr lang="en-GB" sz="2800" b="1" i="0" dirty="0">
                <a:solidFill>
                  <a:srgbClr val="FF0000"/>
                </a:solidFill>
                <a:effectLst>
                  <a:outerShdw blurRad="38100" dist="38100" dir="2700000" algn="tl">
                    <a:srgbClr val="000000"/>
                  </a:outerShdw>
                </a:effectLst>
                <a:latin typeface="Arial" charset="0"/>
              </a:rPr>
              <a:t>7</a:t>
            </a:r>
            <a:r>
              <a:rPr lang="en-GB" sz="2800" b="1" i="0" dirty="0">
                <a:solidFill>
                  <a:srgbClr val="00FF00"/>
                </a:solidFill>
                <a:effectLst>
                  <a:outerShdw blurRad="38100" dist="38100" dir="2700000" algn="tl">
                    <a:srgbClr val="000000"/>
                  </a:outerShdw>
                </a:effectLst>
                <a:latin typeface="Arial" charset="0"/>
              </a:rPr>
              <a:t>4</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7</a:t>
            </a:r>
            <a:r>
              <a:rPr lang="en-GB" sz="2800" b="1" i="0" dirty="0">
                <a:solidFill>
                  <a:srgbClr val="00FF00"/>
                </a:solidFill>
                <a:effectLst>
                  <a:outerShdw blurRad="38100" dist="38100" dir="2700000" algn="tl">
                    <a:srgbClr val="000000"/>
                  </a:outerShdw>
                </a:effectLst>
                <a:latin typeface="Arial" charset="0"/>
              </a:rPr>
              <a:t>595</a:t>
            </a:r>
          </a:p>
        </p:txBody>
      </p:sp>
      <p:sp>
        <p:nvSpPr>
          <p:cNvPr id="182276" name="Text Box 4"/>
          <p:cNvSpPr txBox="1">
            <a:spLocks noChangeArrowheads="1"/>
          </p:cNvSpPr>
          <p:nvPr/>
        </p:nvSpPr>
        <p:spPr bwMode="auto">
          <a:xfrm>
            <a:off x="611188" y="4797425"/>
            <a:ext cx="3887787" cy="641350"/>
          </a:xfrm>
          <a:prstGeom prst="rect">
            <a:avLst/>
          </a:prstGeom>
          <a:noFill/>
          <a:ln w="9525">
            <a:noFill/>
            <a:miter lim="800000"/>
            <a:headEnd/>
            <a:tailEnd/>
          </a:ln>
          <a:effectLst/>
        </p:spPr>
        <p:txBody>
          <a:bodyPr>
            <a:spAutoFit/>
          </a:bodyPr>
          <a:lstStyle/>
          <a:p>
            <a:pPr>
              <a:spcBef>
                <a:spcPct val="50000"/>
              </a:spcBef>
              <a:defRPr/>
            </a:pPr>
            <a:r>
              <a:rPr lang="en-GB" sz="3600" b="1" i="0">
                <a:solidFill>
                  <a:srgbClr val="FFFF00"/>
                </a:solidFill>
                <a:effectLst>
                  <a:outerShdw blurRad="38100" dist="38100" dir="2700000" algn="tl">
                    <a:srgbClr val="000000"/>
                  </a:outerShdw>
                </a:effectLst>
                <a:latin typeface="Arial" charset="0"/>
              </a:rPr>
              <a:t>Tavistock House</a:t>
            </a:r>
          </a:p>
        </p:txBody>
      </p:sp>
      <p:sp>
        <p:nvSpPr>
          <p:cNvPr id="182277" name="Text Box 5"/>
          <p:cNvSpPr txBox="1">
            <a:spLocks noChangeArrowheads="1"/>
          </p:cNvSpPr>
          <p:nvPr/>
        </p:nvSpPr>
        <p:spPr bwMode="auto">
          <a:xfrm>
            <a:off x="4787900" y="4611688"/>
            <a:ext cx="4356100" cy="2246312"/>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FF"/>
                </a:solidFill>
                <a:effectLst>
                  <a:outerShdw blurRad="38100" dist="38100" dir="2700000" algn="tl">
                    <a:srgbClr val="000000"/>
                  </a:outerShdw>
                </a:effectLst>
                <a:latin typeface="Arial" charset="0"/>
              </a:rPr>
              <a:t>Note the Illuminati embedded in the tel. No.! i.e. 777 – the remaining numbers add up to 33</a:t>
            </a:r>
          </a:p>
        </p:txBody>
      </p:sp>
      <p:pic>
        <p:nvPicPr>
          <p:cNvPr id="182278" name="Picture 6" descr="3-7"/>
          <p:cNvPicPr>
            <a:picLocks noGrp="1" noChangeAspect="1" noChangeArrowheads="1"/>
          </p:cNvPicPr>
          <p:nvPr>
            <p:ph idx="1"/>
          </p:nvPr>
        </p:nvPicPr>
        <p:blipFill>
          <a:blip r:embed="rId3" cstate="print"/>
          <a:srcRect/>
          <a:stretch>
            <a:fillRect/>
          </a:stretch>
        </p:blipFill>
        <p:spPr>
          <a:xfrm>
            <a:off x="323850" y="1412875"/>
            <a:ext cx="4392613" cy="3214688"/>
          </a:xfrm>
          <a:noFill/>
        </p:spPr>
      </p:pic>
      <p:sp>
        <p:nvSpPr>
          <p:cNvPr id="182279" name="Text Box 7"/>
          <p:cNvSpPr txBox="1">
            <a:spLocks noChangeArrowheads="1"/>
          </p:cNvSpPr>
          <p:nvPr/>
        </p:nvSpPr>
        <p:spPr bwMode="auto">
          <a:xfrm>
            <a:off x="395288" y="5303838"/>
            <a:ext cx="4392612" cy="1570037"/>
          </a:xfrm>
          <a:prstGeom prst="rect">
            <a:avLst/>
          </a:prstGeom>
          <a:noFill/>
          <a:ln w="9525">
            <a:noFill/>
            <a:miter lim="800000"/>
            <a:headEnd/>
            <a:tailEnd/>
          </a:ln>
          <a:effectLst/>
        </p:spPr>
        <p:txBody>
          <a:bodyPr>
            <a:spAutoFit/>
          </a:bodyPr>
          <a:lstStyle/>
          <a:p>
            <a:pPr algn="ctr">
              <a:spcBef>
                <a:spcPct val="50000"/>
              </a:spcBef>
              <a:defRPr/>
            </a:pPr>
            <a:r>
              <a:rPr lang="en-GB" sz="3200" b="1" i="0" dirty="0">
                <a:solidFill>
                  <a:srgbClr val="00FF00"/>
                </a:solidFill>
                <a:effectLst>
                  <a:outerShdw blurRad="38100" dist="38100" dir="2700000" algn="tl">
                    <a:srgbClr val="000000"/>
                  </a:outerShdw>
                </a:effectLst>
                <a:latin typeface="Arial" charset="0"/>
              </a:rPr>
              <a:t>Spattered with body parts from the bus bomb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2278"/>
                                        </p:tgtEl>
                                        <p:attrNameLst>
                                          <p:attrName>style.visibility</p:attrName>
                                        </p:attrNameLst>
                                      </p:cBhvr>
                                      <p:to>
                                        <p:strVal val="visible"/>
                                      </p:to>
                                    </p:set>
                                    <p:animEffect transition="in" filter="circle(in)">
                                      <p:cBhvr>
                                        <p:cTn id="7" dur="2000"/>
                                        <p:tgtEl>
                                          <p:spTgt spid="1822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2276"/>
                                        </p:tgtEl>
                                        <p:attrNameLst>
                                          <p:attrName>style.visibility</p:attrName>
                                        </p:attrNameLst>
                                      </p:cBhvr>
                                      <p:to>
                                        <p:strVal val="visible"/>
                                      </p:to>
                                    </p:set>
                                    <p:anim calcmode="lin" valueType="num">
                                      <p:cBhvr additive="base">
                                        <p:cTn id="12" dur="500" fill="hold"/>
                                        <p:tgtEl>
                                          <p:spTgt spid="182276"/>
                                        </p:tgtEl>
                                        <p:attrNameLst>
                                          <p:attrName>ppt_x</p:attrName>
                                        </p:attrNameLst>
                                      </p:cBhvr>
                                      <p:tavLst>
                                        <p:tav tm="0">
                                          <p:val>
                                            <p:strVal val="#ppt_x"/>
                                          </p:val>
                                        </p:tav>
                                        <p:tav tm="100000">
                                          <p:val>
                                            <p:strVal val="#ppt_x"/>
                                          </p:val>
                                        </p:tav>
                                      </p:tavLst>
                                    </p:anim>
                                    <p:anim calcmode="lin" valueType="num">
                                      <p:cBhvr additive="base">
                                        <p:cTn id="13" dur="500" fill="hold"/>
                                        <p:tgtEl>
                                          <p:spTgt spid="1822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2279"/>
                                        </p:tgtEl>
                                        <p:attrNameLst>
                                          <p:attrName>style.visibility</p:attrName>
                                        </p:attrNameLst>
                                      </p:cBhvr>
                                      <p:to>
                                        <p:strVal val="visible"/>
                                      </p:to>
                                    </p:set>
                                    <p:anim calcmode="lin" valueType="num">
                                      <p:cBhvr additive="base">
                                        <p:cTn id="18" dur="500" fill="hold"/>
                                        <p:tgtEl>
                                          <p:spTgt spid="182279"/>
                                        </p:tgtEl>
                                        <p:attrNameLst>
                                          <p:attrName>ppt_x</p:attrName>
                                        </p:attrNameLst>
                                      </p:cBhvr>
                                      <p:tavLst>
                                        <p:tav tm="0">
                                          <p:val>
                                            <p:strVal val="#ppt_x"/>
                                          </p:val>
                                        </p:tav>
                                        <p:tav tm="100000">
                                          <p:val>
                                            <p:strVal val="#ppt_x"/>
                                          </p:val>
                                        </p:tav>
                                      </p:tavLst>
                                    </p:anim>
                                    <p:anim calcmode="lin" valueType="num">
                                      <p:cBhvr additive="base">
                                        <p:cTn id="19" dur="500" fill="hold"/>
                                        <p:tgtEl>
                                          <p:spTgt spid="18227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82275"/>
                                        </p:tgtEl>
                                        <p:attrNameLst>
                                          <p:attrName>style.visibility</p:attrName>
                                        </p:attrNameLst>
                                      </p:cBhvr>
                                      <p:to>
                                        <p:strVal val="visible"/>
                                      </p:to>
                                    </p:set>
                                    <p:anim calcmode="discrete" valueType="clr">
                                      <p:cBhvr override="childStyle">
                                        <p:cTn id="24" dur="80"/>
                                        <p:tgtEl>
                                          <p:spTgt spid="18227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2275"/>
                                        </p:tgtEl>
                                        <p:attrNameLst>
                                          <p:attrName>fillcolor</p:attrName>
                                        </p:attrNameLst>
                                      </p:cBhvr>
                                      <p:tavLst>
                                        <p:tav tm="0">
                                          <p:val>
                                            <p:clrVal>
                                              <a:schemeClr val="accent2"/>
                                            </p:clrVal>
                                          </p:val>
                                        </p:tav>
                                        <p:tav tm="50000">
                                          <p:val>
                                            <p:clrVal>
                                              <a:schemeClr val="hlink"/>
                                            </p:clrVal>
                                          </p:val>
                                        </p:tav>
                                      </p:tavLst>
                                    </p:anim>
                                    <p:set>
                                      <p:cBhvr>
                                        <p:cTn id="26" dur="80"/>
                                        <p:tgtEl>
                                          <p:spTgt spid="182275"/>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2277"/>
                                        </p:tgtEl>
                                        <p:attrNameLst>
                                          <p:attrName>style.visibility</p:attrName>
                                        </p:attrNameLst>
                                      </p:cBhvr>
                                      <p:to>
                                        <p:strVal val="visible"/>
                                      </p:to>
                                    </p:set>
                                    <p:anim calcmode="discrete" valueType="clr">
                                      <p:cBhvr override="childStyle">
                                        <p:cTn id="31" dur="80"/>
                                        <p:tgtEl>
                                          <p:spTgt spid="18227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2277"/>
                                        </p:tgtEl>
                                        <p:attrNameLst>
                                          <p:attrName>fillcolor</p:attrName>
                                        </p:attrNameLst>
                                      </p:cBhvr>
                                      <p:tavLst>
                                        <p:tav tm="0">
                                          <p:val>
                                            <p:clrVal>
                                              <a:schemeClr val="accent2"/>
                                            </p:clrVal>
                                          </p:val>
                                        </p:tav>
                                        <p:tav tm="50000">
                                          <p:val>
                                            <p:clrVal>
                                              <a:schemeClr val="hlink"/>
                                            </p:clrVal>
                                          </p:val>
                                        </p:tav>
                                      </p:tavLst>
                                    </p:anim>
                                    <p:set>
                                      <p:cBhvr>
                                        <p:cTn id="33" dur="80"/>
                                        <p:tgtEl>
                                          <p:spTgt spid="1822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182276" grpId="0"/>
      <p:bldP spid="182277" grpId="0"/>
      <p:bldP spid="18227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957A14E-DC21-43AC-AF9C-E1AF1A24DC4F}" type="slidenum">
              <a:rPr lang="en-GB"/>
              <a:pPr>
                <a:defRPr/>
              </a:pPr>
              <a:t>118</a:t>
            </a:fld>
            <a:endParaRPr lang="en-GB"/>
          </a:p>
        </p:txBody>
      </p:sp>
      <p:sp>
        <p:nvSpPr>
          <p:cNvPr id="18329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83299" name="Text Box 3"/>
          <p:cNvSpPr txBox="1">
            <a:spLocks noChangeArrowheads="1"/>
          </p:cNvSpPr>
          <p:nvPr/>
        </p:nvSpPr>
        <p:spPr bwMode="auto">
          <a:xfrm>
            <a:off x="5749925" y="1143000"/>
            <a:ext cx="3394075" cy="5200650"/>
          </a:xfrm>
          <a:prstGeom prst="rect">
            <a:avLst/>
          </a:prstGeom>
          <a:noFill/>
          <a:ln w="9525">
            <a:noFill/>
            <a:miter lim="800000"/>
            <a:headEnd/>
            <a:tailEnd/>
          </a:ln>
          <a:effectLst/>
        </p:spPr>
        <p:txBody>
          <a:bodyPr>
            <a:spAutoFit/>
          </a:bodyPr>
          <a:lstStyle/>
          <a:p>
            <a:pPr marL="514350" indent="-514350">
              <a:buFontTx/>
              <a:buAutoNum type="arabicPeriod"/>
              <a:defRPr/>
            </a:pPr>
            <a:r>
              <a:rPr lang="en-GB" sz="2800" b="1" i="0" dirty="0">
                <a:solidFill>
                  <a:srgbClr val="00FFFF"/>
                </a:solidFill>
                <a:effectLst>
                  <a:outerShdw blurRad="38100" dist="38100" dir="2700000" algn="tl">
                    <a:srgbClr val="000000"/>
                  </a:outerShdw>
                </a:effectLst>
                <a:latin typeface="Arial" charset="0"/>
              </a:rPr>
              <a:t>Synchronized timing devices </a:t>
            </a:r>
          </a:p>
          <a:p>
            <a:pPr marL="514350" indent="-514350">
              <a:defRPr/>
            </a:pPr>
            <a:endParaRPr lang="en-GB" sz="800" b="1" i="0" dirty="0">
              <a:solidFill>
                <a:srgbClr val="00FFFF"/>
              </a:solidFill>
              <a:effectLst>
                <a:outerShdw blurRad="38100" dist="38100" dir="2700000" algn="tl">
                  <a:srgbClr val="000000"/>
                </a:outerShdw>
              </a:effectLst>
              <a:latin typeface="Arial" charset="0"/>
            </a:endParaRPr>
          </a:p>
          <a:p>
            <a:pPr>
              <a:defRPr/>
            </a:pPr>
            <a:r>
              <a:rPr lang="en-GB" sz="2800" b="1" i="0" dirty="0">
                <a:solidFill>
                  <a:srgbClr val="FFC000"/>
                </a:solidFill>
                <a:effectLst>
                  <a:outerShdw blurRad="38100" dist="38100" dir="2700000" algn="tl">
                    <a:srgbClr val="000000"/>
                  </a:outerShdw>
                </a:effectLst>
                <a:latin typeface="Arial" charset="0"/>
              </a:rPr>
              <a:t>2. Bombs with a high 'level of sophistication‘ </a:t>
            </a:r>
          </a:p>
          <a:p>
            <a:pPr>
              <a:defRPr/>
            </a:pPr>
            <a:endParaRPr lang="en-GB" sz="800" b="1" i="0" dirty="0">
              <a:solidFill>
                <a:srgbClr val="FFC000"/>
              </a:solidFill>
              <a:effectLst>
                <a:outerShdw blurRad="38100" dist="38100" dir="2700000" algn="tl">
                  <a:srgbClr val="000000"/>
                </a:outerShdw>
              </a:effectLst>
              <a:latin typeface="Arial" charset="0"/>
            </a:endParaRPr>
          </a:p>
          <a:p>
            <a:pPr>
              <a:defRPr/>
            </a:pPr>
            <a:r>
              <a:rPr lang="en-GB" sz="2800" b="1" i="0" dirty="0">
                <a:solidFill>
                  <a:srgbClr val="FF33CC"/>
                </a:solidFill>
                <a:effectLst>
                  <a:outerShdw blurRad="38100" dist="38100" dir="2700000" algn="tl">
                    <a:srgbClr val="000000"/>
                  </a:outerShdw>
                </a:effectLst>
                <a:latin typeface="Arial" charset="0"/>
              </a:rPr>
              <a:t>3. Military grade explosives </a:t>
            </a:r>
          </a:p>
          <a:p>
            <a:pPr>
              <a:defRPr/>
            </a:pPr>
            <a:endParaRPr lang="en-GB" sz="800" b="1" i="0" dirty="0">
              <a:solidFill>
                <a:srgbClr val="FF33CC"/>
              </a:solidFill>
              <a:effectLst>
                <a:outerShdw blurRad="38100" dist="38100" dir="2700000" algn="tl">
                  <a:srgbClr val="000000"/>
                </a:outerShdw>
              </a:effectLst>
              <a:latin typeface="Arial" charset="0"/>
            </a:endParaRPr>
          </a:p>
          <a:p>
            <a:pPr>
              <a:defRPr/>
            </a:pPr>
            <a:r>
              <a:rPr lang="en-GB" sz="2800" b="1" i="0" dirty="0">
                <a:solidFill>
                  <a:srgbClr val="00FF00"/>
                </a:solidFill>
                <a:effectLst>
                  <a:outerShdw blurRad="38100" dist="38100" dir="2700000" algn="tl">
                    <a:srgbClr val="000000"/>
                  </a:outerShdw>
                </a:effectLst>
                <a:latin typeface="Arial" charset="0"/>
              </a:rPr>
              <a:t>4. Closely coordinated bombings down to a minute </a:t>
            </a:r>
          </a:p>
        </p:txBody>
      </p:sp>
      <p:pic>
        <p:nvPicPr>
          <p:cNvPr id="183300" name="Picture 4" descr="trainwreckage_london_cp8029"/>
          <p:cNvPicPr>
            <a:picLocks noGrp="1" noChangeAspect="1" noChangeArrowheads="1"/>
          </p:cNvPicPr>
          <p:nvPr>
            <p:ph idx="1"/>
          </p:nvPr>
        </p:nvPicPr>
        <p:blipFill>
          <a:blip r:embed="rId3" cstate="print">
            <a:lum bright="-6000" contrast="30000"/>
          </a:blip>
          <a:srcRect/>
          <a:stretch>
            <a:fillRect/>
          </a:stretch>
        </p:blipFill>
        <p:spPr>
          <a:xfrm>
            <a:off x="179388" y="1557338"/>
            <a:ext cx="5351462" cy="3443287"/>
          </a:xfrm>
          <a:noFill/>
        </p:spPr>
      </p:pic>
      <p:sp>
        <p:nvSpPr>
          <p:cNvPr id="183301" name="Text Box 5"/>
          <p:cNvSpPr txBox="1">
            <a:spLocks noChangeArrowheads="1"/>
          </p:cNvSpPr>
          <p:nvPr/>
        </p:nvSpPr>
        <p:spPr bwMode="auto">
          <a:xfrm>
            <a:off x="214313" y="5103813"/>
            <a:ext cx="5143500" cy="1754187"/>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The bombed underground train at Aldgate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circle(in)">
                                      <p:cBhvr>
                                        <p:cTn id="7" dur="2000"/>
                                        <p:tgtEl>
                                          <p:spTgt spid="1833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301"/>
                                        </p:tgtEl>
                                        <p:attrNameLst>
                                          <p:attrName>style.visibility</p:attrName>
                                        </p:attrNameLst>
                                      </p:cBhvr>
                                      <p:to>
                                        <p:strVal val="visible"/>
                                      </p:to>
                                    </p:set>
                                    <p:anim calcmode="lin" valueType="num">
                                      <p:cBhvr additive="base">
                                        <p:cTn id="12" dur="500" fill="hold"/>
                                        <p:tgtEl>
                                          <p:spTgt spid="183301"/>
                                        </p:tgtEl>
                                        <p:attrNameLst>
                                          <p:attrName>ppt_x</p:attrName>
                                        </p:attrNameLst>
                                      </p:cBhvr>
                                      <p:tavLst>
                                        <p:tav tm="0">
                                          <p:val>
                                            <p:strVal val="#ppt_x"/>
                                          </p:val>
                                        </p:tav>
                                        <p:tav tm="100000">
                                          <p:val>
                                            <p:strVal val="#ppt_x"/>
                                          </p:val>
                                        </p:tav>
                                      </p:tavLst>
                                    </p:anim>
                                    <p:anim calcmode="lin" valueType="num">
                                      <p:cBhvr additive="base">
                                        <p:cTn id="13" dur="500" fill="hold"/>
                                        <p:tgtEl>
                                          <p:spTgt spid="18330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3299"/>
                                        </p:tgtEl>
                                        <p:attrNameLst>
                                          <p:attrName>style.visibility</p:attrName>
                                        </p:attrNameLst>
                                      </p:cBhvr>
                                      <p:to>
                                        <p:strVal val="visible"/>
                                      </p:to>
                                    </p:set>
                                    <p:anim calcmode="discrete" valueType="clr">
                                      <p:cBhvr override="childStyle">
                                        <p:cTn id="18" dur="80"/>
                                        <p:tgtEl>
                                          <p:spTgt spid="18329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3299"/>
                                        </p:tgtEl>
                                        <p:attrNameLst>
                                          <p:attrName>fillcolor</p:attrName>
                                        </p:attrNameLst>
                                      </p:cBhvr>
                                      <p:tavLst>
                                        <p:tav tm="0">
                                          <p:val>
                                            <p:clrVal>
                                              <a:schemeClr val="accent2"/>
                                            </p:clrVal>
                                          </p:val>
                                        </p:tav>
                                        <p:tav tm="50000">
                                          <p:val>
                                            <p:clrVal>
                                              <a:schemeClr val="hlink"/>
                                            </p:clrVal>
                                          </p:val>
                                        </p:tav>
                                      </p:tavLst>
                                    </p:anim>
                                    <p:set>
                                      <p:cBhvr>
                                        <p:cTn id="20" dur="80"/>
                                        <p:tgtEl>
                                          <p:spTgt spid="183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P spid="18330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CAB7D55-E453-4D49-A169-589D3BF4C9D1}" type="slidenum">
              <a:rPr lang="en-GB"/>
              <a:pPr>
                <a:defRPr/>
              </a:pPr>
              <a:t>119</a:t>
            </a:fld>
            <a:endParaRPr lang="en-GB"/>
          </a:p>
        </p:txBody>
      </p:sp>
      <p:sp>
        <p:nvSpPr>
          <p:cNvPr id="18432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84323" name="Text Box 3"/>
          <p:cNvSpPr txBox="1">
            <a:spLocks noChangeArrowheads="1"/>
          </p:cNvSpPr>
          <p:nvPr/>
        </p:nvSpPr>
        <p:spPr bwMode="auto">
          <a:xfrm>
            <a:off x="5219700" y="1341438"/>
            <a:ext cx="3924300" cy="4362450"/>
          </a:xfrm>
          <a:prstGeom prst="rect">
            <a:avLst/>
          </a:prstGeom>
          <a:noFill/>
          <a:ln w="9525">
            <a:noFill/>
            <a:miter lim="800000"/>
            <a:headEnd/>
            <a:tailEnd/>
          </a:ln>
          <a:effectLst/>
        </p:spPr>
        <p:txBody>
          <a:bodyPr>
            <a:spAutoFit/>
          </a:bodyPr>
          <a:lstStyle/>
          <a:p>
            <a:pPr>
              <a:spcBef>
                <a:spcPct val="50000"/>
              </a:spcBef>
              <a:defRPr/>
            </a:pPr>
            <a:r>
              <a:rPr lang="en-US" sz="2800" b="1" i="0" dirty="0">
                <a:solidFill>
                  <a:srgbClr val="00FFFF"/>
                </a:solidFill>
                <a:effectLst>
                  <a:outerShdw blurRad="38100" dist="38100" dir="2700000" algn="tl">
                    <a:srgbClr val="000000"/>
                  </a:outerShdw>
                </a:effectLst>
                <a:latin typeface="Arial" charset="0"/>
              </a:rPr>
              <a:t>Early BBC reports claimed there were 7 explosions, </a:t>
            </a:r>
            <a:r>
              <a:rPr lang="en-US" sz="2800" b="1" i="0" dirty="0">
                <a:solidFill>
                  <a:srgbClr val="FFC000"/>
                </a:solidFill>
                <a:effectLst>
                  <a:outerShdw blurRad="38100" dist="38100" dir="2700000" algn="tl">
                    <a:srgbClr val="000000"/>
                  </a:outerShdw>
                </a:effectLst>
                <a:latin typeface="Arial" charset="0"/>
              </a:rPr>
              <a:t>but this has now been revised to 4.</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FF33CC"/>
                </a:solidFill>
                <a:effectLst>
                  <a:outerShdw blurRad="38100" dist="38100" dir="2700000" algn="tl">
                    <a:srgbClr val="000000"/>
                  </a:outerShdw>
                </a:effectLst>
                <a:latin typeface="Arial" charset="0"/>
              </a:rPr>
              <a:t>Early reports also claimed 11 buses, </a:t>
            </a:r>
            <a:r>
              <a:rPr lang="en-US" sz="2800" b="1" i="0" dirty="0">
                <a:solidFill>
                  <a:srgbClr val="00FF00"/>
                </a:solidFill>
                <a:effectLst>
                  <a:outerShdw blurRad="38100" dist="38100" dir="2700000" algn="tl">
                    <a:srgbClr val="000000"/>
                  </a:outerShdw>
                </a:effectLst>
                <a:latin typeface="Arial" charset="0"/>
              </a:rPr>
              <a:t>7 tunnels and 33 dead, but these have of course now been revised</a:t>
            </a:r>
            <a:r>
              <a:rPr lang="en-GB" sz="2800" i="0" dirty="0">
                <a:solidFill>
                  <a:srgbClr val="00FF00"/>
                </a:solidFill>
                <a:latin typeface="Arial" charset="0"/>
              </a:rPr>
              <a:t>.</a:t>
            </a:r>
          </a:p>
        </p:txBody>
      </p:sp>
      <p:pic>
        <p:nvPicPr>
          <p:cNvPr id="184324" name="Picture 4" descr="london_explo_cp_8016652"/>
          <p:cNvPicPr>
            <a:picLocks noGrp="1" noChangeAspect="1" noChangeArrowheads="1"/>
          </p:cNvPicPr>
          <p:nvPr>
            <p:ph idx="1"/>
          </p:nvPr>
        </p:nvPicPr>
        <p:blipFill>
          <a:blip r:embed="rId3" cstate="print"/>
          <a:srcRect/>
          <a:stretch>
            <a:fillRect/>
          </a:stretch>
        </p:blipFill>
        <p:spPr>
          <a:xfrm>
            <a:off x="684213" y="1412875"/>
            <a:ext cx="4319587" cy="3789363"/>
          </a:xfrm>
          <a:noFill/>
        </p:spPr>
      </p:pic>
      <p:sp>
        <p:nvSpPr>
          <p:cNvPr id="184325" name="Text Box 5"/>
          <p:cNvSpPr txBox="1">
            <a:spLocks noChangeArrowheads="1"/>
          </p:cNvSpPr>
          <p:nvPr/>
        </p:nvSpPr>
        <p:spPr bwMode="auto">
          <a:xfrm>
            <a:off x="468313" y="5303838"/>
            <a:ext cx="4895850" cy="1554162"/>
          </a:xfrm>
          <a:prstGeom prst="rect">
            <a:avLst/>
          </a:prstGeom>
          <a:noFill/>
          <a:ln w="9525">
            <a:noFill/>
            <a:miter lim="800000"/>
            <a:headEnd/>
            <a:tailEnd/>
          </a:ln>
          <a:effectLst/>
        </p:spPr>
        <p:txBody>
          <a:bodyPr>
            <a:spAutoFit/>
          </a:bodyPr>
          <a:lstStyle/>
          <a:p>
            <a:pPr algn="ctr">
              <a:spcBef>
                <a:spcPct val="50000"/>
              </a:spcBef>
              <a:defRPr/>
            </a:pPr>
            <a:r>
              <a:rPr lang="en-GB" sz="3200" b="1" i="0">
                <a:solidFill>
                  <a:srgbClr val="FFFF00"/>
                </a:solidFill>
                <a:effectLst>
                  <a:outerShdw blurRad="38100" dist="38100" dir="2700000" algn="tl">
                    <a:srgbClr val="000000"/>
                  </a:outerShdw>
                </a:effectLst>
                <a:latin typeface="Arial" charset="0"/>
              </a:rPr>
              <a:t>Medics attending at Edgware Rd. Tube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circle(in)">
                                      <p:cBhvr>
                                        <p:cTn id="7" dur="2000"/>
                                        <p:tgtEl>
                                          <p:spTgt spid="1843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 calcmode="lin" valueType="num">
                                      <p:cBhvr additive="base">
                                        <p:cTn id="12" dur="500" fill="hold"/>
                                        <p:tgtEl>
                                          <p:spTgt spid="184325"/>
                                        </p:tgtEl>
                                        <p:attrNameLst>
                                          <p:attrName>ppt_x</p:attrName>
                                        </p:attrNameLst>
                                      </p:cBhvr>
                                      <p:tavLst>
                                        <p:tav tm="0">
                                          <p:val>
                                            <p:strVal val="#ppt_x"/>
                                          </p:val>
                                        </p:tav>
                                        <p:tav tm="100000">
                                          <p:val>
                                            <p:strVal val="#ppt_x"/>
                                          </p:val>
                                        </p:tav>
                                      </p:tavLst>
                                    </p:anim>
                                    <p:anim calcmode="lin" valueType="num">
                                      <p:cBhvr additive="base">
                                        <p:cTn id="13" dur="500" fill="hold"/>
                                        <p:tgtEl>
                                          <p:spTgt spid="1843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4323"/>
                                        </p:tgtEl>
                                        <p:attrNameLst>
                                          <p:attrName>style.visibility</p:attrName>
                                        </p:attrNameLst>
                                      </p:cBhvr>
                                      <p:to>
                                        <p:strVal val="visible"/>
                                      </p:to>
                                    </p:set>
                                    <p:anim calcmode="discrete" valueType="clr">
                                      <p:cBhvr override="childStyle">
                                        <p:cTn id="18" dur="80"/>
                                        <p:tgtEl>
                                          <p:spTgt spid="1843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4323"/>
                                        </p:tgtEl>
                                        <p:attrNameLst>
                                          <p:attrName>fillcolor</p:attrName>
                                        </p:attrNameLst>
                                      </p:cBhvr>
                                      <p:tavLst>
                                        <p:tav tm="0">
                                          <p:val>
                                            <p:clrVal>
                                              <a:schemeClr val="accent2"/>
                                            </p:clrVal>
                                          </p:val>
                                        </p:tav>
                                        <p:tav tm="50000">
                                          <p:val>
                                            <p:clrVal>
                                              <a:schemeClr val="hlink"/>
                                            </p:clrVal>
                                          </p:val>
                                        </p:tav>
                                      </p:tavLst>
                                    </p:anim>
                                    <p:set>
                                      <p:cBhvr>
                                        <p:cTn id="20" dur="80"/>
                                        <p:tgtEl>
                                          <p:spTgt spid="1843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P spid="1843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5F6BC7A-ECEA-4C7E-8470-0B96675825AF}" type="slidenum">
              <a:rPr lang="en-GB"/>
              <a:pPr>
                <a:defRPr/>
              </a:pPr>
              <a:t>12</a:t>
            </a:fld>
            <a:endParaRPr lang="en-GB"/>
          </a:p>
        </p:txBody>
      </p:sp>
      <p:sp>
        <p:nvSpPr>
          <p:cNvPr id="11266"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11272" name="Picture 8" descr="False_7"/>
          <p:cNvPicPr>
            <a:picLocks noGrp="1" noChangeAspect="1" noChangeArrowheads="1"/>
          </p:cNvPicPr>
          <p:nvPr>
            <p:ph idx="1"/>
          </p:nvPr>
        </p:nvPicPr>
        <p:blipFill>
          <a:blip r:embed="rId3" cstate="print">
            <a:lum contrast="24000"/>
          </a:blip>
          <a:srcRect/>
          <a:stretch>
            <a:fillRect/>
          </a:stretch>
        </p:blipFill>
        <p:spPr>
          <a:xfrm>
            <a:off x="357188" y="1500188"/>
            <a:ext cx="4140200" cy="3657600"/>
          </a:xfrm>
          <a:noFill/>
        </p:spPr>
      </p:pic>
      <p:sp>
        <p:nvSpPr>
          <p:cNvPr id="11274" name="Text Box 10"/>
          <p:cNvSpPr txBox="1">
            <a:spLocks noChangeArrowheads="1"/>
          </p:cNvSpPr>
          <p:nvPr/>
        </p:nvSpPr>
        <p:spPr bwMode="auto">
          <a:xfrm>
            <a:off x="4786313" y="1214438"/>
            <a:ext cx="4357687" cy="5108575"/>
          </a:xfrm>
          <a:prstGeom prst="rect">
            <a:avLst/>
          </a:prstGeom>
          <a:noFill/>
          <a:ln w="9525">
            <a:noFill/>
            <a:miter lim="800000"/>
            <a:headEnd/>
            <a:tailEnd/>
          </a:ln>
          <a:effectLst/>
        </p:spPr>
        <p:txBody>
          <a:bodyPr>
            <a:spAutoFit/>
          </a:bodyPr>
          <a:lstStyle/>
          <a:p>
            <a:pPr algn="ctr">
              <a:defRPr/>
            </a:pPr>
            <a:r>
              <a:rPr lang="en-GB" sz="2800" b="1" i="0" dirty="0">
                <a:solidFill>
                  <a:srgbClr val="00FFFF"/>
                </a:solidFill>
                <a:effectLst>
                  <a:outerShdw blurRad="38100" dist="38100" dir="2700000" algn="tl">
                    <a:srgbClr val="000000"/>
                  </a:outerShdw>
                </a:effectLst>
                <a:latin typeface="+mj-lt"/>
              </a:rPr>
              <a:t>What is a False Flag Operation?</a:t>
            </a:r>
            <a:r>
              <a:rPr lang="en-GB" sz="2800" i="0" dirty="0">
                <a:solidFill>
                  <a:srgbClr val="00FFFF"/>
                </a:solidFill>
                <a:latin typeface="+mj-lt"/>
              </a:rPr>
              <a:t> </a:t>
            </a:r>
          </a:p>
          <a:p>
            <a:pPr>
              <a:defRPr/>
            </a:pPr>
            <a:endParaRPr lang="en-GB" i="0" dirty="0">
              <a:latin typeface="+mj-lt"/>
            </a:endParaRPr>
          </a:p>
          <a:p>
            <a:pPr>
              <a:defRPr/>
            </a:pPr>
            <a:r>
              <a:rPr lang="en-GB" sz="2800" b="1" i="0" dirty="0">
                <a:solidFill>
                  <a:srgbClr val="FFC000"/>
                </a:solidFill>
                <a:effectLst>
                  <a:outerShdw blurRad="38100" dist="38100" dir="2700000" algn="tl">
                    <a:srgbClr val="000000"/>
                  </a:outerShdw>
                </a:effectLst>
                <a:latin typeface="+mj-lt"/>
              </a:rPr>
              <a:t>Committing an atrocious act, and blaming another party or nation for it</a:t>
            </a:r>
            <a:r>
              <a:rPr lang="en-GB" sz="2800" b="1" i="0" dirty="0">
                <a:solidFill>
                  <a:srgbClr val="FFCC66"/>
                </a:solidFill>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The point is to turn public opinion against an entity, </a:t>
            </a:r>
            <a:r>
              <a:rPr lang="en-GB" sz="2800" b="1" i="0" dirty="0">
                <a:solidFill>
                  <a:srgbClr val="00FF00"/>
                </a:solidFill>
                <a:effectLst>
                  <a:outerShdw blurRad="38100" dist="38100" dir="2700000" algn="tl">
                    <a:srgbClr val="000000"/>
                  </a:outerShdw>
                </a:effectLst>
                <a:latin typeface="+mj-lt"/>
              </a:rPr>
              <a:t>and have someone else fight your battles for you. </a:t>
            </a:r>
          </a:p>
        </p:txBody>
      </p:sp>
      <p:sp>
        <p:nvSpPr>
          <p:cNvPr id="11275" name="Text Box 11"/>
          <p:cNvSpPr txBox="1">
            <a:spLocks noChangeArrowheads="1"/>
          </p:cNvSpPr>
          <p:nvPr/>
        </p:nvSpPr>
        <p:spPr bwMode="auto">
          <a:xfrm>
            <a:off x="0" y="5500688"/>
            <a:ext cx="5113338"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Oklahoma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circle(in)">
                                      <p:cBhvr>
                                        <p:cTn id="7" dur="20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 calcmode="lin" valueType="num">
                                      <p:cBhvr additive="base">
                                        <p:cTn id="12" dur="500" fill="hold"/>
                                        <p:tgtEl>
                                          <p:spTgt spid="11275"/>
                                        </p:tgtEl>
                                        <p:attrNameLst>
                                          <p:attrName>ppt_x</p:attrName>
                                        </p:attrNameLst>
                                      </p:cBhvr>
                                      <p:tavLst>
                                        <p:tav tm="0">
                                          <p:val>
                                            <p:strVal val="#ppt_x"/>
                                          </p:val>
                                        </p:tav>
                                        <p:tav tm="100000">
                                          <p:val>
                                            <p:strVal val="#ppt_x"/>
                                          </p:val>
                                        </p:tav>
                                      </p:tavLst>
                                    </p:anim>
                                    <p:anim calcmode="lin" valueType="num">
                                      <p:cBhvr additive="base">
                                        <p:cTn id="13"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1274">
                                            <p:txEl>
                                              <p:pRg st="0" end="0"/>
                                            </p:txEl>
                                          </p:spTgt>
                                        </p:tgtEl>
                                        <p:attrNameLst>
                                          <p:attrName>style.visibility</p:attrName>
                                        </p:attrNameLst>
                                      </p:cBhvr>
                                      <p:to>
                                        <p:strVal val="visible"/>
                                      </p:to>
                                    </p:set>
                                    <p:anim calcmode="discrete" valueType="clr">
                                      <p:cBhvr override="childStyle">
                                        <p:cTn id="18" dur="80"/>
                                        <p:tgtEl>
                                          <p:spTgt spid="112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1274">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1274">
                                            <p:txEl>
                                              <p:pRg st="2" end="2"/>
                                            </p:txEl>
                                          </p:spTgt>
                                        </p:tgtEl>
                                        <p:attrNameLst>
                                          <p:attrName>style.visibility</p:attrName>
                                        </p:attrNameLst>
                                      </p:cBhvr>
                                      <p:to>
                                        <p:strVal val="visible"/>
                                      </p:to>
                                    </p:set>
                                    <p:anim calcmode="discrete" valueType="clr">
                                      <p:cBhvr override="childStyle">
                                        <p:cTn id="25" dur="80"/>
                                        <p:tgtEl>
                                          <p:spTgt spid="1127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274">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127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B377C0A-ECFE-4349-80BC-351610D8B1E4}" type="slidenum">
              <a:rPr lang="en-GB"/>
              <a:pPr>
                <a:defRPr/>
              </a:pPr>
              <a:t>120</a:t>
            </a:fld>
            <a:endParaRPr lang="en-GB"/>
          </a:p>
        </p:txBody>
      </p:sp>
      <p:sp>
        <p:nvSpPr>
          <p:cNvPr id="185346"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185347" name="Picture 3" descr="Royal visitor: At the Royal London Hospital"/>
          <p:cNvPicPr>
            <a:picLocks noGrp="1" noChangeAspect="1" noChangeArrowheads="1"/>
          </p:cNvPicPr>
          <p:nvPr>
            <p:ph idx="1"/>
          </p:nvPr>
        </p:nvPicPr>
        <p:blipFill>
          <a:blip r:embed="rId3" r:link="rId4" cstate="print">
            <a:lum bright="-18000" contrast="36000"/>
          </a:blip>
          <a:srcRect/>
          <a:stretch>
            <a:fillRect/>
          </a:stretch>
        </p:blipFill>
        <p:spPr>
          <a:xfrm>
            <a:off x="571500" y="1143000"/>
            <a:ext cx="4032250" cy="4032250"/>
          </a:xfrm>
          <a:noFill/>
        </p:spPr>
      </p:pic>
      <p:sp>
        <p:nvSpPr>
          <p:cNvPr id="185348" name="Text Box 4"/>
          <p:cNvSpPr txBox="1">
            <a:spLocks noChangeArrowheads="1"/>
          </p:cNvSpPr>
          <p:nvPr/>
        </p:nvSpPr>
        <p:spPr bwMode="auto">
          <a:xfrm>
            <a:off x="395288" y="5118100"/>
            <a:ext cx="4533900" cy="173990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Bruce </a:t>
            </a:r>
            <a:r>
              <a:rPr lang="en-GB" sz="3600" b="1" i="0" dirty="0" err="1">
                <a:solidFill>
                  <a:srgbClr val="FFFF00"/>
                </a:solidFill>
                <a:effectLst>
                  <a:outerShdw blurRad="38100" dist="38100" dir="2700000" algn="tl">
                    <a:srgbClr val="000000"/>
                  </a:outerShdw>
                </a:effectLst>
                <a:latin typeface="Arial" charset="0"/>
              </a:rPr>
              <a:t>Lait</a:t>
            </a:r>
            <a:r>
              <a:rPr lang="en-GB" sz="3600" b="1" i="0" dirty="0">
                <a:solidFill>
                  <a:srgbClr val="FFFF00"/>
                </a:solidFill>
                <a:effectLst>
                  <a:outerShdw blurRad="38100" dist="38100" dir="2700000" algn="tl">
                    <a:srgbClr val="000000"/>
                  </a:outerShdw>
                </a:effectLst>
                <a:latin typeface="Arial" charset="0"/>
              </a:rPr>
              <a:t> – Receiving a Royal visit</a:t>
            </a:r>
          </a:p>
        </p:txBody>
      </p:sp>
      <p:sp>
        <p:nvSpPr>
          <p:cNvPr id="185349" name="Text Box 5"/>
          <p:cNvSpPr txBox="1">
            <a:spLocks noChangeArrowheads="1"/>
          </p:cNvSpPr>
          <p:nvPr/>
        </p:nvSpPr>
        <p:spPr bwMode="auto">
          <a:xfrm>
            <a:off x="4857750" y="1268413"/>
            <a:ext cx="4286250" cy="3970337"/>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It was like a huge electricity surge which knocked us out and burst our eardrums.</a:t>
            </a:r>
            <a:br>
              <a:rPr lang="en-GB" sz="2800" b="1" i="0" dirty="0">
                <a:solidFill>
                  <a:srgbClr val="00FFFF"/>
                </a:solidFill>
                <a:effectLst>
                  <a:outerShdw blurRad="38100" dist="38100" dir="2700000" algn="tl">
                    <a:srgbClr val="000000"/>
                  </a:outerShdw>
                </a:effectLst>
                <a:latin typeface="Arial" charset="0"/>
              </a:rPr>
            </a:br>
            <a:r>
              <a:rPr lang="en-GB" sz="2800" b="1" i="0" dirty="0">
                <a:solidFill>
                  <a:srgbClr val="00FFFF"/>
                </a:solidFill>
                <a:effectLst>
                  <a:outerShdw blurRad="38100" dist="38100" dir="2700000" algn="tl">
                    <a:srgbClr val="000000"/>
                  </a:outerShdw>
                </a:effectLst>
                <a:latin typeface="Arial" charset="0"/>
              </a:rPr>
              <a:t/>
            </a:r>
            <a:br>
              <a:rPr lang="en-GB" sz="2800" b="1" i="0" dirty="0">
                <a:solidFill>
                  <a:srgbClr val="00FFFF"/>
                </a:solidFill>
                <a:effectLst>
                  <a:outerShdw blurRad="38100" dist="38100" dir="2700000" algn="tl">
                    <a:srgbClr val="000000"/>
                  </a:outerShdw>
                </a:effectLst>
                <a:latin typeface="Arial" charset="0"/>
              </a:rPr>
            </a:br>
            <a:r>
              <a:rPr lang="en-GB" sz="2800" b="1" i="0" dirty="0">
                <a:solidFill>
                  <a:srgbClr val="FFC000"/>
                </a:solidFill>
                <a:effectLst>
                  <a:outerShdw blurRad="38100" dist="38100" dir="2700000" algn="tl">
                    <a:srgbClr val="000000"/>
                  </a:outerShdw>
                </a:effectLst>
                <a:latin typeface="Arial" charset="0"/>
              </a:rPr>
              <a:t>"The policeman said 'mind that hole, that's where the bomb was'.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circle(in)">
                                      <p:cBhvr>
                                        <p:cTn id="7" dur="20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 calcmode="lin" valueType="num">
                                      <p:cBhvr additive="base">
                                        <p:cTn id="12" dur="500" fill="hold"/>
                                        <p:tgtEl>
                                          <p:spTgt spid="185348"/>
                                        </p:tgtEl>
                                        <p:attrNameLst>
                                          <p:attrName>ppt_x</p:attrName>
                                        </p:attrNameLst>
                                      </p:cBhvr>
                                      <p:tavLst>
                                        <p:tav tm="0">
                                          <p:val>
                                            <p:strVal val="#ppt_x"/>
                                          </p:val>
                                        </p:tav>
                                        <p:tav tm="100000">
                                          <p:val>
                                            <p:strVal val="#ppt_x"/>
                                          </p:val>
                                        </p:tav>
                                      </p:tavLst>
                                    </p:anim>
                                    <p:anim calcmode="lin" valueType="num">
                                      <p:cBhvr additive="base">
                                        <p:cTn id="13"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5349"/>
                                        </p:tgtEl>
                                        <p:attrNameLst>
                                          <p:attrName>style.visibility</p:attrName>
                                        </p:attrNameLst>
                                      </p:cBhvr>
                                      <p:to>
                                        <p:strVal val="visible"/>
                                      </p:to>
                                    </p:set>
                                    <p:anim calcmode="discrete" valueType="clr">
                                      <p:cBhvr override="childStyle">
                                        <p:cTn id="18" dur="80"/>
                                        <p:tgtEl>
                                          <p:spTgt spid="18534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5349"/>
                                        </p:tgtEl>
                                        <p:attrNameLst>
                                          <p:attrName>fillcolor</p:attrName>
                                        </p:attrNameLst>
                                      </p:cBhvr>
                                      <p:tavLst>
                                        <p:tav tm="0">
                                          <p:val>
                                            <p:clrVal>
                                              <a:schemeClr val="accent2"/>
                                            </p:clrVal>
                                          </p:val>
                                        </p:tav>
                                        <p:tav tm="50000">
                                          <p:val>
                                            <p:clrVal>
                                              <a:schemeClr val="hlink"/>
                                            </p:clrVal>
                                          </p:val>
                                        </p:tav>
                                      </p:tavLst>
                                    </p:anim>
                                    <p:set>
                                      <p:cBhvr>
                                        <p:cTn id="20" dur="80"/>
                                        <p:tgtEl>
                                          <p:spTgt spid="1853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P spid="18534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5DF205A7-E2B9-4C76-B937-6029DAEF914A}" type="slidenum">
              <a:rPr lang="en-GB" smtClean="0"/>
              <a:pPr>
                <a:defRPr/>
              </a:pPr>
              <a:t>121</a:t>
            </a:fld>
            <a:endParaRPr lang="en-GB"/>
          </a:p>
        </p:txBody>
      </p:sp>
      <p:pic>
        <p:nvPicPr>
          <p:cNvPr id="125956" name="Picture 2" descr="7July_London_Train_Bombing"/>
          <p:cNvPicPr>
            <a:picLocks noChangeAspect="1" noChangeArrowheads="1"/>
          </p:cNvPicPr>
          <p:nvPr/>
        </p:nvPicPr>
        <p:blipFill>
          <a:blip r:embed="rId3" cstate="print"/>
          <a:srcRect/>
          <a:stretch>
            <a:fillRect/>
          </a:stretch>
        </p:blipFill>
        <p:spPr bwMode="auto">
          <a:xfrm>
            <a:off x="428625" y="1571625"/>
            <a:ext cx="4473575" cy="5000625"/>
          </a:xfrm>
          <a:prstGeom prst="rect">
            <a:avLst/>
          </a:prstGeom>
          <a:noFill/>
          <a:ln w="9525">
            <a:noFill/>
            <a:miter lim="800000"/>
            <a:headEnd/>
            <a:tailEnd/>
          </a:ln>
        </p:spPr>
      </p:pic>
      <p:sp>
        <p:nvSpPr>
          <p:cNvPr id="7" name="TextBox 6"/>
          <p:cNvSpPr txBox="1"/>
          <p:nvPr/>
        </p:nvSpPr>
        <p:spPr>
          <a:xfrm>
            <a:off x="5072063" y="1643063"/>
            <a:ext cx="4071937" cy="5262562"/>
          </a:xfrm>
          <a:prstGeom prst="rect">
            <a:avLst/>
          </a:prstGeom>
          <a:noFill/>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 The metal was pushed upwards as if the bomb was underneath the train.</a:t>
            </a:r>
            <a:r>
              <a:rPr lang="en-GB" sz="2800" b="1" i="0" dirty="0">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They seem to think the bomb was left in a bag, </a:t>
            </a:r>
            <a:r>
              <a:rPr lang="en-GB" sz="2800" b="1" i="0" dirty="0">
                <a:solidFill>
                  <a:srgbClr val="00FF00"/>
                </a:solidFill>
                <a:effectLst>
                  <a:outerShdw blurRad="38100" dist="38100" dir="2700000" algn="tl">
                    <a:srgbClr val="000000"/>
                  </a:outerShdw>
                </a:effectLst>
                <a:latin typeface="Arial" charset="0"/>
              </a:rPr>
              <a:t>but I don't remember anybody being where the bomb was, or any bag," he said.</a:t>
            </a:r>
          </a:p>
          <a:p>
            <a:pPr>
              <a:defRPr/>
            </a:pPr>
            <a:endParaRPr lang="en-GB" sz="2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AC7DFA6-8CD9-48DC-AE34-24EDEF8C7D0E}" type="slidenum">
              <a:rPr lang="en-GB"/>
              <a:pPr>
                <a:defRPr/>
              </a:pPr>
              <a:t>122</a:t>
            </a:fld>
            <a:endParaRPr lang="en-GB" dirty="0"/>
          </a:p>
        </p:txBody>
      </p:sp>
      <p:sp>
        <p:nvSpPr>
          <p:cNvPr id="18739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87395" name="Text Box 3"/>
          <p:cNvSpPr txBox="1">
            <a:spLocks noChangeArrowheads="1"/>
          </p:cNvSpPr>
          <p:nvPr/>
        </p:nvSpPr>
        <p:spPr bwMode="auto">
          <a:xfrm>
            <a:off x="3563938" y="1412875"/>
            <a:ext cx="5580062" cy="4789488"/>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One strange aspect of this event is how </a:t>
            </a:r>
            <a:r>
              <a:rPr lang="en-GB" sz="2800" b="1" i="0" dirty="0">
                <a:solidFill>
                  <a:srgbClr val="FF0000"/>
                </a:solidFill>
                <a:effectLst>
                  <a:outerShdw blurRad="38100" dist="38100" dir="2700000" algn="tl">
                    <a:srgbClr val="000000"/>
                  </a:outerShdw>
                </a:effectLst>
                <a:latin typeface="Arial" charset="0"/>
              </a:rPr>
              <a:t>the authorities homed in on the Luton station cameras,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when one thinks of all the possible destinations the bombers could have come from involving literally thousands of cameras.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Could it be anything to do with the fact the Israeli security firm has an office in Luton hospital close by?</a:t>
            </a:r>
          </a:p>
        </p:txBody>
      </p:sp>
      <p:pic>
        <p:nvPicPr>
          <p:cNvPr id="187396" name="Picture 4" descr="cctv3"/>
          <p:cNvPicPr>
            <a:picLocks noGrp="1" noChangeAspect="1" noChangeArrowheads="1"/>
          </p:cNvPicPr>
          <p:nvPr>
            <p:ph idx="1"/>
          </p:nvPr>
        </p:nvPicPr>
        <p:blipFill>
          <a:blip r:embed="rId3" cstate="print"/>
          <a:srcRect r="3625" b="3140"/>
          <a:stretch>
            <a:fillRect/>
          </a:stretch>
        </p:blipFill>
        <p:spPr>
          <a:xfrm>
            <a:off x="250825" y="1285875"/>
            <a:ext cx="3167063" cy="3654425"/>
          </a:xfrm>
          <a:noFill/>
        </p:spPr>
      </p:pic>
      <p:sp>
        <p:nvSpPr>
          <p:cNvPr id="187397" name="Text Box 5"/>
          <p:cNvSpPr txBox="1">
            <a:spLocks noChangeArrowheads="1"/>
          </p:cNvSpPr>
          <p:nvPr/>
        </p:nvSpPr>
        <p:spPr bwMode="auto">
          <a:xfrm>
            <a:off x="250825" y="5229225"/>
            <a:ext cx="3241675"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A CCTV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circle(in)">
                                      <p:cBhvr>
                                        <p:cTn id="7" dur="2000"/>
                                        <p:tgtEl>
                                          <p:spTgt spid="1873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7397"/>
                                        </p:tgtEl>
                                        <p:attrNameLst>
                                          <p:attrName>style.visibility</p:attrName>
                                        </p:attrNameLst>
                                      </p:cBhvr>
                                      <p:to>
                                        <p:strVal val="visible"/>
                                      </p:to>
                                    </p:set>
                                    <p:anim calcmode="lin" valueType="num">
                                      <p:cBhvr additive="base">
                                        <p:cTn id="12" dur="500" fill="hold"/>
                                        <p:tgtEl>
                                          <p:spTgt spid="187397"/>
                                        </p:tgtEl>
                                        <p:attrNameLst>
                                          <p:attrName>ppt_x</p:attrName>
                                        </p:attrNameLst>
                                      </p:cBhvr>
                                      <p:tavLst>
                                        <p:tav tm="0">
                                          <p:val>
                                            <p:strVal val="#ppt_x"/>
                                          </p:val>
                                        </p:tav>
                                        <p:tav tm="100000">
                                          <p:val>
                                            <p:strVal val="#ppt_x"/>
                                          </p:val>
                                        </p:tav>
                                      </p:tavLst>
                                    </p:anim>
                                    <p:anim calcmode="lin" valueType="num">
                                      <p:cBhvr additive="base">
                                        <p:cTn id="13" dur="500" fill="hold"/>
                                        <p:tgtEl>
                                          <p:spTgt spid="1873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7395"/>
                                        </p:tgtEl>
                                        <p:attrNameLst>
                                          <p:attrName>style.visibility</p:attrName>
                                        </p:attrNameLst>
                                      </p:cBhvr>
                                      <p:to>
                                        <p:strVal val="visible"/>
                                      </p:to>
                                    </p:set>
                                    <p:anim calcmode="discrete" valueType="clr">
                                      <p:cBhvr override="childStyle">
                                        <p:cTn id="18" dur="80"/>
                                        <p:tgtEl>
                                          <p:spTgt spid="18739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7395"/>
                                        </p:tgtEl>
                                        <p:attrNameLst>
                                          <p:attrName>fillcolor</p:attrName>
                                        </p:attrNameLst>
                                      </p:cBhvr>
                                      <p:tavLst>
                                        <p:tav tm="0">
                                          <p:val>
                                            <p:clrVal>
                                              <a:schemeClr val="accent2"/>
                                            </p:clrVal>
                                          </p:val>
                                        </p:tav>
                                        <p:tav tm="50000">
                                          <p:val>
                                            <p:clrVal>
                                              <a:schemeClr val="hlink"/>
                                            </p:clrVal>
                                          </p:val>
                                        </p:tav>
                                      </p:tavLst>
                                    </p:anim>
                                    <p:set>
                                      <p:cBhvr>
                                        <p:cTn id="20" dur="80"/>
                                        <p:tgtEl>
                                          <p:spTgt spid="1873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18739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B35A79E-AA9E-4A8D-B3F1-0B8444FA4409}" type="slidenum">
              <a:rPr lang="en-GB"/>
              <a:pPr>
                <a:defRPr/>
              </a:pPr>
              <a:t>123</a:t>
            </a:fld>
            <a:endParaRPr lang="en-GB"/>
          </a:p>
        </p:txBody>
      </p:sp>
      <p:sp>
        <p:nvSpPr>
          <p:cNvPr id="18637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86371" name="Picture 3" descr="Bomb-underneath-floor"/>
          <p:cNvPicPr>
            <a:picLocks noGrp="1" noChangeAspect="1" noChangeArrowheads="1"/>
          </p:cNvPicPr>
          <p:nvPr>
            <p:ph idx="1"/>
          </p:nvPr>
        </p:nvPicPr>
        <p:blipFill>
          <a:blip r:embed="rId3" cstate="print">
            <a:lum contrast="18000"/>
          </a:blip>
          <a:srcRect b="6165"/>
          <a:stretch>
            <a:fillRect/>
          </a:stretch>
        </p:blipFill>
        <p:spPr>
          <a:xfrm>
            <a:off x="1357313" y="1412875"/>
            <a:ext cx="6429375" cy="3673475"/>
          </a:xfrm>
          <a:noFill/>
        </p:spPr>
      </p:pic>
      <p:sp>
        <p:nvSpPr>
          <p:cNvPr id="186372" name="Text Box 4"/>
          <p:cNvSpPr txBox="1">
            <a:spLocks noChangeArrowheads="1"/>
          </p:cNvSpPr>
          <p:nvPr/>
        </p:nvSpPr>
        <p:spPr bwMode="auto">
          <a:xfrm>
            <a:off x="2124075" y="5157788"/>
            <a:ext cx="5113338"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Inside of the bombed underground carriage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circle(in)">
                                      <p:cBhvr>
                                        <p:cTn id="7" dur="2000"/>
                                        <p:tgtEl>
                                          <p:spTgt spid="1863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6372"/>
                                        </p:tgtEl>
                                        <p:attrNameLst>
                                          <p:attrName>style.visibility</p:attrName>
                                        </p:attrNameLst>
                                      </p:cBhvr>
                                      <p:to>
                                        <p:strVal val="visible"/>
                                      </p:to>
                                    </p:set>
                                    <p:anim calcmode="lin" valueType="num">
                                      <p:cBhvr additive="base">
                                        <p:cTn id="12" dur="500" fill="hold"/>
                                        <p:tgtEl>
                                          <p:spTgt spid="186372"/>
                                        </p:tgtEl>
                                        <p:attrNameLst>
                                          <p:attrName>ppt_x</p:attrName>
                                        </p:attrNameLst>
                                      </p:cBhvr>
                                      <p:tavLst>
                                        <p:tav tm="0">
                                          <p:val>
                                            <p:strVal val="#ppt_x"/>
                                          </p:val>
                                        </p:tav>
                                        <p:tav tm="100000">
                                          <p:val>
                                            <p:strVal val="#ppt_x"/>
                                          </p:val>
                                        </p:tav>
                                      </p:tavLst>
                                    </p:anim>
                                    <p:anim calcmode="lin" valueType="num">
                                      <p:cBhvr additive="base">
                                        <p:cTn id="13" dur="500" fill="hold"/>
                                        <p:tgtEl>
                                          <p:spTgt spid="186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3097FB16-623E-41B6-B628-1361CEA09D68}" type="slidenum">
              <a:rPr lang="en-GB"/>
              <a:pPr>
                <a:defRPr/>
              </a:pPr>
              <a:t>124</a:t>
            </a:fld>
            <a:endParaRPr lang="en-GB"/>
          </a:p>
        </p:txBody>
      </p:sp>
      <p:sp>
        <p:nvSpPr>
          <p:cNvPr id="188418"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188419" name="Picture 3" descr="http://www.legitgov.org/graphics/met_police_handout_240705.jpg">
            <a:hlinkClick r:id="rId3"/>
          </p:cNvPr>
          <p:cNvPicPr>
            <a:picLocks noGrp="1" noChangeAspect="1" noChangeArrowheads="1"/>
          </p:cNvPicPr>
          <p:nvPr>
            <p:ph idx="1"/>
          </p:nvPr>
        </p:nvPicPr>
        <p:blipFill>
          <a:blip r:embed="rId4" r:link="rId5" cstate="print"/>
          <a:srcRect/>
          <a:stretch>
            <a:fillRect/>
          </a:stretch>
        </p:blipFill>
        <p:spPr>
          <a:xfrm>
            <a:off x="357188" y="1357313"/>
            <a:ext cx="5543550" cy="3878262"/>
          </a:xfrm>
        </p:spPr>
      </p:pic>
      <p:sp>
        <p:nvSpPr>
          <p:cNvPr id="188420" name="AutoShape 4"/>
          <p:cNvSpPr>
            <a:spLocks noChangeArrowheads="1"/>
          </p:cNvSpPr>
          <p:nvPr/>
        </p:nvSpPr>
        <p:spPr bwMode="auto">
          <a:xfrm>
            <a:off x="4140200" y="2852738"/>
            <a:ext cx="1152525" cy="574675"/>
          </a:xfrm>
          <a:prstGeom prst="leftArrow">
            <a:avLst>
              <a:gd name="adj1" fmla="val 50000"/>
              <a:gd name="adj2" fmla="val 50138"/>
            </a:avLst>
          </a:prstGeom>
          <a:solidFill>
            <a:schemeClr val="accent1"/>
          </a:solidFill>
          <a:ln w="9525">
            <a:solidFill>
              <a:schemeClr val="tx1"/>
            </a:solidFill>
            <a:miter lim="800000"/>
            <a:headEnd/>
            <a:tailEnd/>
          </a:ln>
        </p:spPr>
        <p:txBody>
          <a:bodyPr wrap="none" anchor="ctr"/>
          <a:lstStyle/>
          <a:p>
            <a:endParaRPr lang="en-US"/>
          </a:p>
        </p:txBody>
      </p:sp>
      <p:sp>
        <p:nvSpPr>
          <p:cNvPr id="188421" name="Text Box 5"/>
          <p:cNvSpPr txBox="1">
            <a:spLocks noChangeArrowheads="1"/>
          </p:cNvSpPr>
          <p:nvPr/>
        </p:nvSpPr>
        <p:spPr bwMode="auto">
          <a:xfrm>
            <a:off x="6227763" y="1628775"/>
            <a:ext cx="2665412" cy="440055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Photograph from CCTV camera appears to be </a:t>
            </a:r>
            <a:r>
              <a:rPr lang="en-GB" sz="2800" b="1" i="0" dirty="0">
                <a:solidFill>
                  <a:srgbClr val="FF0000"/>
                </a:solidFill>
                <a:effectLst>
                  <a:outerShdw blurRad="38100" dist="38100" dir="2700000" algn="tl">
                    <a:srgbClr val="000000"/>
                  </a:outerShdw>
                </a:effectLst>
                <a:latin typeface="Arial" charset="0"/>
              </a:rPr>
              <a:t>“doctored” –</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notice the railing in front of the man’s left arm and the puddles.</a:t>
            </a:r>
          </a:p>
        </p:txBody>
      </p:sp>
      <p:sp>
        <p:nvSpPr>
          <p:cNvPr id="188422" name="Text Box 6"/>
          <p:cNvSpPr txBox="1">
            <a:spLocks noChangeArrowheads="1"/>
          </p:cNvSpPr>
          <p:nvPr/>
        </p:nvSpPr>
        <p:spPr bwMode="auto">
          <a:xfrm>
            <a:off x="357158" y="5286388"/>
            <a:ext cx="554355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rPr>
              <a:t>Metropolitan Police handout photo</a:t>
            </a:r>
            <a:r>
              <a:rPr lang="en-GB" sz="2800" b="1" i="0" dirty="0">
                <a:solidFill>
                  <a:srgbClr val="FFFF00"/>
                </a:solidFill>
                <a:effectLst>
                  <a:outerShdw blurRad="38100" dist="38100" dir="2700000" algn="tl">
                    <a:srgbClr val="000000"/>
                  </a:outerShdw>
                </a:effectLst>
              </a:rPr>
              <a:t> shows a CCTV image alleged bombers</a:t>
            </a:r>
          </a:p>
        </p:txBody>
      </p:sp>
      <p:sp>
        <p:nvSpPr>
          <p:cNvPr id="188424" name="AutoShape 8"/>
          <p:cNvSpPr>
            <a:spLocks noChangeArrowheads="1"/>
          </p:cNvSpPr>
          <p:nvPr/>
        </p:nvSpPr>
        <p:spPr bwMode="auto">
          <a:xfrm>
            <a:off x="4140200" y="3716338"/>
            <a:ext cx="287338" cy="1728787"/>
          </a:xfrm>
          <a:prstGeom prst="upArrow">
            <a:avLst>
              <a:gd name="adj1" fmla="val 50000"/>
              <a:gd name="adj2" fmla="val 150414"/>
            </a:avLst>
          </a:prstGeom>
          <a:solidFill>
            <a:schemeClr val="accent1"/>
          </a:solidFill>
          <a:ln w="9525">
            <a:solidFill>
              <a:schemeClr val="tx1"/>
            </a:solidFill>
            <a:miter lim="800000"/>
            <a:headEnd/>
            <a:tailEnd/>
          </a:ln>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circle(in)">
                                      <p:cBhvr>
                                        <p:cTn id="7" dur="2000"/>
                                        <p:tgtEl>
                                          <p:spTgt spid="1884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8422"/>
                                        </p:tgtEl>
                                        <p:attrNameLst>
                                          <p:attrName>style.visibility</p:attrName>
                                        </p:attrNameLst>
                                      </p:cBhvr>
                                      <p:to>
                                        <p:strVal val="visible"/>
                                      </p:to>
                                    </p:set>
                                    <p:anim calcmode="lin" valueType="num">
                                      <p:cBhvr additive="base">
                                        <p:cTn id="12" dur="500" fill="hold"/>
                                        <p:tgtEl>
                                          <p:spTgt spid="188422"/>
                                        </p:tgtEl>
                                        <p:attrNameLst>
                                          <p:attrName>ppt_x</p:attrName>
                                        </p:attrNameLst>
                                      </p:cBhvr>
                                      <p:tavLst>
                                        <p:tav tm="0">
                                          <p:val>
                                            <p:strVal val="#ppt_x"/>
                                          </p:val>
                                        </p:tav>
                                        <p:tav tm="100000">
                                          <p:val>
                                            <p:strVal val="#ppt_x"/>
                                          </p:val>
                                        </p:tav>
                                      </p:tavLst>
                                    </p:anim>
                                    <p:anim calcmode="lin" valueType="num">
                                      <p:cBhvr additive="base">
                                        <p:cTn id="13" dur="500" fill="hold"/>
                                        <p:tgtEl>
                                          <p:spTgt spid="1884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88421"/>
                                        </p:tgtEl>
                                        <p:attrNameLst>
                                          <p:attrName>style.visibility</p:attrName>
                                        </p:attrNameLst>
                                      </p:cBhvr>
                                      <p:to>
                                        <p:strVal val="visible"/>
                                      </p:to>
                                    </p:set>
                                    <p:anim calcmode="discrete" valueType="clr">
                                      <p:cBhvr override="childStyle">
                                        <p:cTn id="18" dur="80"/>
                                        <p:tgtEl>
                                          <p:spTgt spid="18842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8421"/>
                                        </p:tgtEl>
                                        <p:attrNameLst>
                                          <p:attrName>fillcolor</p:attrName>
                                        </p:attrNameLst>
                                      </p:cBhvr>
                                      <p:tavLst>
                                        <p:tav tm="0">
                                          <p:val>
                                            <p:clrVal>
                                              <a:schemeClr val="accent2"/>
                                            </p:clrVal>
                                          </p:val>
                                        </p:tav>
                                        <p:tav tm="50000">
                                          <p:val>
                                            <p:clrVal>
                                              <a:schemeClr val="hlink"/>
                                            </p:clrVal>
                                          </p:val>
                                        </p:tav>
                                      </p:tavLst>
                                    </p:anim>
                                    <p:set>
                                      <p:cBhvr>
                                        <p:cTn id="20" dur="80"/>
                                        <p:tgtEl>
                                          <p:spTgt spid="18842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8420"/>
                                        </p:tgtEl>
                                        <p:attrNameLst>
                                          <p:attrName>style.visibility</p:attrName>
                                        </p:attrNameLst>
                                      </p:cBhvr>
                                      <p:to>
                                        <p:strVal val="visible"/>
                                      </p:to>
                                    </p:set>
                                    <p:anim calcmode="lin" valueType="num">
                                      <p:cBhvr additive="base">
                                        <p:cTn id="25" dur="500" fill="hold"/>
                                        <p:tgtEl>
                                          <p:spTgt spid="188420"/>
                                        </p:tgtEl>
                                        <p:attrNameLst>
                                          <p:attrName>ppt_x</p:attrName>
                                        </p:attrNameLst>
                                      </p:cBhvr>
                                      <p:tavLst>
                                        <p:tav tm="0">
                                          <p:val>
                                            <p:strVal val="1+#ppt_w/2"/>
                                          </p:val>
                                        </p:tav>
                                        <p:tav tm="100000">
                                          <p:val>
                                            <p:strVal val="#ppt_x"/>
                                          </p:val>
                                        </p:tav>
                                      </p:tavLst>
                                    </p:anim>
                                    <p:anim calcmode="lin" valueType="num">
                                      <p:cBhvr additive="base">
                                        <p:cTn id="26" dur="500" fill="hold"/>
                                        <p:tgtEl>
                                          <p:spTgt spid="1884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8424"/>
                                        </p:tgtEl>
                                        <p:attrNameLst>
                                          <p:attrName>style.visibility</p:attrName>
                                        </p:attrNameLst>
                                      </p:cBhvr>
                                      <p:to>
                                        <p:strVal val="visible"/>
                                      </p:to>
                                    </p:set>
                                    <p:anim calcmode="lin" valueType="num">
                                      <p:cBhvr additive="base">
                                        <p:cTn id="31" dur="500" fill="hold"/>
                                        <p:tgtEl>
                                          <p:spTgt spid="188424"/>
                                        </p:tgtEl>
                                        <p:attrNameLst>
                                          <p:attrName>ppt_x</p:attrName>
                                        </p:attrNameLst>
                                      </p:cBhvr>
                                      <p:tavLst>
                                        <p:tav tm="0">
                                          <p:val>
                                            <p:strVal val="#ppt_x"/>
                                          </p:val>
                                        </p:tav>
                                        <p:tav tm="100000">
                                          <p:val>
                                            <p:strVal val="#ppt_x"/>
                                          </p:val>
                                        </p:tav>
                                      </p:tavLst>
                                    </p:anim>
                                    <p:anim calcmode="lin" valueType="num">
                                      <p:cBhvr additive="base">
                                        <p:cTn id="32" dur="500" fill="hold"/>
                                        <p:tgtEl>
                                          <p:spTgt spid="188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1" grpId="0"/>
      <p:bldP spid="18842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5BFD06DA-82BB-43B0-B5EE-20C097BDB089}" type="slidenum">
              <a:rPr lang="en-GB" smtClean="0"/>
              <a:pPr>
                <a:defRPr/>
              </a:pPr>
              <a:t>125</a:t>
            </a:fld>
            <a:endParaRPr lang="en-GB"/>
          </a:p>
        </p:txBody>
      </p:sp>
      <p:pic>
        <p:nvPicPr>
          <p:cNvPr id="373762" name="Picture 2" descr="See full size image"/>
          <p:cNvPicPr>
            <a:picLocks noChangeAspect="1" noChangeArrowheads="1"/>
          </p:cNvPicPr>
          <p:nvPr/>
        </p:nvPicPr>
        <p:blipFill>
          <a:blip r:embed="rId3" cstate="print"/>
          <a:srcRect/>
          <a:stretch>
            <a:fillRect/>
          </a:stretch>
        </p:blipFill>
        <p:spPr bwMode="auto">
          <a:xfrm>
            <a:off x="428625" y="2000250"/>
            <a:ext cx="5059363" cy="3786188"/>
          </a:xfrm>
          <a:prstGeom prst="rect">
            <a:avLst/>
          </a:prstGeom>
          <a:noFill/>
          <a:ln w="9525">
            <a:noFill/>
            <a:miter lim="800000"/>
            <a:headEnd/>
            <a:tailEnd/>
          </a:ln>
        </p:spPr>
      </p:pic>
      <p:sp>
        <p:nvSpPr>
          <p:cNvPr id="7" name="TextBox 6"/>
          <p:cNvSpPr txBox="1"/>
          <p:nvPr/>
        </p:nvSpPr>
        <p:spPr>
          <a:xfrm>
            <a:off x="5857875" y="2071688"/>
            <a:ext cx="3071813" cy="38163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Luton was dry on the day of the bombing but according to the puddles on the official photo it had been recently raining!</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circle(in)">
                                      <p:cBhvr>
                                        <p:cTn id="7" dur="2000"/>
                                        <p:tgtEl>
                                          <p:spTgt spid="3737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541D8CD-CA04-4841-860F-E087519F2E20}" type="slidenum">
              <a:rPr lang="en-GB"/>
              <a:pPr>
                <a:defRPr/>
              </a:pPr>
              <a:t>126</a:t>
            </a:fld>
            <a:endParaRPr lang="en-GB"/>
          </a:p>
        </p:txBody>
      </p:sp>
      <p:sp>
        <p:nvSpPr>
          <p:cNvPr id="18944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89443" name="Picture 3" descr="http://prisonplanet.com/Pictures/Jul05/250705fake.jpg"/>
          <p:cNvPicPr>
            <a:picLocks noGrp="1" noChangeAspect="1" noChangeArrowheads="1"/>
          </p:cNvPicPr>
          <p:nvPr>
            <p:ph idx="1"/>
          </p:nvPr>
        </p:nvPicPr>
        <p:blipFill>
          <a:blip r:embed="rId3" r:link="rId4" cstate="print"/>
          <a:srcRect/>
          <a:stretch>
            <a:fillRect/>
          </a:stretch>
        </p:blipFill>
        <p:spPr>
          <a:xfrm>
            <a:off x="428625" y="1285875"/>
            <a:ext cx="2730500" cy="5300663"/>
          </a:xfrm>
          <a:noFill/>
        </p:spPr>
      </p:pic>
      <p:sp>
        <p:nvSpPr>
          <p:cNvPr id="189444" name="Text Box 4"/>
          <p:cNvSpPr txBox="1">
            <a:spLocks noChangeArrowheads="1"/>
          </p:cNvSpPr>
          <p:nvPr/>
        </p:nvSpPr>
        <p:spPr bwMode="auto">
          <a:xfrm>
            <a:off x="3571875" y="1214438"/>
            <a:ext cx="4895850" cy="1384300"/>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The suspect photo in more detail – </a:t>
            </a:r>
            <a:r>
              <a:rPr lang="en-GB" sz="2800" b="1" i="0" dirty="0">
                <a:solidFill>
                  <a:srgbClr val="FF0000"/>
                </a:solidFill>
                <a:effectLst>
                  <a:outerShdw blurRad="38100" dist="38100" dir="2700000" algn="tl">
                    <a:srgbClr val="000000"/>
                  </a:outerShdw>
                </a:effectLst>
                <a:latin typeface="Arial" charset="0"/>
              </a:rPr>
              <a:t>give away faults circled in red</a:t>
            </a:r>
          </a:p>
        </p:txBody>
      </p:sp>
      <p:sp>
        <p:nvSpPr>
          <p:cNvPr id="189445" name="Text Box 5"/>
          <p:cNvSpPr txBox="1">
            <a:spLocks noChangeArrowheads="1"/>
          </p:cNvSpPr>
          <p:nvPr/>
        </p:nvSpPr>
        <p:spPr bwMode="auto">
          <a:xfrm>
            <a:off x="3492500" y="2571750"/>
            <a:ext cx="5651500" cy="3970338"/>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A further analysis clearly shows the railing continuously running visible through the man's head. </a:t>
            </a:r>
            <a:r>
              <a:rPr lang="en-GB" sz="2800" b="1" i="0" dirty="0">
                <a:solidFill>
                  <a:srgbClr val="FFC000"/>
                </a:solidFill>
                <a:effectLst>
                  <a:outerShdw blurRad="38100" dist="38100" dir="2700000" algn="tl">
                    <a:srgbClr val="000000"/>
                  </a:outerShdw>
                </a:effectLst>
                <a:latin typeface="Arial" charset="0"/>
              </a:rPr>
              <a:t>There is also a noticeable outline above the bomber's cap and around his head, </a:t>
            </a:r>
            <a:r>
              <a:rPr lang="en-GB" sz="2800" b="1" i="0" dirty="0">
                <a:solidFill>
                  <a:srgbClr val="00FF00"/>
                </a:solidFill>
                <a:effectLst>
                  <a:outerShdw blurRad="38100" dist="38100" dir="2700000" algn="tl">
                    <a:srgbClr val="000000"/>
                  </a:outerShdw>
                </a:effectLst>
                <a:latin typeface="Arial" charset="0"/>
              </a:rPr>
              <a:t>indicating the image has been "cut out" and superimposed onto the original.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circle(in)">
                                      <p:cBhvr>
                                        <p:cTn id="7" dur="2000"/>
                                        <p:tgtEl>
                                          <p:spTgt spid="18944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9444"/>
                                        </p:tgtEl>
                                        <p:attrNameLst>
                                          <p:attrName>style.visibility</p:attrName>
                                        </p:attrNameLst>
                                      </p:cBhvr>
                                      <p:to>
                                        <p:strVal val="visible"/>
                                      </p:to>
                                    </p:set>
                                    <p:anim calcmode="discrete" valueType="clr">
                                      <p:cBhvr override="childStyle">
                                        <p:cTn id="12" dur="80"/>
                                        <p:tgtEl>
                                          <p:spTgt spid="1894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9444"/>
                                        </p:tgtEl>
                                        <p:attrNameLst>
                                          <p:attrName>fillcolor</p:attrName>
                                        </p:attrNameLst>
                                      </p:cBhvr>
                                      <p:tavLst>
                                        <p:tav tm="0">
                                          <p:val>
                                            <p:clrVal>
                                              <a:schemeClr val="accent2"/>
                                            </p:clrVal>
                                          </p:val>
                                        </p:tav>
                                        <p:tav tm="50000">
                                          <p:val>
                                            <p:clrVal>
                                              <a:schemeClr val="hlink"/>
                                            </p:clrVal>
                                          </p:val>
                                        </p:tav>
                                      </p:tavLst>
                                    </p:anim>
                                    <p:set>
                                      <p:cBhvr>
                                        <p:cTn id="14" dur="80"/>
                                        <p:tgtEl>
                                          <p:spTgt spid="18944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9445"/>
                                        </p:tgtEl>
                                        <p:attrNameLst>
                                          <p:attrName>style.visibility</p:attrName>
                                        </p:attrNameLst>
                                      </p:cBhvr>
                                      <p:to>
                                        <p:strVal val="visible"/>
                                      </p:to>
                                    </p:set>
                                    <p:anim calcmode="discrete" valueType="clr">
                                      <p:cBhvr override="childStyle">
                                        <p:cTn id="19" dur="80"/>
                                        <p:tgtEl>
                                          <p:spTgt spid="18944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9445"/>
                                        </p:tgtEl>
                                        <p:attrNameLst>
                                          <p:attrName>fillcolor</p:attrName>
                                        </p:attrNameLst>
                                      </p:cBhvr>
                                      <p:tavLst>
                                        <p:tav tm="0">
                                          <p:val>
                                            <p:clrVal>
                                              <a:schemeClr val="accent2"/>
                                            </p:clrVal>
                                          </p:val>
                                        </p:tav>
                                        <p:tav tm="50000">
                                          <p:val>
                                            <p:clrVal>
                                              <a:schemeClr val="hlink"/>
                                            </p:clrVal>
                                          </p:val>
                                        </p:tav>
                                      </p:tavLst>
                                    </p:anim>
                                    <p:set>
                                      <p:cBhvr>
                                        <p:cTn id="21" dur="80"/>
                                        <p:tgtEl>
                                          <p:spTgt spid="1894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p:bldP spid="18944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3" name="Slide Number Placeholder 2"/>
          <p:cNvSpPr>
            <a:spLocks noGrp="1"/>
          </p:cNvSpPr>
          <p:nvPr>
            <p:ph type="sldNum" sz="quarter" idx="12"/>
          </p:nvPr>
        </p:nvSpPr>
        <p:spPr/>
        <p:txBody>
          <a:bodyPr/>
          <a:lstStyle/>
          <a:p>
            <a:pPr>
              <a:defRPr/>
            </a:pPr>
            <a:fld id="{7667D22C-15C6-4647-B15E-BB3A28BD7AB7}" type="slidenum">
              <a:rPr lang="en-GB" smtClean="0"/>
              <a:pPr>
                <a:defRPr/>
              </a:pPr>
              <a:t>127</a:t>
            </a:fld>
            <a:endParaRPr lang="en-GB"/>
          </a:p>
        </p:txBody>
      </p:sp>
      <p:pic>
        <p:nvPicPr>
          <p:cNvPr id="375810" name="Picture 2" descr="http://static.guim.co.uk/sys-images/Education/Pix/pictures/2008/12/01/kx4.jpg"/>
          <p:cNvPicPr>
            <a:picLocks noChangeAspect="1" noChangeArrowheads="1"/>
          </p:cNvPicPr>
          <p:nvPr/>
        </p:nvPicPr>
        <p:blipFill>
          <a:blip r:embed="rId3" cstate="print"/>
          <a:srcRect/>
          <a:stretch>
            <a:fillRect/>
          </a:stretch>
        </p:blipFill>
        <p:spPr bwMode="auto">
          <a:xfrm>
            <a:off x="1428750" y="1571625"/>
            <a:ext cx="6286500" cy="3771900"/>
          </a:xfrm>
          <a:prstGeom prst="rect">
            <a:avLst/>
          </a:prstGeom>
          <a:noFill/>
          <a:ln w="9525">
            <a:noFill/>
            <a:miter lim="800000"/>
            <a:headEnd/>
            <a:tailEnd/>
          </a:ln>
        </p:spPr>
      </p:pic>
      <p:sp>
        <p:nvSpPr>
          <p:cNvPr id="5" name="TextBox 4"/>
          <p:cNvSpPr txBox="1"/>
          <p:nvPr/>
        </p:nvSpPr>
        <p:spPr>
          <a:xfrm>
            <a:off x="0" y="5473005"/>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00"/>
                </a:solidFill>
                <a:effectLst>
                  <a:outerShdw blurRad="38100" dist="38100" dir="2700000" algn="tl">
                    <a:srgbClr val="000000"/>
                  </a:outerShdw>
                </a:effectLst>
              </a:rPr>
              <a:t>The July 07.05 :</a:t>
            </a:r>
            <a:r>
              <a:rPr lang="en-GB" sz="2800" b="1" i="0" dirty="0">
                <a:solidFill>
                  <a:srgbClr val="FFFF00"/>
                </a:solidFill>
                <a:effectLst>
                  <a:outerShdw blurRad="38100" dist="38100" dir="2700000" algn="tl">
                    <a:srgbClr val="000000"/>
                  </a:outerShdw>
                </a:effectLst>
              </a:rPr>
              <a:t> </a:t>
            </a:r>
            <a:r>
              <a:rPr lang="en-GB" sz="2800" b="1" i="0" dirty="0">
                <a:solidFill>
                  <a:srgbClr val="FF0000"/>
                </a:solidFill>
                <a:effectLst>
                  <a:outerShdw blurRad="38100" dist="38100" dir="2700000" algn="tl">
                    <a:srgbClr val="000000"/>
                  </a:outerShdw>
                </a:effectLst>
              </a:rPr>
              <a:t>07.40 Luton to London train was cancelled.</a:t>
            </a:r>
            <a:r>
              <a:rPr lang="en-GB" sz="2800" b="1" i="0" dirty="0">
                <a:solidFill>
                  <a:srgbClr val="FFFF00"/>
                </a:solidFill>
                <a:effectLst>
                  <a:outerShdw blurRad="38100" dist="38100" dir="2700000" algn="tl">
                    <a:srgbClr val="000000"/>
                  </a:outerShdw>
                </a:effectLst>
              </a:rPr>
              <a:t> The next train to London, the 07.48, arrived at London King's Cross at 08.42:</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circle(in)">
                                      <p:cBhvr>
                                        <p:cTn id="7" dur="2000"/>
                                        <p:tgtEl>
                                          <p:spTgt spid="3758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2F4C3C9-A31B-412E-B04A-B39B7EE46817}" type="slidenum">
              <a:rPr lang="en-GB"/>
              <a:pPr>
                <a:defRPr/>
              </a:pPr>
              <a:t>128</a:t>
            </a:fld>
            <a:endParaRPr lang="en-GB"/>
          </a:p>
        </p:txBody>
      </p:sp>
      <p:sp>
        <p:nvSpPr>
          <p:cNvPr id="264194"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64195" name="Picture 3" descr="thameslink_train">
            <a:hlinkClick r:id="rId3"/>
          </p:cNvPr>
          <p:cNvPicPr>
            <a:picLocks noGrp="1" noChangeAspect="1" noChangeArrowheads="1"/>
          </p:cNvPicPr>
          <p:nvPr>
            <p:ph idx="1"/>
          </p:nvPr>
        </p:nvPicPr>
        <p:blipFill>
          <a:blip r:embed="rId4" cstate="print"/>
          <a:srcRect/>
          <a:stretch>
            <a:fillRect/>
          </a:stretch>
        </p:blipFill>
        <p:spPr>
          <a:xfrm>
            <a:off x="250825" y="1196975"/>
            <a:ext cx="4681538" cy="4681538"/>
          </a:xfrm>
        </p:spPr>
      </p:pic>
      <p:sp>
        <p:nvSpPr>
          <p:cNvPr id="264196" name="Text Box 4"/>
          <p:cNvSpPr txBox="1">
            <a:spLocks noChangeArrowheads="1"/>
          </p:cNvSpPr>
          <p:nvPr/>
        </p:nvSpPr>
        <p:spPr bwMode="auto">
          <a:xfrm>
            <a:off x="5072063" y="1163638"/>
            <a:ext cx="4071937" cy="5694362"/>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 seven minutes before, and miles away from, </a:t>
            </a:r>
            <a:r>
              <a:rPr lang="en-GB" sz="2800" b="1" i="0" dirty="0">
                <a:solidFill>
                  <a:srgbClr val="FFC000"/>
                </a:solidFill>
                <a:effectLst>
                  <a:outerShdw blurRad="38100" dist="38100" dir="2700000" algn="tl">
                    <a:srgbClr val="000000"/>
                  </a:outerShdw>
                </a:effectLst>
                <a:latin typeface="Arial" charset="0"/>
              </a:rPr>
              <a:t>the detonations of the first explosives. </a:t>
            </a:r>
            <a:r>
              <a:rPr lang="en-GB" sz="2800" b="1" i="0" dirty="0">
                <a:solidFill>
                  <a:srgbClr val="FF33CC"/>
                </a:solidFill>
                <a:effectLst>
                  <a:outerShdw blurRad="38100" dist="38100" dir="2700000" algn="tl">
                    <a:srgbClr val="000000"/>
                  </a:outerShdw>
                </a:effectLst>
                <a:latin typeface="Arial" charset="0"/>
              </a:rPr>
              <a:t>See the correspondence between Nick </a:t>
            </a:r>
            <a:r>
              <a:rPr lang="en-GB" sz="2800" b="1" i="0" dirty="0" err="1">
                <a:solidFill>
                  <a:srgbClr val="FF33CC"/>
                </a:solidFill>
                <a:effectLst>
                  <a:outerShdw blurRad="38100" dist="38100" dir="2700000" algn="tl">
                    <a:srgbClr val="000000"/>
                  </a:outerShdw>
                </a:effectLst>
                <a:latin typeface="Arial" charset="0"/>
              </a:rPr>
              <a:t>Kollerstrom</a:t>
            </a:r>
            <a:r>
              <a:rPr lang="en-GB" sz="2800" b="1" i="0" dirty="0">
                <a:solidFill>
                  <a:srgbClr val="FF33CC"/>
                </a:solidFill>
                <a:effectLst>
                  <a:outerShdw blurRad="38100" dist="38100" dir="2700000" algn="tl">
                    <a:srgbClr val="000000"/>
                  </a:outerShdw>
                </a:effectLst>
                <a:latin typeface="Arial" charset="0"/>
              </a:rPr>
              <a:t> and Mr. C. Hudson Communications Manager, </a:t>
            </a:r>
            <a:r>
              <a:rPr lang="en-GB" sz="2800" b="1" i="0" dirty="0" err="1">
                <a:solidFill>
                  <a:srgbClr val="00FF00"/>
                </a:solidFill>
                <a:effectLst>
                  <a:outerShdw blurRad="38100" dist="38100" dir="2700000" algn="tl">
                    <a:srgbClr val="000000"/>
                  </a:outerShdw>
                </a:effectLst>
                <a:latin typeface="Arial" charset="0"/>
              </a:rPr>
              <a:t>Thameslink</a:t>
            </a:r>
            <a:r>
              <a:rPr lang="en-GB" sz="2800" b="1" i="0" dirty="0">
                <a:solidFill>
                  <a:srgbClr val="00FF00"/>
                </a:solidFill>
                <a:effectLst>
                  <a:outerShdw blurRad="38100" dist="38100" dir="2700000" algn="tl">
                    <a:srgbClr val="000000"/>
                  </a:outerShdw>
                </a:effectLst>
                <a:latin typeface="Arial" charset="0"/>
              </a:rPr>
              <a:t> Ltd. for the damning evidence. </a:t>
            </a:r>
          </a:p>
        </p:txBody>
      </p:sp>
      <p:sp>
        <p:nvSpPr>
          <p:cNvPr id="264197" name="Text Box 5"/>
          <p:cNvSpPr txBox="1">
            <a:spLocks noChangeArrowheads="1"/>
          </p:cNvSpPr>
          <p:nvPr/>
        </p:nvSpPr>
        <p:spPr bwMode="auto">
          <a:xfrm>
            <a:off x="0" y="5876925"/>
            <a:ext cx="4932363" cy="822325"/>
          </a:xfrm>
          <a:prstGeom prst="rect">
            <a:avLst/>
          </a:prstGeom>
          <a:noFill/>
          <a:ln w="9525">
            <a:noFill/>
            <a:miter lim="800000"/>
            <a:headEnd/>
            <a:tailEnd/>
          </a:ln>
          <a:effectLst/>
        </p:spPr>
        <p:txBody>
          <a:bodyPr>
            <a:spAutoFit/>
          </a:bodyPr>
          <a:lstStyle/>
          <a:p>
            <a:pPr algn="ctr">
              <a:spcBef>
                <a:spcPct val="50000"/>
              </a:spcBef>
              <a:defRPr/>
            </a:pPr>
            <a:r>
              <a:rPr lang="en-GB" sz="2400" b="1" i="0">
                <a:solidFill>
                  <a:srgbClr val="FFFF00"/>
                </a:solidFill>
                <a:effectLst>
                  <a:outerShdw blurRad="38100" dist="38100" dir="2700000" algn="tl">
                    <a:srgbClr val="000000"/>
                  </a:outerShdw>
                </a:effectLst>
              </a:rPr>
              <a:t>The Train the alleged Bombers caught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circle(in)">
                                      <p:cBhvr>
                                        <p:cTn id="7" dur="2000"/>
                                        <p:tgtEl>
                                          <p:spTgt spid="2641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4197"/>
                                        </p:tgtEl>
                                        <p:attrNameLst>
                                          <p:attrName>style.visibility</p:attrName>
                                        </p:attrNameLst>
                                      </p:cBhvr>
                                      <p:to>
                                        <p:strVal val="visible"/>
                                      </p:to>
                                    </p:set>
                                    <p:anim calcmode="lin" valueType="num">
                                      <p:cBhvr additive="base">
                                        <p:cTn id="12" dur="500" fill="hold"/>
                                        <p:tgtEl>
                                          <p:spTgt spid="264197"/>
                                        </p:tgtEl>
                                        <p:attrNameLst>
                                          <p:attrName>ppt_x</p:attrName>
                                        </p:attrNameLst>
                                      </p:cBhvr>
                                      <p:tavLst>
                                        <p:tav tm="0">
                                          <p:val>
                                            <p:strVal val="#ppt_x"/>
                                          </p:val>
                                        </p:tav>
                                        <p:tav tm="100000">
                                          <p:val>
                                            <p:strVal val="#ppt_x"/>
                                          </p:val>
                                        </p:tav>
                                      </p:tavLst>
                                    </p:anim>
                                    <p:anim calcmode="lin" valueType="num">
                                      <p:cBhvr additive="base">
                                        <p:cTn id="13" dur="500" fill="hold"/>
                                        <p:tgtEl>
                                          <p:spTgt spid="2641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64196"/>
                                        </p:tgtEl>
                                        <p:attrNameLst>
                                          <p:attrName>style.visibility</p:attrName>
                                        </p:attrNameLst>
                                      </p:cBhvr>
                                      <p:to>
                                        <p:strVal val="visible"/>
                                      </p:to>
                                    </p:set>
                                    <p:anim calcmode="discrete" valueType="clr">
                                      <p:cBhvr override="childStyle">
                                        <p:cTn id="18" dur="80"/>
                                        <p:tgtEl>
                                          <p:spTgt spid="26419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4196"/>
                                        </p:tgtEl>
                                        <p:attrNameLst>
                                          <p:attrName>fillcolor</p:attrName>
                                        </p:attrNameLst>
                                      </p:cBhvr>
                                      <p:tavLst>
                                        <p:tav tm="0">
                                          <p:val>
                                            <p:clrVal>
                                              <a:schemeClr val="accent2"/>
                                            </p:clrVal>
                                          </p:val>
                                        </p:tav>
                                        <p:tav tm="50000">
                                          <p:val>
                                            <p:clrVal>
                                              <a:schemeClr val="hlink"/>
                                            </p:clrVal>
                                          </p:val>
                                        </p:tav>
                                      </p:tavLst>
                                    </p:anim>
                                    <p:set>
                                      <p:cBhvr>
                                        <p:cTn id="20" dur="80"/>
                                        <p:tgtEl>
                                          <p:spTgt spid="264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p:bldP spid="26419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D310C0E-9AE0-4A0D-B1D9-40685394C486}" type="slidenum">
              <a:rPr lang="en-GB"/>
              <a:pPr>
                <a:defRPr/>
              </a:pPr>
              <a:t>129</a:t>
            </a:fld>
            <a:endParaRPr lang="en-GB"/>
          </a:p>
        </p:txBody>
      </p:sp>
      <p:sp>
        <p:nvSpPr>
          <p:cNvPr id="26521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265219" name="Picture 3" descr="gatwick_london"/>
          <p:cNvPicPr>
            <a:picLocks noGrp="1" noChangeAspect="1" noChangeArrowheads="1"/>
          </p:cNvPicPr>
          <p:nvPr>
            <p:ph idx="1"/>
          </p:nvPr>
        </p:nvPicPr>
        <p:blipFill>
          <a:blip r:embed="rId3" cstate="print"/>
          <a:srcRect/>
          <a:stretch>
            <a:fillRect/>
          </a:stretch>
        </p:blipFill>
        <p:spPr>
          <a:xfrm>
            <a:off x="395288" y="1700213"/>
            <a:ext cx="4665662" cy="3371850"/>
          </a:xfrm>
          <a:noFill/>
        </p:spPr>
      </p:pic>
      <p:sp>
        <p:nvSpPr>
          <p:cNvPr id="265220" name="Text Box 4"/>
          <p:cNvSpPr txBox="1">
            <a:spLocks noChangeArrowheads="1"/>
          </p:cNvSpPr>
          <p:nvPr/>
        </p:nvSpPr>
        <p:spPr bwMode="auto">
          <a:xfrm>
            <a:off x="5214938" y="1714500"/>
            <a:ext cx="3929062" cy="4400550"/>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As the cancellation could not have been foreseen and with it being far too late to alter the plans,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the police released the pre-prepared 'four suicide bombers took the 07.40 train etc' statement. </a:t>
            </a:r>
            <a:endParaRPr lang="en-GB" sz="2400" b="1" i="0" dirty="0">
              <a:solidFill>
                <a:srgbClr val="FFC000"/>
              </a:solidFill>
              <a:effectLst>
                <a:outerShdw blurRad="38100" dist="38100" dir="2700000" algn="tl">
                  <a:srgbClr val="000000"/>
                </a:outerShdw>
              </a:effectLst>
              <a:latin typeface="Arial" charset="0"/>
            </a:endParaRPr>
          </a:p>
        </p:txBody>
      </p:sp>
      <p:sp>
        <p:nvSpPr>
          <p:cNvPr id="265221" name="Text Box 5"/>
          <p:cNvSpPr txBox="1">
            <a:spLocks noChangeArrowheads="1"/>
          </p:cNvSpPr>
          <p:nvPr/>
        </p:nvSpPr>
        <p:spPr bwMode="auto">
          <a:xfrm>
            <a:off x="250825" y="5229225"/>
            <a:ext cx="4465638"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rPr>
              <a:t>The Route of The Luton Train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circle(in)">
                                      <p:cBhvr>
                                        <p:cTn id="7" dur="2000"/>
                                        <p:tgtEl>
                                          <p:spTgt spid="265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5221"/>
                                        </p:tgtEl>
                                        <p:attrNameLst>
                                          <p:attrName>style.visibility</p:attrName>
                                        </p:attrNameLst>
                                      </p:cBhvr>
                                      <p:to>
                                        <p:strVal val="visible"/>
                                      </p:to>
                                    </p:set>
                                    <p:anim calcmode="lin" valueType="num">
                                      <p:cBhvr additive="base">
                                        <p:cTn id="12" dur="500" fill="hold"/>
                                        <p:tgtEl>
                                          <p:spTgt spid="265221"/>
                                        </p:tgtEl>
                                        <p:attrNameLst>
                                          <p:attrName>ppt_x</p:attrName>
                                        </p:attrNameLst>
                                      </p:cBhvr>
                                      <p:tavLst>
                                        <p:tav tm="0">
                                          <p:val>
                                            <p:strVal val="#ppt_x"/>
                                          </p:val>
                                        </p:tav>
                                        <p:tav tm="100000">
                                          <p:val>
                                            <p:strVal val="#ppt_x"/>
                                          </p:val>
                                        </p:tav>
                                      </p:tavLst>
                                    </p:anim>
                                    <p:anim calcmode="lin" valueType="num">
                                      <p:cBhvr additive="base">
                                        <p:cTn id="13" dur="500" fill="hold"/>
                                        <p:tgtEl>
                                          <p:spTgt spid="265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65220"/>
                                        </p:tgtEl>
                                        <p:attrNameLst>
                                          <p:attrName>style.visibility</p:attrName>
                                        </p:attrNameLst>
                                      </p:cBhvr>
                                      <p:to>
                                        <p:strVal val="visible"/>
                                      </p:to>
                                    </p:set>
                                    <p:anim calcmode="discrete" valueType="clr">
                                      <p:cBhvr override="childStyle">
                                        <p:cTn id="18" dur="80"/>
                                        <p:tgtEl>
                                          <p:spTgt spid="26522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5220"/>
                                        </p:tgtEl>
                                        <p:attrNameLst>
                                          <p:attrName>fillcolor</p:attrName>
                                        </p:attrNameLst>
                                      </p:cBhvr>
                                      <p:tavLst>
                                        <p:tav tm="0">
                                          <p:val>
                                            <p:clrVal>
                                              <a:schemeClr val="accent2"/>
                                            </p:clrVal>
                                          </p:val>
                                        </p:tav>
                                        <p:tav tm="50000">
                                          <p:val>
                                            <p:clrVal>
                                              <a:schemeClr val="hlink"/>
                                            </p:clrVal>
                                          </p:val>
                                        </p:tav>
                                      </p:tavLst>
                                    </p:anim>
                                    <p:set>
                                      <p:cBhvr>
                                        <p:cTn id="20" dur="80"/>
                                        <p:tgtEl>
                                          <p:spTgt spid="265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P spid="2652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B2529C2-019B-4063-85CD-61F9739D76C1}" type="slidenum">
              <a:rPr lang="en-GB"/>
              <a:pPr>
                <a:defRPr/>
              </a:pPr>
              <a:t>13</a:t>
            </a:fld>
            <a:endParaRPr lang="en-GB"/>
          </a:p>
        </p:txBody>
      </p:sp>
      <p:sp>
        <p:nvSpPr>
          <p:cNvPr id="13314"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13318" name="Picture 6" descr="False_1"/>
          <p:cNvPicPr>
            <a:picLocks noGrp="1" noChangeAspect="1" noChangeArrowheads="1"/>
          </p:cNvPicPr>
          <p:nvPr>
            <p:ph idx="1"/>
          </p:nvPr>
        </p:nvPicPr>
        <p:blipFill>
          <a:blip r:embed="rId3" cstate="print"/>
          <a:srcRect/>
          <a:stretch>
            <a:fillRect/>
          </a:stretch>
        </p:blipFill>
        <p:spPr>
          <a:xfrm>
            <a:off x="250825" y="1557338"/>
            <a:ext cx="2462213" cy="4530725"/>
          </a:xfrm>
          <a:noFill/>
        </p:spPr>
      </p:pic>
      <p:sp>
        <p:nvSpPr>
          <p:cNvPr id="13320" name="Text Box 8"/>
          <p:cNvSpPr txBox="1">
            <a:spLocks noChangeArrowheads="1"/>
          </p:cNvSpPr>
          <p:nvPr/>
        </p:nvSpPr>
        <p:spPr bwMode="auto">
          <a:xfrm>
            <a:off x="2987675" y="1341438"/>
            <a:ext cx="6156325" cy="4524375"/>
          </a:xfrm>
          <a:prstGeom prst="rect">
            <a:avLst/>
          </a:prstGeom>
          <a:noFill/>
          <a:ln w="9525">
            <a:noFill/>
            <a:miter lim="800000"/>
            <a:headEnd/>
            <a:tailEnd/>
          </a:ln>
          <a:effectLst/>
        </p:spPr>
        <p:txBody>
          <a:bodyPr>
            <a:spAutoFit/>
          </a:bodyPr>
          <a:lstStyle/>
          <a:p>
            <a:pPr algn="ctr">
              <a:defRPr/>
            </a:pPr>
            <a:r>
              <a:rPr lang="en-GB" sz="3600" b="1" i="0" dirty="0">
                <a:solidFill>
                  <a:srgbClr val="FFFF00"/>
                </a:solidFill>
                <a:effectLst>
                  <a:outerShdw blurRad="38100" dist="38100" dir="2700000" algn="tl">
                    <a:srgbClr val="000000"/>
                  </a:outerShdw>
                </a:effectLst>
                <a:latin typeface="+mj-lt"/>
              </a:rPr>
              <a:t>The </a:t>
            </a:r>
            <a:r>
              <a:rPr lang="en-GB" sz="3600" b="1" i="0" dirty="0" err="1">
                <a:solidFill>
                  <a:srgbClr val="FFFF00"/>
                </a:solidFill>
                <a:effectLst>
                  <a:outerShdw blurRad="38100" dist="38100" dir="2700000" algn="tl">
                    <a:srgbClr val="000000"/>
                  </a:outerShdw>
                </a:effectLst>
                <a:latin typeface="+mj-lt"/>
              </a:rPr>
              <a:t>Lusitania</a:t>
            </a:r>
            <a:endParaRPr lang="en-GB" sz="3600" b="1" i="0" dirty="0">
              <a:solidFill>
                <a:srgbClr val="FFFF00"/>
              </a:solidFill>
              <a:effectLst>
                <a:outerShdw blurRad="38100" dist="38100" dir="2700000" algn="tl">
                  <a:srgbClr val="000000"/>
                </a:outerShdw>
              </a:effectLst>
              <a:latin typeface="+mj-lt"/>
            </a:endParaRPr>
          </a:p>
          <a:p>
            <a:pPr>
              <a:defRPr/>
            </a:pPr>
            <a:endParaRPr lang="en-GB" sz="2800" b="1" i="0" dirty="0">
              <a:effectLst>
                <a:outerShdw blurRad="38100" dist="38100" dir="2700000" algn="tl">
                  <a:srgbClr val="000000"/>
                </a:outerShdw>
              </a:effectLst>
              <a:latin typeface="+mj-lt"/>
            </a:endParaRPr>
          </a:p>
          <a:p>
            <a:pPr>
              <a:defRPr/>
            </a:pPr>
            <a:r>
              <a:rPr lang="en-GB" sz="2800" b="1" i="0" dirty="0">
                <a:solidFill>
                  <a:srgbClr val="00FFFF"/>
                </a:solidFill>
                <a:effectLst>
                  <a:outerShdw blurRad="38100" dist="38100" dir="2700000" algn="tl">
                    <a:srgbClr val="000000"/>
                  </a:outerShdw>
                </a:effectLst>
                <a:latin typeface="+mj-lt"/>
              </a:rPr>
              <a:t>Churchill who was 1/2 Jewish, leaked intelligence to Germany that </a:t>
            </a:r>
            <a:r>
              <a:rPr lang="en-GB" sz="2800" b="1" i="0" dirty="0" err="1">
                <a:solidFill>
                  <a:srgbClr val="00FFFF"/>
                </a:solidFill>
                <a:effectLst>
                  <a:outerShdw blurRad="38100" dist="38100" dir="2700000" algn="tl">
                    <a:srgbClr val="000000"/>
                  </a:outerShdw>
                </a:effectLst>
                <a:latin typeface="+mj-lt"/>
              </a:rPr>
              <a:t>Lusitania</a:t>
            </a:r>
            <a:r>
              <a:rPr lang="en-GB" sz="2800" b="1" i="0" dirty="0">
                <a:solidFill>
                  <a:srgbClr val="00FFFF"/>
                </a:solidFill>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carried munitions, and then it was sent in a U-boat infested area. </a:t>
            </a:r>
            <a:r>
              <a:rPr lang="en-GB" sz="2800" b="1" i="0" dirty="0">
                <a:solidFill>
                  <a:srgbClr val="FF33CC"/>
                </a:solidFill>
                <a:effectLst>
                  <a:outerShdw blurRad="38100" dist="38100" dir="2700000" algn="tl">
                    <a:srgbClr val="000000"/>
                  </a:outerShdw>
                </a:effectLst>
                <a:latin typeface="+mj-lt"/>
              </a:rPr>
              <a:t>The ship was supposedly torpedoed, </a:t>
            </a:r>
            <a:r>
              <a:rPr lang="en-GB" sz="2800" b="1" i="0" dirty="0">
                <a:solidFill>
                  <a:srgbClr val="00FF00"/>
                </a:solidFill>
                <a:effectLst>
                  <a:outerShdw blurRad="38100" dist="38100" dir="2700000" algn="tl">
                    <a:srgbClr val="000000"/>
                  </a:outerShdw>
                </a:effectLst>
                <a:latin typeface="+mj-lt"/>
              </a:rPr>
              <a:t>and a massive bomb exploded, killing 1200.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circle(in)">
                                      <p:cBhvr>
                                        <p:cTn id="7" dur="20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20">
                                            <p:txEl>
                                              <p:pRg st="0" end="0"/>
                                            </p:txEl>
                                          </p:spTgt>
                                        </p:tgtEl>
                                        <p:attrNameLst>
                                          <p:attrName>style.visibility</p:attrName>
                                        </p:attrNameLst>
                                      </p:cBhvr>
                                      <p:to>
                                        <p:strVal val="visible"/>
                                      </p:to>
                                    </p:set>
                                    <p:anim calcmode="lin" valueType="num">
                                      <p:cBhvr additive="base">
                                        <p:cTn id="12" dur="500" fill="hold"/>
                                        <p:tgtEl>
                                          <p:spTgt spid="133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3320">
                                            <p:txEl>
                                              <p:pRg st="2" end="2"/>
                                            </p:txEl>
                                          </p:spTgt>
                                        </p:tgtEl>
                                        <p:attrNameLst>
                                          <p:attrName>style.visibility</p:attrName>
                                        </p:attrNameLst>
                                      </p:cBhvr>
                                      <p:to>
                                        <p:strVal val="visible"/>
                                      </p:to>
                                    </p:set>
                                    <p:anim calcmode="discrete" valueType="clr">
                                      <p:cBhvr override="childStyle">
                                        <p:cTn id="18" dur="80"/>
                                        <p:tgtEl>
                                          <p:spTgt spid="133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320">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1332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BED218C5-CD50-49FF-9D4C-BCB1165B5EF7}" type="slidenum">
              <a:rPr lang="en-GB" smtClean="0"/>
              <a:pPr>
                <a:defRPr/>
              </a:pPr>
              <a:t>130</a:t>
            </a:fld>
            <a:endParaRPr lang="en-GB"/>
          </a:p>
        </p:txBody>
      </p:sp>
      <p:sp>
        <p:nvSpPr>
          <p:cNvPr id="6" name="TextBox 5"/>
          <p:cNvSpPr txBox="1"/>
          <p:nvPr/>
        </p:nvSpPr>
        <p:spPr>
          <a:xfrm>
            <a:off x="5286375" y="2214563"/>
            <a:ext cx="3429000" cy="4186237"/>
          </a:xfrm>
          <a:prstGeom prst="rect">
            <a:avLst/>
          </a:prstGeom>
          <a:noFill/>
        </p:spPr>
        <p:txBody>
          <a:bodyPr>
            <a:spAutoFit/>
          </a:bodyPr>
          <a:lstStyle/>
          <a:p>
            <a:pPr>
              <a:defRPr/>
            </a:pPr>
            <a:r>
              <a:rPr lang="en-GB" sz="3200" b="1" i="0" dirty="0">
                <a:solidFill>
                  <a:srgbClr val="00FF99"/>
                </a:solidFill>
                <a:effectLst>
                  <a:outerShdw blurRad="38100" dist="38100" dir="2700000" algn="tl">
                    <a:srgbClr val="000000"/>
                  </a:outerShdw>
                </a:effectLst>
                <a:latin typeface="Arial" charset="0"/>
              </a:rPr>
              <a:t>Tony Blair, with remarkable speed, announced that there would be no public enquiry.</a:t>
            </a:r>
            <a:r>
              <a:rPr lang="en-GB" b="1" i="0" dirty="0">
                <a:solidFill>
                  <a:srgbClr val="FFCC66"/>
                </a:solidFill>
                <a:effectLst>
                  <a:outerShdw blurRad="38100" dist="38100" dir="2700000" algn="tl">
                    <a:srgbClr val="000000"/>
                  </a:outerShdw>
                </a:effectLst>
                <a:latin typeface="Arial" charset="0"/>
              </a:rPr>
              <a:t> </a:t>
            </a:r>
          </a:p>
          <a:p>
            <a:pPr>
              <a:spcBef>
                <a:spcPct val="50000"/>
              </a:spcBef>
              <a:defRPr/>
            </a:pPr>
            <a:endParaRPr lang="en-GB" sz="1600" b="1" i="0" dirty="0">
              <a:solidFill>
                <a:srgbClr val="FFCC66"/>
              </a:solidFill>
              <a:effectLst>
                <a:outerShdw blurRad="38100" dist="38100" dir="2700000" algn="tl">
                  <a:srgbClr val="000000"/>
                </a:outerShdw>
              </a:effectLst>
              <a:latin typeface="Arial" charset="0"/>
            </a:endParaRPr>
          </a:p>
          <a:p>
            <a:pPr>
              <a:defRPr/>
            </a:pPr>
            <a:endParaRPr lang="en-GB" dirty="0"/>
          </a:p>
        </p:txBody>
      </p:sp>
      <p:pic>
        <p:nvPicPr>
          <p:cNvPr id="135173" name="Picture 2" descr="http://washingtonindependent.com/wp-content/uploads/2009/01/tonyblair.jpg"/>
          <p:cNvPicPr>
            <a:picLocks noChangeAspect="1" noChangeArrowheads="1"/>
          </p:cNvPicPr>
          <p:nvPr/>
        </p:nvPicPr>
        <p:blipFill>
          <a:blip r:embed="rId3" cstate="print"/>
          <a:srcRect/>
          <a:stretch>
            <a:fillRect/>
          </a:stretch>
        </p:blipFill>
        <p:spPr bwMode="auto">
          <a:xfrm>
            <a:off x="1143000" y="1643063"/>
            <a:ext cx="328612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1ED8C67-BC4C-4D89-B966-233BA1383D91}" type="slidenum">
              <a:rPr lang="en-GB"/>
              <a:pPr>
                <a:defRPr/>
              </a:pPr>
              <a:t>131</a:t>
            </a:fld>
            <a:endParaRPr lang="en-GB"/>
          </a:p>
        </p:txBody>
      </p:sp>
      <p:sp>
        <p:nvSpPr>
          <p:cNvPr id="190466"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190467" name="Text Box 3"/>
          <p:cNvSpPr txBox="1">
            <a:spLocks noChangeArrowheads="1"/>
          </p:cNvSpPr>
          <p:nvPr/>
        </p:nvSpPr>
        <p:spPr bwMode="auto">
          <a:xfrm>
            <a:off x="5143500" y="1928813"/>
            <a:ext cx="3746500" cy="3540125"/>
          </a:xfrm>
          <a:prstGeom prst="rect">
            <a:avLst/>
          </a:prstGeom>
          <a:noFill/>
          <a:ln w="9525">
            <a:noFill/>
            <a:miter lim="800000"/>
            <a:headEnd/>
            <a:tailEnd/>
          </a:ln>
          <a:effectLst/>
        </p:spPr>
        <p:txBody>
          <a:bodyPr>
            <a:spAutoFit/>
          </a:bodyPr>
          <a:lstStyle/>
          <a:p>
            <a:pPr>
              <a:defRPr/>
            </a:pPr>
            <a:r>
              <a:rPr lang="en-US" sz="2800" b="1" i="0" dirty="0">
                <a:solidFill>
                  <a:srgbClr val="00FFFF"/>
                </a:solidFill>
                <a:effectLst>
                  <a:outerShdw blurRad="38100" dist="38100" dir="2700000" algn="tl">
                    <a:srgbClr val="000000"/>
                  </a:outerShdw>
                </a:effectLst>
                <a:latin typeface="Arial" charset="0"/>
              </a:rPr>
              <a:t>Whoever synchronized bombs to go off simultaneously </a:t>
            </a:r>
            <a:r>
              <a:rPr lang="en-US" sz="2800" b="1" i="0" dirty="0">
                <a:solidFill>
                  <a:srgbClr val="FFC000"/>
                </a:solidFill>
                <a:effectLst>
                  <a:outerShdw blurRad="38100" dist="38100" dir="2700000" algn="tl">
                    <a:srgbClr val="000000"/>
                  </a:outerShdw>
                </a:effectLst>
                <a:latin typeface="Arial" charset="0"/>
              </a:rPr>
              <a:t>on three separate tubes traveling through tunnels,</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between platforms, </a:t>
            </a:r>
            <a:endParaRPr lang="en-GB" sz="2800" b="1" i="0" dirty="0">
              <a:solidFill>
                <a:srgbClr val="00FF00"/>
              </a:solidFill>
              <a:effectLst>
                <a:outerShdw blurRad="38100" dist="38100" dir="2700000" algn="tl">
                  <a:srgbClr val="000000"/>
                </a:outerShdw>
              </a:effectLst>
              <a:latin typeface="Arial" charset="0"/>
            </a:endParaRPr>
          </a:p>
        </p:txBody>
      </p:sp>
      <p:pic>
        <p:nvPicPr>
          <p:cNvPr id="190468" name="Picture 4" descr="lulaldgate03"/>
          <p:cNvPicPr>
            <a:picLocks noGrp="1" noChangeAspect="1" noChangeArrowheads="1"/>
          </p:cNvPicPr>
          <p:nvPr>
            <p:ph idx="1"/>
          </p:nvPr>
        </p:nvPicPr>
        <p:blipFill>
          <a:blip r:embed="rId3" cstate="print"/>
          <a:srcRect/>
          <a:stretch>
            <a:fillRect/>
          </a:stretch>
        </p:blipFill>
        <p:spPr>
          <a:xfrm>
            <a:off x="500063" y="1785938"/>
            <a:ext cx="4319587" cy="3240087"/>
          </a:xfrm>
          <a:noFill/>
        </p:spPr>
      </p:pic>
      <p:sp>
        <p:nvSpPr>
          <p:cNvPr id="190469" name="Text Box 5"/>
          <p:cNvSpPr txBox="1">
            <a:spLocks noChangeArrowheads="1"/>
          </p:cNvSpPr>
          <p:nvPr/>
        </p:nvSpPr>
        <p:spPr bwMode="auto">
          <a:xfrm>
            <a:off x="357188" y="5143500"/>
            <a:ext cx="4537075"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Aldgate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circle(in)">
                                      <p:cBhvr>
                                        <p:cTn id="7" dur="2000"/>
                                        <p:tgtEl>
                                          <p:spTgt spid="1904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0469"/>
                                        </p:tgtEl>
                                        <p:attrNameLst>
                                          <p:attrName>style.visibility</p:attrName>
                                        </p:attrNameLst>
                                      </p:cBhvr>
                                      <p:to>
                                        <p:strVal val="visible"/>
                                      </p:to>
                                    </p:set>
                                    <p:anim calcmode="lin" valueType="num">
                                      <p:cBhvr additive="base">
                                        <p:cTn id="12" dur="500" fill="hold"/>
                                        <p:tgtEl>
                                          <p:spTgt spid="190469"/>
                                        </p:tgtEl>
                                        <p:attrNameLst>
                                          <p:attrName>ppt_x</p:attrName>
                                        </p:attrNameLst>
                                      </p:cBhvr>
                                      <p:tavLst>
                                        <p:tav tm="0">
                                          <p:val>
                                            <p:strVal val="#ppt_x"/>
                                          </p:val>
                                        </p:tav>
                                        <p:tav tm="100000">
                                          <p:val>
                                            <p:strVal val="#ppt_x"/>
                                          </p:val>
                                        </p:tav>
                                      </p:tavLst>
                                    </p:anim>
                                    <p:anim calcmode="lin" valueType="num">
                                      <p:cBhvr additive="base">
                                        <p:cTn id="13" dur="500" fill="hold"/>
                                        <p:tgtEl>
                                          <p:spTgt spid="19046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0467"/>
                                        </p:tgtEl>
                                        <p:attrNameLst>
                                          <p:attrName>style.visibility</p:attrName>
                                        </p:attrNameLst>
                                      </p:cBhvr>
                                      <p:to>
                                        <p:strVal val="visible"/>
                                      </p:to>
                                    </p:set>
                                    <p:anim calcmode="discrete" valueType="clr">
                                      <p:cBhvr override="childStyle">
                                        <p:cTn id="18" dur="80"/>
                                        <p:tgtEl>
                                          <p:spTgt spid="1904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0467"/>
                                        </p:tgtEl>
                                        <p:attrNameLst>
                                          <p:attrName>fillcolor</p:attrName>
                                        </p:attrNameLst>
                                      </p:cBhvr>
                                      <p:tavLst>
                                        <p:tav tm="0">
                                          <p:val>
                                            <p:clrVal>
                                              <a:schemeClr val="accent2"/>
                                            </p:clrVal>
                                          </p:val>
                                        </p:tav>
                                        <p:tav tm="50000">
                                          <p:val>
                                            <p:clrVal>
                                              <a:schemeClr val="hlink"/>
                                            </p:clrVal>
                                          </p:val>
                                        </p:tav>
                                      </p:tavLst>
                                    </p:anim>
                                    <p:set>
                                      <p:cBhvr>
                                        <p:cTn id="20" dur="80"/>
                                        <p:tgtEl>
                                          <p:spTgt spid="190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P spid="19046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5411A136-73BF-46B0-AF16-04BA718B5347}" type="slidenum">
              <a:rPr lang="en-GB" smtClean="0"/>
              <a:pPr>
                <a:defRPr/>
              </a:pPr>
              <a:t>132</a:t>
            </a:fld>
            <a:endParaRPr lang="en-GB"/>
          </a:p>
        </p:txBody>
      </p:sp>
      <p:pic>
        <p:nvPicPr>
          <p:cNvPr id="379906" name="Picture 2" descr="http://img.dailymail.co.uk/i/pix/2007/11_03/EmergServiceES_468x303.jpg"/>
          <p:cNvPicPr>
            <a:picLocks noChangeAspect="1" noChangeArrowheads="1"/>
          </p:cNvPicPr>
          <p:nvPr/>
        </p:nvPicPr>
        <p:blipFill>
          <a:blip r:embed="rId3" cstate="print"/>
          <a:srcRect/>
          <a:stretch>
            <a:fillRect/>
          </a:stretch>
        </p:blipFill>
        <p:spPr bwMode="auto">
          <a:xfrm>
            <a:off x="1428750" y="1571625"/>
            <a:ext cx="6143625" cy="3533775"/>
          </a:xfrm>
          <a:prstGeom prst="rect">
            <a:avLst/>
          </a:prstGeom>
          <a:noFill/>
          <a:ln w="9525">
            <a:noFill/>
            <a:miter lim="800000"/>
            <a:headEnd/>
            <a:tailEnd/>
          </a:ln>
        </p:spPr>
      </p:pic>
      <p:sp>
        <p:nvSpPr>
          <p:cNvPr id="7" name="TextBox 6"/>
          <p:cNvSpPr txBox="1"/>
          <p:nvPr/>
        </p:nvSpPr>
        <p:spPr>
          <a:xfrm>
            <a:off x="0" y="5429264"/>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2800" b="1" i="0" dirty="0">
                <a:solidFill>
                  <a:srgbClr val="00FFCC"/>
                </a:solidFill>
                <a:effectLst>
                  <a:outerShdw blurRad="38100" dist="38100" dir="2700000" algn="tl">
                    <a:srgbClr val="000000"/>
                  </a:outerShdw>
                </a:effectLst>
              </a:rPr>
              <a:t>… must have had knowledge of the schedule</a:t>
            </a:r>
            <a:r>
              <a:rPr lang="en-US" sz="2800" b="1" i="0" dirty="0">
                <a:solidFill>
                  <a:srgbClr val="FFFF00"/>
                </a:solidFill>
                <a:effectLst>
                  <a:outerShdw blurRad="38100" dist="38100" dir="2700000" algn="tl">
                    <a:srgbClr val="000000"/>
                  </a:outerShdw>
                </a:effectLst>
              </a:rPr>
              <a:t> or the luck of the Devil. </a:t>
            </a:r>
            <a:r>
              <a:rPr lang="en-US" sz="2800" b="1" i="0" dirty="0">
                <a:solidFill>
                  <a:srgbClr val="FF0000"/>
                </a:solidFill>
                <a:effectLst>
                  <a:outerShdw blurRad="38100" dist="38100" dir="2700000" algn="tl">
                    <a:srgbClr val="000000"/>
                  </a:outerShdw>
                </a:effectLst>
              </a:rPr>
              <a:t>Either that or the devices were located inside the tunnels themselves,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circle(in)">
                                      <p:cBhvr>
                                        <p:cTn id="7" dur="2000"/>
                                        <p:tgtEl>
                                          <p:spTgt spid="3799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342E83C-4189-4D1C-92D1-90FC034FE26E}" type="slidenum">
              <a:rPr lang="en-GB"/>
              <a:pPr>
                <a:defRPr/>
              </a:pPr>
              <a:t>133</a:t>
            </a:fld>
            <a:endParaRPr lang="en-GB"/>
          </a:p>
        </p:txBody>
      </p:sp>
      <p:sp>
        <p:nvSpPr>
          <p:cNvPr id="191490"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191491" name="Text Box 3"/>
          <p:cNvSpPr txBox="1">
            <a:spLocks noChangeArrowheads="1"/>
          </p:cNvSpPr>
          <p:nvPr/>
        </p:nvSpPr>
        <p:spPr bwMode="auto">
          <a:xfrm>
            <a:off x="4859338" y="1785938"/>
            <a:ext cx="4284662" cy="3970337"/>
          </a:xfrm>
          <a:prstGeom prst="rect">
            <a:avLst/>
          </a:prstGeom>
          <a:noFill/>
          <a:ln w="9525">
            <a:noFill/>
            <a:miter lim="800000"/>
            <a:headEnd/>
            <a:tailEnd/>
          </a:ln>
          <a:effectLst/>
        </p:spPr>
        <p:txBody>
          <a:bodyPr>
            <a:spAutoFit/>
          </a:bodyPr>
          <a:lstStyle/>
          <a:p>
            <a:pPr>
              <a:defRPr/>
            </a:pPr>
            <a:r>
              <a:rPr lang="en-US" sz="2800" b="1" i="0" dirty="0">
                <a:solidFill>
                  <a:srgbClr val="00FF00"/>
                </a:solidFill>
                <a:effectLst>
                  <a:outerShdw blurRad="38100" dist="38100" dir="2700000" algn="tl">
                    <a:srgbClr val="000000"/>
                  </a:outerShdw>
                </a:effectLst>
                <a:latin typeface="Arial" charset="0"/>
              </a:rPr>
              <a:t>which only underground workers and cleaners</a:t>
            </a:r>
            <a:r>
              <a:rPr lang="en-US" sz="2800" b="1" i="0" dirty="0">
                <a:solidFill>
                  <a:srgbClr val="FFFF00"/>
                </a:solidFill>
                <a:effectLst>
                  <a:outerShdw blurRad="38100" dist="38100" dir="2700000" algn="tl">
                    <a:srgbClr val="000000"/>
                  </a:outerShdw>
                </a:effectLst>
                <a:latin typeface="Arial" charset="0"/>
              </a:rPr>
              <a:t> can enter during the night when no services are </a:t>
            </a:r>
            <a:r>
              <a:rPr lang="en-US" sz="2800" b="1" i="0" dirty="0">
                <a:solidFill>
                  <a:srgbClr val="FF0000"/>
                </a:solidFill>
                <a:effectLst>
                  <a:outerShdw blurRad="38100" dist="38100" dir="2700000" algn="tl">
                    <a:srgbClr val="000000"/>
                  </a:outerShdw>
                </a:effectLst>
                <a:latin typeface="Arial" charset="0"/>
              </a:rPr>
              <a:t>running.</a:t>
            </a:r>
          </a:p>
          <a:p>
            <a:pPr>
              <a:defRPr/>
            </a:pPr>
            <a:r>
              <a:rPr lang="en-US" sz="2800" b="1" i="0" dirty="0">
                <a:solidFill>
                  <a:srgbClr val="FF0000"/>
                </a:solidFill>
                <a:effectLst>
                  <a:outerShdw blurRad="38100" dist="38100" dir="2700000" algn="tl">
                    <a:srgbClr val="000000"/>
                  </a:outerShdw>
                </a:effectLst>
                <a:latin typeface="Arial" charset="0"/>
              </a:rPr>
              <a:t>But others had access to the network on July 7th,</a:t>
            </a:r>
            <a:r>
              <a:rPr lang="en-US" sz="2800" b="1" i="0" dirty="0">
                <a:solidFill>
                  <a:srgbClr val="FFFF00"/>
                </a:solidFill>
                <a:effectLst>
                  <a:outerShdw blurRad="38100" dist="38100" dir="2700000" algn="tl">
                    <a:srgbClr val="000000"/>
                  </a:outerShdw>
                </a:effectLst>
                <a:latin typeface="Arial" charset="0"/>
              </a:rPr>
              <a:t> </a:t>
            </a:r>
            <a:endParaRPr lang="en-GB" sz="2800" b="1" i="0" dirty="0">
              <a:solidFill>
                <a:srgbClr val="00FF00"/>
              </a:solidFill>
              <a:effectLst>
                <a:outerShdw blurRad="38100" dist="38100" dir="2700000" algn="tl">
                  <a:srgbClr val="000000"/>
                </a:outerShdw>
              </a:effectLst>
              <a:latin typeface="Arial" charset="0"/>
            </a:endParaRPr>
          </a:p>
        </p:txBody>
      </p:sp>
      <p:pic>
        <p:nvPicPr>
          <p:cNvPr id="191492" name="Picture 4" descr="00765450250"/>
          <p:cNvPicPr>
            <a:picLocks noGrp="1" noChangeAspect="1" noChangeArrowheads="1"/>
          </p:cNvPicPr>
          <p:nvPr>
            <p:ph idx="1"/>
          </p:nvPr>
        </p:nvPicPr>
        <p:blipFill>
          <a:blip r:embed="rId3" cstate="print"/>
          <a:srcRect/>
          <a:stretch>
            <a:fillRect/>
          </a:stretch>
        </p:blipFill>
        <p:spPr>
          <a:xfrm>
            <a:off x="323850" y="1773238"/>
            <a:ext cx="4319588" cy="2955925"/>
          </a:xfrm>
          <a:noFill/>
        </p:spPr>
      </p:pic>
      <p:sp>
        <p:nvSpPr>
          <p:cNvPr id="191493" name="Text Box 5"/>
          <p:cNvSpPr txBox="1">
            <a:spLocks noChangeArrowheads="1"/>
          </p:cNvSpPr>
          <p:nvPr/>
        </p:nvSpPr>
        <p:spPr bwMode="auto">
          <a:xfrm>
            <a:off x="468313" y="5157788"/>
            <a:ext cx="4176712"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Edgware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circle(in)">
                                      <p:cBhvr>
                                        <p:cTn id="7" dur="2000"/>
                                        <p:tgtEl>
                                          <p:spTgt spid="1914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1493"/>
                                        </p:tgtEl>
                                        <p:attrNameLst>
                                          <p:attrName>style.visibility</p:attrName>
                                        </p:attrNameLst>
                                      </p:cBhvr>
                                      <p:to>
                                        <p:strVal val="visible"/>
                                      </p:to>
                                    </p:set>
                                    <p:anim calcmode="lin" valueType="num">
                                      <p:cBhvr additive="base">
                                        <p:cTn id="12" dur="500" fill="hold"/>
                                        <p:tgtEl>
                                          <p:spTgt spid="191493"/>
                                        </p:tgtEl>
                                        <p:attrNameLst>
                                          <p:attrName>ppt_x</p:attrName>
                                        </p:attrNameLst>
                                      </p:cBhvr>
                                      <p:tavLst>
                                        <p:tav tm="0">
                                          <p:val>
                                            <p:strVal val="#ppt_x"/>
                                          </p:val>
                                        </p:tav>
                                        <p:tav tm="100000">
                                          <p:val>
                                            <p:strVal val="#ppt_x"/>
                                          </p:val>
                                        </p:tav>
                                      </p:tavLst>
                                    </p:anim>
                                    <p:anim calcmode="lin" valueType="num">
                                      <p:cBhvr additive="base">
                                        <p:cTn id="13" dur="500" fill="hold"/>
                                        <p:tgtEl>
                                          <p:spTgt spid="1914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1491"/>
                                        </p:tgtEl>
                                        <p:attrNameLst>
                                          <p:attrName>style.visibility</p:attrName>
                                        </p:attrNameLst>
                                      </p:cBhvr>
                                      <p:to>
                                        <p:strVal val="visible"/>
                                      </p:to>
                                    </p:set>
                                    <p:anim calcmode="discrete" valueType="clr">
                                      <p:cBhvr override="childStyle">
                                        <p:cTn id="18" dur="80"/>
                                        <p:tgtEl>
                                          <p:spTgt spid="19149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1491"/>
                                        </p:tgtEl>
                                        <p:attrNameLst>
                                          <p:attrName>fillcolor</p:attrName>
                                        </p:attrNameLst>
                                      </p:cBhvr>
                                      <p:tavLst>
                                        <p:tav tm="0">
                                          <p:val>
                                            <p:clrVal>
                                              <a:schemeClr val="accent2"/>
                                            </p:clrVal>
                                          </p:val>
                                        </p:tav>
                                        <p:tav tm="50000">
                                          <p:val>
                                            <p:clrVal>
                                              <a:schemeClr val="hlink"/>
                                            </p:clrVal>
                                          </p:val>
                                        </p:tav>
                                      </p:tavLst>
                                    </p:anim>
                                    <p:set>
                                      <p:cBhvr>
                                        <p:cTn id="20" dur="80"/>
                                        <p:tgtEl>
                                          <p:spTgt spid="1914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p:bldP spid="19149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87844768-7C12-4C96-84A1-115C355D80A4}" type="slidenum">
              <a:rPr lang="en-GB" smtClean="0"/>
              <a:pPr>
                <a:defRPr/>
              </a:pPr>
              <a:t>134</a:t>
            </a:fld>
            <a:endParaRPr lang="en-GB"/>
          </a:p>
        </p:txBody>
      </p:sp>
      <p:pic>
        <p:nvPicPr>
          <p:cNvPr id="381954" name="Picture 2" descr="http://i.ytimg.com/vi/dlx1vZIlIv4/0.jpg"/>
          <p:cNvPicPr>
            <a:picLocks noChangeAspect="1" noChangeArrowheads="1"/>
          </p:cNvPicPr>
          <p:nvPr/>
        </p:nvPicPr>
        <p:blipFill>
          <a:blip r:embed="rId3" cstate="print"/>
          <a:srcRect/>
          <a:stretch>
            <a:fillRect/>
          </a:stretch>
        </p:blipFill>
        <p:spPr bwMode="auto">
          <a:xfrm>
            <a:off x="1214438" y="1571625"/>
            <a:ext cx="6715125" cy="3429000"/>
          </a:xfrm>
          <a:prstGeom prst="rect">
            <a:avLst/>
          </a:prstGeom>
          <a:noFill/>
          <a:ln w="9525">
            <a:noFill/>
            <a:miter lim="800000"/>
            <a:headEnd/>
            <a:tailEnd/>
          </a:ln>
        </p:spPr>
      </p:pic>
      <p:sp>
        <p:nvSpPr>
          <p:cNvPr id="7" name="TextBox 6"/>
          <p:cNvSpPr txBox="1"/>
          <p:nvPr/>
        </p:nvSpPr>
        <p:spPr>
          <a:xfrm>
            <a:off x="0" y="5196007"/>
            <a:ext cx="9144000" cy="166199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US" sz="2800" b="1" i="0" dirty="0">
                <a:solidFill>
                  <a:srgbClr val="00FFCC"/>
                </a:solidFill>
                <a:effectLst>
                  <a:outerShdw blurRad="38100" dist="38100" dir="2700000" algn="tl">
                    <a:srgbClr val="000000"/>
                  </a:outerShdw>
                </a:effectLst>
              </a:rPr>
              <a:t>… the firm staging a ‘terror drill’ at the same stations where</a:t>
            </a:r>
            <a:r>
              <a:rPr lang="en-US" sz="2800" b="1" i="0" dirty="0">
                <a:solidFill>
                  <a:srgbClr val="FFFF00"/>
                </a:solidFill>
                <a:effectLst>
                  <a:outerShdw blurRad="38100" dist="38100" dir="2700000" algn="tl">
                    <a:srgbClr val="000000"/>
                  </a:outerShdw>
                </a:effectLst>
              </a:rPr>
              <a:t> </a:t>
            </a:r>
            <a:r>
              <a:rPr lang="en-US" sz="2800" b="1" i="0" dirty="0">
                <a:solidFill>
                  <a:srgbClr val="FF00FF"/>
                </a:solidFill>
                <a:effectLst>
                  <a:outerShdw blurRad="38100" dist="38100" dir="2700000" algn="tl">
                    <a:srgbClr val="000000"/>
                  </a:outerShdw>
                </a:effectLst>
              </a:rPr>
              <a:t>the </a:t>
            </a:r>
            <a:r>
              <a:rPr lang="en-US" sz="2800" b="1" dirty="0">
                <a:solidFill>
                  <a:srgbClr val="FF00FF"/>
                </a:solidFill>
                <a:effectLst>
                  <a:outerShdw blurRad="38100" dist="38100" dir="2700000" algn="tl">
                    <a:srgbClr val="000000"/>
                  </a:outerShdw>
                </a:effectLst>
              </a:rPr>
              <a:t>actual</a:t>
            </a:r>
            <a:r>
              <a:rPr lang="en-US" sz="2800" b="1" i="0" dirty="0">
                <a:solidFill>
                  <a:srgbClr val="FF00FF"/>
                </a:solidFill>
                <a:effectLst>
                  <a:outerShdw blurRad="38100" dist="38100" dir="2700000" algn="tl">
                    <a:srgbClr val="000000"/>
                  </a:outerShdw>
                </a:effectLst>
              </a:rPr>
              <a:t> attacks took place, </a:t>
            </a:r>
            <a:r>
              <a:rPr lang="en-US" sz="2800" b="1" i="0" dirty="0" err="1">
                <a:solidFill>
                  <a:srgbClr val="FF00FF"/>
                </a:solidFill>
                <a:effectLst>
                  <a:outerShdw blurRad="38100" dist="38100" dir="2700000" algn="tl">
                    <a:srgbClr val="000000"/>
                  </a:outerShdw>
                </a:effectLst>
              </a:rPr>
              <a:t>Aldgate</a:t>
            </a:r>
            <a:r>
              <a:rPr lang="en-US" sz="2800" b="1" i="0" dirty="0">
                <a:solidFill>
                  <a:srgbClr val="FF00FF"/>
                </a:solidFill>
                <a:effectLst>
                  <a:outerShdw blurRad="38100" dist="38100" dir="2700000" algn="tl">
                    <a:srgbClr val="000000"/>
                  </a:outerShdw>
                </a:effectLst>
              </a:rPr>
              <a:t>,</a:t>
            </a:r>
            <a:r>
              <a:rPr lang="en-US" sz="2800" b="1" i="0" dirty="0">
                <a:solidFill>
                  <a:srgbClr val="FFFF00"/>
                </a:solidFill>
                <a:effectLst>
                  <a:outerShdw blurRad="38100" dist="38100" dir="2700000" algn="tl">
                    <a:srgbClr val="000000"/>
                  </a:outerShdw>
                </a:effectLst>
              </a:rPr>
              <a:t> </a:t>
            </a:r>
            <a:r>
              <a:rPr lang="en-US" sz="2800" b="1" i="0" dirty="0" err="1">
                <a:solidFill>
                  <a:srgbClr val="00FF00"/>
                </a:solidFill>
                <a:effectLst>
                  <a:outerShdw blurRad="38100" dist="38100" dir="2700000" algn="tl">
                    <a:srgbClr val="000000"/>
                  </a:outerShdw>
                </a:effectLst>
              </a:rPr>
              <a:t>Edgware</a:t>
            </a:r>
            <a:r>
              <a:rPr lang="en-US" sz="2800" b="1" i="0" dirty="0">
                <a:solidFill>
                  <a:srgbClr val="00FF00"/>
                </a:solidFill>
                <a:effectLst>
                  <a:outerShdw blurRad="38100" dist="38100" dir="2700000" algn="tl">
                    <a:srgbClr val="000000"/>
                  </a:outerShdw>
                </a:effectLst>
              </a:rPr>
              <a:t> Rd, King’s Cross and Liverpool St.</a:t>
            </a:r>
            <a:endParaRPr lang="en-GB" sz="2800" b="1" i="0" dirty="0">
              <a:solidFill>
                <a:srgbClr val="00FF00"/>
              </a:solidFill>
              <a:effectLst>
                <a:outerShdw blurRad="38100" dist="38100" dir="2700000" algn="tl">
                  <a:srgbClr val="000000"/>
                </a:outerShdw>
              </a:effectLst>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circle(in)">
                                      <p:cBhvr>
                                        <p:cTn id="7" dur="2000"/>
                                        <p:tgtEl>
                                          <p:spTgt spid="3819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78B68D3-743F-458B-9F05-92D7E166A9D4}" type="slidenum">
              <a:rPr lang="en-GB"/>
              <a:pPr>
                <a:defRPr/>
              </a:pPr>
              <a:t>135</a:t>
            </a:fld>
            <a:endParaRPr lang="en-GB"/>
          </a:p>
        </p:txBody>
      </p:sp>
      <p:sp>
        <p:nvSpPr>
          <p:cNvPr id="19251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92515" name="Text Box 3"/>
          <p:cNvSpPr txBox="1">
            <a:spLocks noChangeArrowheads="1"/>
          </p:cNvSpPr>
          <p:nvPr/>
        </p:nvSpPr>
        <p:spPr bwMode="auto">
          <a:xfrm>
            <a:off x="4787900" y="1989138"/>
            <a:ext cx="4356100" cy="3508375"/>
          </a:xfrm>
          <a:prstGeom prst="rect">
            <a:avLst/>
          </a:prstGeom>
          <a:noFill/>
          <a:ln w="9525">
            <a:noFill/>
            <a:miter lim="800000"/>
            <a:headEnd/>
            <a:tailEnd/>
          </a:ln>
          <a:effectLst/>
        </p:spPr>
        <p:txBody>
          <a:bodyPr>
            <a:spAutoFit/>
          </a:bodyPr>
          <a:lstStyle/>
          <a:p>
            <a:pPr>
              <a:defRPr/>
            </a:pPr>
            <a:r>
              <a:rPr lang="en-US" sz="2800" b="1" i="0" dirty="0">
                <a:solidFill>
                  <a:schemeClr val="hlink"/>
                </a:solidFill>
                <a:effectLst>
                  <a:outerShdw blurRad="38100" dist="38100" dir="2700000" algn="tl">
                    <a:srgbClr val="000000"/>
                  </a:outerShdw>
                </a:effectLst>
                <a:latin typeface="Arial" charset="0"/>
              </a:rPr>
              <a:t>Something else which was suspicious;</a:t>
            </a:r>
            <a:r>
              <a:rPr lang="en-US" sz="2800" b="1" i="0" dirty="0">
                <a:solidFill>
                  <a:srgbClr val="FFFF00"/>
                </a:solidFill>
                <a:effectLst>
                  <a:outerShdw blurRad="38100" dist="38100" dir="2700000" algn="tl">
                    <a:srgbClr val="000000"/>
                  </a:outerShdw>
                </a:effectLst>
                <a:latin typeface="Arial" charset="0"/>
              </a:rPr>
              <a:t> it took a week to recover bodies trapped </a:t>
            </a:r>
            <a:r>
              <a:rPr lang="en-US" sz="2800" b="1" dirty="0">
                <a:solidFill>
                  <a:srgbClr val="FFFF00"/>
                </a:solidFill>
                <a:effectLst>
                  <a:outerShdw blurRad="38100" dist="38100" dir="2700000" algn="tl">
                    <a:srgbClr val="000000"/>
                  </a:outerShdw>
                </a:effectLst>
                <a:latin typeface="Arial" charset="0"/>
              </a:rPr>
              <a:t>under</a:t>
            </a:r>
            <a:r>
              <a:rPr lang="en-US" sz="2800" b="1" i="0" dirty="0">
                <a:solidFill>
                  <a:srgbClr val="FFFF00"/>
                </a:solidFill>
                <a:effectLst>
                  <a:outerShdw blurRad="38100" dist="38100" dir="2700000" algn="tl">
                    <a:srgbClr val="000000"/>
                  </a:outerShdw>
                </a:effectLst>
                <a:latin typeface="Arial" charset="0"/>
              </a:rPr>
              <a:t> the wreckage </a:t>
            </a:r>
            <a:r>
              <a:rPr lang="en-US" sz="2800" b="1" i="0" dirty="0">
                <a:solidFill>
                  <a:srgbClr val="00FF00"/>
                </a:solidFill>
                <a:effectLst>
                  <a:outerShdw blurRad="38100" dist="38100" dir="2700000" algn="tl">
                    <a:srgbClr val="000000"/>
                  </a:outerShdw>
                </a:effectLst>
                <a:latin typeface="Arial" charset="0"/>
              </a:rPr>
              <a:t>on the Piccadilly Line, which suggests</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FF0000"/>
                </a:solidFill>
                <a:effectLst>
                  <a:outerShdw blurRad="38100" dist="38100" dir="2700000" algn="tl">
                    <a:srgbClr val="000000"/>
                  </a:outerShdw>
                </a:effectLst>
                <a:latin typeface="Arial" charset="0"/>
              </a:rPr>
              <a:t>the blast came from </a:t>
            </a:r>
            <a:r>
              <a:rPr lang="en-US" sz="2800" b="1" dirty="0">
                <a:solidFill>
                  <a:srgbClr val="FF0000"/>
                </a:solidFill>
                <a:effectLst>
                  <a:outerShdw blurRad="38100" dist="38100" dir="2700000" algn="tl">
                    <a:srgbClr val="000000"/>
                  </a:outerShdw>
                </a:effectLst>
                <a:latin typeface="Arial" charset="0"/>
              </a:rPr>
              <a:t>below</a:t>
            </a:r>
            <a:r>
              <a:rPr lang="en-US" sz="2800" b="1" i="0" dirty="0">
                <a:solidFill>
                  <a:srgbClr val="FF0000"/>
                </a:solidFill>
                <a:effectLst>
                  <a:outerShdw blurRad="38100" dist="38100" dir="2700000" algn="tl">
                    <a:srgbClr val="000000"/>
                  </a:outerShdw>
                </a:effectLst>
                <a:latin typeface="Arial" charset="0"/>
              </a:rPr>
              <a:t> the carriage.</a:t>
            </a:r>
          </a:p>
        </p:txBody>
      </p:sp>
      <p:pic>
        <p:nvPicPr>
          <p:cNvPr id="192516" name="Picture 4" descr="London-Bombing-Precipitates-Phishing-Fraud-Attacks-2"/>
          <p:cNvPicPr>
            <a:picLocks noGrp="1" noChangeAspect="1" noChangeArrowheads="1"/>
          </p:cNvPicPr>
          <p:nvPr>
            <p:ph idx="1"/>
          </p:nvPr>
        </p:nvPicPr>
        <p:blipFill>
          <a:blip r:embed="rId3" cstate="print"/>
          <a:srcRect/>
          <a:stretch>
            <a:fillRect/>
          </a:stretch>
        </p:blipFill>
        <p:spPr>
          <a:xfrm>
            <a:off x="395288" y="1557338"/>
            <a:ext cx="4249737" cy="3516312"/>
          </a:xfrm>
          <a:noFill/>
        </p:spPr>
      </p:pic>
      <p:sp>
        <p:nvSpPr>
          <p:cNvPr id="192517" name="Text Box 5"/>
          <p:cNvSpPr txBox="1">
            <a:spLocks noChangeArrowheads="1"/>
          </p:cNvSpPr>
          <p:nvPr/>
        </p:nvSpPr>
        <p:spPr bwMode="auto">
          <a:xfrm>
            <a:off x="250825" y="5229225"/>
            <a:ext cx="4608513" cy="641350"/>
          </a:xfrm>
          <a:prstGeom prst="rect">
            <a:avLst/>
          </a:prstGeom>
          <a:noFill/>
          <a:ln w="9525">
            <a:noFill/>
            <a:miter lim="800000"/>
            <a:headEnd/>
            <a:tailEnd/>
          </a:ln>
          <a:effectLst/>
        </p:spPr>
        <p:txBody>
          <a:bodyPr>
            <a:spAutoFit/>
          </a:bodyPr>
          <a:lstStyle/>
          <a:p>
            <a:pPr>
              <a:spcBef>
                <a:spcPct val="50000"/>
              </a:spcBef>
              <a:defRPr/>
            </a:pPr>
            <a:r>
              <a:rPr lang="en-GB" sz="3600" b="1" i="0">
                <a:solidFill>
                  <a:srgbClr val="FFFF00"/>
                </a:solidFill>
                <a:effectLst>
                  <a:outerShdw blurRad="38100" dist="38100" dir="2700000" algn="tl">
                    <a:srgbClr val="000000"/>
                  </a:outerShdw>
                </a:effectLst>
                <a:latin typeface="Arial" charset="0"/>
              </a:rPr>
              <a:t>The Piccadilly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circle(in)">
                                      <p:cBhvr>
                                        <p:cTn id="7" dur="2000"/>
                                        <p:tgtEl>
                                          <p:spTgt spid="1925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2517"/>
                                        </p:tgtEl>
                                        <p:attrNameLst>
                                          <p:attrName>style.visibility</p:attrName>
                                        </p:attrNameLst>
                                      </p:cBhvr>
                                      <p:to>
                                        <p:strVal val="visible"/>
                                      </p:to>
                                    </p:set>
                                    <p:anim calcmode="lin" valueType="num">
                                      <p:cBhvr additive="base">
                                        <p:cTn id="12" dur="500" fill="hold"/>
                                        <p:tgtEl>
                                          <p:spTgt spid="192517"/>
                                        </p:tgtEl>
                                        <p:attrNameLst>
                                          <p:attrName>ppt_x</p:attrName>
                                        </p:attrNameLst>
                                      </p:cBhvr>
                                      <p:tavLst>
                                        <p:tav tm="0">
                                          <p:val>
                                            <p:strVal val="#ppt_x"/>
                                          </p:val>
                                        </p:tav>
                                        <p:tav tm="100000">
                                          <p:val>
                                            <p:strVal val="#ppt_x"/>
                                          </p:val>
                                        </p:tav>
                                      </p:tavLst>
                                    </p:anim>
                                    <p:anim calcmode="lin" valueType="num">
                                      <p:cBhvr additive="base">
                                        <p:cTn id="13" dur="500" fill="hold"/>
                                        <p:tgtEl>
                                          <p:spTgt spid="192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2515"/>
                                        </p:tgtEl>
                                        <p:attrNameLst>
                                          <p:attrName>style.visibility</p:attrName>
                                        </p:attrNameLst>
                                      </p:cBhvr>
                                      <p:to>
                                        <p:strVal val="visible"/>
                                      </p:to>
                                    </p:set>
                                    <p:anim calcmode="discrete" valueType="clr">
                                      <p:cBhvr override="childStyle">
                                        <p:cTn id="18" dur="80"/>
                                        <p:tgtEl>
                                          <p:spTgt spid="1925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2515"/>
                                        </p:tgtEl>
                                        <p:attrNameLst>
                                          <p:attrName>fillcolor</p:attrName>
                                        </p:attrNameLst>
                                      </p:cBhvr>
                                      <p:tavLst>
                                        <p:tav tm="0">
                                          <p:val>
                                            <p:clrVal>
                                              <a:schemeClr val="accent2"/>
                                            </p:clrVal>
                                          </p:val>
                                        </p:tav>
                                        <p:tav tm="50000">
                                          <p:val>
                                            <p:clrVal>
                                              <a:schemeClr val="hlink"/>
                                            </p:clrVal>
                                          </p:val>
                                        </p:tav>
                                      </p:tavLst>
                                    </p:anim>
                                    <p:set>
                                      <p:cBhvr>
                                        <p:cTn id="20" dur="80"/>
                                        <p:tgtEl>
                                          <p:spTgt spid="192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P spid="19251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D32595E-C015-49A4-B252-6059E11FAA6D}" type="slidenum">
              <a:rPr lang="en-GB"/>
              <a:pPr>
                <a:defRPr/>
              </a:pPr>
              <a:t>136</a:t>
            </a:fld>
            <a:endParaRPr lang="en-GB"/>
          </a:p>
        </p:txBody>
      </p:sp>
      <p:sp>
        <p:nvSpPr>
          <p:cNvPr id="19353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93539" name="Text Box 3"/>
          <p:cNvSpPr txBox="1">
            <a:spLocks noChangeArrowheads="1"/>
          </p:cNvSpPr>
          <p:nvPr/>
        </p:nvSpPr>
        <p:spPr bwMode="auto">
          <a:xfrm>
            <a:off x="5292725" y="1773238"/>
            <a:ext cx="3851275" cy="3935412"/>
          </a:xfrm>
          <a:prstGeom prst="rect">
            <a:avLst/>
          </a:prstGeom>
          <a:noFill/>
          <a:ln w="9525">
            <a:noFill/>
            <a:miter lim="800000"/>
            <a:headEnd/>
            <a:tailEnd/>
          </a:ln>
          <a:effectLst/>
        </p:spPr>
        <p:txBody>
          <a:bodyPr>
            <a:spAutoFit/>
          </a:bodyPr>
          <a:lstStyle/>
          <a:p>
            <a:pPr>
              <a:defRPr/>
            </a:pPr>
            <a:r>
              <a:rPr lang="en-US" sz="2800" b="1" i="0" dirty="0">
                <a:solidFill>
                  <a:srgbClr val="00FFFF"/>
                </a:solidFill>
                <a:effectLst>
                  <a:outerShdw blurRad="38100" dist="38100" dir="2700000" algn="tl">
                    <a:srgbClr val="000000"/>
                  </a:outerShdw>
                </a:effectLst>
                <a:latin typeface="Arial" charset="0"/>
              </a:rPr>
              <a:t>An eyewitness at the </a:t>
            </a:r>
            <a:r>
              <a:rPr lang="en-US" sz="2800" b="1" i="0" dirty="0" err="1">
                <a:solidFill>
                  <a:srgbClr val="00FFFF"/>
                </a:solidFill>
                <a:effectLst>
                  <a:outerShdw blurRad="38100" dist="38100" dir="2700000" algn="tl">
                    <a:srgbClr val="000000"/>
                  </a:outerShdw>
                </a:effectLst>
                <a:latin typeface="Arial" charset="0"/>
              </a:rPr>
              <a:t>Aldgate</a:t>
            </a:r>
            <a:r>
              <a:rPr lang="en-US" sz="2800" b="1" i="0" dirty="0">
                <a:solidFill>
                  <a:srgbClr val="00FFFF"/>
                </a:solidFill>
                <a:effectLst>
                  <a:outerShdw blurRad="38100" dist="38100" dir="2700000" algn="tl">
                    <a:srgbClr val="000000"/>
                  </a:outerShdw>
                </a:effectLst>
                <a:latin typeface="Arial" charset="0"/>
              </a:rPr>
              <a:t> incident has confirmed that </a:t>
            </a:r>
            <a:r>
              <a:rPr lang="en-US" sz="2800" b="1" i="0" dirty="0">
                <a:solidFill>
                  <a:srgbClr val="FF0000"/>
                </a:solidFill>
                <a:effectLst>
                  <a:outerShdw blurRad="38100" dist="38100" dir="2700000" algn="tl">
                    <a:srgbClr val="000000"/>
                  </a:outerShdw>
                </a:effectLst>
                <a:latin typeface="Arial" charset="0"/>
              </a:rPr>
              <a:t>“the metal was pushed upwards as if the bomb was underneath the train”</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and he has no recollection of a bag.</a:t>
            </a:r>
            <a:endParaRPr lang="en-GB" sz="2800" b="1" i="0" dirty="0">
              <a:solidFill>
                <a:srgbClr val="00FF00"/>
              </a:solidFill>
              <a:effectLst>
                <a:outerShdw blurRad="38100" dist="38100" dir="2700000" algn="tl">
                  <a:srgbClr val="000000"/>
                </a:outerShdw>
              </a:effectLst>
              <a:latin typeface="Arial" charset="0"/>
            </a:endParaRPr>
          </a:p>
        </p:txBody>
      </p:sp>
      <p:sp>
        <p:nvSpPr>
          <p:cNvPr id="193540" name="Text Box 4"/>
          <p:cNvSpPr txBox="1">
            <a:spLocks noChangeArrowheads="1"/>
          </p:cNvSpPr>
          <p:nvPr/>
        </p:nvSpPr>
        <p:spPr bwMode="auto">
          <a:xfrm>
            <a:off x="428625" y="5357813"/>
            <a:ext cx="4608513"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Aldgate</a:t>
            </a:r>
          </a:p>
        </p:txBody>
      </p:sp>
      <p:pic>
        <p:nvPicPr>
          <p:cNvPr id="193541" name="Picture 5" descr="london5"/>
          <p:cNvPicPr>
            <a:picLocks noGrp="1" noChangeAspect="1" noChangeArrowheads="1"/>
          </p:cNvPicPr>
          <p:nvPr>
            <p:ph idx="1"/>
          </p:nvPr>
        </p:nvPicPr>
        <p:blipFill>
          <a:blip r:embed="rId3" cstate="print">
            <a:lum bright="20000"/>
          </a:blip>
          <a:srcRect/>
          <a:stretch>
            <a:fillRect/>
          </a:stretch>
        </p:blipFill>
        <p:spPr>
          <a:xfrm>
            <a:off x="323850" y="1341438"/>
            <a:ext cx="4572000" cy="37306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3541"/>
                                        </p:tgtEl>
                                        <p:attrNameLst>
                                          <p:attrName>style.visibility</p:attrName>
                                        </p:attrNameLst>
                                      </p:cBhvr>
                                      <p:to>
                                        <p:strVal val="visible"/>
                                      </p:to>
                                    </p:set>
                                    <p:animEffect transition="in" filter="circle(in)">
                                      <p:cBhvr>
                                        <p:cTn id="7" dur="2000"/>
                                        <p:tgtEl>
                                          <p:spTgt spid="1935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3540"/>
                                        </p:tgtEl>
                                        <p:attrNameLst>
                                          <p:attrName>style.visibility</p:attrName>
                                        </p:attrNameLst>
                                      </p:cBhvr>
                                      <p:to>
                                        <p:strVal val="visible"/>
                                      </p:to>
                                    </p:set>
                                    <p:anim calcmode="lin" valueType="num">
                                      <p:cBhvr additive="base">
                                        <p:cTn id="12" dur="500" fill="hold"/>
                                        <p:tgtEl>
                                          <p:spTgt spid="193540"/>
                                        </p:tgtEl>
                                        <p:attrNameLst>
                                          <p:attrName>ppt_x</p:attrName>
                                        </p:attrNameLst>
                                      </p:cBhvr>
                                      <p:tavLst>
                                        <p:tav tm="0">
                                          <p:val>
                                            <p:strVal val="#ppt_x"/>
                                          </p:val>
                                        </p:tav>
                                        <p:tav tm="100000">
                                          <p:val>
                                            <p:strVal val="#ppt_x"/>
                                          </p:val>
                                        </p:tav>
                                      </p:tavLst>
                                    </p:anim>
                                    <p:anim calcmode="lin" valueType="num">
                                      <p:cBhvr additive="base">
                                        <p:cTn id="13" dur="500" fill="hold"/>
                                        <p:tgtEl>
                                          <p:spTgt spid="1935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3539"/>
                                        </p:tgtEl>
                                        <p:attrNameLst>
                                          <p:attrName>style.visibility</p:attrName>
                                        </p:attrNameLst>
                                      </p:cBhvr>
                                      <p:to>
                                        <p:strVal val="visible"/>
                                      </p:to>
                                    </p:set>
                                    <p:anim calcmode="discrete" valueType="clr">
                                      <p:cBhvr override="childStyle">
                                        <p:cTn id="18" dur="80"/>
                                        <p:tgtEl>
                                          <p:spTgt spid="1935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3539"/>
                                        </p:tgtEl>
                                        <p:attrNameLst>
                                          <p:attrName>fillcolor</p:attrName>
                                        </p:attrNameLst>
                                      </p:cBhvr>
                                      <p:tavLst>
                                        <p:tav tm="0">
                                          <p:val>
                                            <p:clrVal>
                                              <a:schemeClr val="accent2"/>
                                            </p:clrVal>
                                          </p:val>
                                        </p:tav>
                                        <p:tav tm="50000">
                                          <p:val>
                                            <p:clrVal>
                                              <a:schemeClr val="hlink"/>
                                            </p:clrVal>
                                          </p:val>
                                        </p:tav>
                                      </p:tavLst>
                                    </p:anim>
                                    <p:set>
                                      <p:cBhvr>
                                        <p:cTn id="20" dur="80"/>
                                        <p:tgtEl>
                                          <p:spTgt spid="193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P spid="19354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17418C8-8D78-44F5-ADCC-7A282FD2946F}" type="slidenum">
              <a:rPr lang="en-GB"/>
              <a:pPr>
                <a:defRPr/>
              </a:pPr>
              <a:t>137</a:t>
            </a:fld>
            <a:endParaRPr lang="en-GB"/>
          </a:p>
        </p:txBody>
      </p:sp>
      <p:sp>
        <p:nvSpPr>
          <p:cNvPr id="19456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94563" name="Text Box 3"/>
          <p:cNvSpPr txBox="1">
            <a:spLocks noChangeArrowheads="1"/>
          </p:cNvSpPr>
          <p:nvPr/>
        </p:nvSpPr>
        <p:spPr bwMode="auto">
          <a:xfrm>
            <a:off x="2000250" y="1071563"/>
            <a:ext cx="4968875" cy="954087"/>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94564"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285750" y="2286000"/>
            <a:ext cx="3571875" cy="3143250"/>
          </a:xfrm>
          <a:noFill/>
        </p:spPr>
      </p:pic>
      <p:sp>
        <p:nvSpPr>
          <p:cNvPr id="194565" name="Text Box 5"/>
          <p:cNvSpPr txBox="1">
            <a:spLocks noChangeArrowheads="1"/>
          </p:cNvSpPr>
          <p:nvPr/>
        </p:nvSpPr>
        <p:spPr bwMode="auto">
          <a:xfrm>
            <a:off x="4000500" y="2025650"/>
            <a:ext cx="5143500" cy="4832350"/>
          </a:xfrm>
          <a:prstGeom prst="rect">
            <a:avLst/>
          </a:prstGeom>
          <a:noFill/>
          <a:ln w="9525">
            <a:noFill/>
            <a:miter lim="800000"/>
            <a:headEnd/>
            <a:tailEnd/>
          </a:ln>
          <a:effectLst/>
        </p:spPr>
        <p:txBody>
          <a:bodyPr>
            <a:spAutoFit/>
          </a:bodyPr>
          <a:lstStyle/>
          <a:p>
            <a:pPr>
              <a:defRPr/>
            </a:pPr>
            <a:r>
              <a:rPr lang="en-US" sz="2800" b="1" i="0" dirty="0">
                <a:solidFill>
                  <a:srgbClr val="FFFF00"/>
                </a:solidFill>
                <a:effectLst>
                  <a:outerShdw blurRad="38100" dist="38100" dir="2700000" algn="tl">
                    <a:srgbClr val="000000"/>
                  </a:outerShdw>
                </a:effectLst>
                <a:latin typeface="Arial" charset="0"/>
              </a:rPr>
              <a:t>1. The clock stopped at 22.07 = 11.</a:t>
            </a:r>
            <a:r>
              <a:rPr lang="en-US" sz="2800" b="1" i="0" dirty="0">
                <a:effectLst>
                  <a:outerShdw blurRad="38100" dist="38100" dir="2700000" algn="tl">
                    <a:srgbClr val="000000"/>
                  </a:outerShdw>
                </a:effectLst>
                <a:latin typeface="Arial" charset="0"/>
              </a:rPr>
              <a:t> </a:t>
            </a:r>
          </a:p>
          <a:p>
            <a:pPr>
              <a:defRPr/>
            </a:pPr>
            <a:r>
              <a:rPr lang="en-US" sz="2800" b="1" i="0" dirty="0">
                <a:solidFill>
                  <a:srgbClr val="FF00FF"/>
                </a:solidFill>
                <a:effectLst>
                  <a:outerShdw blurRad="38100" dist="38100" dir="2700000" algn="tl">
                    <a:srgbClr val="000000"/>
                  </a:outerShdw>
                </a:effectLst>
                <a:latin typeface="Arial" charset="0"/>
              </a:rPr>
              <a:t>2. It stopped again at 22.20 = 6 or looked at another way 111 x 2. </a:t>
            </a:r>
          </a:p>
          <a:p>
            <a:pPr>
              <a:defRPr/>
            </a:pPr>
            <a:r>
              <a:rPr lang="en-US" sz="2800" b="1" i="0" dirty="0">
                <a:solidFill>
                  <a:srgbClr val="00FF00"/>
                </a:solidFill>
                <a:effectLst>
                  <a:outerShdw blurRad="38100" dist="38100" dir="2700000" algn="tl">
                    <a:srgbClr val="000000"/>
                  </a:outerShdw>
                </a:effectLst>
                <a:latin typeface="Arial" charset="0"/>
              </a:rPr>
              <a:t>3. The duration of the first stoppage was 13 </a:t>
            </a:r>
            <a:r>
              <a:rPr lang="en-US" sz="2800" b="1" i="0" dirty="0" err="1">
                <a:solidFill>
                  <a:srgbClr val="00FF00"/>
                </a:solidFill>
                <a:effectLst>
                  <a:outerShdw blurRad="38100" dist="38100" dir="2700000" algn="tl">
                    <a:srgbClr val="000000"/>
                  </a:outerShdw>
                </a:effectLst>
                <a:latin typeface="Arial" charset="0"/>
              </a:rPr>
              <a:t>mins</a:t>
            </a:r>
            <a:r>
              <a:rPr lang="en-US" sz="2800" b="1" i="0" dirty="0">
                <a:solidFill>
                  <a:srgbClr val="00FF00"/>
                </a:solidFill>
                <a:effectLst>
                  <a:outerShdw blurRad="38100" dist="38100" dir="2700000" algn="tl">
                    <a:srgbClr val="000000"/>
                  </a:outerShdw>
                </a:effectLst>
                <a:latin typeface="Arial" charset="0"/>
              </a:rPr>
              <a:t> - 22.20 minus 22.07.</a:t>
            </a:r>
            <a:r>
              <a:rPr lang="en-US" sz="2800" b="1" i="0" dirty="0">
                <a:effectLst>
                  <a:outerShdw blurRad="38100" dist="38100" dir="2700000" algn="tl">
                    <a:srgbClr val="000000"/>
                  </a:outerShdw>
                </a:effectLst>
                <a:latin typeface="Arial" charset="0"/>
              </a:rPr>
              <a:t> </a:t>
            </a:r>
          </a:p>
          <a:p>
            <a:pPr>
              <a:defRPr/>
            </a:pPr>
            <a:r>
              <a:rPr lang="en-US" sz="2800" b="1" i="0" dirty="0">
                <a:solidFill>
                  <a:srgbClr val="FF0000"/>
                </a:solidFill>
                <a:effectLst>
                  <a:outerShdw blurRad="38100" dist="38100" dir="2700000" algn="tl">
                    <a:srgbClr val="000000"/>
                  </a:outerShdw>
                </a:effectLst>
                <a:latin typeface="Arial" charset="0"/>
              </a:rPr>
              <a:t>4. The duration of the second stoppage was 90 </a:t>
            </a:r>
            <a:r>
              <a:rPr lang="en-US" sz="2800" b="1" i="0" dirty="0" err="1">
                <a:solidFill>
                  <a:srgbClr val="FF0000"/>
                </a:solidFill>
                <a:effectLst>
                  <a:outerShdw blurRad="38100" dist="38100" dir="2700000" algn="tl">
                    <a:srgbClr val="000000"/>
                  </a:outerShdw>
                </a:effectLst>
                <a:latin typeface="Arial" charset="0"/>
              </a:rPr>
              <a:t>mins</a:t>
            </a:r>
            <a:r>
              <a:rPr lang="en-US" sz="2800" b="1" i="0" dirty="0">
                <a:solidFill>
                  <a:srgbClr val="FF0000"/>
                </a:solidFill>
                <a:effectLst>
                  <a:outerShdw blurRad="38100" dist="38100" dir="2700000" algn="tl">
                    <a:srgbClr val="000000"/>
                  </a:outerShdw>
                </a:effectLst>
                <a:latin typeface="Arial" charset="0"/>
              </a:rPr>
              <a:t> or 3 x 3. </a:t>
            </a:r>
          </a:p>
        </p:txBody>
      </p:sp>
      <p:sp>
        <p:nvSpPr>
          <p:cNvPr id="194566" name="Text Box 6"/>
          <p:cNvSpPr txBox="1">
            <a:spLocks noChangeArrowheads="1"/>
          </p:cNvSpPr>
          <p:nvPr/>
        </p:nvSpPr>
        <p:spPr bwMode="auto">
          <a:xfrm>
            <a:off x="285750" y="5572125"/>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63">
                                            <p:txEl>
                                              <p:pRg st="0" end="0"/>
                                            </p:txEl>
                                          </p:spTgt>
                                        </p:tgtEl>
                                        <p:attrNameLst>
                                          <p:attrName>style.visibility</p:attrName>
                                        </p:attrNameLst>
                                      </p:cBhvr>
                                      <p:to>
                                        <p:strVal val="visible"/>
                                      </p:to>
                                    </p:set>
                                    <p:anim calcmode="discrete" valueType="clr">
                                      <p:cBhvr override="childStyle">
                                        <p:cTn id="7" dur="80"/>
                                        <p:tgtEl>
                                          <p:spTgt spid="1945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6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94564"/>
                                        </p:tgtEl>
                                        <p:attrNameLst>
                                          <p:attrName>style.visibility</p:attrName>
                                        </p:attrNameLst>
                                      </p:cBhvr>
                                      <p:to>
                                        <p:strVal val="visible"/>
                                      </p:to>
                                    </p:set>
                                    <p:animEffect transition="in" filter="circle(in)">
                                      <p:cBhvr>
                                        <p:cTn id="14" dur="2000"/>
                                        <p:tgtEl>
                                          <p:spTgt spid="19456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66"/>
                                        </p:tgtEl>
                                        <p:attrNameLst>
                                          <p:attrName>style.visibility</p:attrName>
                                        </p:attrNameLst>
                                      </p:cBhvr>
                                      <p:to>
                                        <p:strVal val="visible"/>
                                      </p:to>
                                    </p:set>
                                    <p:anim calcmode="lin" valueType="num">
                                      <p:cBhvr additive="base">
                                        <p:cTn id="19" dur="500" fill="hold"/>
                                        <p:tgtEl>
                                          <p:spTgt spid="194566"/>
                                        </p:tgtEl>
                                        <p:attrNameLst>
                                          <p:attrName>ppt_x</p:attrName>
                                        </p:attrNameLst>
                                      </p:cBhvr>
                                      <p:tavLst>
                                        <p:tav tm="0">
                                          <p:val>
                                            <p:strVal val="#ppt_x"/>
                                          </p:val>
                                        </p:tav>
                                        <p:tav tm="100000">
                                          <p:val>
                                            <p:strVal val="#ppt_x"/>
                                          </p:val>
                                        </p:tav>
                                      </p:tavLst>
                                    </p:anim>
                                    <p:anim calcmode="lin" valueType="num">
                                      <p:cBhvr additive="base">
                                        <p:cTn id="20" dur="500" fill="hold"/>
                                        <p:tgtEl>
                                          <p:spTgt spid="1945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94565"/>
                                        </p:tgtEl>
                                        <p:attrNameLst>
                                          <p:attrName>style.visibility</p:attrName>
                                        </p:attrNameLst>
                                      </p:cBhvr>
                                      <p:to>
                                        <p:strVal val="visible"/>
                                      </p:to>
                                    </p:set>
                                    <p:anim calcmode="discrete" valueType="clr">
                                      <p:cBhvr override="childStyle">
                                        <p:cTn id="25" dur="80"/>
                                        <p:tgtEl>
                                          <p:spTgt spid="19456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94565"/>
                                        </p:tgtEl>
                                        <p:attrNameLst>
                                          <p:attrName>fillcolor</p:attrName>
                                        </p:attrNameLst>
                                      </p:cBhvr>
                                      <p:tavLst>
                                        <p:tav tm="0">
                                          <p:val>
                                            <p:clrVal>
                                              <a:schemeClr val="accent2"/>
                                            </p:clrVal>
                                          </p:val>
                                        </p:tav>
                                        <p:tav tm="50000">
                                          <p:val>
                                            <p:clrVal>
                                              <a:schemeClr val="hlink"/>
                                            </p:clrVal>
                                          </p:val>
                                        </p:tav>
                                      </p:tavLst>
                                    </p:anim>
                                    <p:set>
                                      <p:cBhvr>
                                        <p:cTn id="27" dur="80"/>
                                        <p:tgtEl>
                                          <p:spTgt spid="1945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p:bldP spid="19456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049325B-1BF6-44CC-90C0-E43BD3A73CD5}" type="slidenum">
              <a:rPr lang="en-GB"/>
              <a:pPr>
                <a:defRPr/>
              </a:pPr>
              <a:t>138</a:t>
            </a:fld>
            <a:endParaRPr lang="en-GB"/>
          </a:p>
        </p:txBody>
      </p:sp>
      <p:sp>
        <p:nvSpPr>
          <p:cNvPr id="19661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96611" name="Text Box 3"/>
          <p:cNvSpPr txBox="1">
            <a:spLocks noChangeArrowheads="1"/>
          </p:cNvSpPr>
          <p:nvPr/>
        </p:nvSpPr>
        <p:spPr bwMode="auto">
          <a:xfrm>
            <a:off x="1000125" y="1143000"/>
            <a:ext cx="6929438" cy="954088"/>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43365"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323850" y="2205038"/>
            <a:ext cx="3065463" cy="2581275"/>
          </a:xfrm>
          <a:noFill/>
        </p:spPr>
      </p:pic>
      <p:sp>
        <p:nvSpPr>
          <p:cNvPr id="196613" name="Text Box 5"/>
          <p:cNvSpPr txBox="1">
            <a:spLocks noChangeArrowheads="1"/>
          </p:cNvSpPr>
          <p:nvPr/>
        </p:nvSpPr>
        <p:spPr bwMode="auto">
          <a:xfrm>
            <a:off x="3714750" y="2000250"/>
            <a:ext cx="5249863" cy="4832350"/>
          </a:xfrm>
          <a:prstGeom prst="rect">
            <a:avLst/>
          </a:prstGeom>
          <a:noFill/>
          <a:ln w="9525">
            <a:noFill/>
            <a:miter lim="800000"/>
            <a:headEnd/>
            <a:tailEnd/>
          </a:ln>
          <a:effectLst/>
        </p:spPr>
        <p:txBody>
          <a:bodyPr>
            <a:spAutoFit/>
          </a:bodyPr>
          <a:lstStyle/>
          <a:p>
            <a:pPr>
              <a:defRPr/>
            </a:pPr>
            <a:r>
              <a:rPr lang="en-US" sz="2800" b="1" i="0" dirty="0">
                <a:solidFill>
                  <a:srgbClr val="FFFF00"/>
                </a:solidFill>
                <a:effectLst>
                  <a:outerShdw blurRad="38100" dist="38100" dir="2700000" algn="tl">
                    <a:srgbClr val="000000"/>
                  </a:outerShdw>
                </a:effectLst>
                <a:latin typeface="Arial" charset="0"/>
              </a:rPr>
              <a:t>5. The date it stopped was 5/27/2005 </a:t>
            </a:r>
            <a:r>
              <a:rPr lang="en-US" sz="2800" b="1" i="0" dirty="0">
                <a:solidFill>
                  <a:schemeClr val="hlink"/>
                </a:solidFill>
                <a:effectLst>
                  <a:outerShdw blurRad="38100" dist="38100" dir="2700000" algn="tl">
                    <a:srgbClr val="000000"/>
                  </a:outerShdw>
                </a:effectLst>
                <a:latin typeface="Arial" charset="0"/>
              </a:rPr>
              <a:t>and when added together = 39 or 3 x 13.</a:t>
            </a:r>
            <a:r>
              <a:rPr lang="en-US" sz="2800" b="1" i="0" dirty="0">
                <a:solidFill>
                  <a:srgbClr val="FFFF00"/>
                </a:solidFill>
                <a:effectLst>
                  <a:outerShdw blurRad="38100" dist="38100" dir="2700000" algn="tl">
                    <a:srgbClr val="000000"/>
                  </a:outerShdw>
                </a:effectLst>
                <a:latin typeface="Arial" charset="0"/>
              </a:rPr>
              <a:t> </a:t>
            </a:r>
          </a:p>
          <a:p>
            <a:pPr>
              <a:defRPr/>
            </a:pPr>
            <a:r>
              <a:rPr lang="en-US" sz="2800" b="1" i="0" dirty="0">
                <a:solidFill>
                  <a:srgbClr val="FF00FF"/>
                </a:solidFill>
                <a:effectLst>
                  <a:outerShdw blurRad="38100" dist="38100" dir="2700000" algn="tl">
                    <a:srgbClr val="000000"/>
                  </a:outerShdw>
                </a:effectLst>
                <a:latin typeface="Arial" charset="0"/>
              </a:rPr>
              <a:t>The number of days between 5/27 and 7/7 including</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only one date is 41 or 1 month and 10 days or an 11. </a:t>
            </a:r>
          </a:p>
          <a:p>
            <a:pPr>
              <a:defRPr/>
            </a:pPr>
            <a:r>
              <a:rPr lang="en-US" sz="2800" b="1" i="0" dirty="0">
                <a:solidFill>
                  <a:srgbClr val="FFFF00"/>
                </a:solidFill>
                <a:effectLst>
                  <a:outerShdw blurRad="38100" dist="38100" dir="2700000" algn="tl">
                    <a:srgbClr val="000000"/>
                  </a:outerShdw>
                </a:effectLst>
                <a:latin typeface="Arial" charset="0"/>
              </a:rPr>
              <a:t>When one adds the 2 to the 5 of 5/27/2005 – </a:t>
            </a:r>
            <a:r>
              <a:rPr lang="en-US" sz="2800" b="1" i="0" dirty="0">
                <a:solidFill>
                  <a:srgbClr val="FF0000"/>
                </a:solidFill>
                <a:effectLst>
                  <a:outerShdw blurRad="38100" dist="38100" dir="2700000" algn="tl">
                    <a:srgbClr val="000000"/>
                  </a:outerShdw>
                </a:effectLst>
                <a:latin typeface="Arial" charset="0"/>
              </a:rPr>
              <a:t>one gets 7/7/2005 – the date of the bombing.</a:t>
            </a:r>
            <a:endParaRPr lang="en-GB" sz="2800" b="1" i="0" dirty="0">
              <a:solidFill>
                <a:srgbClr val="FF0000"/>
              </a:solidFill>
              <a:effectLst>
                <a:outerShdw blurRad="38100" dist="38100" dir="2700000" algn="tl">
                  <a:srgbClr val="000000"/>
                </a:outerShdw>
              </a:effectLst>
              <a:latin typeface="Arial" charset="0"/>
            </a:endParaRPr>
          </a:p>
        </p:txBody>
      </p:sp>
      <p:sp>
        <p:nvSpPr>
          <p:cNvPr id="196614" name="Text Box 6"/>
          <p:cNvSpPr txBox="1">
            <a:spLocks noChangeArrowheads="1"/>
          </p:cNvSpPr>
          <p:nvPr/>
        </p:nvSpPr>
        <p:spPr bwMode="auto">
          <a:xfrm>
            <a:off x="214313" y="5072063"/>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6613"/>
                                        </p:tgtEl>
                                        <p:attrNameLst>
                                          <p:attrName>style.visibility</p:attrName>
                                        </p:attrNameLst>
                                      </p:cBhvr>
                                      <p:to>
                                        <p:strVal val="visible"/>
                                      </p:to>
                                    </p:set>
                                    <p:anim calcmode="discrete" valueType="clr">
                                      <p:cBhvr override="childStyle">
                                        <p:cTn id="7" dur="80"/>
                                        <p:tgtEl>
                                          <p:spTgt spid="1966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6613"/>
                                        </p:tgtEl>
                                        <p:attrNameLst>
                                          <p:attrName>fillcolor</p:attrName>
                                        </p:attrNameLst>
                                      </p:cBhvr>
                                      <p:tavLst>
                                        <p:tav tm="0">
                                          <p:val>
                                            <p:clrVal>
                                              <a:schemeClr val="accent2"/>
                                            </p:clrVal>
                                          </p:val>
                                        </p:tav>
                                        <p:tav tm="50000">
                                          <p:val>
                                            <p:clrVal>
                                              <a:schemeClr val="hlink"/>
                                            </p:clrVal>
                                          </p:val>
                                        </p:tav>
                                      </p:tavLst>
                                    </p:anim>
                                    <p:set>
                                      <p:cBhvr>
                                        <p:cTn id="9" dur="80"/>
                                        <p:tgtEl>
                                          <p:spTgt spid="1966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CCD5EA6-740B-42DB-BFE3-F9E19C44EC45}" type="slidenum">
              <a:rPr lang="en-GB"/>
              <a:pPr>
                <a:defRPr/>
              </a:pPr>
              <a:t>139</a:t>
            </a:fld>
            <a:endParaRPr lang="en-GB"/>
          </a:p>
        </p:txBody>
      </p:sp>
      <p:sp>
        <p:nvSpPr>
          <p:cNvPr id="19865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98659" name="Text Box 3"/>
          <p:cNvSpPr txBox="1">
            <a:spLocks noChangeArrowheads="1"/>
          </p:cNvSpPr>
          <p:nvPr/>
        </p:nvSpPr>
        <p:spPr bwMode="auto">
          <a:xfrm>
            <a:off x="857250" y="1143000"/>
            <a:ext cx="7858125" cy="954088"/>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44389"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323850" y="2205038"/>
            <a:ext cx="4032250" cy="3019425"/>
          </a:xfrm>
          <a:noFill/>
        </p:spPr>
      </p:pic>
      <p:sp>
        <p:nvSpPr>
          <p:cNvPr id="198661" name="Text Box 5"/>
          <p:cNvSpPr txBox="1">
            <a:spLocks noChangeArrowheads="1"/>
          </p:cNvSpPr>
          <p:nvPr/>
        </p:nvSpPr>
        <p:spPr bwMode="auto">
          <a:xfrm>
            <a:off x="4643438" y="2492375"/>
            <a:ext cx="4321175" cy="2246313"/>
          </a:xfrm>
          <a:prstGeom prst="rect">
            <a:avLst/>
          </a:prstGeom>
          <a:noFill/>
          <a:ln w="9525">
            <a:noFill/>
            <a:miter lim="800000"/>
            <a:headEnd/>
            <a:tailEnd/>
          </a:ln>
          <a:effectLst/>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6. </a:t>
            </a:r>
            <a:r>
              <a:rPr lang="en-US" sz="2800" b="1" i="0" dirty="0">
                <a:solidFill>
                  <a:srgbClr val="FFFF00"/>
                </a:solidFill>
                <a:effectLst>
                  <a:outerShdw blurRad="38100" dist="38100" dir="2700000" algn="tl">
                    <a:srgbClr val="000000"/>
                  </a:outerShdw>
                </a:effectLst>
                <a:latin typeface="Arial" charset="0"/>
              </a:rPr>
              <a:t>It also happens to be 11 months </a:t>
            </a:r>
            <a:r>
              <a:rPr lang="en-US" sz="2800" b="1" i="0" dirty="0">
                <a:solidFill>
                  <a:srgbClr val="FF00FF"/>
                </a:solidFill>
                <a:effectLst>
                  <a:outerShdw blurRad="38100" dist="38100" dir="2700000" algn="tl">
                    <a:srgbClr val="000000"/>
                  </a:outerShdw>
                </a:effectLst>
                <a:latin typeface="Arial" charset="0"/>
              </a:rPr>
              <a:t>after the London atrocities</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chemeClr val="hlink"/>
                </a:solidFill>
                <a:effectLst>
                  <a:outerShdw blurRad="38100" dist="38100" dir="2700000" algn="tl">
                    <a:srgbClr val="000000"/>
                  </a:outerShdw>
                </a:effectLst>
                <a:latin typeface="Arial" charset="0"/>
              </a:rPr>
              <a:t>that they plan to release </a:t>
            </a:r>
            <a:r>
              <a:rPr lang="en-US" sz="2800" b="1" dirty="0">
                <a:solidFill>
                  <a:schemeClr val="hlink"/>
                </a:solidFill>
                <a:effectLst>
                  <a:outerShdw blurRad="38100" dist="38100" dir="2700000" algn="tl">
                    <a:srgbClr val="000000"/>
                  </a:outerShdw>
                </a:effectLst>
                <a:latin typeface="Arial" charset="0"/>
              </a:rPr>
              <a:t>The Beast</a:t>
            </a:r>
            <a:r>
              <a:rPr lang="en-US" sz="2800" b="1" i="0" dirty="0">
                <a:solidFill>
                  <a:schemeClr val="hlink"/>
                </a:solidFill>
                <a:effectLst>
                  <a:outerShdw blurRad="38100" dist="38100" dir="2700000" algn="tl">
                    <a:srgbClr val="000000"/>
                  </a:outerShdw>
                </a:effectLst>
                <a:latin typeface="Arial" charset="0"/>
              </a:rPr>
              <a:t> movie on 6/6/06</a:t>
            </a:r>
            <a:endParaRPr lang="en-GB" sz="2800" b="1" i="0" dirty="0">
              <a:solidFill>
                <a:schemeClr val="hlink"/>
              </a:solidFill>
              <a:effectLst>
                <a:outerShdw blurRad="38100" dist="38100" dir="2700000" algn="tl">
                  <a:srgbClr val="000000"/>
                </a:outerShdw>
              </a:effectLst>
              <a:latin typeface="Arial" charset="0"/>
            </a:endParaRPr>
          </a:p>
        </p:txBody>
      </p:sp>
      <p:sp>
        <p:nvSpPr>
          <p:cNvPr id="198662" name="Text Box 6"/>
          <p:cNvSpPr txBox="1">
            <a:spLocks noChangeArrowheads="1"/>
          </p:cNvSpPr>
          <p:nvPr/>
        </p:nvSpPr>
        <p:spPr bwMode="auto">
          <a:xfrm>
            <a:off x="395288" y="5300663"/>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8661"/>
                                        </p:tgtEl>
                                        <p:attrNameLst>
                                          <p:attrName>style.visibility</p:attrName>
                                        </p:attrNameLst>
                                      </p:cBhvr>
                                      <p:to>
                                        <p:strVal val="visible"/>
                                      </p:to>
                                    </p:set>
                                    <p:anim calcmode="discrete" valueType="clr">
                                      <p:cBhvr override="childStyle">
                                        <p:cTn id="7" dur="80"/>
                                        <p:tgtEl>
                                          <p:spTgt spid="1986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8661"/>
                                        </p:tgtEl>
                                        <p:attrNameLst>
                                          <p:attrName>fillcolor</p:attrName>
                                        </p:attrNameLst>
                                      </p:cBhvr>
                                      <p:tavLst>
                                        <p:tav tm="0">
                                          <p:val>
                                            <p:clrVal>
                                              <a:schemeClr val="accent2"/>
                                            </p:clrVal>
                                          </p:val>
                                        </p:tav>
                                        <p:tav tm="50000">
                                          <p:val>
                                            <p:clrVal>
                                              <a:schemeClr val="hlink"/>
                                            </p:clrVal>
                                          </p:val>
                                        </p:tav>
                                      </p:tavLst>
                                    </p:anim>
                                    <p:set>
                                      <p:cBhvr>
                                        <p:cTn id="9" dur="80"/>
                                        <p:tgtEl>
                                          <p:spTgt spid="198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18878A40-58C0-497A-98A6-C9440A347490}" type="slidenum">
              <a:rPr lang="en-GB" smtClean="0"/>
              <a:pPr>
                <a:defRPr/>
              </a:pPr>
              <a:t>14</a:t>
            </a:fld>
            <a:endParaRPr lang="en-GB"/>
          </a:p>
        </p:txBody>
      </p:sp>
      <p:sp>
        <p:nvSpPr>
          <p:cNvPr id="4" name="TextBox 3"/>
          <p:cNvSpPr txBox="1"/>
          <p:nvPr/>
        </p:nvSpPr>
        <p:spPr>
          <a:xfrm>
            <a:off x="0" y="5473005"/>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00"/>
                </a:solidFill>
                <a:effectLst>
                  <a:outerShdw blurRad="38100" dist="38100" dir="2700000" algn="tl">
                    <a:srgbClr val="000000"/>
                  </a:outerShdw>
                </a:effectLst>
              </a:rPr>
              <a:t>This set the stage for Wilson to bring the USA</a:t>
            </a:r>
            <a:r>
              <a:rPr lang="en-GB" sz="2800" b="1" i="0" dirty="0">
                <a:solidFill>
                  <a:srgbClr val="FFFF00"/>
                </a:solidFill>
                <a:effectLst>
                  <a:outerShdw blurRad="38100" dist="38100" dir="2700000" algn="tl">
                    <a:srgbClr val="000000"/>
                  </a:outerShdw>
                </a:effectLst>
              </a:rPr>
              <a:t> </a:t>
            </a:r>
            <a:r>
              <a:rPr lang="en-GB" sz="2800" b="1" i="0" dirty="0">
                <a:solidFill>
                  <a:srgbClr val="FF0000"/>
                </a:solidFill>
                <a:effectLst>
                  <a:outerShdw blurRad="38100" dist="38100" dir="2700000" algn="tl">
                    <a:srgbClr val="000000"/>
                  </a:outerShdw>
                </a:effectLst>
              </a:rPr>
              <a:t>into WW2, at a later date as seen </a:t>
            </a:r>
            <a:r>
              <a:rPr lang="en-GB" sz="2800" b="1" i="0" dirty="0">
                <a:solidFill>
                  <a:srgbClr val="FFFF00"/>
                </a:solidFill>
                <a:effectLst>
                  <a:outerShdw blurRad="38100" dist="38100" dir="2700000" algn="tl">
                    <a:srgbClr val="000000"/>
                  </a:outerShdw>
                </a:effectLst>
              </a:rPr>
              <a:t>in an earlier presentation.</a:t>
            </a:r>
            <a:endParaRPr lang="en-GB" dirty="0"/>
          </a:p>
        </p:txBody>
      </p:sp>
      <p:pic>
        <p:nvPicPr>
          <p:cNvPr id="309250" name="Picture 2" descr="http://www.washingtonlife.com/wordpress/wp-content/uploads/2009/08/hlpreview0906.jpg"/>
          <p:cNvPicPr>
            <a:picLocks noChangeAspect="1" noChangeArrowheads="1"/>
          </p:cNvPicPr>
          <p:nvPr/>
        </p:nvPicPr>
        <p:blipFill>
          <a:blip r:embed="rId3" cstate="print"/>
          <a:srcRect/>
          <a:stretch>
            <a:fillRect/>
          </a:stretch>
        </p:blipFill>
        <p:spPr bwMode="auto">
          <a:xfrm>
            <a:off x="1000125" y="1428750"/>
            <a:ext cx="7072313" cy="386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circle(in)">
                                      <p:cBhvr>
                                        <p:cTn id="7" dur="2000"/>
                                        <p:tgtEl>
                                          <p:spTgt spid="3092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F221213-0B4A-4F34-988D-D06E64F8C8BF}" type="slidenum">
              <a:rPr lang="en-GB"/>
              <a:pPr>
                <a:defRPr/>
              </a:pPr>
              <a:t>140</a:t>
            </a:fld>
            <a:endParaRPr lang="en-GB"/>
          </a:p>
        </p:txBody>
      </p:sp>
      <p:sp>
        <p:nvSpPr>
          <p:cNvPr id="200706"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00707" name="Text Box 3"/>
          <p:cNvSpPr txBox="1">
            <a:spLocks noChangeArrowheads="1"/>
          </p:cNvSpPr>
          <p:nvPr/>
        </p:nvSpPr>
        <p:spPr bwMode="auto">
          <a:xfrm>
            <a:off x="571500" y="1071563"/>
            <a:ext cx="8072438" cy="954087"/>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45413"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214313" y="2214563"/>
            <a:ext cx="4032250" cy="3019425"/>
          </a:xfrm>
          <a:noFill/>
        </p:spPr>
      </p:pic>
      <p:sp>
        <p:nvSpPr>
          <p:cNvPr id="200709" name="Text Box 5"/>
          <p:cNvSpPr txBox="1">
            <a:spLocks noChangeArrowheads="1"/>
          </p:cNvSpPr>
          <p:nvPr/>
        </p:nvSpPr>
        <p:spPr bwMode="auto">
          <a:xfrm>
            <a:off x="4357688" y="2143125"/>
            <a:ext cx="4786312" cy="4400550"/>
          </a:xfrm>
          <a:prstGeom prst="rect">
            <a:avLst/>
          </a:prstGeom>
          <a:noFill/>
          <a:ln w="9525">
            <a:noFill/>
            <a:miter lim="800000"/>
            <a:headEnd/>
            <a:tailEnd/>
          </a:ln>
          <a:effectLst/>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7. </a:t>
            </a:r>
            <a:r>
              <a:rPr lang="en-US" sz="2800" b="1" i="0" dirty="0">
                <a:solidFill>
                  <a:schemeClr val="hlink"/>
                </a:solidFill>
                <a:effectLst>
                  <a:outerShdw blurRad="38100" dist="38100" dir="2700000" algn="tl">
                    <a:srgbClr val="000000"/>
                  </a:outerShdw>
                </a:effectLst>
                <a:latin typeface="Arial" charset="0"/>
              </a:rPr>
              <a:t>1396 Days (3 Years, 9 Months (3x3), and 27 Days (3x3x3))</a:t>
            </a:r>
            <a:r>
              <a:rPr lang="en-US" sz="2800" b="1" i="0" dirty="0">
                <a:solidFill>
                  <a:srgbClr val="FFFF00"/>
                </a:solidFill>
                <a:effectLst>
                  <a:outerShdw blurRad="38100" dist="38100" dir="2700000" algn="tl">
                    <a:srgbClr val="000000"/>
                  </a:outerShdw>
                </a:effectLst>
                <a:latin typeface="Arial" charset="0"/>
              </a:rPr>
              <a:t> since September 11, 2001.  (Note that this calculation - 1396 days </a:t>
            </a:r>
            <a:r>
              <a:rPr lang="en-US" sz="2800" b="1" i="0" dirty="0">
                <a:solidFill>
                  <a:srgbClr val="FF00FF"/>
                </a:solidFill>
                <a:effectLst>
                  <a:outerShdw blurRad="38100" dist="38100" dir="2700000" algn="tl">
                    <a:srgbClr val="000000"/>
                  </a:outerShdw>
                </a:effectLst>
                <a:latin typeface="Arial" charset="0"/>
              </a:rPr>
              <a:t>- is only valid if you take the time difference</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between the UK and US into account, otherwise the difference is 1395 days). </a:t>
            </a:r>
            <a:endParaRPr lang="en-GB" sz="2800" b="1" i="0" dirty="0">
              <a:solidFill>
                <a:srgbClr val="00FF00"/>
              </a:solidFill>
              <a:effectLst>
                <a:outerShdw blurRad="38100" dist="38100" dir="2700000" algn="tl">
                  <a:srgbClr val="000000"/>
                </a:outerShdw>
              </a:effectLst>
              <a:latin typeface="Arial" charset="0"/>
            </a:endParaRPr>
          </a:p>
        </p:txBody>
      </p:sp>
      <p:sp>
        <p:nvSpPr>
          <p:cNvPr id="200710" name="Text Box 6"/>
          <p:cNvSpPr txBox="1">
            <a:spLocks noChangeArrowheads="1"/>
          </p:cNvSpPr>
          <p:nvPr/>
        </p:nvSpPr>
        <p:spPr bwMode="auto">
          <a:xfrm>
            <a:off x="357188" y="5286375"/>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0709"/>
                                        </p:tgtEl>
                                        <p:attrNameLst>
                                          <p:attrName>style.visibility</p:attrName>
                                        </p:attrNameLst>
                                      </p:cBhvr>
                                      <p:to>
                                        <p:strVal val="visible"/>
                                      </p:to>
                                    </p:set>
                                    <p:anim calcmode="discrete" valueType="clr">
                                      <p:cBhvr override="childStyle">
                                        <p:cTn id="7" dur="80"/>
                                        <p:tgtEl>
                                          <p:spTgt spid="2007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0709"/>
                                        </p:tgtEl>
                                        <p:attrNameLst>
                                          <p:attrName>fillcolor</p:attrName>
                                        </p:attrNameLst>
                                      </p:cBhvr>
                                      <p:tavLst>
                                        <p:tav tm="0">
                                          <p:val>
                                            <p:clrVal>
                                              <a:schemeClr val="accent2"/>
                                            </p:clrVal>
                                          </p:val>
                                        </p:tav>
                                        <p:tav tm="50000">
                                          <p:val>
                                            <p:clrVal>
                                              <a:schemeClr val="hlink"/>
                                            </p:clrVal>
                                          </p:val>
                                        </p:tav>
                                      </p:tavLst>
                                    </p:anim>
                                    <p:set>
                                      <p:cBhvr>
                                        <p:cTn id="9" dur="80"/>
                                        <p:tgtEl>
                                          <p:spTgt spid="2007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DE77067-B60F-4E9B-AAEE-38927DD53E43}" type="slidenum">
              <a:rPr lang="en-GB"/>
              <a:pPr>
                <a:defRPr/>
              </a:pPr>
              <a:t>141</a:t>
            </a:fld>
            <a:endParaRPr lang="en-GB"/>
          </a:p>
        </p:txBody>
      </p:sp>
      <p:sp>
        <p:nvSpPr>
          <p:cNvPr id="20275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02755" name="Text Box 3"/>
          <p:cNvSpPr txBox="1">
            <a:spLocks noChangeArrowheads="1"/>
          </p:cNvSpPr>
          <p:nvPr/>
        </p:nvSpPr>
        <p:spPr bwMode="auto">
          <a:xfrm>
            <a:off x="857250" y="1143000"/>
            <a:ext cx="7500938" cy="954088"/>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46437"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323850" y="2205038"/>
            <a:ext cx="4032250" cy="3019425"/>
          </a:xfrm>
          <a:noFill/>
        </p:spPr>
      </p:pic>
      <p:sp>
        <p:nvSpPr>
          <p:cNvPr id="202757" name="Text Box 5"/>
          <p:cNvSpPr txBox="1">
            <a:spLocks noChangeArrowheads="1"/>
          </p:cNvSpPr>
          <p:nvPr/>
        </p:nvSpPr>
        <p:spPr bwMode="auto">
          <a:xfrm>
            <a:off x="4643438" y="2492375"/>
            <a:ext cx="4321175" cy="3108325"/>
          </a:xfrm>
          <a:prstGeom prst="rect">
            <a:avLst/>
          </a:prstGeom>
          <a:noFill/>
          <a:ln w="9525">
            <a:noFill/>
            <a:miter lim="800000"/>
            <a:headEnd/>
            <a:tailEnd/>
          </a:ln>
          <a:effectLst/>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8. </a:t>
            </a:r>
            <a:r>
              <a:rPr lang="en-US" sz="2800" b="1" i="0" dirty="0">
                <a:solidFill>
                  <a:srgbClr val="FFFF00"/>
                </a:solidFill>
                <a:effectLst>
                  <a:outerShdw blurRad="38100" dist="38100" dir="2700000" algn="tl">
                    <a:srgbClr val="000000"/>
                  </a:outerShdw>
                </a:effectLst>
                <a:latin typeface="Arial" charset="0"/>
              </a:rPr>
              <a:t>6042 Days (16 Years, 6 Months, and 16 Days) </a:t>
            </a:r>
            <a:r>
              <a:rPr lang="en-US" sz="2800" b="1" i="0" dirty="0">
                <a:solidFill>
                  <a:srgbClr val="FF0000"/>
                </a:solidFill>
                <a:effectLst>
                  <a:outerShdw blurRad="38100" dist="38100" dir="2700000" algn="tl">
                    <a:srgbClr val="000000"/>
                  </a:outerShdw>
                </a:effectLst>
                <a:latin typeface="Arial" charset="0"/>
              </a:rPr>
              <a:t>since the bombing of Pan Am Flight 103</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chemeClr val="hlink"/>
                </a:solidFill>
                <a:effectLst>
                  <a:outerShdw blurRad="38100" dist="38100" dir="2700000" algn="tl">
                    <a:srgbClr val="000000"/>
                  </a:outerShdw>
                </a:effectLst>
                <a:latin typeface="Arial" charset="0"/>
              </a:rPr>
              <a:t>which took place on 21 December 1988</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over Lockerbie, Scotland. </a:t>
            </a:r>
            <a:endParaRPr lang="en-GB" sz="2800" b="1" i="0" dirty="0">
              <a:solidFill>
                <a:srgbClr val="00FF00"/>
              </a:solidFill>
              <a:effectLst>
                <a:outerShdw blurRad="38100" dist="38100" dir="2700000" algn="tl">
                  <a:srgbClr val="000000"/>
                </a:outerShdw>
              </a:effectLst>
              <a:latin typeface="Arial" charset="0"/>
            </a:endParaRPr>
          </a:p>
        </p:txBody>
      </p:sp>
      <p:sp>
        <p:nvSpPr>
          <p:cNvPr id="202758" name="Text Box 6"/>
          <p:cNvSpPr txBox="1">
            <a:spLocks noChangeArrowheads="1"/>
          </p:cNvSpPr>
          <p:nvPr/>
        </p:nvSpPr>
        <p:spPr bwMode="auto">
          <a:xfrm>
            <a:off x="395288" y="5300663"/>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2757"/>
                                        </p:tgtEl>
                                        <p:attrNameLst>
                                          <p:attrName>style.visibility</p:attrName>
                                        </p:attrNameLst>
                                      </p:cBhvr>
                                      <p:to>
                                        <p:strVal val="visible"/>
                                      </p:to>
                                    </p:set>
                                    <p:anim calcmode="discrete" valueType="clr">
                                      <p:cBhvr override="childStyle">
                                        <p:cTn id="7" dur="80"/>
                                        <p:tgtEl>
                                          <p:spTgt spid="2027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2757"/>
                                        </p:tgtEl>
                                        <p:attrNameLst>
                                          <p:attrName>fillcolor</p:attrName>
                                        </p:attrNameLst>
                                      </p:cBhvr>
                                      <p:tavLst>
                                        <p:tav tm="0">
                                          <p:val>
                                            <p:clrVal>
                                              <a:schemeClr val="accent2"/>
                                            </p:clrVal>
                                          </p:val>
                                        </p:tav>
                                        <p:tav tm="50000">
                                          <p:val>
                                            <p:clrVal>
                                              <a:schemeClr val="hlink"/>
                                            </p:clrVal>
                                          </p:val>
                                        </p:tav>
                                      </p:tavLst>
                                    </p:anim>
                                    <p:set>
                                      <p:cBhvr>
                                        <p:cTn id="9" dur="80"/>
                                        <p:tgtEl>
                                          <p:spTgt spid="2027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8F18C40-C5FA-49B3-AB74-FF26FF57BB8D}" type="slidenum">
              <a:rPr lang="en-GB"/>
              <a:pPr>
                <a:defRPr/>
              </a:pPr>
              <a:t>142</a:t>
            </a:fld>
            <a:endParaRPr lang="en-GB"/>
          </a:p>
        </p:txBody>
      </p:sp>
      <p:sp>
        <p:nvSpPr>
          <p:cNvPr id="20480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04803" name="Text Box 3"/>
          <p:cNvSpPr txBox="1">
            <a:spLocks noChangeArrowheads="1"/>
          </p:cNvSpPr>
          <p:nvPr/>
        </p:nvSpPr>
        <p:spPr bwMode="auto">
          <a:xfrm>
            <a:off x="0" y="1214438"/>
            <a:ext cx="9144000" cy="523875"/>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47461"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285750" y="1928813"/>
            <a:ext cx="4032250" cy="3019425"/>
          </a:xfrm>
          <a:noFill/>
        </p:spPr>
      </p:pic>
      <p:sp>
        <p:nvSpPr>
          <p:cNvPr id="204805" name="Text Box 5"/>
          <p:cNvSpPr txBox="1">
            <a:spLocks noChangeArrowheads="1"/>
          </p:cNvSpPr>
          <p:nvPr/>
        </p:nvSpPr>
        <p:spPr bwMode="auto">
          <a:xfrm>
            <a:off x="4572000" y="2143125"/>
            <a:ext cx="4321175" cy="3970338"/>
          </a:xfrm>
          <a:prstGeom prst="rect">
            <a:avLst/>
          </a:prstGeom>
          <a:noFill/>
          <a:ln w="9525">
            <a:noFill/>
            <a:miter lim="800000"/>
            <a:headEnd/>
            <a:tailEnd/>
          </a:ln>
          <a:effectLst/>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8. </a:t>
            </a:r>
            <a:r>
              <a:rPr lang="en-US" sz="2800" b="1" i="0" dirty="0">
                <a:solidFill>
                  <a:srgbClr val="FFFF00"/>
                </a:solidFill>
                <a:effectLst>
                  <a:outerShdw blurRad="38100" dist="38100" dir="2700000" algn="tl">
                    <a:srgbClr val="000000"/>
                  </a:outerShdw>
                </a:effectLst>
                <a:latin typeface="Arial" charset="0"/>
              </a:rPr>
              <a:t>7/7/2005: At 1333 (BST) US President George W Bush, </a:t>
            </a:r>
            <a:r>
              <a:rPr lang="en-US" sz="2800" b="1" i="0" dirty="0">
                <a:solidFill>
                  <a:srgbClr val="FF0000"/>
                </a:solidFill>
                <a:effectLst>
                  <a:outerShdw blurRad="38100" dist="38100" dir="2700000" algn="tl">
                    <a:srgbClr val="000000"/>
                  </a:outerShdw>
                </a:effectLst>
                <a:latin typeface="Arial" charset="0"/>
              </a:rPr>
              <a:t>speaking at the Gleneagles summit in Scotland,</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FF00FF"/>
                </a:solidFill>
                <a:effectLst>
                  <a:outerShdw blurRad="38100" dist="38100" dir="2700000" algn="tl">
                    <a:srgbClr val="000000"/>
                  </a:outerShdw>
                </a:effectLst>
                <a:latin typeface="Arial" charset="0"/>
              </a:rPr>
              <a:t>condemns the attacks, saying that</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00FF00"/>
                </a:solidFill>
                <a:effectLst>
                  <a:outerShdw blurRad="38100" dist="38100" dir="2700000" algn="tl">
                    <a:srgbClr val="000000"/>
                  </a:outerShdw>
                </a:effectLst>
                <a:latin typeface="Arial" charset="0"/>
              </a:rPr>
              <a:t>the blasts show the war on terror must continue.</a:t>
            </a:r>
            <a:r>
              <a:rPr lang="en-US" sz="2800" b="1" i="0" dirty="0">
                <a:solidFill>
                  <a:srgbClr val="FFFF00"/>
                </a:solidFill>
                <a:effectLst>
                  <a:outerShdw blurRad="38100" dist="38100" dir="2700000" algn="tl">
                    <a:srgbClr val="000000"/>
                  </a:outerShdw>
                </a:effectLst>
                <a:latin typeface="Arial" charset="0"/>
              </a:rPr>
              <a:t> </a:t>
            </a:r>
            <a:endParaRPr lang="en-GB" sz="2800" b="1" i="0" dirty="0">
              <a:solidFill>
                <a:srgbClr val="FFFF00"/>
              </a:solidFill>
              <a:effectLst>
                <a:outerShdw blurRad="38100" dist="38100" dir="2700000" algn="tl">
                  <a:srgbClr val="000000"/>
                </a:outerShdw>
              </a:effectLst>
              <a:latin typeface="Arial" charset="0"/>
            </a:endParaRPr>
          </a:p>
        </p:txBody>
      </p:sp>
      <p:sp>
        <p:nvSpPr>
          <p:cNvPr id="204806" name="Text Box 6"/>
          <p:cNvSpPr txBox="1">
            <a:spLocks noChangeArrowheads="1"/>
          </p:cNvSpPr>
          <p:nvPr/>
        </p:nvSpPr>
        <p:spPr bwMode="auto">
          <a:xfrm>
            <a:off x="395288" y="5300663"/>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05"/>
                                        </p:tgtEl>
                                        <p:attrNameLst>
                                          <p:attrName>style.visibility</p:attrName>
                                        </p:attrNameLst>
                                      </p:cBhvr>
                                      <p:to>
                                        <p:strVal val="visible"/>
                                      </p:to>
                                    </p:set>
                                    <p:anim calcmode="discrete" valueType="clr">
                                      <p:cBhvr override="childStyle">
                                        <p:cTn id="7" dur="80"/>
                                        <p:tgtEl>
                                          <p:spTgt spid="2048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05"/>
                                        </p:tgtEl>
                                        <p:attrNameLst>
                                          <p:attrName>fillcolor</p:attrName>
                                        </p:attrNameLst>
                                      </p:cBhvr>
                                      <p:tavLst>
                                        <p:tav tm="0">
                                          <p:val>
                                            <p:clrVal>
                                              <a:schemeClr val="accent2"/>
                                            </p:clrVal>
                                          </p:val>
                                        </p:tav>
                                        <p:tav tm="50000">
                                          <p:val>
                                            <p:clrVal>
                                              <a:schemeClr val="hlink"/>
                                            </p:clrVal>
                                          </p:val>
                                        </p:tav>
                                      </p:tavLst>
                                    </p:anim>
                                    <p:set>
                                      <p:cBhvr>
                                        <p:cTn id="9" dur="80"/>
                                        <p:tgtEl>
                                          <p:spTgt spid="2048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B2ADB08-0108-450E-971F-A628753A3E39}" type="slidenum">
              <a:rPr lang="en-GB"/>
              <a:pPr>
                <a:defRPr/>
              </a:pPr>
              <a:t>143</a:t>
            </a:fld>
            <a:endParaRPr lang="en-GB"/>
          </a:p>
        </p:txBody>
      </p:sp>
      <p:sp>
        <p:nvSpPr>
          <p:cNvPr id="20787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07875" name="Text Box 3"/>
          <p:cNvSpPr txBox="1">
            <a:spLocks noChangeArrowheads="1"/>
          </p:cNvSpPr>
          <p:nvPr/>
        </p:nvSpPr>
        <p:spPr bwMode="auto">
          <a:xfrm>
            <a:off x="2071688" y="1071563"/>
            <a:ext cx="4968875" cy="954087"/>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148485"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323850" y="2205038"/>
            <a:ext cx="4032250" cy="3019425"/>
          </a:xfrm>
          <a:noFill/>
        </p:spPr>
      </p:pic>
      <p:sp>
        <p:nvSpPr>
          <p:cNvPr id="207877" name="Text Box 5"/>
          <p:cNvSpPr txBox="1">
            <a:spLocks noChangeArrowheads="1"/>
          </p:cNvSpPr>
          <p:nvPr/>
        </p:nvSpPr>
        <p:spPr bwMode="auto">
          <a:xfrm>
            <a:off x="4643438" y="2357438"/>
            <a:ext cx="4321175" cy="3081337"/>
          </a:xfrm>
          <a:prstGeom prst="rect">
            <a:avLst/>
          </a:prstGeom>
          <a:noFill/>
          <a:ln w="9525">
            <a:noFill/>
            <a:miter lim="800000"/>
            <a:headEnd/>
            <a:tailEnd/>
          </a:ln>
          <a:effectLst/>
        </p:spPr>
        <p:txBody>
          <a:bodyPr>
            <a:spAutoFit/>
          </a:bodyPr>
          <a:lstStyle/>
          <a:p>
            <a:pPr>
              <a:defRPr/>
            </a:pPr>
            <a:r>
              <a:rPr lang="en-GB" sz="2800" b="1" i="0" dirty="0">
                <a:solidFill>
                  <a:srgbClr val="FFFF00"/>
                </a:solidFill>
                <a:effectLst>
                  <a:outerShdw blurRad="38100" dist="38100" dir="2700000" algn="tl">
                    <a:srgbClr val="000000"/>
                  </a:outerShdw>
                </a:effectLst>
                <a:latin typeface="Arial" charset="0"/>
              </a:rPr>
              <a:t>It is interesting to note that the firm which made Big Ben </a:t>
            </a:r>
            <a:r>
              <a:rPr lang="en-GB" sz="2800" b="1" i="0" dirty="0">
                <a:solidFill>
                  <a:srgbClr val="FF0000"/>
                </a:solidFill>
                <a:effectLst>
                  <a:outerShdw blurRad="38100" dist="38100" dir="2700000" algn="tl">
                    <a:srgbClr val="000000"/>
                  </a:outerShdw>
                </a:effectLst>
                <a:latin typeface="Arial" charset="0"/>
              </a:rPr>
              <a:t>also made the clock in the Tower of David</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in Jerusalem which was  E. Dent and Co., Ltd.</a:t>
            </a:r>
          </a:p>
        </p:txBody>
      </p:sp>
      <p:sp>
        <p:nvSpPr>
          <p:cNvPr id="207878" name="Text Box 6"/>
          <p:cNvSpPr txBox="1">
            <a:spLocks noChangeArrowheads="1"/>
          </p:cNvSpPr>
          <p:nvPr/>
        </p:nvSpPr>
        <p:spPr bwMode="auto">
          <a:xfrm>
            <a:off x="395288" y="5300663"/>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7877"/>
                                        </p:tgtEl>
                                        <p:attrNameLst>
                                          <p:attrName>style.visibility</p:attrName>
                                        </p:attrNameLst>
                                      </p:cBhvr>
                                      <p:to>
                                        <p:strVal val="visible"/>
                                      </p:to>
                                    </p:set>
                                    <p:anim calcmode="discrete" valueType="clr">
                                      <p:cBhvr override="childStyle">
                                        <p:cTn id="7" dur="80"/>
                                        <p:tgtEl>
                                          <p:spTgt spid="2078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7877"/>
                                        </p:tgtEl>
                                        <p:attrNameLst>
                                          <p:attrName>fillcolor</p:attrName>
                                        </p:attrNameLst>
                                      </p:cBhvr>
                                      <p:tavLst>
                                        <p:tav tm="0">
                                          <p:val>
                                            <p:clrVal>
                                              <a:schemeClr val="accent2"/>
                                            </p:clrVal>
                                          </p:val>
                                        </p:tav>
                                        <p:tav tm="50000">
                                          <p:val>
                                            <p:clrVal>
                                              <a:schemeClr val="hlink"/>
                                            </p:clrVal>
                                          </p:val>
                                        </p:tav>
                                      </p:tavLst>
                                    </p:anim>
                                    <p:set>
                                      <p:cBhvr>
                                        <p:cTn id="9" dur="80"/>
                                        <p:tgtEl>
                                          <p:spTgt spid="2078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32AFDE7-F92F-4191-ABB4-163F90B0494B}" type="slidenum">
              <a:rPr lang="en-GB"/>
              <a:pPr>
                <a:defRPr/>
              </a:pPr>
              <a:t>144</a:t>
            </a:fld>
            <a:endParaRPr lang="en-GB"/>
          </a:p>
        </p:txBody>
      </p:sp>
      <p:sp>
        <p:nvSpPr>
          <p:cNvPr id="20685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206851" name="Picture 3" descr="bush talking about london bombing (referred to as the queen ;)"/>
          <p:cNvPicPr>
            <a:picLocks noGrp="1" noChangeAspect="1" noChangeArrowheads="1"/>
          </p:cNvPicPr>
          <p:nvPr>
            <p:ph idx="1"/>
          </p:nvPr>
        </p:nvPicPr>
        <p:blipFill>
          <a:blip r:embed="rId3" cstate="print"/>
          <a:srcRect/>
          <a:stretch>
            <a:fillRect/>
          </a:stretch>
        </p:blipFill>
        <p:spPr>
          <a:xfrm>
            <a:off x="1979613" y="1268413"/>
            <a:ext cx="5067300" cy="3732212"/>
          </a:xfrm>
          <a:noFill/>
        </p:spPr>
      </p:pic>
      <p:sp>
        <p:nvSpPr>
          <p:cNvPr id="206852" name="Text Box 4"/>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00FF99"/>
                </a:solidFill>
                <a:effectLst>
                  <a:outerShdw blurRad="38100" dist="38100" dir="2700000" algn="tl">
                    <a:srgbClr val="C0C0C0"/>
                  </a:outerShdw>
                </a:effectLst>
              </a:rPr>
              <a:t>While London was under attack</a:t>
            </a:r>
            <a:r>
              <a:rPr lang="en-GB" sz="2800" b="1" i="0" dirty="0">
                <a:solidFill>
                  <a:srgbClr val="060402"/>
                </a:solidFill>
                <a:effectLst>
                  <a:outerShdw blurRad="38100" dist="38100" dir="2700000" algn="tl">
                    <a:srgbClr val="C0C0C0"/>
                  </a:outerShdw>
                </a:effectLst>
              </a:rPr>
              <a:t> </a:t>
            </a:r>
            <a:r>
              <a:rPr lang="en-GB" sz="2800" b="1" i="0" dirty="0">
                <a:solidFill>
                  <a:srgbClr val="FF0000"/>
                </a:solidFill>
                <a:effectLst>
                  <a:outerShdw blurRad="38100" dist="38100" dir="2700000" algn="tl">
                    <a:srgbClr val="C0C0C0"/>
                  </a:outerShdw>
                </a:effectLst>
              </a:rPr>
              <a:t>world leaders were safely tucked up in Gleneagles Scotland</a:t>
            </a:r>
            <a:r>
              <a:rPr lang="en-GB" sz="2800" b="1" i="0" dirty="0">
                <a:solidFill>
                  <a:srgbClr val="060402"/>
                </a:solidFill>
                <a:effectLst>
                  <a:outerShdw blurRad="38100" dist="38100" dir="2700000" algn="tl">
                    <a:srgbClr val="C0C0C0"/>
                  </a:outerShdw>
                </a:effectLst>
              </a:rPr>
              <a:t> – </a:t>
            </a:r>
            <a:r>
              <a:rPr lang="en-GB" sz="2800" b="1" i="0" dirty="0">
                <a:solidFill>
                  <a:srgbClr val="00FF99"/>
                </a:solidFill>
                <a:effectLst>
                  <a:outerShdw blurRad="38100" dist="38100" dir="2700000" algn="tl">
                    <a:srgbClr val="C0C0C0"/>
                  </a:outerShdw>
                </a:effectLst>
              </a:rPr>
              <a:t>A good day to stage the bombing while security resources were tied up in Scotland!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circle(in)">
                                      <p:cBhvr>
                                        <p:cTn id="7" dur="20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 calcmode="lin" valueType="num">
                                      <p:cBhvr additive="base">
                                        <p:cTn id="12" dur="500" fill="hold"/>
                                        <p:tgtEl>
                                          <p:spTgt spid="206852"/>
                                        </p:tgtEl>
                                        <p:attrNameLst>
                                          <p:attrName>ppt_x</p:attrName>
                                        </p:attrNameLst>
                                      </p:cBhvr>
                                      <p:tavLst>
                                        <p:tav tm="0">
                                          <p:val>
                                            <p:strVal val="#ppt_x"/>
                                          </p:val>
                                        </p:tav>
                                        <p:tav tm="100000">
                                          <p:val>
                                            <p:strVal val="#ppt_x"/>
                                          </p:val>
                                        </p:tav>
                                      </p:tavLst>
                                    </p:anim>
                                    <p:anim calcmode="lin" valueType="num">
                                      <p:cBhvr additive="base">
                                        <p:cTn id="13" dur="500" fill="hold"/>
                                        <p:tgtEl>
                                          <p:spTgt spid="206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73DBD67-3E26-4F82-A5FA-0F57156735F0}" type="slidenum">
              <a:rPr lang="en-GB"/>
              <a:pPr>
                <a:defRPr/>
              </a:pPr>
              <a:t>145</a:t>
            </a:fld>
            <a:endParaRPr lang="en-GB"/>
          </a:p>
        </p:txBody>
      </p:sp>
      <p:sp>
        <p:nvSpPr>
          <p:cNvPr id="209922"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209923" name="Text Box 3"/>
          <p:cNvSpPr txBox="1">
            <a:spLocks noChangeArrowheads="1"/>
          </p:cNvSpPr>
          <p:nvPr/>
        </p:nvSpPr>
        <p:spPr bwMode="auto">
          <a:xfrm>
            <a:off x="4071938" y="2071688"/>
            <a:ext cx="4754562" cy="2678112"/>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Peter Power, Managing Director of Visor Consultants </a:t>
            </a:r>
            <a:r>
              <a:rPr lang="en-GB" sz="2800" b="1" i="0" dirty="0">
                <a:solidFill>
                  <a:srgbClr val="FFC000"/>
                </a:solidFill>
                <a:effectLst>
                  <a:outerShdw blurRad="38100" dist="38100" dir="2700000" algn="tl">
                    <a:srgbClr val="000000"/>
                  </a:outerShdw>
                </a:effectLst>
                <a:latin typeface="Arial" charset="0"/>
              </a:rPr>
              <a:t>was a former Scotland Yard official, </a:t>
            </a:r>
            <a:r>
              <a:rPr lang="en-GB" sz="2800" b="1" i="0" dirty="0">
                <a:solidFill>
                  <a:srgbClr val="00FF00"/>
                </a:solidFill>
                <a:effectLst>
                  <a:outerShdw blurRad="38100" dist="38100" dir="2700000" algn="tl">
                    <a:srgbClr val="000000"/>
                  </a:outerShdw>
                </a:effectLst>
                <a:latin typeface="Arial" charset="0"/>
              </a:rPr>
              <a:t>working at one time with the Anti Terrorist Branch. </a:t>
            </a:r>
          </a:p>
        </p:txBody>
      </p:sp>
      <p:pic>
        <p:nvPicPr>
          <p:cNvPr id="209924" name="Picture 4" descr="http://www.prisonplanet.com/images/july2005/090705power.jpg"/>
          <p:cNvPicPr>
            <a:picLocks noGrp="1" noChangeAspect="1" noChangeArrowheads="1"/>
          </p:cNvPicPr>
          <p:nvPr>
            <p:ph idx="1"/>
          </p:nvPr>
        </p:nvPicPr>
        <p:blipFill>
          <a:blip r:embed="rId3" r:link="rId4" cstate="print"/>
          <a:srcRect r="3795" b="4559"/>
          <a:stretch>
            <a:fillRect/>
          </a:stretch>
        </p:blipFill>
        <p:spPr>
          <a:xfrm>
            <a:off x="250825" y="1773238"/>
            <a:ext cx="3519488" cy="3889375"/>
          </a:xfrm>
          <a:noFill/>
        </p:spPr>
      </p:pic>
      <p:sp>
        <p:nvSpPr>
          <p:cNvPr id="209925" name="Text Box 5"/>
          <p:cNvSpPr txBox="1">
            <a:spLocks noChangeArrowheads="1"/>
          </p:cNvSpPr>
          <p:nvPr/>
        </p:nvSpPr>
        <p:spPr bwMode="auto">
          <a:xfrm>
            <a:off x="539750" y="5661025"/>
            <a:ext cx="2987675" cy="641350"/>
          </a:xfrm>
          <a:prstGeom prst="rect">
            <a:avLst/>
          </a:prstGeom>
          <a:noFill/>
          <a:ln w="9525">
            <a:noFill/>
            <a:miter lim="800000"/>
            <a:headEnd/>
            <a:tailEnd/>
          </a:ln>
          <a:effectLst/>
        </p:spPr>
        <p:txBody>
          <a:bodyPr>
            <a:spAutoFit/>
          </a:bodyPr>
          <a:lstStyle/>
          <a:p>
            <a:pPr>
              <a:spcBef>
                <a:spcPct val="50000"/>
              </a:spcBef>
              <a:defRPr/>
            </a:pPr>
            <a:r>
              <a:rPr lang="en-GB" sz="3600" b="1" i="0" dirty="0">
                <a:solidFill>
                  <a:srgbClr val="FFFF00"/>
                </a:solidFill>
                <a:effectLst>
                  <a:outerShdw blurRad="38100" dist="38100" dir="2700000" algn="tl">
                    <a:srgbClr val="000000"/>
                  </a:outerShdw>
                </a:effectLst>
                <a:latin typeface="Arial" charset="0"/>
              </a:rPr>
              <a:t>Peter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Effect transition="in" filter="circle(in)">
                                      <p:cBhvr>
                                        <p:cTn id="7" dur="2000"/>
                                        <p:tgtEl>
                                          <p:spTgt spid="2099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9925"/>
                                        </p:tgtEl>
                                        <p:attrNameLst>
                                          <p:attrName>style.visibility</p:attrName>
                                        </p:attrNameLst>
                                      </p:cBhvr>
                                      <p:to>
                                        <p:strVal val="visible"/>
                                      </p:to>
                                    </p:set>
                                    <p:anim calcmode="lin" valueType="num">
                                      <p:cBhvr additive="base">
                                        <p:cTn id="12" dur="500" fill="hold"/>
                                        <p:tgtEl>
                                          <p:spTgt spid="209925"/>
                                        </p:tgtEl>
                                        <p:attrNameLst>
                                          <p:attrName>ppt_x</p:attrName>
                                        </p:attrNameLst>
                                      </p:cBhvr>
                                      <p:tavLst>
                                        <p:tav tm="0">
                                          <p:val>
                                            <p:strVal val="#ppt_x"/>
                                          </p:val>
                                        </p:tav>
                                        <p:tav tm="100000">
                                          <p:val>
                                            <p:strVal val="#ppt_x"/>
                                          </p:val>
                                        </p:tav>
                                      </p:tavLst>
                                    </p:anim>
                                    <p:anim calcmode="lin" valueType="num">
                                      <p:cBhvr additive="base">
                                        <p:cTn id="13" dur="500" fill="hold"/>
                                        <p:tgtEl>
                                          <p:spTgt spid="2099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09923"/>
                                        </p:tgtEl>
                                        <p:attrNameLst>
                                          <p:attrName>style.visibility</p:attrName>
                                        </p:attrNameLst>
                                      </p:cBhvr>
                                      <p:to>
                                        <p:strVal val="visible"/>
                                      </p:to>
                                    </p:set>
                                    <p:anim calcmode="discrete" valueType="clr">
                                      <p:cBhvr override="childStyle">
                                        <p:cTn id="18" dur="80"/>
                                        <p:tgtEl>
                                          <p:spTgt spid="2099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09923"/>
                                        </p:tgtEl>
                                        <p:attrNameLst>
                                          <p:attrName>fillcolor</p:attrName>
                                        </p:attrNameLst>
                                      </p:cBhvr>
                                      <p:tavLst>
                                        <p:tav tm="0">
                                          <p:val>
                                            <p:clrVal>
                                              <a:schemeClr val="accent2"/>
                                            </p:clrVal>
                                          </p:val>
                                        </p:tav>
                                        <p:tav tm="50000">
                                          <p:val>
                                            <p:clrVal>
                                              <a:schemeClr val="hlink"/>
                                            </p:clrVal>
                                          </p:val>
                                        </p:tav>
                                      </p:tavLst>
                                    </p:anim>
                                    <p:set>
                                      <p:cBhvr>
                                        <p:cTn id="20" dur="80"/>
                                        <p:tgtEl>
                                          <p:spTgt spid="2099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P spid="20992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EFFD14F6-4007-4011-90D5-B825CF90DA35}" type="slidenum">
              <a:rPr lang="en-GB" smtClean="0"/>
              <a:pPr>
                <a:defRPr/>
              </a:pPr>
              <a:t>146</a:t>
            </a:fld>
            <a:endParaRPr lang="en-GB"/>
          </a:p>
        </p:txBody>
      </p:sp>
      <p:sp>
        <p:nvSpPr>
          <p:cNvPr id="7" name="TextBox 6"/>
          <p:cNvSpPr txBox="1"/>
          <p:nvPr/>
        </p:nvSpPr>
        <p:spPr>
          <a:xfrm>
            <a:off x="4000500" y="1500188"/>
            <a:ext cx="5000625" cy="5262562"/>
          </a:xfrm>
          <a:prstGeom prst="rect">
            <a:avLst/>
          </a:prstGeom>
          <a:noFill/>
        </p:spPr>
        <p:txBody>
          <a:bodyPr>
            <a:spAutoFit/>
          </a:bodyPr>
          <a:lstStyle/>
          <a:p>
            <a:pPr>
              <a:spcBef>
                <a:spcPct val="50000"/>
              </a:spcBef>
              <a:defRPr/>
            </a:pPr>
            <a:r>
              <a:rPr lang="en-GB" sz="2800" b="1" i="0" dirty="0">
                <a:solidFill>
                  <a:srgbClr val="00FFCC"/>
                </a:solidFill>
                <a:effectLst>
                  <a:outerShdw blurRad="38100" dist="38100" dir="2700000" algn="tl">
                    <a:srgbClr val="000000"/>
                  </a:outerShdw>
                </a:effectLst>
                <a:latin typeface="Arial" charset="0"/>
              </a:rPr>
              <a:t>Power told BBC Radio 5  that at the exact same time that the London bombings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FF"/>
                </a:solidFill>
                <a:effectLst>
                  <a:outerShdw blurRad="38100" dist="38100" dir="2700000" algn="tl">
                    <a:srgbClr val="000000"/>
                  </a:outerShdw>
                </a:effectLst>
                <a:latin typeface="Arial" charset="0"/>
              </a:rPr>
              <a:t>were taking place, </a:t>
            </a:r>
            <a:r>
              <a:rPr lang="en-GB" sz="2800" b="1" i="0" dirty="0">
                <a:solidFill>
                  <a:srgbClr val="FFC000"/>
                </a:solidFill>
                <a:effectLst>
                  <a:outerShdw blurRad="38100" dist="38100" dir="2700000" algn="tl">
                    <a:srgbClr val="000000"/>
                  </a:outerShdw>
                </a:effectLst>
                <a:latin typeface="Arial" charset="0"/>
              </a:rPr>
              <a:t>his company was running a 1,000 person strong exercise which drilled the London Underground </a:t>
            </a:r>
            <a:r>
              <a:rPr lang="en-GB" sz="2800" b="1" i="0" dirty="0">
                <a:solidFill>
                  <a:srgbClr val="FF0000"/>
                </a:solidFill>
                <a:effectLst>
                  <a:outerShdw blurRad="38100" dist="38100" dir="2700000" algn="tl">
                    <a:srgbClr val="000000"/>
                  </a:outerShdw>
                </a:effectLst>
                <a:latin typeface="Arial" charset="0"/>
              </a:rPr>
              <a:t>being bombed at the exact same locations,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at the exact same times, as happened in real life. </a:t>
            </a:r>
            <a:endParaRPr lang="en-GB" dirty="0"/>
          </a:p>
        </p:txBody>
      </p:sp>
      <p:pic>
        <p:nvPicPr>
          <p:cNvPr id="151557" name="Picture 2" descr="http://cdn.epltalk.com/wp-content/uploads/2008/07/bbc-radio-five-live.jpg"/>
          <p:cNvPicPr>
            <a:picLocks noChangeAspect="1" noChangeArrowheads="1"/>
          </p:cNvPicPr>
          <p:nvPr/>
        </p:nvPicPr>
        <p:blipFill>
          <a:blip r:embed="rId3" cstate="print"/>
          <a:srcRect/>
          <a:stretch>
            <a:fillRect/>
          </a:stretch>
        </p:blipFill>
        <p:spPr bwMode="auto">
          <a:xfrm>
            <a:off x="285750" y="1928813"/>
            <a:ext cx="357187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1B4D49D-D35A-4DC5-9794-2BA8E561C544}" type="slidenum">
              <a:rPr lang="en-GB"/>
              <a:pPr>
                <a:defRPr/>
              </a:pPr>
              <a:t>147</a:t>
            </a:fld>
            <a:endParaRPr lang="en-GB"/>
          </a:p>
        </p:txBody>
      </p:sp>
      <p:sp>
        <p:nvSpPr>
          <p:cNvPr id="210946"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10947" name="Text Box 3"/>
          <p:cNvSpPr txBox="1">
            <a:spLocks noChangeArrowheads="1"/>
          </p:cNvSpPr>
          <p:nvPr/>
        </p:nvSpPr>
        <p:spPr bwMode="auto">
          <a:xfrm>
            <a:off x="4716463" y="1628775"/>
            <a:ext cx="4176712" cy="4789488"/>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The three bombs went off nearly simultaneously at about 8:50 a.m. Thursday, </a:t>
            </a:r>
            <a:r>
              <a:rPr lang="en-GB" sz="2800" b="1" i="0" dirty="0">
                <a:solidFill>
                  <a:srgbClr val="FFC000"/>
                </a:solidFill>
                <a:effectLst>
                  <a:outerShdw blurRad="38100" dist="38100" dir="2700000" algn="tl">
                    <a:srgbClr val="000000"/>
                  </a:outerShdw>
                </a:effectLst>
                <a:latin typeface="Arial" charset="0"/>
              </a:rPr>
              <a:t>said Deputy Assistant Commissioner Brian </a:t>
            </a:r>
            <a:r>
              <a:rPr lang="en-GB" sz="2800" b="1" i="0" dirty="0" err="1">
                <a:solidFill>
                  <a:srgbClr val="FFC000"/>
                </a:solidFill>
                <a:effectLst>
                  <a:outerShdw blurRad="38100" dist="38100" dir="2700000" algn="tl">
                    <a:srgbClr val="000000"/>
                  </a:outerShdw>
                </a:effectLst>
                <a:latin typeface="Arial" charset="0"/>
              </a:rPr>
              <a:t>Paddick</a:t>
            </a:r>
            <a:r>
              <a:rPr lang="en-GB" sz="2800" b="1" i="0" dirty="0">
                <a:solidFill>
                  <a:srgbClr val="FFC0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revising earlier accounts that they occurred within a 26-minute span</a:t>
            </a:r>
            <a:r>
              <a:rPr lang="en-GB" sz="2400" b="1" i="0" dirty="0">
                <a:solidFill>
                  <a:srgbClr val="00FF00"/>
                </a:solidFill>
                <a:effectLst>
                  <a:outerShdw blurRad="38100" dist="38100" dir="2700000" algn="tl">
                    <a:srgbClr val="000000"/>
                  </a:outerShdw>
                </a:effectLst>
                <a:latin typeface="Arial" charset="0"/>
              </a:rPr>
              <a:t>. </a:t>
            </a:r>
          </a:p>
        </p:txBody>
      </p:sp>
      <p:pic>
        <p:nvPicPr>
          <p:cNvPr id="210948" name="Picture 4" descr="_40127182_paddick_pa203">
            <a:hlinkClick r:id="rId3"/>
          </p:cNvPr>
          <p:cNvPicPr>
            <a:picLocks noGrp="1" noChangeAspect="1" noChangeArrowheads="1"/>
          </p:cNvPicPr>
          <p:nvPr>
            <p:ph idx="1"/>
          </p:nvPr>
        </p:nvPicPr>
        <p:blipFill>
          <a:blip r:embed="rId4" cstate="print"/>
          <a:srcRect/>
          <a:stretch>
            <a:fillRect/>
          </a:stretch>
        </p:blipFill>
        <p:spPr>
          <a:xfrm>
            <a:off x="250825" y="1916113"/>
            <a:ext cx="4249738" cy="3197225"/>
          </a:xfrm>
        </p:spPr>
      </p:pic>
      <p:sp>
        <p:nvSpPr>
          <p:cNvPr id="210949" name="Text Box 5"/>
          <p:cNvSpPr txBox="1">
            <a:spLocks noChangeArrowheads="1"/>
          </p:cNvSpPr>
          <p:nvPr/>
        </p:nvSpPr>
        <p:spPr bwMode="auto">
          <a:xfrm>
            <a:off x="250825" y="5157788"/>
            <a:ext cx="4249738" cy="1373187"/>
          </a:xfrm>
          <a:prstGeom prst="rect">
            <a:avLst/>
          </a:prstGeom>
          <a:noFill/>
          <a:ln w="9525">
            <a:noFill/>
            <a:miter lim="800000"/>
            <a:headEnd/>
            <a:tailEnd/>
          </a:ln>
          <a:effectLst/>
        </p:spPr>
        <p:txBody>
          <a:bodyPr>
            <a:spAutoFit/>
          </a:bodyPr>
          <a:lstStyle/>
          <a:p>
            <a:pPr algn="ctr">
              <a:spcBef>
                <a:spcPct val="50000"/>
              </a:spcBef>
              <a:defRPr/>
            </a:pPr>
            <a:r>
              <a:rPr lang="en-GB" sz="2800" b="1" i="0">
                <a:solidFill>
                  <a:srgbClr val="FFFF00"/>
                </a:solidFill>
                <a:effectLst>
                  <a:outerShdw blurRad="38100" dist="38100" dir="2700000" algn="tl">
                    <a:srgbClr val="000000"/>
                  </a:outerShdw>
                </a:effectLst>
                <a:latin typeface="Arial" charset="0"/>
              </a:rPr>
              <a:t>Deputy Assistant Commissioner Brian Paddick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circle(in)">
                                      <p:cBhvr>
                                        <p:cTn id="7" dur="2000"/>
                                        <p:tgtEl>
                                          <p:spTgt spid="2109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0949"/>
                                        </p:tgtEl>
                                        <p:attrNameLst>
                                          <p:attrName>style.visibility</p:attrName>
                                        </p:attrNameLst>
                                      </p:cBhvr>
                                      <p:to>
                                        <p:strVal val="visible"/>
                                      </p:to>
                                    </p:set>
                                    <p:anim calcmode="lin" valueType="num">
                                      <p:cBhvr additive="base">
                                        <p:cTn id="12" dur="500" fill="hold"/>
                                        <p:tgtEl>
                                          <p:spTgt spid="210949"/>
                                        </p:tgtEl>
                                        <p:attrNameLst>
                                          <p:attrName>ppt_x</p:attrName>
                                        </p:attrNameLst>
                                      </p:cBhvr>
                                      <p:tavLst>
                                        <p:tav tm="0">
                                          <p:val>
                                            <p:strVal val="#ppt_x"/>
                                          </p:val>
                                        </p:tav>
                                        <p:tav tm="100000">
                                          <p:val>
                                            <p:strVal val="#ppt_x"/>
                                          </p:val>
                                        </p:tav>
                                      </p:tavLst>
                                    </p:anim>
                                    <p:anim calcmode="lin" valueType="num">
                                      <p:cBhvr additive="base">
                                        <p:cTn id="13" dur="500" fill="hold"/>
                                        <p:tgtEl>
                                          <p:spTgt spid="2109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0947"/>
                                        </p:tgtEl>
                                        <p:attrNameLst>
                                          <p:attrName>style.visibility</p:attrName>
                                        </p:attrNameLst>
                                      </p:cBhvr>
                                      <p:to>
                                        <p:strVal val="visible"/>
                                      </p:to>
                                    </p:set>
                                    <p:anim calcmode="discrete" valueType="clr">
                                      <p:cBhvr override="childStyle">
                                        <p:cTn id="18" dur="80"/>
                                        <p:tgtEl>
                                          <p:spTgt spid="21094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0947"/>
                                        </p:tgtEl>
                                        <p:attrNameLst>
                                          <p:attrName>fillcolor</p:attrName>
                                        </p:attrNameLst>
                                      </p:cBhvr>
                                      <p:tavLst>
                                        <p:tav tm="0">
                                          <p:val>
                                            <p:clrVal>
                                              <a:schemeClr val="accent2"/>
                                            </p:clrVal>
                                          </p:val>
                                        </p:tav>
                                        <p:tav tm="50000">
                                          <p:val>
                                            <p:clrVal>
                                              <a:schemeClr val="hlink"/>
                                            </p:clrVal>
                                          </p:val>
                                        </p:tav>
                                      </p:tavLst>
                                    </p:anim>
                                    <p:set>
                                      <p:cBhvr>
                                        <p:cTn id="20" dur="80"/>
                                        <p:tgtEl>
                                          <p:spTgt spid="2109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p:bldP spid="21094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F1BE341-C886-40D7-A1B0-FAB3BF6E92B0}" type="slidenum">
              <a:rPr lang="en-GB"/>
              <a:pPr>
                <a:defRPr/>
              </a:pPr>
              <a:t>148</a:t>
            </a:fld>
            <a:endParaRPr lang="en-GB"/>
          </a:p>
        </p:txBody>
      </p:sp>
      <p:sp>
        <p:nvSpPr>
          <p:cNvPr id="21197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11971" name="Text Box 3"/>
          <p:cNvSpPr txBox="1">
            <a:spLocks noChangeArrowheads="1"/>
          </p:cNvSpPr>
          <p:nvPr/>
        </p:nvSpPr>
        <p:spPr bwMode="auto">
          <a:xfrm>
            <a:off x="4500563" y="1484313"/>
            <a:ext cx="4392612" cy="4789487"/>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"It is high explosive," </a:t>
            </a:r>
            <a:r>
              <a:rPr lang="en-GB" sz="2800" b="1" i="0" dirty="0" err="1">
                <a:solidFill>
                  <a:srgbClr val="00FFFF"/>
                </a:solidFill>
                <a:effectLst>
                  <a:outerShdw blurRad="38100" dist="38100" dir="2700000" algn="tl">
                    <a:srgbClr val="000000"/>
                  </a:outerShdw>
                </a:effectLst>
                <a:latin typeface="Arial" charset="0"/>
              </a:rPr>
              <a:t>Paddick</a:t>
            </a:r>
            <a:r>
              <a:rPr lang="en-GB" sz="2800" b="1" i="0" dirty="0">
                <a:solidFill>
                  <a:srgbClr val="00FFFF"/>
                </a:solidFill>
                <a:effectLst>
                  <a:outerShdw blurRad="38100" dist="38100" dir="2700000" algn="tl">
                    <a:srgbClr val="000000"/>
                  </a:outerShdw>
                </a:effectLst>
                <a:latin typeface="Arial" charset="0"/>
              </a:rPr>
              <a:t> said. </a:t>
            </a:r>
            <a:r>
              <a:rPr lang="en-GB" sz="2800" b="1" i="0" dirty="0">
                <a:solidFill>
                  <a:srgbClr val="FFC000"/>
                </a:solidFill>
                <a:effectLst>
                  <a:outerShdw blurRad="38100" dist="38100" dir="2700000" algn="tl">
                    <a:srgbClr val="000000"/>
                  </a:outerShdw>
                </a:effectLst>
                <a:latin typeface="Arial" charset="0"/>
              </a:rPr>
              <a:t>"That would tend to suggest that it is not homemade explosive, </a:t>
            </a:r>
            <a:r>
              <a:rPr lang="en-GB" sz="2800" b="1" i="0" dirty="0">
                <a:solidFill>
                  <a:srgbClr val="FF0000"/>
                </a:solidFill>
                <a:effectLst>
                  <a:outerShdw blurRad="38100" dist="38100" dir="2700000" algn="tl">
                    <a:srgbClr val="000000"/>
                  </a:outerShdw>
                </a:effectLst>
                <a:latin typeface="Arial" charset="0"/>
              </a:rPr>
              <a:t>but whether it is military explosive,</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33CC"/>
                </a:solidFill>
                <a:effectLst>
                  <a:outerShdw blurRad="38100" dist="38100" dir="2700000" algn="tl">
                    <a:srgbClr val="000000"/>
                  </a:outerShdw>
                </a:effectLst>
                <a:latin typeface="Arial" charset="0"/>
              </a:rPr>
              <a:t>whether it's commercial explosive, whether it's plastic explosive,</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we don't want to say at this stage."</a:t>
            </a:r>
            <a:r>
              <a:rPr lang="en-GB" sz="2400" b="1" i="0" dirty="0">
                <a:solidFill>
                  <a:srgbClr val="00FF00"/>
                </a:solidFill>
                <a:effectLst>
                  <a:outerShdw blurRad="38100" dist="38100" dir="2700000" algn="tl">
                    <a:srgbClr val="000000"/>
                  </a:outerShdw>
                </a:effectLst>
                <a:latin typeface="Arial" charset="0"/>
              </a:rPr>
              <a:t> </a:t>
            </a:r>
          </a:p>
        </p:txBody>
      </p:sp>
      <p:pic>
        <p:nvPicPr>
          <p:cNvPr id="211972" name="Picture 4" descr="http://www.prisonplanet.com/images/july2005/130705raid.jpg"/>
          <p:cNvPicPr>
            <a:picLocks noGrp="1" noChangeAspect="1" noChangeArrowheads="1"/>
          </p:cNvPicPr>
          <p:nvPr>
            <p:ph idx="1"/>
          </p:nvPr>
        </p:nvPicPr>
        <p:blipFill>
          <a:blip r:embed="rId3" r:link="rId4" cstate="print"/>
          <a:srcRect/>
          <a:stretch>
            <a:fillRect/>
          </a:stretch>
        </p:blipFill>
        <p:spPr>
          <a:xfrm>
            <a:off x="250825" y="2133600"/>
            <a:ext cx="4033838" cy="3021013"/>
          </a:xfrm>
          <a:noFill/>
        </p:spPr>
      </p:pic>
      <p:sp>
        <p:nvSpPr>
          <p:cNvPr id="211973" name="Text Box 5"/>
          <p:cNvSpPr txBox="1">
            <a:spLocks noChangeArrowheads="1"/>
          </p:cNvSpPr>
          <p:nvPr/>
        </p:nvSpPr>
        <p:spPr bwMode="auto">
          <a:xfrm>
            <a:off x="323850" y="5229225"/>
            <a:ext cx="3960813"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Army and Police investigating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1972"/>
                                        </p:tgtEl>
                                        <p:attrNameLst>
                                          <p:attrName>style.visibility</p:attrName>
                                        </p:attrNameLst>
                                      </p:cBhvr>
                                      <p:to>
                                        <p:strVal val="visible"/>
                                      </p:to>
                                    </p:set>
                                    <p:animEffect transition="in" filter="circle(in)">
                                      <p:cBhvr>
                                        <p:cTn id="7" dur="2000"/>
                                        <p:tgtEl>
                                          <p:spTgt spid="2119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1973"/>
                                        </p:tgtEl>
                                        <p:attrNameLst>
                                          <p:attrName>style.visibility</p:attrName>
                                        </p:attrNameLst>
                                      </p:cBhvr>
                                      <p:to>
                                        <p:strVal val="visible"/>
                                      </p:to>
                                    </p:set>
                                    <p:anim calcmode="lin" valueType="num">
                                      <p:cBhvr additive="base">
                                        <p:cTn id="12" dur="500" fill="hold"/>
                                        <p:tgtEl>
                                          <p:spTgt spid="211973"/>
                                        </p:tgtEl>
                                        <p:attrNameLst>
                                          <p:attrName>ppt_x</p:attrName>
                                        </p:attrNameLst>
                                      </p:cBhvr>
                                      <p:tavLst>
                                        <p:tav tm="0">
                                          <p:val>
                                            <p:strVal val="#ppt_x"/>
                                          </p:val>
                                        </p:tav>
                                        <p:tav tm="100000">
                                          <p:val>
                                            <p:strVal val="#ppt_x"/>
                                          </p:val>
                                        </p:tav>
                                      </p:tavLst>
                                    </p:anim>
                                    <p:anim calcmode="lin" valueType="num">
                                      <p:cBhvr additive="base">
                                        <p:cTn id="13" dur="500" fill="hold"/>
                                        <p:tgtEl>
                                          <p:spTgt spid="2119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1971"/>
                                        </p:tgtEl>
                                        <p:attrNameLst>
                                          <p:attrName>style.visibility</p:attrName>
                                        </p:attrNameLst>
                                      </p:cBhvr>
                                      <p:to>
                                        <p:strVal val="visible"/>
                                      </p:to>
                                    </p:set>
                                    <p:anim calcmode="discrete" valueType="clr">
                                      <p:cBhvr override="childStyle">
                                        <p:cTn id="18" dur="80"/>
                                        <p:tgtEl>
                                          <p:spTgt spid="21197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1971"/>
                                        </p:tgtEl>
                                        <p:attrNameLst>
                                          <p:attrName>fillcolor</p:attrName>
                                        </p:attrNameLst>
                                      </p:cBhvr>
                                      <p:tavLst>
                                        <p:tav tm="0">
                                          <p:val>
                                            <p:clrVal>
                                              <a:schemeClr val="accent2"/>
                                            </p:clrVal>
                                          </p:val>
                                        </p:tav>
                                        <p:tav tm="50000">
                                          <p:val>
                                            <p:clrVal>
                                              <a:schemeClr val="hlink"/>
                                            </p:clrVal>
                                          </p:val>
                                        </p:tav>
                                      </p:tavLst>
                                    </p:anim>
                                    <p:set>
                                      <p:cBhvr>
                                        <p:cTn id="20" dur="80"/>
                                        <p:tgtEl>
                                          <p:spTgt spid="2119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p:bldP spid="21197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E19CA26-B063-4166-9084-420B6FE2CB2C}" type="slidenum">
              <a:rPr lang="en-GB"/>
              <a:pPr>
                <a:defRPr/>
              </a:pPr>
              <a:t>149</a:t>
            </a:fld>
            <a:endParaRPr lang="en-GB"/>
          </a:p>
        </p:txBody>
      </p:sp>
      <p:sp>
        <p:nvSpPr>
          <p:cNvPr id="212994"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12995" name="Picture 3" descr="lbomber"/>
          <p:cNvPicPr>
            <a:picLocks noGrp="1" noChangeAspect="1" noChangeArrowheads="1"/>
          </p:cNvPicPr>
          <p:nvPr>
            <p:ph idx="1"/>
          </p:nvPr>
        </p:nvPicPr>
        <p:blipFill>
          <a:blip r:embed="rId3" cstate="print">
            <a:lum bright="6000" contrast="18000"/>
          </a:blip>
          <a:srcRect/>
          <a:stretch>
            <a:fillRect/>
          </a:stretch>
        </p:blipFill>
        <p:spPr>
          <a:xfrm>
            <a:off x="539750" y="1176338"/>
            <a:ext cx="3603625" cy="4252912"/>
          </a:xfrm>
          <a:noFill/>
        </p:spPr>
      </p:pic>
      <p:sp>
        <p:nvSpPr>
          <p:cNvPr id="212996" name="Text Box 4"/>
          <p:cNvSpPr txBox="1">
            <a:spLocks noChangeArrowheads="1"/>
          </p:cNvSpPr>
          <p:nvPr/>
        </p:nvSpPr>
        <p:spPr bwMode="auto">
          <a:xfrm>
            <a:off x="4500563" y="1500188"/>
            <a:ext cx="4143375" cy="3970337"/>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Police identify bombers ..All British born ... </a:t>
            </a:r>
            <a:r>
              <a:rPr lang="en-GB" sz="2800" b="1" i="0" dirty="0">
                <a:solidFill>
                  <a:srgbClr val="FFC000"/>
                </a:solidFill>
                <a:effectLst>
                  <a:outerShdw blurRad="38100" dist="38100" dir="2700000" algn="tl">
                    <a:srgbClr val="000000"/>
                  </a:outerShdw>
                </a:effectLst>
                <a:latin typeface="Arial" charset="0"/>
              </a:rPr>
              <a:t>No reason to die </a:t>
            </a:r>
            <a:r>
              <a:rPr lang="en-GB" sz="2800" b="1" i="0" dirty="0" err="1">
                <a:solidFill>
                  <a:srgbClr val="FFC000"/>
                </a:solidFill>
                <a:effectLst>
                  <a:outerShdw blurRad="38100" dist="38100" dir="2700000" algn="tl">
                    <a:srgbClr val="000000"/>
                  </a:outerShdw>
                </a:effectLst>
                <a:latin typeface="Arial" charset="0"/>
              </a:rPr>
              <a:t>Shehzad</a:t>
            </a:r>
            <a:r>
              <a:rPr lang="en-GB" sz="2800" b="1" i="0" dirty="0">
                <a:solidFill>
                  <a:srgbClr val="FFC000"/>
                </a:solidFill>
                <a:effectLst>
                  <a:outerShdw blurRad="38100" dist="38100" dir="2700000" algn="tl">
                    <a:srgbClr val="000000"/>
                  </a:outerShdw>
                </a:effectLst>
                <a:latin typeface="Arial" charset="0"/>
              </a:rPr>
              <a:t> </a:t>
            </a:r>
            <a:r>
              <a:rPr lang="en-GB" sz="2800" b="1" i="0" dirty="0" err="1">
                <a:solidFill>
                  <a:srgbClr val="FFC000"/>
                </a:solidFill>
                <a:effectLst>
                  <a:outerShdw blurRad="38100" dist="38100" dir="2700000" algn="tl">
                    <a:srgbClr val="000000"/>
                  </a:outerShdw>
                </a:effectLst>
                <a:latin typeface="Arial" charset="0"/>
              </a:rPr>
              <a:t>Tanweer</a:t>
            </a:r>
            <a:r>
              <a:rPr lang="en-GB" sz="2800" b="1" i="0" dirty="0">
                <a:solidFill>
                  <a:srgbClr val="FFC000"/>
                </a:solidFill>
                <a:effectLst>
                  <a:outerShdw blurRad="38100" dist="38100" dir="2700000" algn="tl">
                    <a:srgbClr val="000000"/>
                  </a:outerShdw>
                </a:effectLst>
                <a:latin typeface="Arial" charset="0"/>
              </a:rPr>
              <a:t>, 22, a university graduate.</a:t>
            </a:r>
            <a:r>
              <a:rPr lang="en-GB" sz="2800" b="1" i="0" dirty="0">
                <a:solidFill>
                  <a:srgbClr val="FFFF00"/>
                </a:solidFill>
                <a:effectLst>
                  <a:outerShdw blurRad="38100" dist="38100" dir="2700000" algn="tl">
                    <a:srgbClr val="000000"/>
                  </a:outerShdw>
                </a:effectLst>
                <a:latin typeface="Arial" charset="0"/>
              </a:rPr>
              <a:t> </a:t>
            </a:r>
            <a:r>
              <a:rPr lang="en-GB" sz="2800" b="1" i="0" dirty="0" err="1">
                <a:solidFill>
                  <a:srgbClr val="00FF00"/>
                </a:solidFill>
                <a:effectLst>
                  <a:outerShdw blurRad="38100" dist="38100" dir="2700000" algn="tl">
                    <a:srgbClr val="000000"/>
                  </a:outerShdw>
                </a:effectLst>
                <a:latin typeface="Arial" charset="0"/>
              </a:rPr>
              <a:t>Hasib</a:t>
            </a:r>
            <a:r>
              <a:rPr lang="en-GB" sz="2800" b="1" i="0" dirty="0">
                <a:solidFill>
                  <a:srgbClr val="00FF00"/>
                </a:solidFill>
                <a:effectLst>
                  <a:outerShdw blurRad="38100" dist="38100" dir="2700000" algn="tl">
                    <a:srgbClr val="000000"/>
                  </a:outerShdw>
                </a:effectLst>
                <a:latin typeface="Arial" charset="0"/>
              </a:rPr>
              <a:t> Mir </a:t>
            </a:r>
            <a:r>
              <a:rPr lang="en-GB" sz="2800" b="1" i="0" dirty="0" err="1">
                <a:solidFill>
                  <a:srgbClr val="00FF00"/>
                </a:solidFill>
                <a:effectLst>
                  <a:outerShdw blurRad="38100" dist="38100" dir="2700000" algn="tl">
                    <a:srgbClr val="000000"/>
                  </a:outerShdw>
                </a:effectLst>
                <a:latin typeface="Arial" charset="0"/>
              </a:rPr>
              <a:t>Hussain</a:t>
            </a:r>
            <a:r>
              <a:rPr lang="en-GB" sz="2800" b="1" i="0" dirty="0">
                <a:solidFill>
                  <a:srgbClr val="00FF00"/>
                </a:solidFill>
                <a:effectLst>
                  <a:outerShdw blurRad="38100" dist="38100" dir="2700000" algn="tl">
                    <a:srgbClr val="000000"/>
                  </a:outerShdw>
                </a:effectLst>
                <a:latin typeface="Arial" charset="0"/>
              </a:rPr>
              <a:t> 18, happily married with a 8 month old baby…</a:t>
            </a:r>
          </a:p>
        </p:txBody>
      </p:sp>
      <p:sp>
        <p:nvSpPr>
          <p:cNvPr id="212997" name="Text Box 5"/>
          <p:cNvSpPr txBox="1">
            <a:spLocks noChangeArrowheads="1"/>
          </p:cNvSpPr>
          <p:nvPr/>
        </p:nvSpPr>
        <p:spPr bwMode="auto">
          <a:xfrm>
            <a:off x="785813" y="5500688"/>
            <a:ext cx="3384550"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Forensic police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circle(in)">
                                      <p:cBhvr>
                                        <p:cTn id="7" dur="2000"/>
                                        <p:tgtEl>
                                          <p:spTgt spid="2129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2997"/>
                                        </p:tgtEl>
                                        <p:attrNameLst>
                                          <p:attrName>style.visibility</p:attrName>
                                        </p:attrNameLst>
                                      </p:cBhvr>
                                      <p:to>
                                        <p:strVal val="visible"/>
                                      </p:to>
                                    </p:set>
                                    <p:anim calcmode="lin" valueType="num">
                                      <p:cBhvr additive="base">
                                        <p:cTn id="12" dur="500" fill="hold"/>
                                        <p:tgtEl>
                                          <p:spTgt spid="212997"/>
                                        </p:tgtEl>
                                        <p:attrNameLst>
                                          <p:attrName>ppt_x</p:attrName>
                                        </p:attrNameLst>
                                      </p:cBhvr>
                                      <p:tavLst>
                                        <p:tav tm="0">
                                          <p:val>
                                            <p:strVal val="#ppt_x"/>
                                          </p:val>
                                        </p:tav>
                                        <p:tav tm="100000">
                                          <p:val>
                                            <p:strVal val="#ppt_x"/>
                                          </p:val>
                                        </p:tav>
                                      </p:tavLst>
                                    </p:anim>
                                    <p:anim calcmode="lin" valueType="num">
                                      <p:cBhvr additive="base">
                                        <p:cTn id="13" dur="500" fill="hold"/>
                                        <p:tgtEl>
                                          <p:spTgt spid="2129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2996"/>
                                        </p:tgtEl>
                                        <p:attrNameLst>
                                          <p:attrName>style.visibility</p:attrName>
                                        </p:attrNameLst>
                                      </p:cBhvr>
                                      <p:to>
                                        <p:strVal val="visible"/>
                                      </p:to>
                                    </p:set>
                                    <p:anim calcmode="discrete" valueType="clr">
                                      <p:cBhvr override="childStyle">
                                        <p:cTn id="18" dur="80"/>
                                        <p:tgtEl>
                                          <p:spTgt spid="21299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2996"/>
                                        </p:tgtEl>
                                        <p:attrNameLst>
                                          <p:attrName>fillcolor</p:attrName>
                                        </p:attrNameLst>
                                      </p:cBhvr>
                                      <p:tavLst>
                                        <p:tav tm="0">
                                          <p:val>
                                            <p:clrVal>
                                              <a:schemeClr val="accent2"/>
                                            </p:clrVal>
                                          </p:val>
                                        </p:tav>
                                        <p:tav tm="50000">
                                          <p:val>
                                            <p:clrVal>
                                              <a:schemeClr val="hlink"/>
                                            </p:clrVal>
                                          </p:val>
                                        </p:tav>
                                      </p:tavLst>
                                    </p:anim>
                                    <p:set>
                                      <p:cBhvr>
                                        <p:cTn id="20" dur="80"/>
                                        <p:tgtEl>
                                          <p:spTgt spid="2129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p:bldP spid="2129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4BB0E3E-0C8D-40D0-A5AE-251A5E54F6D3}" type="slidenum">
              <a:rPr lang="en-GB"/>
              <a:pPr>
                <a:defRPr/>
              </a:pPr>
              <a:t>15</a:t>
            </a:fld>
            <a:endParaRPr lang="en-GB" dirty="0"/>
          </a:p>
        </p:txBody>
      </p:sp>
      <p:sp>
        <p:nvSpPr>
          <p:cNvPr id="14338"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14342" name="Picture 6" descr="Krist"/>
          <p:cNvPicPr>
            <a:picLocks noGrp="1" noChangeAspect="1" noChangeArrowheads="1"/>
          </p:cNvPicPr>
          <p:nvPr>
            <p:ph idx="1"/>
          </p:nvPr>
        </p:nvPicPr>
        <p:blipFill>
          <a:blip r:embed="rId3" cstate="print">
            <a:duotone>
              <a:prstClr val="black"/>
              <a:schemeClr val="accent2">
                <a:tint val="45000"/>
                <a:satMod val="400000"/>
              </a:schemeClr>
            </a:duotone>
          </a:blip>
          <a:srcRect/>
          <a:stretch>
            <a:fillRect/>
          </a:stretch>
        </p:blipFill>
        <p:spPr>
          <a:xfrm>
            <a:off x="357158" y="1571612"/>
            <a:ext cx="4475455" cy="3516322"/>
          </a:xfrm>
        </p:spPr>
      </p:pic>
      <p:sp>
        <p:nvSpPr>
          <p:cNvPr id="14344" name="Text Box 8"/>
          <p:cNvSpPr txBox="1">
            <a:spLocks noChangeArrowheads="1"/>
          </p:cNvSpPr>
          <p:nvPr/>
        </p:nvSpPr>
        <p:spPr bwMode="auto">
          <a:xfrm>
            <a:off x="5003800" y="1628775"/>
            <a:ext cx="4140200" cy="3970338"/>
          </a:xfrm>
          <a:prstGeom prst="rect">
            <a:avLst/>
          </a:prstGeom>
          <a:noFill/>
          <a:ln w="9525">
            <a:noFill/>
            <a:miter lim="800000"/>
            <a:headEnd/>
            <a:tailEnd/>
          </a:ln>
          <a:effectLst/>
        </p:spPr>
        <p:txBody>
          <a:bodyPr>
            <a:spAutoFit/>
          </a:bodyPr>
          <a:lstStyle/>
          <a:p>
            <a:pPr algn="ctr">
              <a:defRPr/>
            </a:pPr>
            <a:r>
              <a:rPr lang="en-GB" sz="2800" b="1" i="0" dirty="0" err="1">
                <a:solidFill>
                  <a:srgbClr val="00FFFF"/>
                </a:solidFill>
                <a:effectLst>
                  <a:outerShdw blurRad="38100" dist="38100" dir="2700000" algn="tl">
                    <a:srgbClr val="000000"/>
                  </a:outerShdw>
                </a:effectLst>
                <a:latin typeface="+mj-lt"/>
              </a:rPr>
              <a:t>Kristallnacht</a:t>
            </a:r>
            <a:r>
              <a:rPr lang="en-GB" sz="2800" b="1" i="0" dirty="0">
                <a:solidFill>
                  <a:srgbClr val="00FF00"/>
                </a:solidFill>
                <a:effectLst>
                  <a:outerShdw blurRad="38100" dist="38100" dir="2700000" algn="tl">
                    <a:srgbClr val="000000"/>
                  </a:outerShdw>
                </a:effectLst>
                <a:latin typeface="+mj-lt"/>
              </a:rPr>
              <a:t> </a:t>
            </a:r>
          </a:p>
          <a:p>
            <a:pPr>
              <a:defRPr/>
            </a:pPr>
            <a:endParaRPr lang="en-GB" sz="2800" b="1" i="0" dirty="0">
              <a:solidFill>
                <a:srgbClr val="00FF00"/>
              </a:solidFill>
              <a:effectLst>
                <a:outerShdw blurRad="38100" dist="38100" dir="2700000" algn="tl">
                  <a:srgbClr val="000000"/>
                </a:outerShdw>
              </a:effectLst>
              <a:latin typeface="+mj-lt"/>
            </a:endParaRPr>
          </a:p>
          <a:p>
            <a:pPr>
              <a:defRPr/>
            </a:pPr>
            <a:r>
              <a:rPr lang="en-GB" sz="2800" b="1" i="0" dirty="0">
                <a:solidFill>
                  <a:srgbClr val="FFC000"/>
                </a:solidFill>
                <a:effectLst>
                  <a:outerShdw blurRad="38100" dist="38100" dir="2700000" algn="tl">
                    <a:srgbClr val="000000"/>
                  </a:outerShdw>
                </a:effectLst>
                <a:latin typeface="+mj-lt"/>
              </a:rPr>
              <a:t>When government officials were away, </a:t>
            </a:r>
            <a:r>
              <a:rPr lang="en-GB" sz="2800" b="1" i="0" dirty="0">
                <a:solidFill>
                  <a:srgbClr val="00FF00"/>
                </a:solidFill>
                <a:effectLst>
                  <a:outerShdw blurRad="38100" dist="38100" dir="2700000" algn="tl">
                    <a:srgbClr val="000000"/>
                  </a:outerShdw>
                </a:effectLst>
                <a:latin typeface="+mj-lt"/>
              </a:rPr>
              <a:t>Jewish-paid thugs went on a rampage in Berlin and some border towns. </a:t>
            </a:r>
            <a:r>
              <a:rPr lang="en-GB" sz="2800" b="1" i="0" dirty="0">
                <a:solidFill>
                  <a:srgbClr val="FF33CC"/>
                </a:solidFill>
                <a:effectLst>
                  <a:outerShdw blurRad="38100" dist="38100" dir="2700000" algn="tl">
                    <a:srgbClr val="000000"/>
                  </a:outerShdw>
                </a:effectLst>
                <a:latin typeface="+mj-lt"/>
              </a:rPr>
              <a:t/>
            </a:r>
            <a:br>
              <a:rPr lang="en-GB" sz="2800" b="1" i="0" dirty="0">
                <a:solidFill>
                  <a:srgbClr val="FF33CC"/>
                </a:solidFill>
                <a:effectLst>
                  <a:outerShdw blurRad="38100" dist="38100" dir="2700000" algn="tl">
                    <a:srgbClr val="000000"/>
                  </a:outerShdw>
                </a:effectLst>
                <a:latin typeface="+mj-lt"/>
              </a:rPr>
            </a:br>
            <a:r>
              <a:rPr lang="en-GB" sz="2800" b="1" i="0" dirty="0">
                <a:effectLst>
                  <a:outerShdw blurRad="38100" dist="38100" dir="2700000" algn="tl">
                    <a:srgbClr val="000000"/>
                  </a:outerShdw>
                </a:effectLst>
                <a:latin typeface="+mj-lt"/>
              </a:rPr>
              <a:t> </a:t>
            </a:r>
          </a:p>
        </p:txBody>
      </p:sp>
      <p:sp>
        <p:nvSpPr>
          <p:cNvPr id="7" name="TextBox 6"/>
          <p:cNvSpPr txBox="1"/>
          <p:nvPr/>
        </p:nvSpPr>
        <p:spPr>
          <a:xfrm>
            <a:off x="0" y="5657671"/>
            <a:ext cx="9144000" cy="120032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600" b="1" i="0" dirty="0">
                <a:solidFill>
                  <a:srgbClr val="FFFF00"/>
                </a:solidFill>
                <a:effectLst>
                  <a:outerShdw blurRad="38100" dist="38100" dir="2700000" algn="tl">
                    <a:srgbClr val="000000"/>
                  </a:outerShdw>
                </a:effectLst>
              </a:rPr>
              <a:t>Nazis were blamed, and </a:t>
            </a:r>
            <a:r>
              <a:rPr lang="en-GB" sz="3600" b="1" i="0" dirty="0">
                <a:solidFill>
                  <a:srgbClr val="FF0000"/>
                </a:solidFill>
                <a:effectLst>
                  <a:outerShdw blurRad="38100" dist="38100" dir="2700000" algn="tl">
                    <a:srgbClr val="000000"/>
                  </a:outerShdw>
                </a:effectLst>
              </a:rPr>
              <a:t>world opinion favoured the Jews</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ircle(in)">
                                      <p:cBhvr>
                                        <p:cTn id="7" dur="20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44">
                                            <p:txEl>
                                              <p:pRg st="0" end="0"/>
                                            </p:txEl>
                                          </p:spTgt>
                                        </p:tgtEl>
                                        <p:attrNameLst>
                                          <p:attrName>style.visibility</p:attrName>
                                        </p:attrNameLst>
                                      </p:cBhvr>
                                      <p:to>
                                        <p:strVal val="visible"/>
                                      </p:to>
                                    </p:set>
                                    <p:anim calcmode="lin" valueType="num">
                                      <p:cBhvr additive="base">
                                        <p:cTn id="12" dur="500" fill="hold"/>
                                        <p:tgtEl>
                                          <p:spTgt spid="1434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4344">
                                            <p:txEl>
                                              <p:pRg st="2" end="2"/>
                                            </p:txEl>
                                          </p:spTgt>
                                        </p:tgtEl>
                                        <p:attrNameLst>
                                          <p:attrName>style.visibility</p:attrName>
                                        </p:attrNameLst>
                                      </p:cBhvr>
                                      <p:to>
                                        <p:strVal val="visible"/>
                                      </p:to>
                                    </p:set>
                                    <p:anim calcmode="discrete" valueType="clr">
                                      <p:cBhvr override="childStyle">
                                        <p:cTn id="18" dur="80"/>
                                        <p:tgtEl>
                                          <p:spTgt spid="143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4">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14344">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E09E761D-7402-4CF0-A44B-F42A9DC7A0AE}" type="slidenum">
              <a:rPr lang="en-GB" smtClean="0"/>
              <a:pPr>
                <a:defRPr/>
              </a:pPr>
              <a:t>150</a:t>
            </a:fld>
            <a:endParaRPr lang="en-GB"/>
          </a:p>
        </p:txBody>
      </p:sp>
      <p:pic>
        <p:nvPicPr>
          <p:cNvPr id="386050" name="Picture 2" descr="http://www.cremationofcare.com/images/symbols/fasci/mirror_facism.jpg"/>
          <p:cNvPicPr>
            <a:picLocks noChangeAspect="1" noChangeArrowheads="1"/>
          </p:cNvPicPr>
          <p:nvPr/>
        </p:nvPicPr>
        <p:blipFill>
          <a:blip r:embed="rId3" cstate="print"/>
          <a:srcRect r="8536"/>
          <a:stretch>
            <a:fillRect/>
          </a:stretch>
        </p:blipFill>
        <p:spPr bwMode="auto">
          <a:xfrm>
            <a:off x="357188" y="1565275"/>
            <a:ext cx="3973512" cy="5006975"/>
          </a:xfrm>
          <a:prstGeom prst="rect">
            <a:avLst/>
          </a:prstGeom>
          <a:noFill/>
          <a:ln w="9525">
            <a:noFill/>
            <a:miter lim="800000"/>
            <a:headEnd/>
            <a:tailEnd/>
          </a:ln>
        </p:spPr>
      </p:pic>
      <p:sp>
        <p:nvSpPr>
          <p:cNvPr id="7" name="TextBox 6"/>
          <p:cNvSpPr txBox="1"/>
          <p:nvPr/>
        </p:nvSpPr>
        <p:spPr>
          <a:xfrm>
            <a:off x="4500563" y="1928813"/>
            <a:ext cx="4643437" cy="44005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Mohammed  </a:t>
            </a:r>
            <a:r>
              <a:rPr lang="en-GB" sz="2800" b="1" i="0" dirty="0" err="1">
                <a:solidFill>
                  <a:srgbClr val="00FFFF"/>
                </a:solidFill>
                <a:effectLst>
                  <a:outerShdw blurRad="38100" dist="38100" dir="2700000" algn="tl">
                    <a:srgbClr val="000000"/>
                  </a:outerShdw>
                </a:effectLst>
                <a:latin typeface="Arial" charset="0"/>
              </a:rPr>
              <a:t>Sadique</a:t>
            </a:r>
            <a:r>
              <a:rPr lang="en-GB" sz="2800" b="1" i="0" dirty="0">
                <a:solidFill>
                  <a:srgbClr val="00FFFF"/>
                </a:solidFill>
                <a:effectLst>
                  <a:outerShdw blurRad="38100" dist="38100" dir="2700000" algn="tl">
                    <a:srgbClr val="000000"/>
                  </a:outerShdw>
                </a:effectLst>
                <a:latin typeface="Arial" charset="0"/>
              </a:rPr>
              <a:t> Khan, 30, a teacher for disabled children, has 14 month old, </a:t>
            </a:r>
            <a:r>
              <a:rPr lang="en-GB" sz="2800" b="1" i="0" dirty="0">
                <a:solidFill>
                  <a:srgbClr val="FFC000"/>
                </a:solidFill>
                <a:effectLst>
                  <a:outerShdw blurRad="38100" dist="38100" dir="2700000" algn="tl">
                    <a:srgbClr val="000000"/>
                  </a:outerShdw>
                </a:effectLst>
                <a:latin typeface="Arial" charset="0"/>
              </a:rPr>
              <a:t>and wife is pregnant. </a:t>
            </a:r>
            <a:r>
              <a:rPr lang="en-GB" sz="2800" b="1" i="0" dirty="0" err="1">
                <a:solidFill>
                  <a:srgbClr val="FFC000"/>
                </a:solidFill>
                <a:effectLst>
                  <a:outerShdw blurRad="38100" dist="38100" dir="2700000" algn="tl">
                    <a:srgbClr val="000000"/>
                  </a:outerShdw>
                </a:effectLst>
                <a:latin typeface="Arial" charset="0"/>
              </a:rPr>
              <a:t>Jermaine</a:t>
            </a:r>
            <a:r>
              <a:rPr lang="en-GB" sz="2800" b="1" i="0" dirty="0">
                <a:solidFill>
                  <a:srgbClr val="FFC000"/>
                </a:solidFill>
                <a:effectLst>
                  <a:outerShdw blurRad="38100" dist="38100" dir="2700000" algn="tl">
                    <a:srgbClr val="000000"/>
                  </a:outerShdw>
                </a:effectLst>
                <a:latin typeface="Arial" charset="0"/>
              </a:rPr>
              <a:t> Lindsay has a one-year-old son</a:t>
            </a:r>
            <a:r>
              <a:rPr lang="en-GB" sz="2800" b="1" i="0" dirty="0">
                <a:solidFill>
                  <a:srgbClr val="00FF00"/>
                </a:solidFill>
                <a:effectLst>
                  <a:outerShdw blurRad="38100" dist="38100" dir="2700000" algn="tl">
                    <a:srgbClr val="000000"/>
                  </a:outerShdw>
                </a:effectLst>
                <a:latin typeface="Arial" charset="0"/>
              </a:rPr>
              <a:t>, is expecting her second baby within days.</a:t>
            </a:r>
          </a:p>
          <a:p>
            <a:pPr>
              <a:defRPr/>
            </a:pPr>
            <a:r>
              <a:rPr lang="en-GB" sz="2800" b="1" i="0" dirty="0">
                <a:solidFill>
                  <a:srgbClr val="FF0000"/>
                </a:solidFill>
                <a:effectLst>
                  <a:outerShdw blurRad="38100" dist="38100" dir="2700000" algn="tl">
                    <a:srgbClr val="000000"/>
                  </a:outerShdw>
                </a:effectLst>
                <a:latin typeface="Arial" charset="0"/>
              </a:rPr>
              <a:t>They all had two way tickets.</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6050"/>
                                        </p:tgtEl>
                                        <p:attrNameLst>
                                          <p:attrName>style.visibility</p:attrName>
                                        </p:attrNameLst>
                                      </p:cBhvr>
                                      <p:to>
                                        <p:strVal val="visible"/>
                                      </p:to>
                                    </p:set>
                                    <p:animEffect transition="in" filter="circle(in)">
                                      <p:cBhvr>
                                        <p:cTn id="7" dur="2000"/>
                                        <p:tgtEl>
                                          <p:spTgt spid="38605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A7A99D0-9B23-4B1F-9F80-FEB9D8DDB608}" type="slidenum">
              <a:rPr lang="en-GB"/>
              <a:pPr>
                <a:defRPr/>
              </a:pPr>
              <a:t>151</a:t>
            </a:fld>
            <a:endParaRPr lang="en-GB"/>
          </a:p>
        </p:txBody>
      </p:sp>
      <p:sp>
        <p:nvSpPr>
          <p:cNvPr id="21401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14020" name="Text Box 4"/>
          <p:cNvSpPr txBox="1">
            <a:spLocks noChangeArrowheads="1"/>
          </p:cNvSpPr>
          <p:nvPr/>
        </p:nvSpPr>
        <p:spPr bwMode="auto">
          <a:xfrm>
            <a:off x="3959225" y="1225550"/>
            <a:ext cx="5184775" cy="5632450"/>
          </a:xfrm>
          <a:prstGeom prst="rect">
            <a:avLst/>
          </a:prstGeom>
          <a:noFill/>
          <a:ln w="9525">
            <a:noFill/>
            <a:miter lim="800000"/>
            <a:headEnd/>
            <a:tailEnd/>
          </a:ln>
          <a:effectLst/>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Police, </a:t>
            </a:r>
            <a:r>
              <a:rPr lang="en-GB" sz="2800" b="1" i="0" dirty="0">
                <a:solidFill>
                  <a:srgbClr val="00FFFF"/>
                </a:solidFill>
                <a:effectLst>
                  <a:outerShdw blurRad="38100" dist="38100" dir="2700000" algn="tl">
                    <a:srgbClr val="000000"/>
                  </a:outerShdw>
                </a:effectLst>
                <a:latin typeface="Arial" charset="0"/>
              </a:rPr>
              <a:t>despite repeated requests from the families of the alleged bombers, </a:t>
            </a:r>
            <a:r>
              <a:rPr lang="en-GB" sz="2800" b="1" i="0" dirty="0">
                <a:solidFill>
                  <a:srgbClr val="FFC000"/>
                </a:solidFill>
                <a:effectLst>
                  <a:outerShdw blurRad="38100" dist="38100" dir="2700000" algn="tl">
                    <a:srgbClr val="000000"/>
                  </a:outerShdw>
                </a:effectLst>
                <a:latin typeface="Arial" charset="0"/>
              </a:rPr>
              <a:t>the police have been unable to produce any remains of the bombers or show them photos.</a:t>
            </a:r>
          </a:p>
          <a:p>
            <a:pPr>
              <a:defRPr/>
            </a:pPr>
            <a:r>
              <a:rPr lang="en-GB" sz="2800" b="1" i="0" dirty="0">
                <a:solidFill>
                  <a:srgbClr val="00FF00"/>
                </a:solidFill>
                <a:effectLst>
                  <a:outerShdw blurRad="38100" dist="38100" dir="2700000" algn="tl">
                    <a:srgbClr val="000000"/>
                  </a:outerShdw>
                </a:effectLst>
                <a:latin typeface="Arial" charset="0"/>
              </a:rPr>
              <a:t>Which leads one to believe that the 4 patsies were exterminated and their bodies </a:t>
            </a:r>
            <a:r>
              <a:rPr lang="en-GB" sz="2800" b="1" i="0" dirty="0">
                <a:solidFill>
                  <a:srgbClr val="FF0000"/>
                </a:solidFill>
                <a:effectLst>
                  <a:outerShdw blurRad="38100" dist="38100" dir="2700000" algn="tl">
                    <a:srgbClr val="000000"/>
                  </a:outerShdw>
                </a:effectLst>
                <a:latin typeface="Arial" charset="0"/>
              </a:rPr>
              <a:t>disposed of elsewhere.</a:t>
            </a:r>
            <a:r>
              <a:rPr lang="en-GB" sz="2400" b="1" i="0" dirty="0">
                <a:solidFill>
                  <a:srgbClr val="FF0000"/>
                </a:solidFill>
                <a:effectLst>
                  <a:outerShdw blurRad="38100" dist="38100" dir="2700000" algn="tl">
                    <a:srgbClr val="000000"/>
                  </a:outerShdw>
                </a:effectLst>
                <a:latin typeface="Arial" charset="0"/>
              </a:rPr>
              <a:t/>
            </a:r>
            <a:br>
              <a:rPr lang="en-GB" sz="2400" b="1" i="0" dirty="0">
                <a:solidFill>
                  <a:srgbClr val="FF0000"/>
                </a:solidFill>
                <a:effectLst>
                  <a:outerShdw blurRad="38100" dist="38100" dir="2700000" algn="tl">
                    <a:srgbClr val="000000"/>
                  </a:outerShdw>
                </a:effectLst>
                <a:latin typeface="Arial" charset="0"/>
              </a:rPr>
            </a:br>
            <a:endParaRPr lang="en-GB" sz="2400" b="1" i="0" dirty="0">
              <a:solidFill>
                <a:srgbClr val="FF0000"/>
              </a:solidFill>
              <a:effectLst>
                <a:outerShdw blurRad="38100" dist="38100" dir="2700000" algn="tl">
                  <a:srgbClr val="000000"/>
                </a:outerShdw>
              </a:effectLst>
              <a:latin typeface="Arial" charset="0"/>
            </a:endParaRPr>
          </a:p>
        </p:txBody>
      </p:sp>
      <p:pic>
        <p:nvPicPr>
          <p:cNvPr id="214023" name="Picture 7" descr="london2"/>
          <p:cNvPicPr>
            <a:picLocks noGrp="1" noChangeAspect="1" noChangeArrowheads="1"/>
          </p:cNvPicPr>
          <p:nvPr>
            <p:ph idx="1"/>
          </p:nvPr>
        </p:nvPicPr>
        <p:blipFill>
          <a:blip r:embed="rId3" cstate="print"/>
          <a:srcRect/>
          <a:stretch>
            <a:fillRect/>
          </a:stretch>
        </p:blipFill>
        <p:spPr>
          <a:xfrm>
            <a:off x="323850" y="1196975"/>
            <a:ext cx="3409950" cy="4495800"/>
          </a:xfrm>
          <a:noFill/>
        </p:spPr>
      </p:pic>
      <p:sp>
        <p:nvSpPr>
          <p:cNvPr id="214024" name="Text Box 8"/>
          <p:cNvSpPr txBox="1">
            <a:spLocks noChangeArrowheads="1"/>
          </p:cNvSpPr>
          <p:nvPr/>
        </p:nvSpPr>
        <p:spPr bwMode="auto">
          <a:xfrm>
            <a:off x="0" y="5667375"/>
            <a:ext cx="4140200"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rPr>
              <a:t>Alleged Suicide Bomber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4023"/>
                                        </p:tgtEl>
                                        <p:attrNameLst>
                                          <p:attrName>style.visibility</p:attrName>
                                        </p:attrNameLst>
                                      </p:cBhvr>
                                      <p:to>
                                        <p:strVal val="visible"/>
                                      </p:to>
                                    </p:set>
                                    <p:animEffect transition="in" filter="circle(in)">
                                      <p:cBhvr>
                                        <p:cTn id="7" dur="2000"/>
                                        <p:tgtEl>
                                          <p:spTgt spid="2140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4024"/>
                                        </p:tgtEl>
                                        <p:attrNameLst>
                                          <p:attrName>style.visibility</p:attrName>
                                        </p:attrNameLst>
                                      </p:cBhvr>
                                      <p:to>
                                        <p:strVal val="visible"/>
                                      </p:to>
                                    </p:set>
                                    <p:anim calcmode="lin" valueType="num">
                                      <p:cBhvr additive="base">
                                        <p:cTn id="12" dur="500" fill="hold"/>
                                        <p:tgtEl>
                                          <p:spTgt spid="214024"/>
                                        </p:tgtEl>
                                        <p:attrNameLst>
                                          <p:attrName>ppt_x</p:attrName>
                                        </p:attrNameLst>
                                      </p:cBhvr>
                                      <p:tavLst>
                                        <p:tav tm="0">
                                          <p:val>
                                            <p:strVal val="#ppt_x"/>
                                          </p:val>
                                        </p:tav>
                                        <p:tav tm="100000">
                                          <p:val>
                                            <p:strVal val="#ppt_x"/>
                                          </p:val>
                                        </p:tav>
                                      </p:tavLst>
                                    </p:anim>
                                    <p:anim calcmode="lin" valueType="num">
                                      <p:cBhvr additive="base">
                                        <p:cTn id="13" dur="500" fill="hold"/>
                                        <p:tgtEl>
                                          <p:spTgt spid="2140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4020"/>
                                        </p:tgtEl>
                                        <p:attrNameLst>
                                          <p:attrName>style.visibility</p:attrName>
                                        </p:attrNameLst>
                                      </p:cBhvr>
                                      <p:to>
                                        <p:strVal val="visible"/>
                                      </p:to>
                                    </p:set>
                                    <p:anim calcmode="discrete" valueType="clr">
                                      <p:cBhvr override="childStyle">
                                        <p:cTn id="18" dur="80"/>
                                        <p:tgtEl>
                                          <p:spTgt spid="21402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4020"/>
                                        </p:tgtEl>
                                        <p:attrNameLst>
                                          <p:attrName>fillcolor</p:attrName>
                                        </p:attrNameLst>
                                      </p:cBhvr>
                                      <p:tavLst>
                                        <p:tav tm="0">
                                          <p:val>
                                            <p:clrVal>
                                              <a:schemeClr val="accent2"/>
                                            </p:clrVal>
                                          </p:val>
                                        </p:tav>
                                        <p:tav tm="50000">
                                          <p:val>
                                            <p:clrVal>
                                              <a:schemeClr val="hlink"/>
                                            </p:clrVal>
                                          </p:val>
                                        </p:tav>
                                      </p:tavLst>
                                    </p:anim>
                                    <p:set>
                                      <p:cBhvr>
                                        <p:cTn id="20" dur="80"/>
                                        <p:tgtEl>
                                          <p:spTgt spid="2140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17BFB8C-D16A-4665-85A5-FAC97F73F7E9}" type="slidenum">
              <a:rPr lang="en-GB"/>
              <a:pPr>
                <a:defRPr/>
              </a:pPr>
              <a:t>152</a:t>
            </a:fld>
            <a:endParaRPr lang="en-GB"/>
          </a:p>
        </p:txBody>
      </p:sp>
      <p:sp>
        <p:nvSpPr>
          <p:cNvPr id="215042"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15043" name="Picture 3" descr="Protester with a message"/>
          <p:cNvPicPr>
            <a:picLocks noGrp="1" noChangeAspect="1" noChangeArrowheads="1"/>
          </p:cNvPicPr>
          <p:nvPr>
            <p:ph idx="1"/>
          </p:nvPr>
        </p:nvPicPr>
        <p:blipFill>
          <a:blip r:embed="rId3" cstate="print"/>
          <a:srcRect l="23175" t="8296" b="17778"/>
          <a:stretch>
            <a:fillRect/>
          </a:stretch>
        </p:blipFill>
        <p:spPr>
          <a:xfrm>
            <a:off x="323850" y="1268413"/>
            <a:ext cx="3744913" cy="4797425"/>
          </a:xfrm>
          <a:noFill/>
        </p:spPr>
      </p:pic>
      <p:sp>
        <p:nvSpPr>
          <p:cNvPr id="215044" name="Text Box 4"/>
          <p:cNvSpPr txBox="1">
            <a:spLocks noChangeArrowheads="1"/>
          </p:cNvSpPr>
          <p:nvPr/>
        </p:nvSpPr>
        <p:spPr bwMode="auto">
          <a:xfrm>
            <a:off x="4356100" y="1785938"/>
            <a:ext cx="4787900" cy="3754437"/>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The Government was rattled by the large portion of public sceptical of their version of events</a:t>
            </a:r>
            <a:r>
              <a:rPr lang="en-GB" sz="2800" b="1" i="0" dirty="0">
                <a:solidFill>
                  <a:srgbClr val="FFFF00"/>
                </a:solidFill>
                <a:effectLst>
                  <a:outerShdw blurRad="38100" dist="38100" dir="2700000" algn="tl">
                    <a:srgbClr val="000000"/>
                  </a:outerShdw>
                </a:effectLst>
                <a:latin typeface="Arial" charset="0"/>
              </a:rPr>
              <a:t>.</a:t>
            </a:r>
          </a:p>
          <a:p>
            <a:pPr>
              <a:spcBef>
                <a:spcPct val="50000"/>
              </a:spcBef>
              <a:defRPr/>
            </a:pPr>
            <a:r>
              <a:rPr lang="en-GB" sz="2800" b="1" i="0" dirty="0">
                <a:solidFill>
                  <a:srgbClr val="FF0000"/>
                </a:solidFill>
                <a:effectLst>
                  <a:outerShdw blurRad="38100" dist="38100" dir="2700000" algn="tl">
                    <a:srgbClr val="000000"/>
                  </a:outerShdw>
                </a:effectLst>
                <a:latin typeface="Arial" charset="0"/>
              </a:rPr>
              <a:t>It was therefore necessary to stage another “event”</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to reinforce the Muslim factor of the recent outrages.</a:t>
            </a:r>
          </a:p>
        </p:txBody>
      </p:sp>
      <p:sp>
        <p:nvSpPr>
          <p:cNvPr id="215045" name="Text Box 5"/>
          <p:cNvSpPr txBox="1">
            <a:spLocks noChangeArrowheads="1"/>
          </p:cNvSpPr>
          <p:nvPr/>
        </p:nvSpPr>
        <p:spPr bwMode="auto">
          <a:xfrm>
            <a:off x="395288" y="6216650"/>
            <a:ext cx="3671887"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A Protester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circle(in)">
                                      <p:cBhvr>
                                        <p:cTn id="7" dur="2000"/>
                                        <p:tgtEl>
                                          <p:spTgt spid="2150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45"/>
                                        </p:tgtEl>
                                        <p:attrNameLst>
                                          <p:attrName>style.visibility</p:attrName>
                                        </p:attrNameLst>
                                      </p:cBhvr>
                                      <p:to>
                                        <p:strVal val="visible"/>
                                      </p:to>
                                    </p:set>
                                    <p:anim calcmode="lin" valueType="num">
                                      <p:cBhvr additive="base">
                                        <p:cTn id="12" dur="500" fill="hold"/>
                                        <p:tgtEl>
                                          <p:spTgt spid="215045"/>
                                        </p:tgtEl>
                                        <p:attrNameLst>
                                          <p:attrName>ppt_x</p:attrName>
                                        </p:attrNameLst>
                                      </p:cBhvr>
                                      <p:tavLst>
                                        <p:tav tm="0">
                                          <p:val>
                                            <p:strVal val="#ppt_x"/>
                                          </p:val>
                                        </p:tav>
                                        <p:tav tm="100000">
                                          <p:val>
                                            <p:strVal val="#ppt_x"/>
                                          </p:val>
                                        </p:tav>
                                      </p:tavLst>
                                    </p:anim>
                                    <p:anim calcmode="lin" valueType="num">
                                      <p:cBhvr additive="base">
                                        <p:cTn id="13" dur="500" fill="hold"/>
                                        <p:tgtEl>
                                          <p:spTgt spid="2150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5044"/>
                                        </p:tgtEl>
                                        <p:attrNameLst>
                                          <p:attrName>style.visibility</p:attrName>
                                        </p:attrNameLst>
                                      </p:cBhvr>
                                      <p:to>
                                        <p:strVal val="visible"/>
                                      </p:to>
                                    </p:set>
                                    <p:anim calcmode="discrete" valueType="clr">
                                      <p:cBhvr override="childStyle">
                                        <p:cTn id="18" dur="80"/>
                                        <p:tgtEl>
                                          <p:spTgt spid="21504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5044"/>
                                        </p:tgtEl>
                                        <p:attrNameLst>
                                          <p:attrName>fillcolor</p:attrName>
                                        </p:attrNameLst>
                                      </p:cBhvr>
                                      <p:tavLst>
                                        <p:tav tm="0">
                                          <p:val>
                                            <p:clrVal>
                                              <a:schemeClr val="accent2"/>
                                            </p:clrVal>
                                          </p:val>
                                        </p:tav>
                                        <p:tav tm="50000">
                                          <p:val>
                                            <p:clrVal>
                                              <a:schemeClr val="hlink"/>
                                            </p:clrVal>
                                          </p:val>
                                        </p:tav>
                                      </p:tavLst>
                                    </p:anim>
                                    <p:set>
                                      <p:cBhvr>
                                        <p:cTn id="20" dur="80"/>
                                        <p:tgtEl>
                                          <p:spTgt spid="2150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0C8604F1-8A18-4AE4-943E-100F4AA6F20C}" type="slidenum">
              <a:rPr lang="en-GB" smtClean="0"/>
              <a:pPr>
                <a:defRPr/>
              </a:pPr>
              <a:t>153</a:t>
            </a:fld>
            <a:endParaRPr lang="en-GB"/>
          </a:p>
        </p:txBody>
      </p:sp>
      <p:pic>
        <p:nvPicPr>
          <p:cNvPr id="388098" name="Picture 2" descr="http://www.kathymcmahon.utvinternet.com/mrn/anewspic1/London/LondonPsyOp.jpg"/>
          <p:cNvPicPr>
            <a:picLocks noChangeAspect="1" noChangeArrowheads="1"/>
          </p:cNvPicPr>
          <p:nvPr/>
        </p:nvPicPr>
        <p:blipFill>
          <a:blip r:embed="rId3" cstate="print"/>
          <a:srcRect/>
          <a:stretch>
            <a:fillRect/>
          </a:stretch>
        </p:blipFill>
        <p:spPr bwMode="auto">
          <a:xfrm>
            <a:off x="1000125" y="1571625"/>
            <a:ext cx="7143750" cy="3760788"/>
          </a:xfrm>
          <a:prstGeom prst="rect">
            <a:avLst/>
          </a:prstGeom>
          <a:noFill/>
          <a:ln w="9525">
            <a:noFill/>
            <a:miter lim="800000"/>
            <a:headEnd/>
            <a:tailEnd/>
          </a:ln>
        </p:spPr>
      </p:pic>
      <p:sp>
        <p:nvSpPr>
          <p:cNvPr id="7" name="TextBox 6"/>
          <p:cNvSpPr txBox="1"/>
          <p:nvPr/>
        </p:nvSpPr>
        <p:spPr>
          <a:xfrm>
            <a:off x="0" y="5473005"/>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FF00FF"/>
                </a:solidFill>
                <a:effectLst>
                  <a:outerShdw blurRad="38100" dist="38100" dir="2700000" algn="tl">
                    <a:srgbClr val="000000"/>
                  </a:outerShdw>
                </a:effectLst>
              </a:rPr>
              <a:t>This was the foiled bus bombings on 21/7/2005 only 7 days later –</a:t>
            </a:r>
            <a:r>
              <a:rPr lang="en-GB" sz="2800" b="1" i="0" dirty="0">
                <a:solidFill>
                  <a:srgbClr val="FFFF00"/>
                </a:solidFill>
                <a:effectLst>
                  <a:outerShdw blurRad="38100" dist="38100" dir="2700000" algn="tl">
                    <a:srgbClr val="000000"/>
                  </a:outerShdw>
                </a:effectLst>
              </a:rPr>
              <a:t> </a:t>
            </a:r>
            <a:r>
              <a:rPr lang="en-GB" sz="2800" b="1" i="0" dirty="0">
                <a:solidFill>
                  <a:srgbClr val="00FF00"/>
                </a:solidFill>
                <a:effectLst>
                  <a:outerShdw blurRad="38100" dist="38100" dir="2700000" algn="tl">
                    <a:srgbClr val="000000"/>
                  </a:outerShdw>
                </a:effectLst>
              </a:rPr>
              <a:t>notice the Illuminati time stamp of 7 again on this further assault on London.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8098"/>
                                        </p:tgtEl>
                                        <p:attrNameLst>
                                          <p:attrName>style.visibility</p:attrName>
                                        </p:attrNameLst>
                                      </p:cBhvr>
                                      <p:to>
                                        <p:strVal val="visible"/>
                                      </p:to>
                                    </p:set>
                                    <p:animEffect transition="in" filter="circle(in)">
                                      <p:cBhvr>
                                        <p:cTn id="7" dur="2000"/>
                                        <p:tgtEl>
                                          <p:spTgt spid="388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2BE2052-94FC-4A03-AB1A-D7A902D56E03}" type="slidenum">
              <a:rPr lang="en-GB"/>
              <a:pPr>
                <a:defRPr/>
              </a:pPr>
              <a:t>154</a:t>
            </a:fld>
            <a:endParaRPr lang="en-GB"/>
          </a:p>
        </p:txBody>
      </p:sp>
      <p:sp>
        <p:nvSpPr>
          <p:cNvPr id="216066"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16067" name="Picture 3" descr="Messages were left at the entrance of the tube station"/>
          <p:cNvPicPr>
            <a:picLocks noGrp="1" noChangeAspect="1" noChangeArrowheads="1"/>
          </p:cNvPicPr>
          <p:nvPr>
            <p:ph idx="1"/>
          </p:nvPr>
        </p:nvPicPr>
        <p:blipFill>
          <a:blip r:embed="rId3" cstate="print"/>
          <a:srcRect/>
          <a:stretch>
            <a:fillRect/>
          </a:stretch>
        </p:blipFill>
        <p:spPr>
          <a:xfrm>
            <a:off x="428625" y="1700213"/>
            <a:ext cx="4857750" cy="3986212"/>
          </a:xfrm>
          <a:noFill/>
        </p:spPr>
      </p:pic>
      <p:sp>
        <p:nvSpPr>
          <p:cNvPr id="216068" name="Text Box 4"/>
          <p:cNvSpPr txBox="1">
            <a:spLocks noChangeArrowheads="1"/>
          </p:cNvSpPr>
          <p:nvPr/>
        </p:nvSpPr>
        <p:spPr bwMode="auto">
          <a:xfrm>
            <a:off x="5572125" y="1714500"/>
            <a:ext cx="3571875" cy="3540125"/>
          </a:xfrm>
          <a:prstGeom prst="rect">
            <a:avLst/>
          </a:prstGeom>
          <a:noFill/>
          <a:ln w="9525">
            <a:noFill/>
            <a:miter lim="800000"/>
            <a:headEnd/>
            <a:tailEnd/>
          </a:ln>
          <a:effectLst/>
        </p:spPr>
        <p:txBody>
          <a:bodyPr>
            <a:spAutoFit/>
          </a:bodyPr>
          <a:lstStyle/>
          <a:p>
            <a:pPr>
              <a:spcBef>
                <a:spcPct val="50000"/>
              </a:spcBef>
              <a:defRPr/>
            </a:pPr>
            <a:r>
              <a:rPr lang="en-US" sz="2800" b="1" i="0" dirty="0">
                <a:solidFill>
                  <a:srgbClr val="00FFFF"/>
                </a:solidFill>
                <a:effectLst>
                  <a:outerShdw blurRad="38100" dist="38100" dir="2700000" algn="tl">
                    <a:srgbClr val="000000"/>
                  </a:outerShdw>
                </a:effectLst>
                <a:latin typeface="Arial" charset="0"/>
              </a:rPr>
              <a:t>Where is the DNA evidence that proves those </a:t>
            </a:r>
            <a:r>
              <a:rPr lang="en-US" sz="2800" b="1" i="0" dirty="0">
                <a:solidFill>
                  <a:srgbClr val="FFC000"/>
                </a:solidFill>
                <a:effectLst>
                  <a:outerShdw blurRad="38100" dist="38100" dir="2700000" algn="tl">
                    <a:srgbClr val="000000"/>
                  </a:outerShdw>
                </a:effectLst>
                <a:latin typeface="Arial" charset="0"/>
              </a:rPr>
              <a:t>four </a:t>
            </a:r>
            <a:r>
              <a:rPr lang="en-US" sz="2800" b="1" i="0" dirty="0" err="1">
                <a:solidFill>
                  <a:srgbClr val="FFC000"/>
                </a:solidFill>
                <a:effectLst>
                  <a:outerShdw blurRad="38100" dist="38100" dir="2700000" algn="tl">
                    <a:srgbClr val="000000"/>
                  </a:outerShdw>
                </a:effectLst>
                <a:latin typeface="Arial" charset="0"/>
              </a:rPr>
              <a:t>moslem</a:t>
            </a:r>
            <a:r>
              <a:rPr lang="en-US" sz="2800" b="1" i="0" dirty="0">
                <a:solidFill>
                  <a:srgbClr val="FFC000"/>
                </a:solidFill>
                <a:effectLst>
                  <a:outerShdw blurRad="38100" dist="38100" dir="2700000" algn="tl">
                    <a:srgbClr val="000000"/>
                  </a:outerShdw>
                </a:effectLst>
                <a:latin typeface="Arial" charset="0"/>
              </a:rPr>
              <a:t> boys were at the crime scenes?</a:t>
            </a:r>
            <a:r>
              <a:rPr lang="en-US" sz="2800" b="1" i="0" dirty="0">
                <a:solidFill>
                  <a:srgbClr val="FFFF00"/>
                </a:solidFill>
                <a:effectLst>
                  <a:outerShdw blurRad="38100" dist="38100" dir="2700000" algn="tl">
                    <a:srgbClr val="000000"/>
                  </a:outerShdw>
                </a:effectLst>
                <a:latin typeface="Arial" charset="0"/>
              </a:rPr>
              <a:t> </a:t>
            </a:r>
            <a:r>
              <a:rPr lang="en-US" sz="2800" b="1" i="0" dirty="0">
                <a:solidFill>
                  <a:srgbClr val="FF0000"/>
                </a:solidFill>
                <a:effectLst>
                  <a:outerShdw blurRad="38100" dist="38100" dir="2700000" algn="tl">
                    <a:srgbClr val="000000"/>
                  </a:outerShdw>
                </a:effectLst>
                <a:latin typeface="Arial" charset="0"/>
              </a:rPr>
              <a:t>There is none because they weren’t there</a:t>
            </a:r>
            <a:endParaRPr lang="en-GB" sz="2800" b="1" i="0" dirty="0">
              <a:solidFill>
                <a:srgbClr val="FFFF00"/>
              </a:solidFill>
              <a:effectLst>
                <a:outerShdw blurRad="38100" dist="38100" dir="2700000" algn="tl">
                  <a:srgbClr val="000000"/>
                </a:outerShdw>
              </a:effectLst>
              <a:latin typeface="Arial" charset="0"/>
            </a:endParaRPr>
          </a:p>
        </p:txBody>
      </p:sp>
      <p:sp>
        <p:nvSpPr>
          <p:cNvPr id="216069" name="Text Box 5"/>
          <p:cNvSpPr txBox="1">
            <a:spLocks noChangeArrowheads="1"/>
          </p:cNvSpPr>
          <p:nvPr/>
        </p:nvSpPr>
        <p:spPr bwMode="auto">
          <a:xfrm>
            <a:off x="0" y="5903893"/>
            <a:ext cx="91440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rPr>
              <a:t>Growing public suspicion of the Police’s involvement regarding the London bombings.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6067"/>
                                        </p:tgtEl>
                                        <p:attrNameLst>
                                          <p:attrName>style.visibility</p:attrName>
                                        </p:attrNameLst>
                                      </p:cBhvr>
                                      <p:to>
                                        <p:strVal val="visible"/>
                                      </p:to>
                                    </p:set>
                                    <p:animEffect transition="in" filter="circle(in)">
                                      <p:cBhvr>
                                        <p:cTn id="7" dur="2000"/>
                                        <p:tgtEl>
                                          <p:spTgt spid="2160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069"/>
                                        </p:tgtEl>
                                        <p:attrNameLst>
                                          <p:attrName>style.visibility</p:attrName>
                                        </p:attrNameLst>
                                      </p:cBhvr>
                                      <p:to>
                                        <p:strVal val="visible"/>
                                      </p:to>
                                    </p:set>
                                    <p:anim calcmode="lin" valueType="num">
                                      <p:cBhvr additive="base">
                                        <p:cTn id="12" dur="500" fill="hold"/>
                                        <p:tgtEl>
                                          <p:spTgt spid="216069"/>
                                        </p:tgtEl>
                                        <p:attrNameLst>
                                          <p:attrName>ppt_x</p:attrName>
                                        </p:attrNameLst>
                                      </p:cBhvr>
                                      <p:tavLst>
                                        <p:tav tm="0">
                                          <p:val>
                                            <p:strVal val="#ppt_x"/>
                                          </p:val>
                                        </p:tav>
                                        <p:tav tm="100000">
                                          <p:val>
                                            <p:strVal val="#ppt_x"/>
                                          </p:val>
                                        </p:tav>
                                      </p:tavLst>
                                    </p:anim>
                                    <p:anim calcmode="lin" valueType="num">
                                      <p:cBhvr additive="base">
                                        <p:cTn id="13" dur="500" fill="hold"/>
                                        <p:tgtEl>
                                          <p:spTgt spid="21606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6068"/>
                                        </p:tgtEl>
                                        <p:attrNameLst>
                                          <p:attrName>style.visibility</p:attrName>
                                        </p:attrNameLst>
                                      </p:cBhvr>
                                      <p:to>
                                        <p:strVal val="visible"/>
                                      </p:to>
                                    </p:set>
                                    <p:anim calcmode="discrete" valueType="clr">
                                      <p:cBhvr override="childStyle">
                                        <p:cTn id="18" dur="80"/>
                                        <p:tgtEl>
                                          <p:spTgt spid="21606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6068"/>
                                        </p:tgtEl>
                                        <p:attrNameLst>
                                          <p:attrName>fillcolor</p:attrName>
                                        </p:attrNameLst>
                                      </p:cBhvr>
                                      <p:tavLst>
                                        <p:tav tm="0">
                                          <p:val>
                                            <p:clrVal>
                                              <a:schemeClr val="accent2"/>
                                            </p:clrVal>
                                          </p:val>
                                        </p:tav>
                                        <p:tav tm="50000">
                                          <p:val>
                                            <p:clrVal>
                                              <a:schemeClr val="hlink"/>
                                            </p:clrVal>
                                          </p:val>
                                        </p:tav>
                                      </p:tavLst>
                                    </p:anim>
                                    <p:set>
                                      <p:cBhvr>
                                        <p:cTn id="20" dur="80"/>
                                        <p:tgtEl>
                                          <p:spTgt spid="2160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4F70937A-B824-4159-B773-479AF8C1C132}" type="slidenum">
              <a:rPr lang="en-GB" smtClean="0"/>
              <a:pPr>
                <a:defRPr/>
              </a:pPr>
              <a:t>155</a:t>
            </a:fld>
            <a:endParaRPr lang="en-GB"/>
          </a:p>
        </p:txBody>
      </p:sp>
      <p:sp>
        <p:nvSpPr>
          <p:cNvPr id="5" name="TextBox 4"/>
          <p:cNvSpPr txBox="1"/>
          <p:nvPr/>
        </p:nvSpPr>
        <p:spPr>
          <a:xfrm>
            <a:off x="4643438" y="1928813"/>
            <a:ext cx="4286250" cy="4678362"/>
          </a:xfrm>
          <a:prstGeom prst="rect">
            <a:avLst/>
          </a:prstGeom>
          <a:noFill/>
        </p:spPr>
        <p:txBody>
          <a:bodyPr>
            <a:spAutoFit/>
          </a:bodyPr>
          <a:lstStyle/>
          <a:p>
            <a:pPr>
              <a:spcBef>
                <a:spcPct val="50000"/>
              </a:spcBef>
              <a:defRPr/>
            </a:pPr>
            <a:r>
              <a:rPr lang="en-US" sz="2800" b="1" i="0" dirty="0">
                <a:solidFill>
                  <a:srgbClr val="00FFFF"/>
                </a:solidFill>
                <a:effectLst>
                  <a:outerShdw blurRad="38100" dist="38100" dir="2700000" algn="tl">
                    <a:srgbClr val="000000"/>
                  </a:outerShdw>
                </a:effectLst>
                <a:latin typeface="Arial" charset="0"/>
              </a:rPr>
              <a:t>Where are the CCTV images of the four </a:t>
            </a:r>
            <a:r>
              <a:rPr lang="en-US" sz="2800" b="1" i="0" dirty="0" err="1">
                <a:solidFill>
                  <a:srgbClr val="00FFFF"/>
                </a:solidFill>
                <a:effectLst>
                  <a:outerShdw blurRad="38100" dist="38100" dir="2700000" algn="tl">
                    <a:srgbClr val="000000"/>
                  </a:outerShdw>
                </a:effectLst>
                <a:latin typeface="Arial" charset="0"/>
              </a:rPr>
              <a:t>moslem</a:t>
            </a:r>
            <a:r>
              <a:rPr lang="en-US" sz="2800" b="1" i="0" dirty="0">
                <a:solidFill>
                  <a:srgbClr val="00FFFF"/>
                </a:solidFill>
                <a:effectLst>
                  <a:outerShdw blurRad="38100" dist="38100" dir="2700000" algn="tl">
                    <a:srgbClr val="000000"/>
                  </a:outerShdw>
                </a:effectLst>
                <a:latin typeface="Arial" charset="0"/>
              </a:rPr>
              <a:t> boys on the trains, </a:t>
            </a:r>
            <a:r>
              <a:rPr lang="en-US" sz="2800" b="1" i="0" dirty="0">
                <a:solidFill>
                  <a:srgbClr val="FFC000"/>
                </a:solidFill>
                <a:effectLst>
                  <a:outerShdw blurRad="38100" dist="38100" dir="2700000" algn="tl">
                    <a:srgbClr val="000000"/>
                  </a:outerShdw>
                </a:effectLst>
                <a:latin typeface="Arial" charset="0"/>
              </a:rPr>
              <a:t>the bus, or anywhere within the Underground system? </a:t>
            </a:r>
            <a:r>
              <a:rPr lang="en-US" sz="2800" b="1" i="0" dirty="0">
                <a:solidFill>
                  <a:srgbClr val="00FF00"/>
                </a:solidFill>
                <a:effectLst>
                  <a:outerShdw blurRad="38100" dist="38100" dir="2700000" algn="tl">
                    <a:srgbClr val="000000"/>
                  </a:outerShdw>
                </a:effectLst>
                <a:latin typeface="Arial" charset="0"/>
              </a:rPr>
              <a:t>There aren’t any because they weren’t there! There were no bombers! </a:t>
            </a:r>
            <a:endParaRPr lang="en-GB" sz="2800" b="1" i="0" dirty="0">
              <a:solidFill>
                <a:srgbClr val="00FF00"/>
              </a:solidFill>
              <a:effectLst>
                <a:outerShdw blurRad="38100" dist="38100" dir="2700000" algn="tl">
                  <a:srgbClr val="000000"/>
                </a:outerShdw>
              </a:effectLst>
              <a:latin typeface="Arial" charset="0"/>
            </a:endParaRPr>
          </a:p>
          <a:p>
            <a:pPr>
              <a:defRPr/>
            </a:pPr>
            <a:endParaRPr lang="en-GB" dirty="0"/>
          </a:p>
        </p:txBody>
      </p:sp>
      <p:pic>
        <p:nvPicPr>
          <p:cNvPr id="390146" name="Picture 2" descr="http://www.historycommons.org/events-images/b231_muktar_ibrahim_ramzi_mohammed_yassin_omar_hussain_osman_2050081722-17377.jpg"/>
          <p:cNvPicPr>
            <a:picLocks noChangeAspect="1" noChangeArrowheads="1"/>
          </p:cNvPicPr>
          <p:nvPr/>
        </p:nvPicPr>
        <p:blipFill>
          <a:blip r:embed="rId3" cstate="print"/>
          <a:srcRect/>
          <a:stretch>
            <a:fillRect/>
          </a:stretch>
        </p:blipFill>
        <p:spPr bwMode="auto">
          <a:xfrm>
            <a:off x="214313" y="1857375"/>
            <a:ext cx="4286250" cy="465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circle(in)">
                                      <p:cBhvr>
                                        <p:cTn id="7" dur="2000"/>
                                        <p:tgtEl>
                                          <p:spTgt spid="3901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F166DCB-2082-4676-9413-A1B2B7DC9634}" type="slidenum">
              <a:rPr lang="en-GB"/>
              <a:pPr>
                <a:defRPr/>
              </a:pPr>
              <a:t>156</a:t>
            </a:fld>
            <a:endParaRPr lang="en-GB"/>
          </a:p>
        </p:txBody>
      </p:sp>
      <p:sp>
        <p:nvSpPr>
          <p:cNvPr id="217090"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17091" name="Picture 3" descr="london-discrepancies(2)"/>
          <p:cNvPicPr>
            <a:picLocks noGrp="1" noChangeAspect="1" noChangeArrowheads="1"/>
          </p:cNvPicPr>
          <p:nvPr>
            <p:ph idx="1"/>
          </p:nvPr>
        </p:nvPicPr>
        <p:blipFill>
          <a:blip r:embed="rId3" cstate="print"/>
          <a:srcRect/>
          <a:stretch>
            <a:fillRect/>
          </a:stretch>
        </p:blipFill>
        <p:spPr>
          <a:xfrm>
            <a:off x="395288" y="1700213"/>
            <a:ext cx="4768850" cy="3533775"/>
          </a:xfrm>
          <a:noFill/>
        </p:spPr>
      </p:pic>
      <p:sp>
        <p:nvSpPr>
          <p:cNvPr id="217092" name="Text Box 4"/>
          <p:cNvSpPr txBox="1">
            <a:spLocks noChangeArrowheads="1"/>
          </p:cNvSpPr>
          <p:nvPr/>
        </p:nvSpPr>
        <p:spPr bwMode="auto">
          <a:xfrm>
            <a:off x="5572125" y="1571625"/>
            <a:ext cx="3357563" cy="4832350"/>
          </a:xfrm>
          <a:prstGeom prst="rect">
            <a:avLst/>
          </a:prstGeom>
          <a:noFill/>
          <a:ln w="9525">
            <a:noFill/>
            <a:miter lim="800000"/>
            <a:headEnd/>
            <a:tailEnd/>
          </a:ln>
          <a:effectLst/>
        </p:spPr>
        <p:txBody>
          <a:bodyPr>
            <a:spAutoFit/>
          </a:bodyPr>
          <a:lstStyle/>
          <a:p>
            <a:pPr>
              <a:defRPr/>
            </a:pPr>
            <a:r>
              <a:rPr lang="en-US" sz="2800" b="1" i="0" dirty="0">
                <a:solidFill>
                  <a:srgbClr val="00FFFF"/>
                </a:solidFill>
                <a:effectLst>
                  <a:outerShdw blurRad="38100" dist="38100" dir="2700000" algn="tl">
                    <a:srgbClr val="000000"/>
                  </a:outerShdw>
                </a:effectLst>
                <a:latin typeface="Arial" charset="0"/>
              </a:rPr>
              <a:t>The papers today said that would-be “suicide bomber” </a:t>
            </a:r>
            <a:r>
              <a:rPr lang="en-US" sz="2800" b="1" i="0" dirty="0" err="1">
                <a:solidFill>
                  <a:srgbClr val="FF0000"/>
                </a:solidFill>
                <a:effectLst>
                  <a:outerShdw blurRad="38100" dist="38100" dir="2700000" algn="tl">
                    <a:srgbClr val="000000"/>
                  </a:outerShdw>
                </a:effectLst>
                <a:latin typeface="Arial" charset="0"/>
              </a:rPr>
              <a:t>Muktar</a:t>
            </a:r>
            <a:r>
              <a:rPr lang="en-US" sz="2800" b="1" i="0" dirty="0">
                <a:solidFill>
                  <a:srgbClr val="FF0000"/>
                </a:solidFill>
                <a:effectLst>
                  <a:outerShdw blurRad="38100" dist="38100" dir="2700000" algn="tl">
                    <a:srgbClr val="000000"/>
                  </a:outerShdw>
                </a:effectLst>
                <a:latin typeface="Arial" charset="0"/>
              </a:rPr>
              <a:t> Said Ibrahim of Eritrea, wished to kill every Briton, </a:t>
            </a:r>
            <a:r>
              <a:rPr lang="en-US" sz="2800" b="1" i="0" dirty="0">
                <a:solidFill>
                  <a:srgbClr val="00FF00"/>
                </a:solidFill>
                <a:effectLst>
                  <a:outerShdw blurRad="38100" dist="38100" dir="2700000" algn="tl">
                    <a:srgbClr val="000000"/>
                  </a:outerShdw>
                </a:effectLst>
                <a:latin typeface="Arial" charset="0"/>
              </a:rPr>
              <a:t>so why did he plant his bomb on a bus with no passengers? </a:t>
            </a:r>
          </a:p>
        </p:txBody>
      </p:sp>
      <p:sp>
        <p:nvSpPr>
          <p:cNvPr id="217093" name="Text Box 5"/>
          <p:cNvSpPr txBox="1">
            <a:spLocks noChangeArrowheads="1"/>
          </p:cNvSpPr>
          <p:nvPr/>
        </p:nvSpPr>
        <p:spPr bwMode="auto">
          <a:xfrm>
            <a:off x="395288" y="5516563"/>
            <a:ext cx="4897437" cy="641350"/>
          </a:xfrm>
          <a:prstGeom prst="rect">
            <a:avLst/>
          </a:prstGeom>
          <a:noFill/>
          <a:ln w="9525">
            <a:noFill/>
            <a:miter lim="800000"/>
            <a:headEnd/>
            <a:tailEnd/>
          </a:ln>
          <a:effectLst/>
        </p:spPr>
        <p:txBody>
          <a:bodyPr>
            <a:spAutoFit/>
          </a:bodyPr>
          <a:lstStyle/>
          <a:p>
            <a:pPr>
              <a:spcBef>
                <a:spcPct val="50000"/>
              </a:spcBef>
              <a:defRPr/>
            </a:pPr>
            <a:r>
              <a:rPr lang="en-US" sz="3600" b="1" i="0">
                <a:solidFill>
                  <a:srgbClr val="FFFF00"/>
                </a:solidFill>
                <a:effectLst>
                  <a:outerShdw blurRad="38100" dist="38100" dir="2700000" algn="tl">
                    <a:srgbClr val="000000"/>
                  </a:outerShdw>
                </a:effectLst>
                <a:latin typeface="Arial" charset="0"/>
              </a:rPr>
              <a:t>Muktar Said Ibrahim</a:t>
            </a:r>
            <a:endParaRPr lang="en-GB" sz="3600" b="1" i="0">
              <a:solidFill>
                <a:srgbClr val="FFFF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circle(in)">
                                      <p:cBhvr>
                                        <p:cTn id="7" dur="2000"/>
                                        <p:tgtEl>
                                          <p:spTgt spid="2170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7093"/>
                                        </p:tgtEl>
                                        <p:attrNameLst>
                                          <p:attrName>style.visibility</p:attrName>
                                        </p:attrNameLst>
                                      </p:cBhvr>
                                      <p:to>
                                        <p:strVal val="visible"/>
                                      </p:to>
                                    </p:set>
                                    <p:anim calcmode="lin" valueType="num">
                                      <p:cBhvr additive="base">
                                        <p:cTn id="12" dur="500" fill="hold"/>
                                        <p:tgtEl>
                                          <p:spTgt spid="217093"/>
                                        </p:tgtEl>
                                        <p:attrNameLst>
                                          <p:attrName>ppt_x</p:attrName>
                                        </p:attrNameLst>
                                      </p:cBhvr>
                                      <p:tavLst>
                                        <p:tav tm="0">
                                          <p:val>
                                            <p:strVal val="#ppt_x"/>
                                          </p:val>
                                        </p:tav>
                                        <p:tav tm="100000">
                                          <p:val>
                                            <p:strVal val="#ppt_x"/>
                                          </p:val>
                                        </p:tav>
                                      </p:tavLst>
                                    </p:anim>
                                    <p:anim calcmode="lin" valueType="num">
                                      <p:cBhvr additive="base">
                                        <p:cTn id="13" dur="500" fill="hold"/>
                                        <p:tgtEl>
                                          <p:spTgt spid="2170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7092"/>
                                        </p:tgtEl>
                                        <p:attrNameLst>
                                          <p:attrName>style.visibility</p:attrName>
                                        </p:attrNameLst>
                                      </p:cBhvr>
                                      <p:to>
                                        <p:strVal val="visible"/>
                                      </p:to>
                                    </p:set>
                                    <p:anim calcmode="discrete" valueType="clr">
                                      <p:cBhvr override="childStyle">
                                        <p:cTn id="18" dur="80"/>
                                        <p:tgtEl>
                                          <p:spTgt spid="21709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7092"/>
                                        </p:tgtEl>
                                        <p:attrNameLst>
                                          <p:attrName>fillcolor</p:attrName>
                                        </p:attrNameLst>
                                      </p:cBhvr>
                                      <p:tavLst>
                                        <p:tav tm="0">
                                          <p:val>
                                            <p:clrVal>
                                              <a:schemeClr val="accent2"/>
                                            </p:clrVal>
                                          </p:val>
                                        </p:tav>
                                        <p:tav tm="50000">
                                          <p:val>
                                            <p:clrVal>
                                              <a:schemeClr val="hlink"/>
                                            </p:clrVal>
                                          </p:val>
                                        </p:tav>
                                      </p:tavLst>
                                    </p:anim>
                                    <p:set>
                                      <p:cBhvr>
                                        <p:cTn id="20" dur="80"/>
                                        <p:tgtEl>
                                          <p:spTgt spid="2170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P spid="21709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72A1D7E3-ABE6-4949-907D-B961E4AFC278}" type="slidenum">
              <a:rPr lang="en-GB" smtClean="0"/>
              <a:pPr>
                <a:defRPr/>
              </a:pPr>
              <a:t>157</a:t>
            </a:fld>
            <a:endParaRPr lang="en-GB"/>
          </a:p>
        </p:txBody>
      </p:sp>
      <p:sp>
        <p:nvSpPr>
          <p:cNvPr id="6" name="Rectangle 5"/>
          <p:cNvSpPr/>
          <p:nvPr/>
        </p:nvSpPr>
        <p:spPr>
          <a:xfrm>
            <a:off x="4857750" y="1785938"/>
            <a:ext cx="3929063" cy="3540125"/>
          </a:xfrm>
          <a:prstGeom prst="rect">
            <a:avLst/>
          </a:prstGeom>
        </p:spPr>
        <p:txBody>
          <a:bodyPr>
            <a:spAutoFit/>
          </a:bodyPr>
          <a:lstStyle/>
          <a:p>
            <a:pPr>
              <a:defRPr/>
            </a:pPr>
            <a:r>
              <a:rPr lang="en-US" sz="2800" b="1" i="0" dirty="0">
                <a:solidFill>
                  <a:srgbClr val="00FFFF"/>
                </a:solidFill>
                <a:effectLst>
                  <a:outerShdw blurRad="38100" dist="38100" dir="2700000" algn="tl">
                    <a:srgbClr val="000000"/>
                  </a:outerShdw>
                </a:effectLst>
                <a:latin typeface="Arial" charset="0"/>
              </a:rPr>
              <a:t>The failed detonation on the empty No.26 bus in Hackney Road occurred half an hour after </a:t>
            </a:r>
            <a:r>
              <a:rPr lang="en-US" sz="2800" b="1" i="0" dirty="0" err="1">
                <a:solidFill>
                  <a:srgbClr val="00FFFF"/>
                </a:solidFill>
                <a:effectLst>
                  <a:outerShdw blurRad="38100" dist="38100" dir="2700000" algn="tl">
                    <a:srgbClr val="000000"/>
                  </a:outerShdw>
                </a:effectLst>
                <a:latin typeface="Arial" charset="0"/>
              </a:rPr>
              <a:t>Muktar</a:t>
            </a:r>
            <a:r>
              <a:rPr lang="en-US" sz="2800" b="1" i="0" dirty="0">
                <a:solidFill>
                  <a:srgbClr val="00FFFF"/>
                </a:solidFill>
                <a:effectLst>
                  <a:outerShdw blurRad="38100" dist="38100" dir="2700000" algn="tl">
                    <a:srgbClr val="000000"/>
                  </a:outerShdw>
                </a:effectLst>
                <a:latin typeface="Arial" charset="0"/>
              </a:rPr>
              <a:t> had disembarked; </a:t>
            </a:r>
            <a:r>
              <a:rPr lang="en-US" sz="2800" b="1" i="0" dirty="0">
                <a:solidFill>
                  <a:srgbClr val="FFC000"/>
                </a:solidFill>
                <a:effectLst>
                  <a:outerShdw blurRad="38100" dist="38100" dir="2700000" algn="tl">
                    <a:srgbClr val="000000"/>
                  </a:outerShdw>
                </a:effectLst>
                <a:latin typeface="Arial" charset="0"/>
              </a:rPr>
              <a:t>I guess he wasn’t feeling too suicidal on that day!</a:t>
            </a:r>
            <a:endParaRPr lang="en-GB" sz="2800" b="1" i="0" dirty="0">
              <a:solidFill>
                <a:srgbClr val="FFC000"/>
              </a:solidFill>
              <a:effectLst>
                <a:outerShdw blurRad="38100" dist="38100" dir="2700000" algn="tl">
                  <a:srgbClr val="000000"/>
                </a:outerShdw>
              </a:effectLst>
              <a:latin typeface="Arial" charset="0"/>
            </a:endParaRPr>
          </a:p>
        </p:txBody>
      </p:sp>
      <p:pic>
        <p:nvPicPr>
          <p:cNvPr id="163846" name="Picture 6" descr="http://image.guardian.co.uk/sys-images/Guardian/Pix/gallery/2005/07/21/bus300-toe.jpg"/>
          <p:cNvPicPr>
            <a:picLocks noChangeAspect="1" noChangeArrowheads="1"/>
          </p:cNvPicPr>
          <p:nvPr/>
        </p:nvPicPr>
        <p:blipFill>
          <a:blip r:embed="rId3" cstate="print"/>
          <a:srcRect/>
          <a:stretch>
            <a:fillRect/>
          </a:stretch>
        </p:blipFill>
        <p:spPr bwMode="auto">
          <a:xfrm>
            <a:off x="500063" y="2143125"/>
            <a:ext cx="3873500"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46"/>
                                        </p:tgtEl>
                                        <p:attrNameLst>
                                          <p:attrName>style.visibility</p:attrName>
                                        </p:attrNameLst>
                                      </p:cBhvr>
                                      <p:to>
                                        <p:strVal val="visible"/>
                                      </p:to>
                                    </p:set>
                                    <p:animEffect transition="in" filter="circle(in)">
                                      <p:cBhvr>
                                        <p:cTn id="7" dur="2000"/>
                                        <p:tgtEl>
                                          <p:spTgt spid="1638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7838979-D126-4C0E-B8ED-FC2FB84BDB1B}" type="slidenum">
              <a:rPr lang="en-GB"/>
              <a:pPr>
                <a:defRPr/>
              </a:pPr>
              <a:t>158</a:t>
            </a:fld>
            <a:endParaRPr lang="en-GB"/>
          </a:p>
        </p:txBody>
      </p:sp>
      <p:sp>
        <p:nvSpPr>
          <p:cNvPr id="21811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218115" name="Picture 3" descr="london_bombing"/>
          <p:cNvPicPr>
            <a:picLocks noGrp="1" noChangeAspect="1" noChangeArrowheads="1"/>
          </p:cNvPicPr>
          <p:nvPr>
            <p:ph idx="1"/>
          </p:nvPr>
        </p:nvPicPr>
        <p:blipFill>
          <a:blip r:embed="rId3" cstate="print"/>
          <a:srcRect/>
          <a:stretch>
            <a:fillRect/>
          </a:stretch>
        </p:blipFill>
        <p:spPr>
          <a:xfrm>
            <a:off x="971550" y="1125538"/>
            <a:ext cx="7207250" cy="4495800"/>
          </a:xfrm>
          <a:noFill/>
        </p:spPr>
      </p:pic>
      <p:sp>
        <p:nvSpPr>
          <p:cNvPr id="218116" name="Text Box 4"/>
          <p:cNvSpPr txBox="1">
            <a:spLocks noChangeArrowheads="1"/>
          </p:cNvSpPr>
          <p:nvPr/>
        </p:nvSpPr>
        <p:spPr bwMode="auto">
          <a:xfrm>
            <a:off x="0" y="5911850"/>
            <a:ext cx="9144000" cy="94615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FFFF00"/>
                </a:solidFill>
                <a:effectLst>
                  <a:outerShdw blurRad="38100" dist="38100" dir="2700000" algn="tl">
                    <a:srgbClr val="000000"/>
                  </a:outerShdw>
                </a:effectLst>
              </a:rPr>
              <a:t>Worried Passengers - another stage managed attack on the Red Buses - symbolic of London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circle(in)">
                                      <p:cBhvr>
                                        <p:cTn id="7" dur="2000"/>
                                        <p:tgtEl>
                                          <p:spTgt spid="2181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8116"/>
                                        </p:tgtEl>
                                        <p:attrNameLst>
                                          <p:attrName>style.visibility</p:attrName>
                                        </p:attrNameLst>
                                      </p:cBhvr>
                                      <p:to>
                                        <p:strVal val="visible"/>
                                      </p:to>
                                    </p:set>
                                    <p:anim calcmode="lin" valueType="num">
                                      <p:cBhvr additive="base">
                                        <p:cTn id="12" dur="500" fill="hold"/>
                                        <p:tgtEl>
                                          <p:spTgt spid="218116"/>
                                        </p:tgtEl>
                                        <p:attrNameLst>
                                          <p:attrName>ppt_x</p:attrName>
                                        </p:attrNameLst>
                                      </p:cBhvr>
                                      <p:tavLst>
                                        <p:tav tm="0">
                                          <p:val>
                                            <p:strVal val="#ppt_x"/>
                                          </p:val>
                                        </p:tav>
                                        <p:tav tm="100000">
                                          <p:val>
                                            <p:strVal val="#ppt_x"/>
                                          </p:val>
                                        </p:tav>
                                      </p:tavLst>
                                    </p:anim>
                                    <p:anim calcmode="lin" valueType="num">
                                      <p:cBhvr additive="base">
                                        <p:cTn id="13" dur="500" fill="hold"/>
                                        <p:tgtEl>
                                          <p:spTgt spid="218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9513880-7B12-40B0-91FA-8358476D07D0}" type="slidenum">
              <a:rPr lang="en-GB"/>
              <a:pPr>
                <a:defRPr/>
              </a:pPr>
              <a:t>159</a:t>
            </a:fld>
            <a:endParaRPr lang="en-GB"/>
          </a:p>
        </p:txBody>
      </p:sp>
      <p:sp>
        <p:nvSpPr>
          <p:cNvPr id="221186" name="Rectangle 2"/>
          <p:cNvSpPr>
            <a:spLocks noGrp="1" noChangeArrowheads="1"/>
          </p:cNvSpPr>
          <p:nvPr>
            <p:ph type="title"/>
          </p:nvPr>
        </p:nvSpPr>
        <p:spPr/>
        <p:txBody>
          <a:bodyPr/>
          <a:lstStyle/>
          <a:p>
            <a:pPr eaLnBrk="1" hangingPunct="1">
              <a:defRPr/>
            </a:pPr>
            <a:r>
              <a:rPr lang="en-GB" sz="4000" b="1" dirty="0" smtClean="0">
                <a:solidFill>
                  <a:srgbClr val="FF0000"/>
                </a:solidFill>
              </a:rPr>
              <a:t>Gog Behind London Bombings</a:t>
            </a:r>
          </a:p>
        </p:txBody>
      </p:sp>
      <p:sp>
        <p:nvSpPr>
          <p:cNvPr id="221187" name="Text Box 3"/>
          <p:cNvSpPr txBox="1">
            <a:spLocks noChangeArrowheads="1"/>
          </p:cNvSpPr>
          <p:nvPr/>
        </p:nvSpPr>
        <p:spPr bwMode="auto">
          <a:xfrm>
            <a:off x="1928813" y="1071563"/>
            <a:ext cx="4968875" cy="954087"/>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Arial" charset="0"/>
              </a:rPr>
              <a:t>Illuminati use Big Ben to signal London Bombings</a:t>
            </a:r>
          </a:p>
        </p:txBody>
      </p:sp>
      <p:pic>
        <p:nvPicPr>
          <p:cNvPr id="221188" name="Picture 4" descr="http://newsimg.bbc.co.uk/media/images/40132000/jpg/_40132183_big_ben203.jpg"/>
          <p:cNvPicPr>
            <a:picLocks noGrp="1" noChangeAspect="1" noChangeArrowheads="1"/>
          </p:cNvPicPr>
          <p:nvPr>
            <p:ph idx="1"/>
          </p:nvPr>
        </p:nvPicPr>
        <p:blipFill>
          <a:blip r:embed="rId3" r:link="rId4" cstate="print"/>
          <a:srcRect/>
          <a:stretch>
            <a:fillRect/>
          </a:stretch>
        </p:blipFill>
        <p:spPr>
          <a:xfrm>
            <a:off x="323850" y="2205038"/>
            <a:ext cx="4032250" cy="3019425"/>
          </a:xfrm>
          <a:noFill/>
        </p:spPr>
      </p:pic>
      <p:sp>
        <p:nvSpPr>
          <p:cNvPr id="221189" name="Text Box 5"/>
          <p:cNvSpPr txBox="1">
            <a:spLocks noChangeArrowheads="1"/>
          </p:cNvSpPr>
          <p:nvPr/>
        </p:nvSpPr>
        <p:spPr bwMode="auto">
          <a:xfrm>
            <a:off x="4500563" y="2357438"/>
            <a:ext cx="4643437" cy="2246312"/>
          </a:xfrm>
          <a:prstGeom prst="rect">
            <a:avLst/>
          </a:prstGeom>
          <a:noFill/>
          <a:ln w="9525">
            <a:noFill/>
            <a:miter lim="800000"/>
            <a:headEnd/>
            <a:tailEnd/>
          </a:ln>
          <a:effectLst/>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The hands of Big Ben jammed at 22:07</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 an occult signature. (This is how Londoners write the date: 22/07/2005</a:t>
            </a:r>
            <a:r>
              <a:rPr lang="en-GB" sz="2800" i="0" dirty="0">
                <a:solidFill>
                  <a:srgbClr val="00FF00"/>
                </a:solidFill>
                <a:latin typeface="Arial" charset="0"/>
              </a:rPr>
              <a:t> </a:t>
            </a:r>
            <a:r>
              <a:rPr lang="en-GB" sz="2800" b="1" i="0" dirty="0">
                <a:solidFill>
                  <a:srgbClr val="00FF00"/>
                </a:solidFill>
                <a:effectLst>
                  <a:outerShdw blurRad="38100" dist="38100" dir="2700000" algn="tl">
                    <a:srgbClr val="000000"/>
                  </a:outerShdw>
                </a:effectLst>
                <a:latin typeface="Arial" charset="0"/>
              </a:rPr>
              <a:t> </a:t>
            </a:r>
          </a:p>
        </p:txBody>
      </p:sp>
      <p:sp>
        <p:nvSpPr>
          <p:cNvPr id="221190" name="Text Box 6"/>
          <p:cNvSpPr txBox="1">
            <a:spLocks noChangeArrowheads="1"/>
          </p:cNvSpPr>
          <p:nvPr/>
        </p:nvSpPr>
        <p:spPr bwMode="auto">
          <a:xfrm>
            <a:off x="395288" y="5300663"/>
            <a:ext cx="38163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Big 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1188"/>
                                        </p:tgtEl>
                                        <p:attrNameLst>
                                          <p:attrName>style.visibility</p:attrName>
                                        </p:attrNameLst>
                                      </p:cBhvr>
                                      <p:to>
                                        <p:strVal val="visible"/>
                                      </p:to>
                                    </p:set>
                                    <p:animEffect transition="in" filter="circle(in)">
                                      <p:cBhvr>
                                        <p:cTn id="7" dur="2000"/>
                                        <p:tgtEl>
                                          <p:spTgt spid="2211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1190"/>
                                        </p:tgtEl>
                                        <p:attrNameLst>
                                          <p:attrName>style.visibility</p:attrName>
                                        </p:attrNameLst>
                                      </p:cBhvr>
                                      <p:to>
                                        <p:strVal val="visible"/>
                                      </p:to>
                                    </p:set>
                                    <p:anim calcmode="lin" valueType="num">
                                      <p:cBhvr additive="base">
                                        <p:cTn id="12" dur="500" fill="hold"/>
                                        <p:tgtEl>
                                          <p:spTgt spid="221190"/>
                                        </p:tgtEl>
                                        <p:attrNameLst>
                                          <p:attrName>ppt_x</p:attrName>
                                        </p:attrNameLst>
                                      </p:cBhvr>
                                      <p:tavLst>
                                        <p:tav tm="0">
                                          <p:val>
                                            <p:strVal val="#ppt_x"/>
                                          </p:val>
                                        </p:tav>
                                        <p:tav tm="100000">
                                          <p:val>
                                            <p:strVal val="#ppt_x"/>
                                          </p:val>
                                        </p:tav>
                                      </p:tavLst>
                                    </p:anim>
                                    <p:anim calcmode="lin" valueType="num">
                                      <p:cBhvr additive="base">
                                        <p:cTn id="13" dur="500" fill="hold"/>
                                        <p:tgtEl>
                                          <p:spTgt spid="2211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1187"/>
                                        </p:tgtEl>
                                        <p:attrNameLst>
                                          <p:attrName>style.visibility</p:attrName>
                                        </p:attrNameLst>
                                      </p:cBhvr>
                                      <p:to>
                                        <p:strVal val="visible"/>
                                      </p:to>
                                    </p:set>
                                    <p:anim calcmode="discrete" valueType="clr">
                                      <p:cBhvr override="childStyle">
                                        <p:cTn id="18" dur="80"/>
                                        <p:tgtEl>
                                          <p:spTgt spid="22118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1187"/>
                                        </p:tgtEl>
                                        <p:attrNameLst>
                                          <p:attrName>fillcolor</p:attrName>
                                        </p:attrNameLst>
                                      </p:cBhvr>
                                      <p:tavLst>
                                        <p:tav tm="0">
                                          <p:val>
                                            <p:clrVal>
                                              <a:schemeClr val="accent2"/>
                                            </p:clrVal>
                                          </p:val>
                                        </p:tav>
                                        <p:tav tm="50000">
                                          <p:val>
                                            <p:clrVal>
                                              <a:schemeClr val="hlink"/>
                                            </p:clrVal>
                                          </p:val>
                                        </p:tav>
                                      </p:tavLst>
                                    </p:anim>
                                    <p:set>
                                      <p:cBhvr>
                                        <p:cTn id="20" dur="80"/>
                                        <p:tgtEl>
                                          <p:spTgt spid="221187"/>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21189"/>
                                        </p:tgtEl>
                                        <p:attrNameLst>
                                          <p:attrName>style.visibility</p:attrName>
                                        </p:attrNameLst>
                                      </p:cBhvr>
                                      <p:to>
                                        <p:strVal val="visible"/>
                                      </p:to>
                                    </p:set>
                                    <p:anim calcmode="discrete" valueType="clr">
                                      <p:cBhvr override="childStyle">
                                        <p:cTn id="25" dur="80"/>
                                        <p:tgtEl>
                                          <p:spTgt spid="22118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1189"/>
                                        </p:tgtEl>
                                        <p:attrNameLst>
                                          <p:attrName>fillcolor</p:attrName>
                                        </p:attrNameLst>
                                      </p:cBhvr>
                                      <p:tavLst>
                                        <p:tav tm="0">
                                          <p:val>
                                            <p:clrVal>
                                              <a:schemeClr val="accent2"/>
                                            </p:clrVal>
                                          </p:val>
                                        </p:tav>
                                        <p:tav tm="50000">
                                          <p:val>
                                            <p:clrVal>
                                              <a:schemeClr val="hlink"/>
                                            </p:clrVal>
                                          </p:val>
                                        </p:tav>
                                      </p:tavLst>
                                    </p:anim>
                                    <p:set>
                                      <p:cBhvr>
                                        <p:cTn id="27" dur="80"/>
                                        <p:tgtEl>
                                          <p:spTgt spid="2211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p:bldP spid="221189" grpId="0"/>
      <p:bldP spid="2211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4D6CA0-3E61-425A-BA40-6E21CFCBD530}" type="slidenum">
              <a:rPr lang="en-GB"/>
              <a:pPr>
                <a:defRPr/>
              </a:pPr>
              <a:t>16</a:t>
            </a:fld>
            <a:endParaRPr lang="en-GB"/>
          </a:p>
        </p:txBody>
      </p:sp>
      <p:sp>
        <p:nvSpPr>
          <p:cNvPr id="15362"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15366" name="Picture 6" descr="Faooppolse_8"/>
          <p:cNvPicPr>
            <a:picLocks noGrp="1" noChangeAspect="1" noChangeArrowheads="1"/>
          </p:cNvPicPr>
          <p:nvPr>
            <p:ph idx="1"/>
          </p:nvPr>
        </p:nvPicPr>
        <p:blipFill>
          <a:blip r:embed="rId3" cstate="print"/>
          <a:srcRect/>
          <a:stretch>
            <a:fillRect/>
          </a:stretch>
        </p:blipFill>
        <p:spPr>
          <a:xfrm>
            <a:off x="179388" y="1268413"/>
            <a:ext cx="3846512" cy="4941887"/>
          </a:xfrm>
          <a:noFill/>
        </p:spPr>
      </p:pic>
      <p:sp>
        <p:nvSpPr>
          <p:cNvPr id="15368" name="Text Box 8"/>
          <p:cNvSpPr txBox="1">
            <a:spLocks noChangeArrowheads="1"/>
          </p:cNvSpPr>
          <p:nvPr/>
        </p:nvSpPr>
        <p:spPr bwMode="auto">
          <a:xfrm>
            <a:off x="4067175" y="1341438"/>
            <a:ext cx="5076825" cy="4970462"/>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Bromberg Massacre</a:t>
            </a:r>
            <a:r>
              <a:rPr lang="en-GB" sz="2800" i="0" dirty="0">
                <a:latin typeface="+mj-lt"/>
              </a:rPr>
              <a:t> </a:t>
            </a:r>
          </a:p>
          <a:p>
            <a:pPr>
              <a:defRPr/>
            </a:pPr>
            <a:endParaRPr lang="en-GB" sz="900" i="0" dirty="0">
              <a:latin typeface="+mj-lt"/>
            </a:endParaRPr>
          </a:p>
          <a:p>
            <a:pPr>
              <a:defRPr/>
            </a:pPr>
            <a:r>
              <a:rPr lang="en-GB" sz="2800" b="1" i="0" dirty="0">
                <a:solidFill>
                  <a:srgbClr val="00FFFF"/>
                </a:solidFill>
                <a:effectLst>
                  <a:outerShdw blurRad="38100" dist="38100" dir="2700000" algn="tl">
                    <a:srgbClr val="000000"/>
                  </a:outerShdw>
                </a:effectLst>
                <a:latin typeface="+mj-lt"/>
              </a:rPr>
              <a:t>An estimated 58,000 German civilians lost their lives in the massacres carried out prior to the 1939 invasion.</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The Polish Bolshevik Jews massacred 5,500 Germans,</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on one 'Bloody Sunday, in 1939.</a:t>
            </a:r>
          </a:p>
          <a:p>
            <a:pPr>
              <a:defRPr/>
            </a:pPr>
            <a:r>
              <a:rPr lang="en-GB" sz="2800" b="1" i="0" dirty="0">
                <a:solidFill>
                  <a:srgbClr val="00FF00"/>
                </a:solidFill>
                <a:effectLst>
                  <a:outerShdw blurRad="38100" dist="38100" dir="2700000" algn="tl">
                    <a:srgbClr val="000000"/>
                  </a:outerShdw>
                </a:effectLst>
                <a:latin typeface="+mj-lt"/>
              </a:rPr>
              <a:t>This was the flashpoint for the Polish invasion.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circle(in)">
                                      <p:cBhvr>
                                        <p:cTn id="7" dur="20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68">
                                            <p:txEl>
                                              <p:pRg st="0" end="0"/>
                                            </p:txEl>
                                          </p:spTgt>
                                        </p:tgtEl>
                                        <p:attrNameLst>
                                          <p:attrName>style.visibility</p:attrName>
                                        </p:attrNameLst>
                                      </p:cBhvr>
                                      <p:to>
                                        <p:strVal val="visible"/>
                                      </p:to>
                                    </p:set>
                                    <p:anim calcmode="lin" valueType="num">
                                      <p:cBhvr additive="base">
                                        <p:cTn id="12" dur="500" fill="hold"/>
                                        <p:tgtEl>
                                          <p:spTgt spid="153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368">
                                            <p:txEl>
                                              <p:pRg st="2" end="2"/>
                                            </p:txEl>
                                          </p:spTgt>
                                        </p:tgtEl>
                                        <p:attrNameLst>
                                          <p:attrName>style.visibility</p:attrName>
                                        </p:attrNameLst>
                                      </p:cBhvr>
                                      <p:to>
                                        <p:strVal val="visible"/>
                                      </p:to>
                                    </p:set>
                                    <p:anim calcmode="discrete" valueType="clr">
                                      <p:cBhvr override="childStyle">
                                        <p:cTn id="18" dur="80"/>
                                        <p:tgtEl>
                                          <p:spTgt spid="1536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8">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15368">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5368">
                                            <p:txEl>
                                              <p:pRg st="3" end="3"/>
                                            </p:txEl>
                                          </p:spTgt>
                                        </p:tgtEl>
                                        <p:attrNameLst>
                                          <p:attrName>style.visibility</p:attrName>
                                        </p:attrNameLst>
                                      </p:cBhvr>
                                      <p:to>
                                        <p:strVal val="visible"/>
                                      </p:to>
                                    </p:set>
                                    <p:anim calcmode="discrete" valueType="clr">
                                      <p:cBhvr override="childStyle">
                                        <p:cTn id="25" dur="80"/>
                                        <p:tgtEl>
                                          <p:spTgt spid="1536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368">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536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Behind London Bombings</a:t>
            </a:r>
            <a:endParaRPr lang="en-GB" dirty="0"/>
          </a:p>
        </p:txBody>
      </p:sp>
      <p:sp>
        <p:nvSpPr>
          <p:cNvPr id="4" name="Slide Number Placeholder 3"/>
          <p:cNvSpPr>
            <a:spLocks noGrp="1"/>
          </p:cNvSpPr>
          <p:nvPr>
            <p:ph type="sldNum" sz="quarter" idx="12"/>
          </p:nvPr>
        </p:nvSpPr>
        <p:spPr/>
        <p:txBody>
          <a:bodyPr/>
          <a:lstStyle/>
          <a:p>
            <a:pPr>
              <a:defRPr/>
            </a:pPr>
            <a:fld id="{8DC0E2E9-512F-48DA-8EFC-30953A7FCA54}" type="slidenum">
              <a:rPr lang="en-GB" smtClean="0"/>
              <a:pPr>
                <a:defRPr/>
              </a:pPr>
              <a:t>160</a:t>
            </a:fld>
            <a:endParaRPr lang="en-GB"/>
          </a:p>
        </p:txBody>
      </p:sp>
      <p:pic>
        <p:nvPicPr>
          <p:cNvPr id="166916" name="Picture 2" descr="  "/>
          <p:cNvPicPr>
            <a:picLocks noChangeAspect="1" noChangeArrowheads="1"/>
          </p:cNvPicPr>
          <p:nvPr/>
        </p:nvPicPr>
        <p:blipFill>
          <a:blip r:embed="rId3" cstate="print"/>
          <a:srcRect/>
          <a:stretch>
            <a:fillRect/>
          </a:stretch>
        </p:blipFill>
        <p:spPr bwMode="auto">
          <a:xfrm>
            <a:off x="571500" y="1857375"/>
            <a:ext cx="4500563" cy="4500563"/>
          </a:xfrm>
          <a:prstGeom prst="rect">
            <a:avLst/>
          </a:prstGeom>
          <a:noFill/>
          <a:ln w="9525">
            <a:noFill/>
            <a:miter lim="800000"/>
            <a:headEnd/>
            <a:tailEnd/>
          </a:ln>
        </p:spPr>
      </p:pic>
      <p:sp>
        <p:nvSpPr>
          <p:cNvPr id="6" name="TextBox 5"/>
          <p:cNvSpPr txBox="1"/>
          <p:nvPr/>
        </p:nvSpPr>
        <p:spPr>
          <a:xfrm>
            <a:off x="5286375" y="1785938"/>
            <a:ext cx="3857625" cy="44005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The shooting dead of suspect suicide bomber, </a:t>
            </a:r>
            <a:r>
              <a:rPr lang="en-GB" sz="2800" b="1" i="0" dirty="0">
                <a:solidFill>
                  <a:srgbClr val="FFC000"/>
                </a:solidFill>
                <a:effectLst>
                  <a:outerShdw blurRad="38100" dist="38100" dir="2700000" algn="tl">
                    <a:srgbClr val="000000"/>
                  </a:outerShdw>
                </a:effectLst>
                <a:latin typeface="Arial" charset="0"/>
              </a:rPr>
              <a:t>a young Brazilian,</a:t>
            </a:r>
            <a:r>
              <a:rPr lang="en-GB" sz="2800" i="0" dirty="0">
                <a:solidFill>
                  <a:srgbClr val="FFC000"/>
                </a:solidFill>
                <a:latin typeface="Arial" charset="0"/>
              </a:rPr>
              <a:t> </a:t>
            </a:r>
            <a:r>
              <a:rPr lang="en-GB" sz="2800" b="1" i="0" dirty="0">
                <a:solidFill>
                  <a:srgbClr val="FFC000"/>
                </a:solidFill>
                <a:effectLst>
                  <a:outerShdw blurRad="38100" dist="38100" dir="2700000" algn="tl">
                    <a:srgbClr val="000000"/>
                  </a:outerShdw>
                </a:effectLst>
                <a:latin typeface="Arial" charset="0"/>
              </a:rPr>
              <a:t>Jean Charles de </a:t>
            </a:r>
            <a:r>
              <a:rPr lang="en-GB" sz="2800" b="1" i="0" dirty="0" err="1">
                <a:solidFill>
                  <a:srgbClr val="FFC000"/>
                </a:solidFill>
                <a:effectLst>
                  <a:outerShdw blurRad="38100" dist="38100" dir="2700000" algn="tl">
                    <a:srgbClr val="000000"/>
                  </a:outerShdw>
                </a:effectLst>
                <a:latin typeface="Arial" charset="0"/>
              </a:rPr>
              <a:t>Menezer</a:t>
            </a:r>
            <a:r>
              <a:rPr lang="en-GB" sz="2800" b="1" i="0" dirty="0">
                <a:solidFill>
                  <a:srgbClr val="FFC000"/>
                </a:solidFill>
                <a:effectLst>
                  <a:outerShdw blurRad="38100" dist="38100" dir="2700000" algn="tl">
                    <a:srgbClr val="000000"/>
                  </a:outerShdw>
                </a:effectLst>
                <a:latin typeface="Arial" charset="0"/>
              </a:rPr>
              <a:t> was signalled by the Big Ben stoppage</a:t>
            </a:r>
            <a:r>
              <a:rPr lang="en-GB" sz="2800" b="1" i="0" dirty="0">
                <a:solidFill>
                  <a:srgbClr val="FFFFFF"/>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as well as the Egyptian bombing on the same day!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circle(in)">
                                      <p:cBhvr>
                                        <p:cTn id="7" dur="2000"/>
                                        <p:tgtEl>
                                          <p:spTgt spid="16691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C1CFC22-AB9D-4C01-A45E-B20F07295CCC}" type="slidenum">
              <a:rPr lang="en-GB"/>
              <a:pPr>
                <a:defRPr/>
              </a:pPr>
              <a:t>161</a:t>
            </a:fld>
            <a:endParaRPr lang="en-GB"/>
          </a:p>
        </p:txBody>
      </p:sp>
      <p:sp>
        <p:nvSpPr>
          <p:cNvPr id="22323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223235" name="Picture 3" descr="1316800"/>
          <p:cNvPicPr>
            <a:picLocks noGrp="1" noChangeAspect="1" noChangeArrowheads="1"/>
          </p:cNvPicPr>
          <p:nvPr>
            <p:ph idx="1"/>
          </p:nvPr>
        </p:nvPicPr>
        <p:blipFill>
          <a:blip r:embed="rId3" cstate="print">
            <a:lum bright="-6000" contrast="36000"/>
          </a:blip>
          <a:srcRect/>
          <a:stretch>
            <a:fillRect/>
          </a:stretch>
        </p:blipFill>
        <p:spPr>
          <a:xfrm>
            <a:off x="468313" y="1773238"/>
            <a:ext cx="3527425" cy="4441825"/>
          </a:xfrm>
          <a:noFill/>
        </p:spPr>
      </p:pic>
      <p:sp>
        <p:nvSpPr>
          <p:cNvPr id="223236" name="Text Box 4"/>
          <p:cNvSpPr txBox="1">
            <a:spLocks noChangeArrowheads="1"/>
          </p:cNvSpPr>
          <p:nvPr/>
        </p:nvSpPr>
        <p:spPr bwMode="auto">
          <a:xfrm>
            <a:off x="4427538" y="1341438"/>
            <a:ext cx="4716462" cy="5262562"/>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Why would police allow a bus/tube suicide bombing "suspect" to leave the area, </a:t>
            </a:r>
            <a:r>
              <a:rPr lang="en-GB" sz="2800" b="1" i="0" dirty="0">
                <a:solidFill>
                  <a:srgbClr val="FFC000"/>
                </a:solidFill>
                <a:effectLst>
                  <a:outerShdw blurRad="38100" dist="38100" dir="2700000" algn="tl">
                    <a:srgbClr val="000000"/>
                  </a:outerShdw>
                </a:effectLst>
                <a:latin typeface="Arial" charset="0"/>
              </a:rPr>
              <a:t>board a bus, then board the tube before confronting him?</a:t>
            </a:r>
          </a:p>
          <a:p>
            <a:pPr>
              <a:defRPr/>
            </a:pPr>
            <a:r>
              <a:rPr lang="en-GB" sz="2800" b="1" i="0" dirty="0">
                <a:solidFill>
                  <a:srgbClr val="00FF00"/>
                </a:solidFill>
                <a:effectLst>
                  <a:outerShdw blurRad="38100" dist="38100" dir="2700000" algn="tl">
                    <a:srgbClr val="000000"/>
                  </a:outerShdw>
                </a:effectLst>
                <a:latin typeface="Arial" charset="0"/>
              </a:rPr>
              <a:t>At his press conference Sir Ian told reporters: </a:t>
            </a:r>
            <a:r>
              <a:rPr lang="en-GB" sz="2800" b="1" i="0" dirty="0">
                <a:solidFill>
                  <a:srgbClr val="FF0000"/>
                </a:solidFill>
                <a:effectLst>
                  <a:outerShdw blurRad="38100" dist="38100" dir="2700000" algn="tl">
                    <a:srgbClr val="000000"/>
                  </a:outerShdw>
                </a:effectLst>
                <a:latin typeface="Arial" charset="0"/>
              </a:rPr>
              <a:t>"This operation was directly linked to the ongoing terrorist investigation.”</a:t>
            </a:r>
            <a:endParaRPr lang="en-GB" sz="2800" i="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circle(in)">
                                      <p:cBhvr>
                                        <p:cTn id="7" dur="20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3236"/>
                                        </p:tgtEl>
                                        <p:attrNameLst>
                                          <p:attrName>style.visibility</p:attrName>
                                        </p:attrNameLst>
                                      </p:cBhvr>
                                      <p:to>
                                        <p:strVal val="visible"/>
                                      </p:to>
                                    </p:set>
                                    <p:anim calcmode="discrete" valueType="clr">
                                      <p:cBhvr override="childStyle">
                                        <p:cTn id="12" dur="80"/>
                                        <p:tgtEl>
                                          <p:spTgt spid="2232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3236"/>
                                        </p:tgtEl>
                                        <p:attrNameLst>
                                          <p:attrName>fillcolor</p:attrName>
                                        </p:attrNameLst>
                                      </p:cBhvr>
                                      <p:tavLst>
                                        <p:tav tm="0">
                                          <p:val>
                                            <p:clrVal>
                                              <a:schemeClr val="accent2"/>
                                            </p:clrVal>
                                          </p:val>
                                        </p:tav>
                                        <p:tav tm="50000">
                                          <p:val>
                                            <p:clrVal>
                                              <a:schemeClr val="hlink"/>
                                            </p:clrVal>
                                          </p:val>
                                        </p:tav>
                                      </p:tavLst>
                                    </p:anim>
                                    <p:set>
                                      <p:cBhvr>
                                        <p:cTn id="14" dur="80"/>
                                        <p:tgtEl>
                                          <p:spTgt spid="2232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Behind London Bombings</a:t>
            </a:r>
            <a:endParaRPr lang="en-GB" dirty="0"/>
          </a:p>
        </p:txBody>
      </p:sp>
      <p:sp>
        <p:nvSpPr>
          <p:cNvPr id="4" name="Slide Number Placeholder 3"/>
          <p:cNvSpPr>
            <a:spLocks noGrp="1"/>
          </p:cNvSpPr>
          <p:nvPr>
            <p:ph type="sldNum" sz="quarter" idx="12"/>
          </p:nvPr>
        </p:nvSpPr>
        <p:spPr/>
        <p:txBody>
          <a:bodyPr/>
          <a:lstStyle/>
          <a:p>
            <a:pPr>
              <a:defRPr/>
            </a:pPr>
            <a:fld id="{CEC710A3-A17A-434A-A118-2F93FE58B651}" type="slidenum">
              <a:rPr lang="en-GB" smtClean="0"/>
              <a:pPr>
                <a:defRPr/>
              </a:pPr>
              <a:t>162</a:t>
            </a:fld>
            <a:endParaRPr lang="en-GB"/>
          </a:p>
        </p:txBody>
      </p:sp>
      <p:pic>
        <p:nvPicPr>
          <p:cNvPr id="382978" name="Picture 2" descr="http://newcrossplatform.files.wordpress.com/2008/11/de-menezes.jpg"/>
          <p:cNvPicPr>
            <a:picLocks noChangeAspect="1" noChangeArrowheads="1"/>
          </p:cNvPicPr>
          <p:nvPr/>
        </p:nvPicPr>
        <p:blipFill>
          <a:blip r:embed="rId3" cstate="print"/>
          <a:srcRect/>
          <a:stretch>
            <a:fillRect/>
          </a:stretch>
        </p:blipFill>
        <p:spPr bwMode="auto">
          <a:xfrm>
            <a:off x="428625" y="1714500"/>
            <a:ext cx="3571875" cy="4929188"/>
          </a:xfrm>
          <a:prstGeom prst="rect">
            <a:avLst/>
          </a:prstGeom>
          <a:noFill/>
          <a:ln w="9525">
            <a:noFill/>
            <a:miter lim="800000"/>
            <a:headEnd/>
            <a:tailEnd/>
          </a:ln>
        </p:spPr>
      </p:pic>
      <p:sp>
        <p:nvSpPr>
          <p:cNvPr id="7" name="TextBox 6"/>
          <p:cNvSpPr txBox="1"/>
          <p:nvPr/>
        </p:nvSpPr>
        <p:spPr>
          <a:xfrm>
            <a:off x="4357688" y="1928813"/>
            <a:ext cx="4786312" cy="4246562"/>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alpha val="43137"/>
                    </a:srgbClr>
                  </a:outerShdw>
                </a:effectLst>
                <a:latin typeface="Arial" charset="0"/>
              </a:rPr>
              <a:t>This may not have been untrue. </a:t>
            </a:r>
            <a:r>
              <a:rPr lang="en-GB" sz="2800" b="1" i="0" dirty="0">
                <a:solidFill>
                  <a:srgbClr val="FFC000"/>
                </a:solidFill>
                <a:effectLst>
                  <a:outerShdw blurRad="38100" dist="38100" dir="2700000" algn="tl">
                    <a:srgbClr val="000000">
                      <a:alpha val="43137"/>
                    </a:srgbClr>
                  </a:outerShdw>
                </a:effectLst>
                <a:latin typeface="Arial" charset="0"/>
              </a:rPr>
              <a:t>On top of all the other supposed "botch ups" concerning De </a:t>
            </a:r>
            <a:r>
              <a:rPr lang="en-GB" sz="2800" b="1" i="0" dirty="0" err="1">
                <a:solidFill>
                  <a:srgbClr val="FFC000"/>
                </a:solidFill>
                <a:effectLst>
                  <a:outerShdw blurRad="38100" dist="38100" dir="2700000" algn="tl">
                    <a:srgbClr val="000000">
                      <a:alpha val="43137"/>
                    </a:srgbClr>
                  </a:outerShdw>
                </a:effectLst>
                <a:latin typeface="Arial" charset="0"/>
              </a:rPr>
              <a:t>Menezes</a:t>
            </a:r>
            <a:r>
              <a:rPr lang="en-GB" sz="2800" b="1" i="0" dirty="0">
                <a:solidFill>
                  <a:srgbClr val="FFC000"/>
                </a:solidFill>
                <a:effectLst>
                  <a:outerShdw blurRad="38100" dist="38100" dir="2700000" algn="tl">
                    <a:srgbClr val="000000">
                      <a:alpha val="43137"/>
                    </a:srgbClr>
                  </a:outerShdw>
                </a:effectLst>
                <a:latin typeface="Arial" charset="0"/>
              </a:rPr>
              <a:t>, </a:t>
            </a:r>
            <a:r>
              <a:rPr lang="en-GB" sz="2800" b="1" i="0" dirty="0">
                <a:solidFill>
                  <a:srgbClr val="FF0000"/>
                </a:solidFill>
                <a:effectLst>
                  <a:outerShdw blurRad="38100" dist="38100" dir="2700000" algn="tl">
                    <a:srgbClr val="000000">
                      <a:alpha val="43137"/>
                    </a:srgbClr>
                  </a:outerShdw>
                </a:effectLst>
                <a:latin typeface="Arial" charset="0"/>
              </a:rPr>
              <a:t>are we really to believe over and over that the police</a:t>
            </a:r>
            <a:r>
              <a:rPr lang="en-GB" sz="2800" b="1" i="0" dirty="0">
                <a:solidFill>
                  <a:srgbClr val="FFFF00"/>
                </a:solidFill>
                <a:effectLst>
                  <a:outerShdw blurRad="38100" dist="38100" dir="2700000" algn="tl">
                    <a:srgbClr val="000000">
                      <a:alpha val="43137"/>
                    </a:srgbClr>
                  </a:outerShdw>
                </a:effectLst>
                <a:latin typeface="Arial" charset="0"/>
              </a:rPr>
              <a:t> </a:t>
            </a:r>
            <a:r>
              <a:rPr lang="en-GB" sz="2800" b="1" i="0" dirty="0">
                <a:solidFill>
                  <a:srgbClr val="00FF00"/>
                </a:solidFill>
                <a:effectLst>
                  <a:outerShdw blurRad="38100" dist="38100" dir="2700000" algn="tl">
                    <a:srgbClr val="000000">
                      <a:alpha val="43137"/>
                    </a:srgbClr>
                  </a:outerShdw>
                </a:effectLst>
                <a:latin typeface="Arial" charset="0"/>
              </a:rPr>
              <a:t>and special forces are this incompetent?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2978"/>
                                        </p:tgtEl>
                                        <p:attrNameLst>
                                          <p:attrName>style.visibility</p:attrName>
                                        </p:attrNameLst>
                                      </p:cBhvr>
                                      <p:to>
                                        <p:strVal val="visible"/>
                                      </p:to>
                                    </p:set>
                                    <p:animEffect transition="in" filter="circle(in)">
                                      <p:cBhvr>
                                        <p:cTn id="7" dur="2000"/>
                                        <p:tgtEl>
                                          <p:spTgt spid="38297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7" name="Slide Number Placeholder 5"/>
          <p:cNvSpPr>
            <a:spLocks noGrp="1"/>
          </p:cNvSpPr>
          <p:nvPr>
            <p:ph type="sldNum" sz="quarter" idx="12"/>
          </p:nvPr>
        </p:nvSpPr>
        <p:spPr/>
        <p:txBody>
          <a:bodyPr/>
          <a:lstStyle/>
          <a:p>
            <a:pPr>
              <a:defRPr/>
            </a:pPr>
            <a:fld id="{8C216640-BD6A-4044-9C44-13FE4B2B444E}" type="slidenum">
              <a:rPr lang="en-GB"/>
              <a:pPr>
                <a:defRPr/>
              </a:pPr>
              <a:t>163</a:t>
            </a:fld>
            <a:endParaRPr lang="en-GB"/>
          </a:p>
        </p:txBody>
      </p:sp>
      <p:sp>
        <p:nvSpPr>
          <p:cNvPr id="224260" name="Text Box 4"/>
          <p:cNvSpPr txBox="1">
            <a:spLocks noChangeArrowheads="1"/>
          </p:cNvSpPr>
          <p:nvPr/>
        </p:nvSpPr>
        <p:spPr bwMode="auto">
          <a:xfrm>
            <a:off x="4643438" y="1289050"/>
            <a:ext cx="4500562" cy="35401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Did De </a:t>
            </a:r>
            <a:r>
              <a:rPr lang="en-GB" sz="2800" b="1" i="0" dirty="0" err="1">
                <a:solidFill>
                  <a:srgbClr val="00FFFF"/>
                </a:solidFill>
                <a:effectLst>
                  <a:outerShdw blurRad="38100" dist="38100" dir="2700000" algn="tl">
                    <a:srgbClr val="000000"/>
                  </a:outerShdw>
                </a:effectLst>
                <a:latin typeface="Arial" charset="0"/>
              </a:rPr>
              <a:t>Menezes</a:t>
            </a:r>
            <a:r>
              <a:rPr lang="en-GB" sz="2800" b="1" i="0" dirty="0">
                <a:solidFill>
                  <a:srgbClr val="00FFFF"/>
                </a:solidFill>
                <a:effectLst>
                  <a:outerShdw blurRad="38100" dist="38100" dir="2700000" algn="tl">
                    <a:srgbClr val="000000"/>
                  </a:outerShdw>
                </a:effectLst>
                <a:latin typeface="Arial" charset="0"/>
              </a:rPr>
              <a:t> know or see something he was not supposed to? </a:t>
            </a:r>
            <a:r>
              <a:rPr lang="en-GB" sz="2800" b="1" i="0" dirty="0">
                <a:solidFill>
                  <a:srgbClr val="FFC000"/>
                </a:solidFill>
                <a:effectLst>
                  <a:outerShdw blurRad="38100" dist="38100" dir="2700000" algn="tl">
                    <a:srgbClr val="000000"/>
                  </a:outerShdw>
                </a:effectLst>
                <a:latin typeface="Arial" charset="0"/>
              </a:rPr>
              <a:t>On 7/7 there was contradiction between the statements of the Transport Police, </a:t>
            </a:r>
            <a:r>
              <a:rPr lang="en-GB" sz="2800" b="1" i="0" dirty="0" err="1">
                <a:solidFill>
                  <a:srgbClr val="00FF00"/>
                </a:solidFill>
                <a:effectLst>
                  <a:outerShdw blurRad="38100" dist="38100" dir="2700000" algn="tl">
                    <a:srgbClr val="000000"/>
                  </a:outerShdw>
                </a:effectLst>
                <a:latin typeface="Arial" charset="0"/>
              </a:rPr>
              <a:t>Metronet</a:t>
            </a:r>
            <a:r>
              <a:rPr lang="en-GB" sz="2800" b="1" i="0" dirty="0">
                <a:solidFill>
                  <a:srgbClr val="00FF00"/>
                </a:solidFill>
                <a:effectLst>
                  <a:outerShdw blurRad="38100" dist="38100" dir="2700000" algn="tl">
                    <a:srgbClr val="000000"/>
                  </a:outerShdw>
                </a:effectLst>
                <a:latin typeface="Arial" charset="0"/>
              </a:rPr>
              <a:t> and the National Grid. </a:t>
            </a:r>
          </a:p>
        </p:txBody>
      </p:sp>
      <p:sp>
        <p:nvSpPr>
          <p:cNvPr id="224261" name="Text Box 5"/>
          <p:cNvSpPr txBox="1">
            <a:spLocks noChangeArrowheads="1"/>
          </p:cNvSpPr>
          <p:nvPr/>
        </p:nvSpPr>
        <p:spPr bwMode="auto">
          <a:xfrm>
            <a:off x="142875" y="6072188"/>
            <a:ext cx="4500563" cy="646112"/>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De </a:t>
            </a:r>
            <a:r>
              <a:rPr lang="en-GB" sz="3600" b="1" i="0" dirty="0" err="1">
                <a:solidFill>
                  <a:srgbClr val="FFFF00"/>
                </a:solidFill>
                <a:effectLst>
                  <a:outerShdw blurRad="38100" dist="38100" dir="2700000" algn="tl">
                    <a:srgbClr val="000000"/>
                  </a:outerShdw>
                </a:effectLst>
                <a:latin typeface="Arial" charset="0"/>
              </a:rPr>
              <a:t>Menezes</a:t>
            </a:r>
            <a:r>
              <a:rPr lang="en-GB" sz="3600" b="1" i="0" dirty="0">
                <a:solidFill>
                  <a:srgbClr val="FFFF00"/>
                </a:solidFill>
                <a:effectLst>
                  <a:outerShdw blurRad="38100" dist="38100" dir="2700000" algn="tl">
                    <a:srgbClr val="000000"/>
                  </a:outerShdw>
                </a:effectLst>
                <a:latin typeface="Arial" charset="0"/>
              </a:rPr>
              <a:t> Demo</a:t>
            </a:r>
          </a:p>
        </p:txBody>
      </p:sp>
      <p:pic>
        <p:nvPicPr>
          <p:cNvPr id="168968" name="Picture 8" descr="http://www.artvehicle.com/content/features/mark-mcgowan-jean-charles-de-menezes-reenactment.jpg"/>
          <p:cNvPicPr>
            <a:picLocks noChangeAspect="1" noChangeArrowheads="1"/>
          </p:cNvPicPr>
          <p:nvPr/>
        </p:nvPicPr>
        <p:blipFill>
          <a:blip r:embed="rId3" cstate="print"/>
          <a:srcRect/>
          <a:stretch>
            <a:fillRect/>
          </a:stretch>
        </p:blipFill>
        <p:spPr bwMode="auto">
          <a:xfrm>
            <a:off x="285750" y="1330325"/>
            <a:ext cx="4214813" cy="4479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8968"/>
                                        </p:tgtEl>
                                        <p:attrNameLst>
                                          <p:attrName>style.visibility</p:attrName>
                                        </p:attrNameLst>
                                      </p:cBhvr>
                                      <p:to>
                                        <p:strVal val="visible"/>
                                      </p:to>
                                    </p:set>
                                    <p:animEffect transition="in" filter="circle(in)">
                                      <p:cBhvr>
                                        <p:cTn id="7" dur="2000"/>
                                        <p:tgtEl>
                                          <p:spTgt spid="1689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4261"/>
                                        </p:tgtEl>
                                        <p:attrNameLst>
                                          <p:attrName>style.visibility</p:attrName>
                                        </p:attrNameLst>
                                      </p:cBhvr>
                                      <p:to>
                                        <p:strVal val="visible"/>
                                      </p:to>
                                    </p:set>
                                    <p:anim calcmode="lin" valueType="num">
                                      <p:cBhvr additive="base">
                                        <p:cTn id="12" dur="500" fill="hold"/>
                                        <p:tgtEl>
                                          <p:spTgt spid="224261"/>
                                        </p:tgtEl>
                                        <p:attrNameLst>
                                          <p:attrName>ppt_x</p:attrName>
                                        </p:attrNameLst>
                                      </p:cBhvr>
                                      <p:tavLst>
                                        <p:tav tm="0">
                                          <p:val>
                                            <p:strVal val="#ppt_x"/>
                                          </p:val>
                                        </p:tav>
                                        <p:tav tm="100000">
                                          <p:val>
                                            <p:strVal val="#ppt_x"/>
                                          </p:val>
                                        </p:tav>
                                      </p:tavLst>
                                    </p:anim>
                                    <p:anim calcmode="lin" valueType="num">
                                      <p:cBhvr additive="base">
                                        <p:cTn id="13" dur="500" fill="hold"/>
                                        <p:tgtEl>
                                          <p:spTgt spid="2242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224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autoUpdateAnimBg="0"/>
      <p:bldP spid="224261"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143000"/>
          </a:xfrm>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AA30932B-FFFE-4649-8D0B-6E0291E2927E}" type="slidenum">
              <a:rPr lang="en-GB" smtClean="0"/>
              <a:pPr>
                <a:defRPr/>
              </a:pPr>
              <a:t>164</a:t>
            </a:fld>
            <a:endParaRPr lang="en-GB"/>
          </a:p>
        </p:txBody>
      </p:sp>
      <p:sp>
        <p:nvSpPr>
          <p:cNvPr id="6" name="TextBox 5"/>
          <p:cNvSpPr txBox="1"/>
          <p:nvPr/>
        </p:nvSpPr>
        <p:spPr>
          <a:xfrm>
            <a:off x="4786313" y="1163638"/>
            <a:ext cx="4357687" cy="5694362"/>
          </a:xfrm>
          <a:prstGeom prst="rect">
            <a:avLst/>
          </a:prstGeom>
          <a:noFill/>
        </p:spPr>
        <p:txBody>
          <a:bodyPr>
            <a:spAutoFit/>
          </a:bodyPr>
          <a:lstStyle/>
          <a:p>
            <a:pPr>
              <a:defRPr/>
            </a:pPr>
            <a:r>
              <a:rPr lang="en-GB" sz="2800" b="1" i="0" dirty="0">
                <a:solidFill>
                  <a:schemeClr val="hlink"/>
                </a:solidFill>
                <a:effectLst>
                  <a:outerShdw blurRad="38100" dist="38100" dir="2700000" algn="tl">
                    <a:srgbClr val="000000"/>
                  </a:outerShdw>
                </a:effectLst>
                <a:latin typeface="Arial" charset="0"/>
              </a:rPr>
              <a:t>The former two declared there WAS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a power surge which "caused the explosions". The latter - the National Grid,</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FF"/>
                </a:solidFill>
                <a:effectLst>
                  <a:outerShdw blurRad="38100" dist="38100" dir="2700000" algn="tl">
                    <a:srgbClr val="000000"/>
                  </a:outerShdw>
                </a:effectLst>
                <a:latin typeface="Arial" charset="0"/>
              </a:rPr>
              <a:t>DENIED there was ever a power surge. </a:t>
            </a:r>
            <a:r>
              <a:rPr lang="en-GB" sz="2800" b="1" i="0" dirty="0" err="1">
                <a:solidFill>
                  <a:srgbClr val="FF00FF"/>
                </a:solidFill>
                <a:effectLst>
                  <a:outerShdw blurRad="38100" dist="38100" dir="2700000" algn="tl">
                    <a:srgbClr val="000000"/>
                  </a:outerShdw>
                </a:effectLst>
                <a:latin typeface="Arial" charset="0"/>
              </a:rPr>
              <a:t>Menezes</a:t>
            </a:r>
            <a:r>
              <a:rPr lang="en-GB" sz="2800" b="1" i="0" dirty="0">
                <a:solidFill>
                  <a:srgbClr val="FF00FF"/>
                </a:solidFill>
                <a:effectLst>
                  <a:outerShdw blurRad="38100" dist="38100" dir="2700000" algn="tl">
                    <a:srgbClr val="000000"/>
                  </a:outerShdw>
                </a:effectLst>
                <a:latin typeface="Arial" charset="0"/>
              </a:rPr>
              <a:t> was a contract electrician.</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Could he have been involved in some sort of work on the London underground?</a:t>
            </a:r>
            <a:endParaRPr lang="en-GB" sz="2800" dirty="0"/>
          </a:p>
        </p:txBody>
      </p:sp>
      <p:pic>
        <p:nvPicPr>
          <p:cNvPr id="169989" name="Picture 2" descr="http://www.greenpeace.org.uk/files/images/migrated/MultimediaFiles/Live/Image/7377.jpg"/>
          <p:cNvPicPr>
            <a:picLocks noChangeAspect="1" noChangeArrowheads="1"/>
          </p:cNvPicPr>
          <p:nvPr/>
        </p:nvPicPr>
        <p:blipFill>
          <a:blip r:embed="rId3" cstate="print"/>
          <a:srcRect/>
          <a:stretch>
            <a:fillRect/>
          </a:stretch>
        </p:blipFill>
        <p:spPr bwMode="auto">
          <a:xfrm>
            <a:off x="285750" y="1428750"/>
            <a:ext cx="4286250" cy="3357563"/>
          </a:xfrm>
          <a:prstGeom prst="rect">
            <a:avLst/>
          </a:prstGeom>
          <a:noFill/>
          <a:ln w="9525">
            <a:noFill/>
            <a:miter lim="800000"/>
            <a:headEnd/>
            <a:tailEnd/>
          </a:ln>
        </p:spPr>
      </p:pic>
      <p:sp>
        <p:nvSpPr>
          <p:cNvPr id="8" name="TextBox 7"/>
          <p:cNvSpPr txBox="1"/>
          <p:nvPr/>
        </p:nvSpPr>
        <p:spPr>
          <a:xfrm>
            <a:off x="142875" y="5143500"/>
            <a:ext cx="4357688" cy="1200150"/>
          </a:xfrm>
          <a:prstGeom prst="rect">
            <a:avLst/>
          </a:prstGeom>
          <a:noFill/>
        </p:spPr>
        <p:txBody>
          <a:bodyPr>
            <a:spAutoFit/>
          </a:bodyPr>
          <a:lstStyle/>
          <a:p>
            <a:pPr algn="ctr">
              <a:defRPr/>
            </a:pPr>
            <a:r>
              <a:rPr lang="en-GB" sz="3600" b="1" i="0" dirty="0">
                <a:solidFill>
                  <a:srgbClr val="FFFF00"/>
                </a:solidFill>
                <a:effectLst>
                  <a:outerShdw blurRad="38100" dist="38100" dir="2700000" algn="tl">
                    <a:srgbClr val="000000">
                      <a:alpha val="43137"/>
                    </a:srgbClr>
                  </a:outerShdw>
                </a:effectLst>
                <a:latin typeface="+mj-lt"/>
              </a:rPr>
              <a:t>The National Grid Network</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38C2FDE-6547-46BB-BB3C-27A2BB2EDEBE}" type="slidenum">
              <a:rPr lang="en-GB"/>
              <a:pPr>
                <a:defRPr/>
              </a:pPr>
              <a:t>165</a:t>
            </a:fld>
            <a:endParaRPr lang="en-GB"/>
          </a:p>
        </p:txBody>
      </p:sp>
      <p:sp>
        <p:nvSpPr>
          <p:cNvPr id="225282"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25283" name="Picture 3" descr="http://infowars.net/pictures/news_files/Aug05/260805truth.jpg"/>
          <p:cNvPicPr>
            <a:picLocks noGrp="1" noChangeAspect="1" noChangeArrowheads="1"/>
          </p:cNvPicPr>
          <p:nvPr>
            <p:ph idx="1"/>
          </p:nvPr>
        </p:nvPicPr>
        <p:blipFill>
          <a:blip r:embed="rId3" r:link="rId4" cstate="print"/>
          <a:srcRect/>
          <a:stretch>
            <a:fillRect/>
          </a:stretch>
        </p:blipFill>
        <p:spPr>
          <a:xfrm>
            <a:off x="357188" y="1357313"/>
            <a:ext cx="3463925" cy="4302125"/>
          </a:xfrm>
          <a:noFill/>
        </p:spPr>
      </p:pic>
      <p:sp>
        <p:nvSpPr>
          <p:cNvPr id="225285" name="Text Box 5"/>
          <p:cNvSpPr txBox="1">
            <a:spLocks noChangeArrowheads="1"/>
          </p:cNvSpPr>
          <p:nvPr/>
        </p:nvSpPr>
        <p:spPr bwMode="auto">
          <a:xfrm>
            <a:off x="4071938" y="1357313"/>
            <a:ext cx="4786312" cy="5262562"/>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…before the explosions themselves. We may never know the real facts, but one thing is clear, </a:t>
            </a:r>
            <a:r>
              <a:rPr lang="en-GB" sz="2800" b="1" i="0" dirty="0">
                <a:solidFill>
                  <a:srgbClr val="FFC000"/>
                </a:solidFill>
                <a:effectLst>
                  <a:outerShdw blurRad="38100" dist="38100" dir="2700000" algn="tl">
                    <a:srgbClr val="000000"/>
                  </a:outerShdw>
                </a:effectLst>
                <a:latin typeface="Arial" charset="0"/>
              </a:rPr>
              <a:t>Special forces do not go around in public killing people considered</a:t>
            </a:r>
            <a:r>
              <a:rPr lang="en-GB" sz="2800" b="1" i="0" dirty="0">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not to be an immediate threat without a good reason. </a:t>
            </a:r>
            <a:r>
              <a:rPr lang="en-GB" sz="2800" b="1" i="0" dirty="0">
                <a:solidFill>
                  <a:srgbClr val="00FF00"/>
                </a:solidFill>
                <a:effectLst>
                  <a:outerShdw blurRad="38100" dist="38100" dir="2700000" algn="tl">
                    <a:srgbClr val="000000"/>
                  </a:outerShdw>
                </a:effectLst>
                <a:latin typeface="Arial" charset="0"/>
              </a:rPr>
              <a:t>With the reports of the bombs UNDER the trains or ON the rails,</a:t>
            </a:r>
            <a:r>
              <a:rPr lang="en-GB" sz="2800" b="1" i="0" dirty="0">
                <a:effectLst>
                  <a:outerShdw blurRad="38100" dist="38100" dir="2700000" algn="tl">
                    <a:srgbClr val="000000"/>
                  </a:outerShdw>
                </a:effectLst>
                <a:latin typeface="Arial" charset="0"/>
              </a:rPr>
              <a:t> </a:t>
            </a:r>
            <a:r>
              <a:rPr lang="en-GB" sz="2800" i="0" dirty="0">
                <a:solidFill>
                  <a:srgbClr val="FF0000"/>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circle(in)">
                                      <p:cBhvr>
                                        <p:cTn id="7" dur="2000"/>
                                        <p:tgtEl>
                                          <p:spTgt spid="22528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5285"/>
                                        </p:tgtEl>
                                        <p:attrNameLst>
                                          <p:attrName>style.visibility</p:attrName>
                                        </p:attrNameLst>
                                      </p:cBhvr>
                                      <p:to>
                                        <p:strVal val="visible"/>
                                      </p:to>
                                    </p:set>
                                    <p:anim calcmode="discrete" valueType="clr">
                                      <p:cBhvr override="childStyle">
                                        <p:cTn id="12" dur="80"/>
                                        <p:tgtEl>
                                          <p:spTgt spid="22528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5285"/>
                                        </p:tgtEl>
                                        <p:attrNameLst>
                                          <p:attrName>fillcolor</p:attrName>
                                        </p:attrNameLst>
                                      </p:cBhvr>
                                      <p:tavLst>
                                        <p:tav tm="0">
                                          <p:val>
                                            <p:clrVal>
                                              <a:schemeClr val="accent2"/>
                                            </p:clrVal>
                                          </p:val>
                                        </p:tav>
                                        <p:tav tm="50000">
                                          <p:val>
                                            <p:clrVal>
                                              <a:schemeClr val="hlink"/>
                                            </p:clrVal>
                                          </p:val>
                                        </p:tav>
                                      </p:tavLst>
                                    </p:anim>
                                    <p:set>
                                      <p:cBhvr>
                                        <p:cTn id="14" dur="80"/>
                                        <p:tgtEl>
                                          <p:spTgt spid="2252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3" name="Slide Number Placeholder 2"/>
          <p:cNvSpPr>
            <a:spLocks noGrp="1"/>
          </p:cNvSpPr>
          <p:nvPr>
            <p:ph type="sldNum" sz="quarter" idx="12"/>
          </p:nvPr>
        </p:nvSpPr>
        <p:spPr/>
        <p:txBody>
          <a:bodyPr/>
          <a:lstStyle/>
          <a:p>
            <a:pPr>
              <a:defRPr/>
            </a:pPr>
            <a:fld id="{2AA44C6D-6CE0-4B5F-822C-43164720A54B}" type="slidenum">
              <a:rPr lang="en-GB" smtClean="0"/>
              <a:pPr>
                <a:defRPr/>
              </a:pPr>
              <a:t>166</a:t>
            </a:fld>
            <a:endParaRPr lang="en-GB"/>
          </a:p>
        </p:txBody>
      </p:sp>
      <p:pic>
        <p:nvPicPr>
          <p:cNvPr id="401410" name="Picture 2" descr="http://www.prisonplanet.com/images/july2005/110705bombing.jpg"/>
          <p:cNvPicPr>
            <a:picLocks noChangeAspect="1" noChangeArrowheads="1"/>
          </p:cNvPicPr>
          <p:nvPr/>
        </p:nvPicPr>
        <p:blipFill>
          <a:blip r:embed="rId3" cstate="print"/>
          <a:srcRect/>
          <a:stretch>
            <a:fillRect/>
          </a:stretch>
        </p:blipFill>
        <p:spPr bwMode="auto">
          <a:xfrm>
            <a:off x="357188" y="1714500"/>
            <a:ext cx="4465637" cy="3429000"/>
          </a:xfrm>
          <a:prstGeom prst="rect">
            <a:avLst/>
          </a:prstGeom>
          <a:noFill/>
          <a:ln w="9525">
            <a:noFill/>
            <a:miter lim="800000"/>
            <a:headEnd/>
            <a:tailEnd/>
          </a:ln>
        </p:spPr>
      </p:pic>
      <p:sp>
        <p:nvSpPr>
          <p:cNvPr id="5" name="TextBox 4"/>
          <p:cNvSpPr txBox="1"/>
          <p:nvPr/>
        </p:nvSpPr>
        <p:spPr>
          <a:xfrm>
            <a:off x="4929188" y="1571625"/>
            <a:ext cx="4214812" cy="5108575"/>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 is it possible that they were detonated by a calculated &amp; engineered power surge? </a:t>
            </a:r>
          </a:p>
          <a:p>
            <a:pPr>
              <a:defRPr/>
            </a:pPr>
            <a:r>
              <a:rPr lang="en-GB" sz="2800" b="1" i="0" dirty="0">
                <a:solidFill>
                  <a:srgbClr val="FFC000"/>
                </a:solidFill>
                <a:effectLst>
                  <a:outerShdw blurRad="38100" dist="38100" dir="2700000" algn="tl">
                    <a:srgbClr val="000000"/>
                  </a:outerShdw>
                </a:effectLst>
                <a:latin typeface="Arial" charset="0"/>
              </a:rPr>
              <a:t>That would explain reports of a power surge along with survivors'</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reports of an "electrical like discharge"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circle(in)">
                                      <p:cBhvr>
                                        <p:cTn id="7" dur="2000"/>
                                        <p:tgtEl>
                                          <p:spTgt spid="4014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0AF0F5D-B477-4C67-95B7-C4CDC6415D2D}" type="slidenum">
              <a:rPr lang="en-GB"/>
              <a:pPr>
                <a:defRPr/>
              </a:pPr>
              <a:t>167</a:t>
            </a:fld>
            <a:endParaRPr lang="en-GB"/>
          </a:p>
        </p:txBody>
      </p:sp>
      <p:sp>
        <p:nvSpPr>
          <p:cNvPr id="226306"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26307" name="Picture 3" descr="http://www.prisonplanet.com/images/august2005/170805demen.jpg"/>
          <p:cNvPicPr>
            <a:picLocks noGrp="1" noChangeAspect="1" noChangeArrowheads="1"/>
          </p:cNvPicPr>
          <p:nvPr>
            <p:ph idx="1"/>
          </p:nvPr>
        </p:nvPicPr>
        <p:blipFill>
          <a:blip r:embed="rId3" r:link="rId4" cstate="print">
            <a:lum bright="20000" contrast="20000"/>
          </a:blip>
          <a:srcRect/>
          <a:stretch>
            <a:fillRect/>
          </a:stretch>
        </p:blipFill>
        <p:spPr>
          <a:xfrm>
            <a:off x="395288" y="1484313"/>
            <a:ext cx="4176712" cy="4302125"/>
          </a:xfrm>
          <a:noFill/>
        </p:spPr>
      </p:pic>
      <p:sp>
        <p:nvSpPr>
          <p:cNvPr id="226309" name="Text Box 5"/>
          <p:cNvSpPr txBox="1">
            <a:spLocks noChangeArrowheads="1"/>
          </p:cNvSpPr>
          <p:nvPr/>
        </p:nvSpPr>
        <p:spPr bwMode="auto">
          <a:xfrm>
            <a:off x="4786313" y="1643063"/>
            <a:ext cx="4143375" cy="35401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With this photo they may have shot themselves in the foot, </a:t>
            </a:r>
            <a:r>
              <a:rPr lang="en-GB" sz="2800" b="1" i="0" dirty="0">
                <a:solidFill>
                  <a:srgbClr val="FFC000"/>
                </a:solidFill>
                <a:effectLst>
                  <a:outerShdw blurRad="38100" dist="38100" dir="2700000" algn="tl">
                    <a:srgbClr val="000000"/>
                  </a:outerShdw>
                </a:effectLst>
                <a:latin typeface="Arial" charset="0"/>
              </a:rPr>
              <a:t>as it gives lie to the fact that he was heavily clad for the time of year and therefore suspect!</a:t>
            </a:r>
            <a:endParaRPr lang="en-GB" sz="2800" i="0" dirty="0">
              <a:solidFill>
                <a:srgbClr val="FFC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6307"/>
                                        </p:tgtEl>
                                        <p:attrNameLst>
                                          <p:attrName>style.visibility</p:attrName>
                                        </p:attrNameLst>
                                      </p:cBhvr>
                                      <p:to>
                                        <p:strVal val="visible"/>
                                      </p:to>
                                    </p:set>
                                    <p:animEffect transition="in" filter="circle(in)">
                                      <p:cBhvr>
                                        <p:cTn id="7" dur="2000"/>
                                        <p:tgtEl>
                                          <p:spTgt spid="22630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6309"/>
                                        </p:tgtEl>
                                        <p:attrNameLst>
                                          <p:attrName>style.visibility</p:attrName>
                                        </p:attrNameLst>
                                      </p:cBhvr>
                                      <p:to>
                                        <p:strVal val="visible"/>
                                      </p:to>
                                    </p:set>
                                    <p:anim calcmode="discrete" valueType="clr">
                                      <p:cBhvr override="childStyle">
                                        <p:cTn id="12" dur="80"/>
                                        <p:tgtEl>
                                          <p:spTgt spid="22630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6309"/>
                                        </p:tgtEl>
                                        <p:attrNameLst>
                                          <p:attrName>fillcolor</p:attrName>
                                        </p:attrNameLst>
                                      </p:cBhvr>
                                      <p:tavLst>
                                        <p:tav tm="0">
                                          <p:val>
                                            <p:clrVal>
                                              <a:schemeClr val="accent2"/>
                                            </p:clrVal>
                                          </p:val>
                                        </p:tav>
                                        <p:tav tm="50000">
                                          <p:val>
                                            <p:clrVal>
                                              <a:schemeClr val="hlink"/>
                                            </p:clrVal>
                                          </p:val>
                                        </p:tav>
                                      </p:tavLst>
                                    </p:anim>
                                    <p:set>
                                      <p:cBhvr>
                                        <p:cTn id="14" dur="80"/>
                                        <p:tgtEl>
                                          <p:spTgt spid="2263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BB61D2F8-8440-4EFB-9FA4-653B46667D54}" type="slidenum">
              <a:rPr lang="en-GB" smtClean="0"/>
              <a:pPr>
                <a:defRPr/>
              </a:pPr>
              <a:t>168</a:t>
            </a:fld>
            <a:endParaRPr lang="en-GB"/>
          </a:p>
        </p:txBody>
      </p:sp>
      <p:pic>
        <p:nvPicPr>
          <p:cNvPr id="403458" name="Picture 2" descr="http://i.dailymail.co.uk/i/pix/2008/12/12/article-1093190-02C92E1B000005DC-256_468x316.jpg"/>
          <p:cNvPicPr>
            <a:picLocks noChangeAspect="1" noChangeArrowheads="1"/>
          </p:cNvPicPr>
          <p:nvPr/>
        </p:nvPicPr>
        <p:blipFill>
          <a:blip r:embed="rId3" cstate="print"/>
          <a:srcRect/>
          <a:stretch>
            <a:fillRect/>
          </a:stretch>
        </p:blipFill>
        <p:spPr bwMode="auto">
          <a:xfrm>
            <a:off x="1428750" y="1571625"/>
            <a:ext cx="6357938" cy="2846388"/>
          </a:xfrm>
          <a:prstGeom prst="rect">
            <a:avLst/>
          </a:prstGeom>
          <a:noFill/>
          <a:ln w="9525">
            <a:noFill/>
            <a:miter lim="800000"/>
            <a:headEnd/>
            <a:tailEnd/>
          </a:ln>
        </p:spPr>
      </p:pic>
      <p:sp>
        <p:nvSpPr>
          <p:cNvPr id="7" name="TextBox 6"/>
          <p:cNvSpPr txBox="1"/>
          <p:nvPr/>
        </p:nvSpPr>
        <p:spPr>
          <a:xfrm>
            <a:off x="0" y="4611231"/>
            <a:ext cx="9144000" cy="224676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00"/>
                </a:solidFill>
                <a:effectLst>
                  <a:outerShdw blurRad="38100" dist="38100" dir="2700000" algn="tl">
                    <a:srgbClr val="000000"/>
                  </a:outerShdw>
                </a:effectLst>
              </a:rPr>
              <a:t>The subliminal aspect of the shooting of </a:t>
            </a:r>
            <a:r>
              <a:rPr lang="en-GB" sz="2800" b="1" i="0" dirty="0">
                <a:solidFill>
                  <a:schemeClr val="hlink"/>
                </a:solidFill>
                <a:effectLst>
                  <a:outerShdw blurRad="38100" dist="38100" dir="2700000" algn="tl">
                    <a:srgbClr val="000000"/>
                  </a:outerShdw>
                </a:effectLst>
              </a:rPr>
              <a:t>Jean Charles de </a:t>
            </a:r>
            <a:r>
              <a:rPr lang="en-GB" sz="2800" b="1" i="0" dirty="0" err="1">
                <a:solidFill>
                  <a:schemeClr val="hlink"/>
                </a:solidFill>
                <a:effectLst>
                  <a:outerShdw blurRad="38100" dist="38100" dir="2700000" algn="tl">
                    <a:srgbClr val="000000"/>
                  </a:outerShdw>
                </a:effectLst>
              </a:rPr>
              <a:t>Menezer</a:t>
            </a:r>
            <a:r>
              <a:rPr lang="en-GB" sz="2800" i="0" dirty="0"/>
              <a:t> </a:t>
            </a:r>
            <a:r>
              <a:rPr lang="en-GB" sz="2800" b="1" i="0" dirty="0">
                <a:solidFill>
                  <a:srgbClr val="FFFF00"/>
                </a:solidFill>
                <a:effectLst>
                  <a:outerShdw blurRad="38100" dist="38100" dir="2700000" algn="tl">
                    <a:srgbClr val="000000"/>
                  </a:outerShdw>
                </a:effectLst>
              </a:rPr>
              <a:t> is reinforced by the fact that his body lying dead in the tube carriage was published widely in the controlled media </a:t>
            </a:r>
            <a:r>
              <a:rPr lang="en-GB" sz="2800" b="1" i="0" dirty="0">
                <a:solidFill>
                  <a:srgbClr val="FF00FF"/>
                </a:solidFill>
                <a:effectLst>
                  <a:outerShdw blurRad="38100" dist="38100" dir="2700000" algn="tl">
                    <a:srgbClr val="000000"/>
                  </a:outerShdw>
                </a:effectLst>
              </a:rPr>
              <a:t>– this is what will happen if you do not do as we say!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3458"/>
                                        </p:tgtEl>
                                        <p:attrNameLst>
                                          <p:attrName>style.visibility</p:attrName>
                                        </p:attrNameLst>
                                      </p:cBhvr>
                                      <p:to>
                                        <p:strVal val="visible"/>
                                      </p:to>
                                    </p:set>
                                    <p:animEffect transition="in" filter="circle(in)">
                                      <p:cBhvr>
                                        <p:cTn id="7" dur="2000"/>
                                        <p:tgtEl>
                                          <p:spTgt spid="4034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8CF9615-5129-403F-9C0C-6B1C4D4DB503}" type="slidenum">
              <a:rPr lang="en-GB"/>
              <a:pPr>
                <a:defRPr/>
              </a:pPr>
              <a:t>169</a:t>
            </a:fld>
            <a:endParaRPr lang="en-GB"/>
          </a:p>
        </p:txBody>
      </p:sp>
      <p:sp>
        <p:nvSpPr>
          <p:cNvPr id="227330"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27331" name="Picture 3" descr="London-Bomb-Arrests-Determined-by-Certain-Signs-of-Attack-2"/>
          <p:cNvPicPr>
            <a:picLocks noGrp="1" noChangeAspect="1" noChangeArrowheads="1"/>
          </p:cNvPicPr>
          <p:nvPr>
            <p:ph idx="1"/>
          </p:nvPr>
        </p:nvPicPr>
        <p:blipFill>
          <a:blip r:embed="rId3" cstate="print"/>
          <a:srcRect/>
          <a:stretch>
            <a:fillRect/>
          </a:stretch>
        </p:blipFill>
        <p:spPr>
          <a:xfrm>
            <a:off x="428625" y="1857375"/>
            <a:ext cx="3240088" cy="3730625"/>
          </a:xfrm>
          <a:noFill/>
        </p:spPr>
      </p:pic>
      <p:sp>
        <p:nvSpPr>
          <p:cNvPr id="227332" name="Text Box 4"/>
          <p:cNvSpPr txBox="1">
            <a:spLocks noChangeArrowheads="1"/>
          </p:cNvSpPr>
          <p:nvPr/>
        </p:nvSpPr>
        <p:spPr bwMode="auto">
          <a:xfrm>
            <a:off x="3851275" y="1268413"/>
            <a:ext cx="5041900" cy="5262562"/>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The Illuminati ever mindful of getting maximum payback from its black ops </a:t>
            </a:r>
            <a:r>
              <a:rPr lang="en-GB" sz="2800" b="1" i="0" dirty="0">
                <a:solidFill>
                  <a:srgbClr val="FFC000"/>
                </a:solidFill>
                <a:effectLst>
                  <a:outerShdw blurRad="38100" dist="38100" dir="2700000" algn="tl">
                    <a:srgbClr val="000000"/>
                  </a:outerShdw>
                </a:effectLst>
                <a:latin typeface="Arial" charset="0"/>
              </a:rPr>
              <a:t>– this was the case in the shooting dead of Jean Charles de </a:t>
            </a:r>
            <a:r>
              <a:rPr lang="en-GB" sz="2800" b="1" i="0" dirty="0" err="1">
                <a:solidFill>
                  <a:srgbClr val="FFC000"/>
                </a:solidFill>
                <a:effectLst>
                  <a:outerShdw blurRad="38100" dist="38100" dir="2700000" algn="tl">
                    <a:srgbClr val="000000"/>
                  </a:outerShdw>
                </a:effectLst>
                <a:latin typeface="Arial" charset="0"/>
              </a:rPr>
              <a:t>Menezer</a:t>
            </a:r>
            <a:r>
              <a:rPr lang="en-GB" sz="2800" b="1" i="0" dirty="0">
                <a:solidFill>
                  <a:srgbClr val="FFC000"/>
                </a:solidFill>
                <a:effectLst>
                  <a:outerShdw blurRad="38100" dist="38100" dir="2700000" algn="tl">
                    <a:srgbClr val="000000"/>
                  </a:outerShdw>
                </a:effectLst>
                <a:latin typeface="Arial" charset="0"/>
              </a:rPr>
              <a:t> under the guise of a suicide bomber suspect: </a:t>
            </a:r>
            <a:r>
              <a:rPr lang="en-GB" sz="2800" b="1" i="0" dirty="0">
                <a:solidFill>
                  <a:srgbClr val="FF0000"/>
                </a:solidFill>
                <a:effectLst>
                  <a:outerShdw blurRad="38100" dist="38100" dir="2700000" algn="tl">
                    <a:srgbClr val="000000"/>
                  </a:outerShdw>
                </a:effectLst>
                <a:latin typeface="Arial" charset="0"/>
              </a:rPr>
              <a:t>Firstly;</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they removed a witness with dangerous knowledge of how the black op was staged.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circle(in)">
                                      <p:cBhvr>
                                        <p:cTn id="7" dur="20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7332"/>
                                        </p:tgtEl>
                                        <p:attrNameLst>
                                          <p:attrName>style.visibility</p:attrName>
                                        </p:attrNameLst>
                                      </p:cBhvr>
                                      <p:to>
                                        <p:strVal val="visible"/>
                                      </p:to>
                                    </p:set>
                                    <p:anim calcmode="discrete" valueType="clr">
                                      <p:cBhvr override="childStyle">
                                        <p:cTn id="12" dur="80"/>
                                        <p:tgtEl>
                                          <p:spTgt spid="2273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7332"/>
                                        </p:tgtEl>
                                        <p:attrNameLst>
                                          <p:attrName>fillcolor</p:attrName>
                                        </p:attrNameLst>
                                      </p:cBhvr>
                                      <p:tavLst>
                                        <p:tav tm="0">
                                          <p:val>
                                            <p:clrVal>
                                              <a:schemeClr val="accent2"/>
                                            </p:clrVal>
                                          </p:val>
                                        </p:tav>
                                        <p:tav tm="50000">
                                          <p:val>
                                            <p:clrVal>
                                              <a:schemeClr val="hlink"/>
                                            </p:clrVal>
                                          </p:val>
                                        </p:tav>
                                      </p:tavLst>
                                    </p:anim>
                                    <p:set>
                                      <p:cBhvr>
                                        <p:cTn id="14" dur="80"/>
                                        <p:tgtEl>
                                          <p:spTgt spid="2273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71C5387-A2E7-41F8-B213-727D620BAF74}" type="slidenum">
              <a:rPr lang="en-GB"/>
              <a:pPr>
                <a:defRPr/>
              </a:pPr>
              <a:t>17</a:t>
            </a:fld>
            <a:endParaRPr lang="en-GB"/>
          </a:p>
        </p:txBody>
      </p:sp>
      <p:sp>
        <p:nvSpPr>
          <p:cNvPr id="16386"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16390" name="Picture 6" descr="ggff"/>
          <p:cNvPicPr>
            <a:picLocks noGrp="1" noChangeAspect="1" noChangeArrowheads="1"/>
          </p:cNvPicPr>
          <p:nvPr>
            <p:ph idx="1"/>
          </p:nvPr>
        </p:nvPicPr>
        <p:blipFill>
          <a:blip r:embed="rId3" cstate="print">
            <a:lum bright="-12000" contrast="12000"/>
          </a:blip>
          <a:srcRect/>
          <a:stretch>
            <a:fillRect/>
          </a:stretch>
        </p:blipFill>
        <p:spPr>
          <a:xfrm>
            <a:off x="333375" y="1428750"/>
            <a:ext cx="3749675" cy="4214813"/>
          </a:xfrm>
          <a:noFill/>
        </p:spPr>
      </p:pic>
      <p:sp>
        <p:nvSpPr>
          <p:cNvPr id="16392" name="Text Box 8"/>
          <p:cNvSpPr txBox="1">
            <a:spLocks noChangeArrowheads="1"/>
          </p:cNvSpPr>
          <p:nvPr/>
        </p:nvSpPr>
        <p:spPr bwMode="auto">
          <a:xfrm>
            <a:off x="4429125" y="1500188"/>
            <a:ext cx="4714875" cy="4246562"/>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rPr>
              <a:t>The King David Massacre</a:t>
            </a:r>
          </a:p>
          <a:p>
            <a:pPr>
              <a:defRPr/>
            </a:pPr>
            <a:r>
              <a:rPr lang="en-GB" b="1" i="0" dirty="0">
                <a:solidFill>
                  <a:srgbClr val="FF0000"/>
                </a:solidFill>
              </a:rPr>
              <a:t> </a:t>
            </a:r>
            <a:endParaRPr lang="en-GB" i="0" dirty="0">
              <a:solidFill>
                <a:srgbClr val="FF0000"/>
              </a:solidFill>
            </a:endParaRPr>
          </a:p>
          <a:p>
            <a:pPr>
              <a:defRPr/>
            </a:pPr>
            <a:r>
              <a:rPr lang="en-GB" sz="2800" i="0" dirty="0">
                <a:solidFill>
                  <a:srgbClr val="FFFF00"/>
                </a:solidFill>
              </a:rPr>
              <a:t> </a:t>
            </a:r>
            <a:r>
              <a:rPr lang="en-GB" sz="2800" b="1" i="0" dirty="0">
                <a:solidFill>
                  <a:srgbClr val="FF33CC"/>
                </a:solidFill>
                <a:effectLst>
                  <a:outerShdw blurRad="38100" dist="38100" dir="2700000" algn="tl">
                    <a:srgbClr val="000000"/>
                  </a:outerShdw>
                </a:effectLst>
                <a:latin typeface="+mj-lt"/>
              </a:rPr>
              <a:t>July 22, 1946</a:t>
            </a:r>
          </a:p>
          <a:p>
            <a:pPr>
              <a:defRPr/>
            </a:pPr>
            <a:r>
              <a:rPr lang="en-GB" sz="2800" b="1" i="0" dirty="0">
                <a:solidFill>
                  <a:srgbClr val="00FFFF"/>
                </a:solidFill>
                <a:effectLst>
                  <a:outerShdw blurRad="38100" dist="38100" dir="2700000" algn="tl">
                    <a:srgbClr val="000000"/>
                  </a:outerShdw>
                </a:effectLst>
                <a:latin typeface="+mj-lt"/>
              </a:rPr>
              <a:t>Jewish terrorists blew up a hotel, and killed 91 British soldiers, </a:t>
            </a:r>
            <a:r>
              <a:rPr lang="en-GB" sz="2800" b="1" i="0" dirty="0">
                <a:solidFill>
                  <a:srgbClr val="FFC000"/>
                </a:solidFill>
                <a:effectLst>
                  <a:outerShdw blurRad="38100" dist="38100" dir="2700000" algn="tl">
                    <a:srgbClr val="000000"/>
                  </a:outerShdw>
                </a:effectLst>
                <a:latin typeface="+mj-lt"/>
              </a:rPr>
              <a:t>and blamed the atrocity on Arabs…. </a:t>
            </a:r>
            <a:r>
              <a:rPr lang="en-GB" sz="2800" b="1" i="0" dirty="0">
                <a:solidFill>
                  <a:srgbClr val="00FF00"/>
                </a:solidFill>
                <a:effectLst>
                  <a:outerShdw blurRad="38100" dist="38100" dir="2700000" algn="tl">
                    <a:srgbClr val="000000"/>
                  </a:outerShdw>
                </a:effectLst>
                <a:latin typeface="+mj-lt"/>
              </a:rPr>
              <a:t/>
            </a:r>
            <a:br>
              <a:rPr lang="en-GB" sz="2800" b="1" i="0" dirty="0">
                <a:solidFill>
                  <a:srgbClr val="00FF00"/>
                </a:solidFill>
                <a:effectLst>
                  <a:outerShdw blurRad="38100" dist="38100" dir="2700000" algn="tl">
                    <a:srgbClr val="000000"/>
                  </a:outerShdw>
                </a:effectLst>
                <a:latin typeface="+mj-lt"/>
              </a:rPr>
            </a:br>
            <a:r>
              <a:rPr lang="en-GB" sz="2800" b="1" i="0" dirty="0">
                <a:effectLst>
                  <a:outerShdw blurRad="38100" dist="38100" dir="2700000" algn="tl">
                    <a:srgbClr val="000000"/>
                  </a:outerShdw>
                </a:effectLst>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 calcmode="lin" valueType="num">
                                      <p:cBhvr additive="base">
                                        <p:cTn id="12" dur="500" fill="hold"/>
                                        <p:tgtEl>
                                          <p:spTgt spid="163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6392">
                                            <p:txEl>
                                              <p:pRg st="2" end="2"/>
                                            </p:txEl>
                                          </p:spTgt>
                                        </p:tgtEl>
                                        <p:attrNameLst>
                                          <p:attrName>style.visibility</p:attrName>
                                        </p:attrNameLst>
                                      </p:cBhvr>
                                      <p:to>
                                        <p:strVal val="visible"/>
                                      </p:to>
                                    </p:set>
                                    <p:anim calcmode="lin" valueType="num">
                                      <p:cBhvr additive="base">
                                        <p:cTn id="18" dur="500" fill="hold"/>
                                        <p:tgtEl>
                                          <p:spTgt spid="1639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9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6392">
                                            <p:txEl>
                                              <p:pRg st="3" end="3"/>
                                            </p:txEl>
                                          </p:spTgt>
                                        </p:tgtEl>
                                        <p:attrNameLst>
                                          <p:attrName>style.visibility</p:attrName>
                                        </p:attrNameLst>
                                      </p:cBhvr>
                                      <p:to>
                                        <p:strVal val="visible"/>
                                      </p:to>
                                    </p:set>
                                    <p:anim calcmode="discrete" valueType="clr">
                                      <p:cBhvr override="childStyle">
                                        <p:cTn id="24" dur="80"/>
                                        <p:tgtEl>
                                          <p:spTgt spid="1639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6392">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1639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12309DB3-6513-4856-8CEC-5BC063E798C2}" type="slidenum">
              <a:rPr lang="en-GB" smtClean="0"/>
              <a:pPr>
                <a:defRPr/>
              </a:pPr>
              <a:t>170</a:t>
            </a:fld>
            <a:endParaRPr lang="en-GB"/>
          </a:p>
        </p:txBody>
      </p:sp>
      <p:sp>
        <p:nvSpPr>
          <p:cNvPr id="6" name="TextBox 5"/>
          <p:cNvSpPr txBox="1"/>
          <p:nvPr/>
        </p:nvSpPr>
        <p:spPr>
          <a:xfrm>
            <a:off x="4643438" y="1500188"/>
            <a:ext cx="4500562" cy="5540375"/>
          </a:xfrm>
          <a:prstGeom prst="rect">
            <a:avLst/>
          </a:prstGeom>
          <a:noFill/>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Secondly;</a:t>
            </a:r>
            <a:r>
              <a:rPr lang="en-GB" sz="2800" b="1" i="0" dirty="0">
                <a:effectLst>
                  <a:outerShdw blurRad="38100" dist="38100" dir="2700000" algn="tl">
                    <a:srgbClr val="000000"/>
                  </a:outerShdw>
                </a:effectLst>
                <a:latin typeface="Arial" charset="0"/>
              </a:rPr>
              <a:t> </a:t>
            </a:r>
            <a:r>
              <a:rPr lang="en-GB" sz="2800" b="1" i="0" dirty="0">
                <a:solidFill>
                  <a:srgbClr val="00FFFF"/>
                </a:solidFill>
                <a:effectLst>
                  <a:outerShdw blurRad="38100" dist="38100" dir="2700000" algn="tl">
                    <a:srgbClr val="000000"/>
                  </a:outerShdw>
                </a:effectLst>
                <a:latin typeface="Arial" charset="0"/>
              </a:rPr>
              <a:t>it sent a subliminal message that if you don’t obey US you will end up like Jean Charles de </a:t>
            </a:r>
            <a:r>
              <a:rPr lang="en-GB" sz="2800" b="1" i="0" dirty="0" err="1">
                <a:solidFill>
                  <a:srgbClr val="00FFFF"/>
                </a:solidFill>
                <a:effectLst>
                  <a:outerShdw blurRad="38100" dist="38100" dir="2700000" algn="tl">
                    <a:srgbClr val="000000"/>
                  </a:outerShdw>
                </a:effectLst>
                <a:latin typeface="Arial" charset="0"/>
              </a:rPr>
              <a:t>Menezer</a:t>
            </a:r>
            <a:r>
              <a:rPr lang="en-GB" sz="2800" i="0" dirty="0">
                <a:solidFill>
                  <a:srgbClr val="00FFFF"/>
                </a:solidFill>
                <a:latin typeface="Arial" charset="0"/>
              </a:rPr>
              <a:t>. </a:t>
            </a:r>
            <a:r>
              <a:rPr lang="en-GB" sz="2800" b="1" i="0" dirty="0">
                <a:solidFill>
                  <a:srgbClr val="FF0000"/>
                </a:solidFill>
                <a:effectLst>
                  <a:outerShdw blurRad="38100" dist="38100" dir="2700000" algn="tl">
                    <a:srgbClr val="000000"/>
                  </a:outerShdw>
                </a:effectLst>
                <a:latin typeface="Arial" charset="0"/>
              </a:rPr>
              <a:t>Thirdly;</a:t>
            </a:r>
            <a:r>
              <a:rPr lang="en-GB" sz="2800" b="1" i="0" dirty="0">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people are conditioned to seeing armed police round every street corner </a:t>
            </a:r>
            <a:r>
              <a:rPr lang="en-GB" sz="2800" b="1" i="0" dirty="0">
                <a:solidFill>
                  <a:srgbClr val="00FF00"/>
                </a:solidFill>
                <a:effectLst>
                  <a:outerShdw blurRad="38100" dist="38100" dir="2700000" algn="tl">
                    <a:srgbClr val="000000"/>
                  </a:outerShdw>
                </a:effectLst>
                <a:latin typeface="Arial" charset="0"/>
              </a:rPr>
              <a:t>– so when the totalitarian  state emerges people will hardly notice</a:t>
            </a:r>
            <a:r>
              <a:rPr lang="en-GB" b="1" i="0" dirty="0">
                <a:solidFill>
                  <a:srgbClr val="00FF00"/>
                </a:solidFill>
                <a:effectLst>
                  <a:outerShdw blurRad="38100" dist="38100" dir="2700000" algn="tl">
                    <a:srgbClr val="000000"/>
                  </a:outerShdw>
                </a:effectLst>
                <a:latin typeface="Arial" charset="0"/>
              </a:rPr>
              <a:t>.</a:t>
            </a:r>
          </a:p>
          <a:p>
            <a:pPr>
              <a:defRPr/>
            </a:pPr>
            <a:endParaRPr lang="en-GB" dirty="0"/>
          </a:p>
        </p:txBody>
      </p:sp>
      <p:pic>
        <p:nvPicPr>
          <p:cNvPr id="406530" name="Picture 2" descr="http://www.wombles.org.uk/files/images/pigrats.jpg"/>
          <p:cNvPicPr>
            <a:picLocks noChangeAspect="1" noChangeArrowheads="1"/>
          </p:cNvPicPr>
          <p:nvPr/>
        </p:nvPicPr>
        <p:blipFill>
          <a:blip r:embed="rId3" cstate="print">
            <a:duotone>
              <a:prstClr val="black"/>
              <a:schemeClr val="bg2">
                <a:lumMod val="50000"/>
                <a:lumOff val="50000"/>
                <a:tint val="45000"/>
                <a:satMod val="400000"/>
              </a:schemeClr>
            </a:duotone>
          </a:blip>
          <a:srcRect/>
          <a:stretch>
            <a:fillRect/>
          </a:stretch>
        </p:blipFill>
        <p:spPr bwMode="auto">
          <a:xfrm>
            <a:off x="500034" y="1714488"/>
            <a:ext cx="3976682" cy="3976682"/>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FB337E7-7618-4591-81DC-DAC7A567A781}" type="slidenum">
              <a:rPr lang="en-GB"/>
              <a:pPr>
                <a:defRPr/>
              </a:pPr>
              <a:t>171</a:t>
            </a:fld>
            <a:endParaRPr lang="en-GB"/>
          </a:p>
        </p:txBody>
      </p:sp>
      <p:sp>
        <p:nvSpPr>
          <p:cNvPr id="228354"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28355" name="Picture 3" descr="http://infowars.net/pictures/news_files/Aug05/260805stockwell.jpg"/>
          <p:cNvPicPr>
            <a:picLocks noGrp="1" noChangeAspect="1" noChangeArrowheads="1"/>
          </p:cNvPicPr>
          <p:nvPr>
            <p:ph idx="1"/>
          </p:nvPr>
        </p:nvPicPr>
        <p:blipFill>
          <a:blip r:embed="rId3" r:link="rId4" cstate="print"/>
          <a:srcRect/>
          <a:stretch>
            <a:fillRect/>
          </a:stretch>
        </p:blipFill>
        <p:spPr>
          <a:xfrm>
            <a:off x="214313" y="1785938"/>
            <a:ext cx="4813300" cy="3924300"/>
          </a:xfrm>
          <a:noFill/>
        </p:spPr>
      </p:pic>
      <p:sp>
        <p:nvSpPr>
          <p:cNvPr id="228356" name="Text Box 4"/>
          <p:cNvSpPr txBox="1">
            <a:spLocks noChangeArrowheads="1"/>
          </p:cNvSpPr>
          <p:nvPr/>
        </p:nvSpPr>
        <p:spPr bwMode="auto">
          <a:xfrm>
            <a:off x="5148263" y="1714500"/>
            <a:ext cx="3995737" cy="3970338"/>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Police officers and station managers were at odds </a:t>
            </a:r>
            <a:r>
              <a:rPr lang="en-GB" sz="2800" b="1" i="0" dirty="0">
                <a:solidFill>
                  <a:srgbClr val="FFC000"/>
                </a:solidFill>
                <a:effectLst>
                  <a:outerShdw blurRad="38100" dist="38100" dir="2700000" algn="tl">
                    <a:srgbClr val="000000"/>
                  </a:outerShdw>
                </a:effectLst>
                <a:latin typeface="Arial" charset="0"/>
              </a:rPr>
              <a:t>over the existence of CCTV-footage of the shooting.</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Police documents submitted to the IPCC stated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8355"/>
                                        </p:tgtEl>
                                        <p:attrNameLst>
                                          <p:attrName>style.visibility</p:attrName>
                                        </p:attrNameLst>
                                      </p:cBhvr>
                                      <p:to>
                                        <p:strVal val="visible"/>
                                      </p:to>
                                    </p:set>
                                    <p:animEffect transition="in" filter="circle(in)">
                                      <p:cBhvr>
                                        <p:cTn id="7" dur="20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8356"/>
                                        </p:tgtEl>
                                        <p:attrNameLst>
                                          <p:attrName>style.visibility</p:attrName>
                                        </p:attrNameLst>
                                      </p:cBhvr>
                                      <p:to>
                                        <p:strVal val="visible"/>
                                      </p:to>
                                    </p:set>
                                    <p:anim calcmode="discrete" valueType="clr">
                                      <p:cBhvr override="childStyle">
                                        <p:cTn id="12" dur="80"/>
                                        <p:tgtEl>
                                          <p:spTgt spid="22835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8356"/>
                                        </p:tgtEl>
                                        <p:attrNameLst>
                                          <p:attrName>fillcolor</p:attrName>
                                        </p:attrNameLst>
                                      </p:cBhvr>
                                      <p:tavLst>
                                        <p:tav tm="0">
                                          <p:val>
                                            <p:clrVal>
                                              <a:schemeClr val="accent2"/>
                                            </p:clrVal>
                                          </p:val>
                                        </p:tav>
                                        <p:tav tm="50000">
                                          <p:val>
                                            <p:clrVal>
                                              <a:schemeClr val="hlink"/>
                                            </p:clrVal>
                                          </p:val>
                                        </p:tav>
                                      </p:tavLst>
                                    </p:anim>
                                    <p:set>
                                      <p:cBhvr>
                                        <p:cTn id="14" dur="80"/>
                                        <p:tgtEl>
                                          <p:spTgt spid="228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240EBCCC-9A66-43C4-8AA9-51786C3E9341}" type="slidenum">
              <a:rPr lang="en-GB" smtClean="0"/>
              <a:pPr>
                <a:defRPr/>
              </a:pPr>
              <a:t>172</a:t>
            </a:fld>
            <a:endParaRPr lang="en-GB"/>
          </a:p>
        </p:txBody>
      </p:sp>
      <p:pic>
        <p:nvPicPr>
          <p:cNvPr id="409602" name="Picture 2" descr="http://i.dailymail.co.uk/i/pix/2008/09/25/article-0-02C42BCF00000578-353_468x313.jpg"/>
          <p:cNvPicPr>
            <a:picLocks noChangeAspect="1" noChangeArrowheads="1"/>
          </p:cNvPicPr>
          <p:nvPr/>
        </p:nvPicPr>
        <p:blipFill>
          <a:blip r:embed="rId3" cstate="print"/>
          <a:srcRect/>
          <a:stretch>
            <a:fillRect/>
          </a:stretch>
        </p:blipFill>
        <p:spPr bwMode="auto">
          <a:xfrm>
            <a:off x="2000250" y="1643063"/>
            <a:ext cx="5143500" cy="2981325"/>
          </a:xfrm>
          <a:prstGeom prst="rect">
            <a:avLst/>
          </a:prstGeom>
          <a:noFill/>
          <a:ln w="9525">
            <a:noFill/>
            <a:miter lim="800000"/>
            <a:headEnd/>
            <a:tailEnd/>
          </a:ln>
        </p:spPr>
      </p:pic>
      <p:sp>
        <p:nvSpPr>
          <p:cNvPr id="7" name="TextBox 6"/>
          <p:cNvSpPr txBox="1"/>
          <p:nvPr/>
        </p:nvSpPr>
        <p:spPr>
          <a:xfrm>
            <a:off x="0" y="5042118"/>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FF00FF"/>
                </a:solidFill>
                <a:effectLst>
                  <a:outerShdw blurRad="38100" dist="38100" dir="2700000" algn="tl">
                    <a:srgbClr val="000000"/>
                  </a:outerShdw>
                </a:effectLst>
              </a:rPr>
              <a:t>"None of the cameras at the scene of the shooting</a:t>
            </a:r>
            <a:r>
              <a:rPr lang="en-GB" sz="2800" b="1" i="0" dirty="0">
                <a:solidFill>
                  <a:srgbClr val="FFFF00"/>
                </a:solidFill>
                <a:effectLst>
                  <a:outerShdw blurRad="38100" dist="38100" dir="2700000" algn="tl">
                    <a:srgbClr val="000000"/>
                  </a:outerShdw>
                </a:effectLst>
              </a:rPr>
              <a:t> </a:t>
            </a:r>
            <a:r>
              <a:rPr lang="en-GB" sz="2800" b="1" i="0" dirty="0">
                <a:solidFill>
                  <a:srgbClr val="FF0000"/>
                </a:solidFill>
                <a:effectLst>
                  <a:outerShdw blurRad="38100" dist="38100" dir="2700000" algn="tl">
                    <a:srgbClr val="000000"/>
                  </a:outerShdw>
                </a:effectLst>
              </a:rPr>
              <a:t>of Jean Charles de </a:t>
            </a:r>
            <a:r>
              <a:rPr lang="en-GB" sz="2800" b="1" i="0" dirty="0" err="1">
                <a:solidFill>
                  <a:srgbClr val="FF0000"/>
                </a:solidFill>
                <a:effectLst>
                  <a:outerShdw blurRad="38100" dist="38100" dir="2700000" algn="tl">
                    <a:srgbClr val="000000"/>
                  </a:outerShdw>
                </a:effectLst>
              </a:rPr>
              <a:t>Menezes</a:t>
            </a:r>
            <a:r>
              <a:rPr lang="en-GB" sz="2800" b="1" i="0" dirty="0">
                <a:solidFill>
                  <a:srgbClr val="FF0000"/>
                </a:solidFill>
                <a:effectLst>
                  <a:outerShdw blurRad="38100" dist="38100" dir="2700000" algn="tl">
                    <a:srgbClr val="000000"/>
                  </a:outerShdw>
                </a:effectLst>
              </a:rPr>
              <a:t> at Stockwell Tube station on 22 July were working“.</a:t>
            </a:r>
            <a:r>
              <a:rPr lang="en-GB" sz="2800" b="1" i="0" dirty="0">
                <a:solidFill>
                  <a:srgbClr val="FFFF00"/>
                </a:solidFill>
                <a:effectLst>
                  <a:outerShdw blurRad="38100" dist="38100" dir="2700000" algn="tl">
                    <a:srgbClr val="000000"/>
                  </a:outerShdw>
                </a:effectLst>
              </a:rPr>
              <a:t> Firstly, if that is the case then how can they explain this?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602"/>
                                        </p:tgtEl>
                                        <p:attrNameLst>
                                          <p:attrName>style.visibility</p:attrName>
                                        </p:attrNameLst>
                                      </p:cBhvr>
                                      <p:to>
                                        <p:strVal val="visible"/>
                                      </p:to>
                                    </p:set>
                                    <p:animEffect transition="in" filter="circle(in)">
                                      <p:cBhvr>
                                        <p:cTn id="7" dur="2000"/>
                                        <p:tgtEl>
                                          <p:spTgt spid="409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3" name="Slide Number Placeholder 2"/>
          <p:cNvSpPr>
            <a:spLocks noGrp="1"/>
          </p:cNvSpPr>
          <p:nvPr>
            <p:ph type="sldNum" sz="quarter" idx="12"/>
          </p:nvPr>
        </p:nvSpPr>
        <p:spPr/>
        <p:txBody>
          <a:bodyPr/>
          <a:lstStyle/>
          <a:p>
            <a:pPr>
              <a:defRPr/>
            </a:pPr>
            <a:fld id="{3E732942-21A7-4865-A612-107F1A339330}" type="slidenum">
              <a:rPr lang="en-GB" smtClean="0"/>
              <a:pPr>
                <a:defRPr/>
              </a:pPr>
              <a:t>173</a:t>
            </a:fld>
            <a:endParaRPr lang="en-GB"/>
          </a:p>
        </p:txBody>
      </p:sp>
      <p:pic>
        <p:nvPicPr>
          <p:cNvPr id="413698" name="Picture 2" descr="http://harpymarx.files.wordpress.com/2009/02/dscn340120990001.jpg"/>
          <p:cNvPicPr>
            <a:picLocks noChangeAspect="1" noChangeArrowheads="1"/>
          </p:cNvPicPr>
          <p:nvPr/>
        </p:nvPicPr>
        <p:blipFill>
          <a:blip r:embed="rId3" cstate="print"/>
          <a:srcRect/>
          <a:stretch>
            <a:fillRect/>
          </a:stretch>
        </p:blipFill>
        <p:spPr bwMode="auto">
          <a:xfrm>
            <a:off x="357188" y="1714500"/>
            <a:ext cx="3606800" cy="4810125"/>
          </a:xfrm>
          <a:prstGeom prst="rect">
            <a:avLst/>
          </a:prstGeom>
          <a:noFill/>
          <a:ln w="9525">
            <a:noFill/>
            <a:miter lim="800000"/>
            <a:headEnd/>
            <a:tailEnd/>
          </a:ln>
        </p:spPr>
      </p:pic>
      <p:sp>
        <p:nvSpPr>
          <p:cNvPr id="5" name="TextBox 4"/>
          <p:cNvSpPr txBox="1"/>
          <p:nvPr/>
        </p:nvSpPr>
        <p:spPr>
          <a:xfrm>
            <a:off x="4214813" y="1928813"/>
            <a:ext cx="4786312" cy="38163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Blair gave an interview on August 21</a:t>
            </a:r>
            <a:r>
              <a:rPr lang="en-GB" sz="2800" b="1" i="0" baseline="30000" dirty="0">
                <a:solidFill>
                  <a:srgbClr val="00FFFF"/>
                </a:solidFill>
                <a:effectLst>
                  <a:outerShdw blurRad="38100" dist="38100" dir="2700000" algn="tl">
                    <a:srgbClr val="000000"/>
                  </a:outerShdw>
                </a:effectLst>
                <a:latin typeface="Arial" charset="0"/>
              </a:rPr>
              <a:t>st</a:t>
            </a:r>
            <a:r>
              <a:rPr lang="en-GB" sz="2800" b="1" i="0" dirty="0">
                <a:solidFill>
                  <a:schemeClr val="hlink"/>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in which he admitted he did not know his officers had killed an innocent man until a day after</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FF"/>
                </a:solidFill>
                <a:effectLst>
                  <a:outerShdw blurRad="38100" dist="38100" dir="2700000" algn="tl">
                    <a:srgbClr val="000000"/>
                  </a:outerShdw>
                </a:effectLst>
                <a:latin typeface="Arial" charset="0"/>
              </a:rPr>
              <a:t>Jean Charles de </a:t>
            </a:r>
            <a:r>
              <a:rPr lang="en-GB" sz="2800" b="1" i="0" dirty="0" err="1">
                <a:solidFill>
                  <a:srgbClr val="FF00FF"/>
                </a:solidFill>
                <a:effectLst>
                  <a:outerShdw blurRad="38100" dist="38100" dir="2700000" algn="tl">
                    <a:srgbClr val="000000"/>
                  </a:outerShdw>
                </a:effectLst>
                <a:latin typeface="Arial" charset="0"/>
              </a:rPr>
              <a:t>Menezes</a:t>
            </a:r>
            <a:r>
              <a:rPr lang="en-GB" sz="2800" b="1" i="0" dirty="0">
                <a:solidFill>
                  <a:srgbClr val="FF00FF"/>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was shot dead at Stockwell Tube station.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3698"/>
                                        </p:tgtEl>
                                        <p:attrNameLst>
                                          <p:attrName>style.visibility</p:attrName>
                                        </p:attrNameLst>
                                      </p:cBhvr>
                                      <p:to>
                                        <p:strVal val="visible"/>
                                      </p:to>
                                    </p:set>
                                    <p:animEffect transition="in" filter="circle(in)">
                                      <p:cBhvr>
                                        <p:cTn id="7" dur="2000"/>
                                        <p:tgtEl>
                                          <p:spTgt spid="41369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FEEEF83-F4DE-401A-8A64-21A9710E7EAE}" type="slidenum">
              <a:rPr lang="en-GB"/>
              <a:pPr>
                <a:defRPr/>
              </a:pPr>
              <a:t>174</a:t>
            </a:fld>
            <a:endParaRPr lang="en-GB"/>
          </a:p>
        </p:txBody>
      </p:sp>
      <p:sp>
        <p:nvSpPr>
          <p:cNvPr id="229378"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pic>
        <p:nvPicPr>
          <p:cNvPr id="229379" name="Picture 3" descr="http://propagandamatrix.com/Pictures/Aug05/180805IanBlair.jpg"/>
          <p:cNvPicPr>
            <a:picLocks noGrp="1" noChangeAspect="1" noChangeArrowheads="1"/>
          </p:cNvPicPr>
          <p:nvPr>
            <p:ph idx="1"/>
          </p:nvPr>
        </p:nvPicPr>
        <p:blipFill>
          <a:blip r:embed="rId3" r:link="rId4" cstate="print"/>
          <a:srcRect/>
          <a:stretch>
            <a:fillRect/>
          </a:stretch>
        </p:blipFill>
        <p:spPr>
          <a:xfrm>
            <a:off x="395288" y="1628775"/>
            <a:ext cx="3810000" cy="3443288"/>
          </a:xfrm>
          <a:noFill/>
        </p:spPr>
      </p:pic>
      <p:sp>
        <p:nvSpPr>
          <p:cNvPr id="229380" name="Text Box 4"/>
          <p:cNvSpPr txBox="1">
            <a:spLocks noChangeArrowheads="1"/>
          </p:cNvSpPr>
          <p:nvPr/>
        </p:nvSpPr>
        <p:spPr bwMode="auto">
          <a:xfrm>
            <a:off x="285750" y="5214938"/>
            <a:ext cx="3887788"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Sir Ian Blair</a:t>
            </a:r>
            <a:r>
              <a:rPr lang="en-GB" i="0" dirty="0">
                <a:latin typeface="Arial" charset="0"/>
              </a:rPr>
              <a:t> </a:t>
            </a:r>
          </a:p>
        </p:txBody>
      </p:sp>
      <p:sp>
        <p:nvSpPr>
          <p:cNvPr id="229381" name="Text Box 5"/>
          <p:cNvSpPr txBox="1">
            <a:spLocks noChangeArrowheads="1"/>
          </p:cNvSpPr>
          <p:nvPr/>
        </p:nvSpPr>
        <p:spPr bwMode="auto">
          <a:xfrm>
            <a:off x="4500563" y="1857375"/>
            <a:ext cx="4500562" cy="3108325"/>
          </a:xfrm>
          <a:prstGeom prst="rect">
            <a:avLst/>
          </a:prstGeom>
          <a:noFill/>
          <a:ln w="9525">
            <a:noFill/>
            <a:miter lim="800000"/>
            <a:headEnd/>
            <a:tailEnd/>
          </a:ln>
          <a:effectLst/>
        </p:spPr>
        <p:txBody>
          <a:bodyPr>
            <a:spAutoFit/>
          </a:bodyPr>
          <a:lstStyle/>
          <a:p>
            <a:pPr algn="ctr">
              <a:defRPr/>
            </a:pPr>
            <a:r>
              <a:rPr lang="en-GB" sz="2800" b="1" i="0" dirty="0">
                <a:solidFill>
                  <a:srgbClr val="00FFFF"/>
                </a:solidFill>
                <a:effectLst>
                  <a:outerShdw blurRad="38100" dist="38100" dir="2700000" algn="tl">
                    <a:srgbClr val="000000"/>
                  </a:outerShdw>
                </a:effectLst>
                <a:latin typeface="Arial" charset="0"/>
              </a:rPr>
              <a:t>Lies, Lies So Many Lies</a:t>
            </a:r>
          </a:p>
          <a:p>
            <a:pPr>
              <a:defRPr/>
            </a:pPr>
            <a:endParaRPr lang="en-GB" sz="2800" b="1" i="0" dirty="0">
              <a:solidFill>
                <a:srgbClr val="FF0000"/>
              </a:solidFill>
              <a:effectLst>
                <a:outerShdw blurRad="38100" dist="38100" dir="2700000" algn="tl">
                  <a:srgbClr val="000000"/>
                </a:outerShdw>
              </a:effectLst>
              <a:latin typeface="Arial" charset="0"/>
            </a:endParaRPr>
          </a:p>
          <a:p>
            <a:pPr>
              <a:defRPr/>
            </a:pPr>
            <a:r>
              <a:rPr lang="en-GB" sz="2800" b="1" i="0" dirty="0">
                <a:solidFill>
                  <a:srgbClr val="FF0000"/>
                </a:solidFill>
                <a:effectLst>
                  <a:outerShdw blurRad="38100" dist="38100" dir="2700000" algn="tl">
                    <a:srgbClr val="000000"/>
                  </a:outerShdw>
                </a:effectLst>
                <a:latin typeface="Arial" charset="0"/>
              </a:rPr>
              <a:t>Sir Ian Blair has lied so many times </a:t>
            </a:r>
            <a:r>
              <a:rPr lang="en-GB" sz="2800" b="1" i="0" dirty="0">
                <a:solidFill>
                  <a:srgbClr val="00FF00"/>
                </a:solidFill>
                <a:effectLst>
                  <a:outerShdw blurRad="38100" dist="38100" dir="2700000" algn="tl">
                    <a:srgbClr val="000000"/>
                  </a:outerShdw>
                </a:effectLst>
                <a:latin typeface="Arial" charset="0"/>
              </a:rPr>
              <a:t>he has contradicted himself over the issue of the shooting.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circle(in)">
                                      <p:cBhvr>
                                        <p:cTn id="7" dur="2000"/>
                                        <p:tgtEl>
                                          <p:spTgt spid="2293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9380"/>
                                        </p:tgtEl>
                                        <p:attrNameLst>
                                          <p:attrName>style.visibility</p:attrName>
                                        </p:attrNameLst>
                                      </p:cBhvr>
                                      <p:to>
                                        <p:strVal val="visible"/>
                                      </p:to>
                                    </p:set>
                                    <p:anim calcmode="lin" valueType="num">
                                      <p:cBhvr additive="base">
                                        <p:cTn id="12" dur="500" fill="hold"/>
                                        <p:tgtEl>
                                          <p:spTgt spid="229380"/>
                                        </p:tgtEl>
                                        <p:attrNameLst>
                                          <p:attrName>ppt_x</p:attrName>
                                        </p:attrNameLst>
                                      </p:cBhvr>
                                      <p:tavLst>
                                        <p:tav tm="0">
                                          <p:val>
                                            <p:strVal val="#ppt_x"/>
                                          </p:val>
                                        </p:tav>
                                        <p:tav tm="100000">
                                          <p:val>
                                            <p:strVal val="#ppt_x"/>
                                          </p:val>
                                        </p:tav>
                                      </p:tavLst>
                                    </p:anim>
                                    <p:anim calcmode="lin" valueType="num">
                                      <p:cBhvr additive="base">
                                        <p:cTn id="13" dur="500" fill="hold"/>
                                        <p:tgtEl>
                                          <p:spTgt spid="2293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9381"/>
                                        </p:tgtEl>
                                        <p:attrNameLst>
                                          <p:attrName>style.visibility</p:attrName>
                                        </p:attrNameLst>
                                      </p:cBhvr>
                                      <p:to>
                                        <p:strVal val="visible"/>
                                      </p:to>
                                    </p:set>
                                    <p:anim calcmode="discrete" valueType="clr">
                                      <p:cBhvr override="childStyle">
                                        <p:cTn id="18" dur="80"/>
                                        <p:tgtEl>
                                          <p:spTgt spid="22938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9381"/>
                                        </p:tgtEl>
                                        <p:attrNameLst>
                                          <p:attrName>fillcolor</p:attrName>
                                        </p:attrNameLst>
                                      </p:cBhvr>
                                      <p:tavLst>
                                        <p:tav tm="0">
                                          <p:val>
                                            <p:clrVal>
                                              <a:schemeClr val="accent2"/>
                                            </p:clrVal>
                                          </p:val>
                                        </p:tav>
                                        <p:tav tm="50000">
                                          <p:val>
                                            <p:clrVal>
                                              <a:schemeClr val="hlink"/>
                                            </p:clrVal>
                                          </p:val>
                                        </p:tav>
                                      </p:tavLst>
                                    </p:anim>
                                    <p:set>
                                      <p:cBhvr>
                                        <p:cTn id="20" dur="80"/>
                                        <p:tgtEl>
                                          <p:spTgt spid="229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41480AF-7327-4EA9-808C-3769F5F5A828}" type="slidenum">
              <a:rPr lang="en-GB"/>
              <a:pPr>
                <a:defRPr/>
              </a:pPr>
              <a:t>175</a:t>
            </a:fld>
            <a:endParaRPr lang="en-GB"/>
          </a:p>
        </p:txBody>
      </p:sp>
      <p:sp>
        <p:nvSpPr>
          <p:cNvPr id="23040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30403" name="Text Box 3"/>
          <p:cNvSpPr txBox="1">
            <a:spLocks noChangeArrowheads="1"/>
          </p:cNvSpPr>
          <p:nvPr/>
        </p:nvSpPr>
        <p:spPr bwMode="auto">
          <a:xfrm>
            <a:off x="827088" y="4724400"/>
            <a:ext cx="3887787"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Sir Ian Blair</a:t>
            </a:r>
            <a:r>
              <a:rPr lang="en-GB" i="0">
                <a:latin typeface="Arial" charset="0"/>
              </a:rPr>
              <a:t> </a:t>
            </a:r>
          </a:p>
        </p:txBody>
      </p:sp>
      <p:sp>
        <p:nvSpPr>
          <p:cNvPr id="230404" name="Text Box 4"/>
          <p:cNvSpPr txBox="1">
            <a:spLocks noChangeArrowheads="1"/>
          </p:cNvSpPr>
          <p:nvPr/>
        </p:nvSpPr>
        <p:spPr bwMode="auto">
          <a:xfrm>
            <a:off x="5435600" y="1428750"/>
            <a:ext cx="3708400" cy="4832350"/>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Yet THREE DAYS EARLIER on August 18</a:t>
            </a:r>
            <a:r>
              <a:rPr lang="en-GB" sz="2800" b="1" i="0" baseline="30000" dirty="0">
                <a:solidFill>
                  <a:srgbClr val="00FFFF"/>
                </a:solidFill>
                <a:effectLst>
                  <a:outerShdw blurRad="38100" dist="38100" dir="2700000" algn="tl">
                    <a:srgbClr val="000000"/>
                  </a:outerShdw>
                </a:effectLst>
                <a:latin typeface="Arial" charset="0"/>
              </a:rPr>
              <a:t>th</a:t>
            </a:r>
            <a:r>
              <a:rPr lang="en-GB" sz="2800" b="1" i="0" dirty="0">
                <a:solidFill>
                  <a:srgbClr val="00FFFF"/>
                </a:solidFill>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it emerged that Blair himself "tried to halt </a:t>
            </a:r>
            <a:r>
              <a:rPr lang="en-GB" sz="2800" b="1" i="0" dirty="0">
                <a:solidFill>
                  <a:srgbClr val="FFC000"/>
                </a:solidFill>
                <a:effectLst>
                  <a:outerShdw blurRad="38100" dist="38100" dir="2700000" algn="tl">
                    <a:srgbClr val="000000"/>
                  </a:outerShdw>
                </a:effectLst>
                <a:latin typeface="Arial" charset="0"/>
              </a:rPr>
              <a:t>an independent inquiry into the shooting of Jean Charles de </a:t>
            </a:r>
            <a:r>
              <a:rPr lang="en-GB" sz="2800" b="1" i="0" dirty="0" err="1">
                <a:solidFill>
                  <a:srgbClr val="FFC000"/>
                </a:solidFill>
                <a:effectLst>
                  <a:outerShdw blurRad="38100" dist="38100" dir="2700000" algn="tl">
                    <a:srgbClr val="000000"/>
                  </a:outerShdw>
                </a:effectLst>
                <a:latin typeface="Arial" charset="0"/>
              </a:rPr>
              <a:t>Menezes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just hours after the innocent Brazilian's death".</a:t>
            </a:r>
          </a:p>
        </p:txBody>
      </p:sp>
      <p:pic>
        <p:nvPicPr>
          <p:cNvPr id="230405" name="Picture 5" descr="pict43-752571"/>
          <p:cNvPicPr>
            <a:picLocks noGrp="1" noChangeAspect="1" noChangeArrowheads="1"/>
          </p:cNvPicPr>
          <p:nvPr>
            <p:ph idx="1"/>
          </p:nvPr>
        </p:nvPicPr>
        <p:blipFill>
          <a:blip r:embed="rId3" cstate="print"/>
          <a:srcRect/>
          <a:stretch>
            <a:fillRect/>
          </a:stretch>
        </p:blipFill>
        <p:spPr>
          <a:xfrm>
            <a:off x="323850" y="1341438"/>
            <a:ext cx="4876800" cy="3324225"/>
          </a:xfrm>
          <a:noFill/>
        </p:spPr>
      </p:pic>
      <p:sp>
        <p:nvSpPr>
          <p:cNvPr id="230406" name="Text Box 6"/>
          <p:cNvSpPr txBox="1">
            <a:spLocks noChangeArrowheads="1"/>
          </p:cNvSpPr>
          <p:nvPr/>
        </p:nvSpPr>
        <p:spPr bwMode="auto">
          <a:xfrm>
            <a:off x="1357313" y="5214938"/>
            <a:ext cx="3024187" cy="579437"/>
          </a:xfrm>
          <a:prstGeom prst="rect">
            <a:avLst/>
          </a:prstGeom>
          <a:noFill/>
          <a:ln w="9525">
            <a:noFill/>
            <a:miter lim="800000"/>
            <a:headEnd/>
            <a:tailEnd/>
          </a:ln>
          <a:effectLst/>
        </p:spPr>
        <p:txBody>
          <a:bodyPr>
            <a:spAutoFit/>
          </a:bodyPr>
          <a:lstStyle/>
          <a:p>
            <a:pPr>
              <a:spcBef>
                <a:spcPct val="50000"/>
              </a:spcBef>
              <a:defRPr/>
            </a:pPr>
            <a:r>
              <a:rPr lang="en-GB" sz="3200" b="1" i="0" dirty="0">
                <a:solidFill>
                  <a:srgbClr val="00FF00"/>
                </a:solidFill>
                <a:effectLst>
                  <a:outerShdw blurRad="38100" dist="38100" dir="2700000" algn="tl">
                    <a:srgbClr val="000000"/>
                  </a:outerShdw>
                </a:effectLst>
                <a:latin typeface="Arial" charset="0"/>
              </a:rPr>
              <a:t>In a funny 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circle(in)">
                                      <p:cBhvr>
                                        <p:cTn id="7" dur="2000"/>
                                        <p:tgtEl>
                                          <p:spTgt spid="2304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 calcmode="lin" valueType="num">
                                      <p:cBhvr additive="base">
                                        <p:cTn id="12" dur="500" fill="hold"/>
                                        <p:tgtEl>
                                          <p:spTgt spid="230403"/>
                                        </p:tgtEl>
                                        <p:attrNameLst>
                                          <p:attrName>ppt_x</p:attrName>
                                        </p:attrNameLst>
                                      </p:cBhvr>
                                      <p:tavLst>
                                        <p:tav tm="0">
                                          <p:val>
                                            <p:strVal val="#ppt_x"/>
                                          </p:val>
                                        </p:tav>
                                        <p:tav tm="100000">
                                          <p:val>
                                            <p:strVal val="#ppt_x"/>
                                          </p:val>
                                        </p:tav>
                                      </p:tavLst>
                                    </p:anim>
                                    <p:anim calcmode="lin" valueType="num">
                                      <p:cBhvr additive="base">
                                        <p:cTn id="13" dur="500" fill="hold"/>
                                        <p:tgtEl>
                                          <p:spTgt spid="2304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30406"/>
                                        </p:tgtEl>
                                        <p:attrNameLst>
                                          <p:attrName>style.visibility</p:attrName>
                                        </p:attrNameLst>
                                      </p:cBhvr>
                                      <p:to>
                                        <p:strVal val="visible"/>
                                      </p:to>
                                    </p:set>
                                    <p:anim calcmode="discrete" valueType="clr">
                                      <p:cBhvr override="childStyle">
                                        <p:cTn id="18" dur="80"/>
                                        <p:tgtEl>
                                          <p:spTgt spid="23040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0406"/>
                                        </p:tgtEl>
                                        <p:attrNameLst>
                                          <p:attrName>fillcolor</p:attrName>
                                        </p:attrNameLst>
                                      </p:cBhvr>
                                      <p:tavLst>
                                        <p:tav tm="0">
                                          <p:val>
                                            <p:clrVal>
                                              <a:schemeClr val="accent2"/>
                                            </p:clrVal>
                                          </p:val>
                                        </p:tav>
                                        <p:tav tm="50000">
                                          <p:val>
                                            <p:clrVal>
                                              <a:schemeClr val="hlink"/>
                                            </p:clrVal>
                                          </p:val>
                                        </p:tav>
                                      </p:tavLst>
                                    </p:anim>
                                    <p:set>
                                      <p:cBhvr>
                                        <p:cTn id="20" dur="80"/>
                                        <p:tgtEl>
                                          <p:spTgt spid="23040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30404"/>
                                        </p:tgtEl>
                                        <p:attrNameLst>
                                          <p:attrName>style.visibility</p:attrName>
                                        </p:attrNameLst>
                                      </p:cBhvr>
                                      <p:to>
                                        <p:strVal val="visible"/>
                                      </p:to>
                                    </p:set>
                                    <p:anim calcmode="discrete" valueType="clr">
                                      <p:cBhvr override="childStyle">
                                        <p:cTn id="25" dur="80"/>
                                        <p:tgtEl>
                                          <p:spTgt spid="23040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30404"/>
                                        </p:tgtEl>
                                        <p:attrNameLst>
                                          <p:attrName>fillcolor</p:attrName>
                                        </p:attrNameLst>
                                      </p:cBhvr>
                                      <p:tavLst>
                                        <p:tav tm="0">
                                          <p:val>
                                            <p:clrVal>
                                              <a:schemeClr val="accent2"/>
                                            </p:clrVal>
                                          </p:val>
                                        </p:tav>
                                        <p:tav tm="50000">
                                          <p:val>
                                            <p:clrVal>
                                              <a:schemeClr val="hlink"/>
                                            </p:clrVal>
                                          </p:val>
                                        </p:tav>
                                      </p:tavLst>
                                    </p:anim>
                                    <p:set>
                                      <p:cBhvr>
                                        <p:cTn id="27" dur="80"/>
                                        <p:tgtEl>
                                          <p:spTgt spid="230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4" grpId="0"/>
      <p:bldP spid="23040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2B1CF01-602B-499B-8D0D-5B0809E17D5E}" type="slidenum">
              <a:rPr lang="en-GB"/>
              <a:pPr>
                <a:defRPr/>
              </a:pPr>
              <a:t>176</a:t>
            </a:fld>
            <a:endParaRPr lang="en-GB"/>
          </a:p>
        </p:txBody>
      </p:sp>
      <p:sp>
        <p:nvSpPr>
          <p:cNvPr id="263170" name="Rectangle 2"/>
          <p:cNvSpPr>
            <a:spLocks noGrp="1" noChangeArrowheads="1"/>
          </p:cNvSpPr>
          <p:nvPr>
            <p:ph type="title"/>
          </p:nvPr>
        </p:nvSpPr>
        <p:spPr/>
        <p:txBody>
          <a:bodyPr/>
          <a:lstStyle/>
          <a:p>
            <a:pPr eaLnBrk="1" hangingPunct="1">
              <a:defRPr/>
            </a:pPr>
            <a:endParaRPr lang="en-US" smtClean="0"/>
          </a:p>
        </p:txBody>
      </p:sp>
      <p:pic>
        <p:nvPicPr>
          <p:cNvPr id="182276" name="Picture 3" descr="police"/>
          <p:cNvPicPr>
            <a:picLocks noGrp="1" noChangeAspect="1" noChangeArrowheads="1"/>
          </p:cNvPicPr>
          <p:nvPr>
            <p:ph idx="1"/>
          </p:nvPr>
        </p:nvPicPr>
        <p:blipFill>
          <a:blip r:embed="rId3" cstate="print"/>
          <a:srcRect/>
          <a:stretch>
            <a:fillRect/>
          </a:stretch>
        </p:blipFill>
        <p:spPr>
          <a:xfrm>
            <a:off x="0" y="0"/>
            <a:ext cx="9144000" cy="6872288"/>
          </a:xfr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C1719D8-56C1-4966-8958-911BC0274874}" type="slidenum">
              <a:rPr lang="en-GB"/>
              <a:pPr>
                <a:defRPr/>
              </a:pPr>
              <a:t>177</a:t>
            </a:fld>
            <a:endParaRPr lang="en-GB"/>
          </a:p>
        </p:txBody>
      </p:sp>
      <p:sp>
        <p:nvSpPr>
          <p:cNvPr id="23347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233475" name="Picture 3" descr="mainpicture">
            <a:hlinkClick r:id="rId3"/>
          </p:cNvPr>
          <p:cNvPicPr>
            <a:picLocks noGrp="1" noChangeAspect="1" noChangeArrowheads="1"/>
          </p:cNvPicPr>
          <p:nvPr>
            <p:ph idx="1"/>
          </p:nvPr>
        </p:nvPicPr>
        <p:blipFill>
          <a:blip r:embed="rId4" cstate="print"/>
          <a:srcRect/>
          <a:stretch>
            <a:fillRect/>
          </a:stretch>
        </p:blipFill>
        <p:spPr>
          <a:xfrm>
            <a:off x="539750" y="1844675"/>
            <a:ext cx="3576638" cy="2281238"/>
          </a:xfrm>
        </p:spPr>
      </p:pic>
      <p:sp>
        <p:nvSpPr>
          <p:cNvPr id="233476" name="Text Box 4"/>
          <p:cNvSpPr txBox="1">
            <a:spLocks noChangeArrowheads="1"/>
          </p:cNvSpPr>
          <p:nvPr/>
        </p:nvSpPr>
        <p:spPr bwMode="auto">
          <a:xfrm>
            <a:off x="4286250" y="1214438"/>
            <a:ext cx="4537075" cy="3970337"/>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Nothing Makes Sense</a:t>
            </a:r>
          </a:p>
          <a:p>
            <a:pPr>
              <a:defRPr/>
            </a:pPr>
            <a:r>
              <a:rPr lang="en-GB" sz="2800" b="1" i="0" dirty="0">
                <a:solidFill>
                  <a:srgbClr val="00FFFF"/>
                </a:solidFill>
                <a:effectLst>
                  <a:outerShdw blurRad="38100" dist="38100" dir="2700000" algn="tl">
                    <a:srgbClr val="000000"/>
                  </a:outerShdw>
                </a:effectLst>
                <a:latin typeface="Arial" charset="0"/>
              </a:rPr>
              <a:t>How did a good Jewish boy turn into a mad Muslim cleric? </a:t>
            </a:r>
            <a:r>
              <a:rPr lang="en-GB" sz="2800" b="1" i="0" dirty="0">
                <a:solidFill>
                  <a:srgbClr val="FFC000"/>
                </a:solidFill>
                <a:effectLst>
                  <a:outerShdw blurRad="38100" dist="38100" dir="2700000" algn="tl">
                    <a:srgbClr val="000000"/>
                  </a:outerShdw>
                </a:effectLst>
                <a:latin typeface="Arial" charset="0"/>
              </a:rPr>
              <a:t>Why has Britain let 4,000,000 Muslims immigrate to the UK? What is this Mad Cleric doing in Alabama recruiting?</a:t>
            </a:r>
          </a:p>
        </p:txBody>
      </p:sp>
      <p:sp>
        <p:nvSpPr>
          <p:cNvPr id="233477" name="Text Box 5"/>
          <p:cNvSpPr txBox="1">
            <a:spLocks noChangeArrowheads="1"/>
          </p:cNvSpPr>
          <p:nvPr/>
        </p:nvSpPr>
        <p:spPr bwMode="auto">
          <a:xfrm>
            <a:off x="539750" y="4221163"/>
            <a:ext cx="3529013"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Skokie, Illinois</a:t>
            </a:r>
          </a:p>
        </p:txBody>
      </p:sp>
      <p:sp>
        <p:nvSpPr>
          <p:cNvPr id="233478" name="Text Box 6"/>
          <p:cNvSpPr txBox="1">
            <a:spLocks noChangeArrowheads="1"/>
          </p:cNvSpPr>
          <p:nvPr/>
        </p:nvSpPr>
        <p:spPr bwMode="auto">
          <a:xfrm>
            <a:off x="0" y="5473005"/>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FF33CC"/>
                </a:solidFill>
                <a:effectLst>
                  <a:outerShdw blurRad="38100" dist="38100" dir="2700000" algn="tl">
                    <a:srgbClr val="000000"/>
                  </a:outerShdw>
                </a:effectLst>
              </a:rPr>
              <a:t>This reminds me of that ‘Nasty Nazi’</a:t>
            </a:r>
            <a:r>
              <a:rPr lang="en-GB" sz="2800" b="1" i="0" dirty="0">
                <a:solidFill>
                  <a:srgbClr val="FFFF00"/>
                </a:solidFill>
                <a:effectLst>
                  <a:outerShdw blurRad="38100" dist="38100" dir="2700000" algn="tl">
                    <a:srgbClr val="000000"/>
                  </a:outerShdw>
                </a:effectLst>
              </a:rPr>
              <a:t> </a:t>
            </a:r>
            <a:r>
              <a:rPr lang="en-GB" sz="2800" b="1" i="0" dirty="0">
                <a:solidFill>
                  <a:srgbClr val="00FF00"/>
                </a:solidFill>
                <a:effectLst>
                  <a:outerShdw blurRad="38100" dist="38100" dir="2700000" algn="tl">
                    <a:srgbClr val="000000"/>
                  </a:outerShdw>
                </a:effectLst>
              </a:rPr>
              <a:t>Frank Collins, who held a rally in Skokie,</a:t>
            </a:r>
            <a:r>
              <a:rPr lang="en-GB" sz="2800" b="1" i="0" dirty="0">
                <a:solidFill>
                  <a:srgbClr val="FFFF00"/>
                </a:solidFill>
                <a:effectLst>
                  <a:outerShdw blurRad="38100" dist="38100" dir="2700000" algn="tl">
                    <a:srgbClr val="000000"/>
                  </a:outerShdw>
                </a:effectLst>
              </a:rPr>
              <a:t> Illinois (home to the largest single community of Holocaust survivors), …</a:t>
            </a:r>
            <a:endParaRPr lang="en-GB"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3475"/>
                                        </p:tgtEl>
                                        <p:attrNameLst>
                                          <p:attrName>style.visibility</p:attrName>
                                        </p:attrNameLst>
                                      </p:cBhvr>
                                      <p:to>
                                        <p:strVal val="visible"/>
                                      </p:to>
                                    </p:set>
                                    <p:animEffect transition="in" filter="circle(in)">
                                      <p:cBhvr>
                                        <p:cTn id="7" dur="2000"/>
                                        <p:tgtEl>
                                          <p:spTgt spid="2334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3477"/>
                                        </p:tgtEl>
                                        <p:attrNameLst>
                                          <p:attrName>style.visibility</p:attrName>
                                        </p:attrNameLst>
                                      </p:cBhvr>
                                      <p:to>
                                        <p:strVal val="visible"/>
                                      </p:to>
                                    </p:set>
                                    <p:anim calcmode="lin" valueType="num">
                                      <p:cBhvr additive="base">
                                        <p:cTn id="12" dur="500" fill="hold"/>
                                        <p:tgtEl>
                                          <p:spTgt spid="233477"/>
                                        </p:tgtEl>
                                        <p:attrNameLst>
                                          <p:attrName>ppt_x</p:attrName>
                                        </p:attrNameLst>
                                      </p:cBhvr>
                                      <p:tavLst>
                                        <p:tav tm="0">
                                          <p:val>
                                            <p:strVal val="#ppt_x"/>
                                          </p:val>
                                        </p:tav>
                                        <p:tav tm="100000">
                                          <p:val>
                                            <p:strVal val="#ppt_x"/>
                                          </p:val>
                                        </p:tav>
                                      </p:tavLst>
                                    </p:anim>
                                    <p:anim calcmode="lin" valueType="num">
                                      <p:cBhvr additive="base">
                                        <p:cTn id="13" dur="500" fill="hold"/>
                                        <p:tgtEl>
                                          <p:spTgt spid="2334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33476"/>
                                        </p:tgtEl>
                                        <p:attrNameLst>
                                          <p:attrName>style.visibility</p:attrName>
                                        </p:attrNameLst>
                                      </p:cBhvr>
                                      <p:to>
                                        <p:strVal val="visible"/>
                                      </p:to>
                                    </p:set>
                                    <p:anim calcmode="discrete" valueType="clr">
                                      <p:cBhvr override="childStyle">
                                        <p:cTn id="18" dur="80"/>
                                        <p:tgtEl>
                                          <p:spTgt spid="23347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3476"/>
                                        </p:tgtEl>
                                        <p:attrNameLst>
                                          <p:attrName>fillcolor</p:attrName>
                                        </p:attrNameLst>
                                      </p:cBhvr>
                                      <p:tavLst>
                                        <p:tav tm="0">
                                          <p:val>
                                            <p:clrVal>
                                              <a:schemeClr val="accent2"/>
                                            </p:clrVal>
                                          </p:val>
                                        </p:tav>
                                        <p:tav tm="50000">
                                          <p:val>
                                            <p:clrVal>
                                              <a:schemeClr val="hlink"/>
                                            </p:clrVal>
                                          </p:val>
                                        </p:tav>
                                      </p:tavLst>
                                    </p:anim>
                                    <p:set>
                                      <p:cBhvr>
                                        <p:cTn id="20" dur="80"/>
                                        <p:tgtEl>
                                          <p:spTgt spid="23347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33478"/>
                                        </p:tgtEl>
                                        <p:attrNameLst>
                                          <p:attrName>style.visibility</p:attrName>
                                        </p:attrNameLst>
                                      </p:cBhvr>
                                      <p:to>
                                        <p:strVal val="visible"/>
                                      </p:to>
                                    </p:set>
                                    <p:anim calcmode="discrete" valueType="clr">
                                      <p:cBhvr override="childStyle">
                                        <p:cTn id="25" dur="80"/>
                                        <p:tgtEl>
                                          <p:spTgt spid="23347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33478"/>
                                        </p:tgtEl>
                                        <p:attrNameLst>
                                          <p:attrName>fillcolor</p:attrName>
                                        </p:attrNameLst>
                                      </p:cBhvr>
                                      <p:tavLst>
                                        <p:tav tm="0">
                                          <p:val>
                                            <p:clrVal>
                                              <a:schemeClr val="accent2"/>
                                            </p:clrVal>
                                          </p:val>
                                        </p:tav>
                                        <p:tav tm="50000">
                                          <p:val>
                                            <p:clrVal>
                                              <a:schemeClr val="hlink"/>
                                            </p:clrVal>
                                          </p:val>
                                        </p:tav>
                                      </p:tavLst>
                                    </p:anim>
                                    <p:set>
                                      <p:cBhvr>
                                        <p:cTn id="27" dur="80"/>
                                        <p:tgtEl>
                                          <p:spTgt spid="2334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p:bldP spid="233477"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917CE0E-C32A-4268-B4CC-08F23C279DF1}" type="slidenum">
              <a:rPr lang="en-GB"/>
              <a:pPr>
                <a:defRPr/>
              </a:pPr>
              <a:t>178</a:t>
            </a:fld>
            <a:endParaRPr lang="en-GB"/>
          </a:p>
        </p:txBody>
      </p:sp>
      <p:sp>
        <p:nvSpPr>
          <p:cNvPr id="23245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32451" name="Text Box 3"/>
          <p:cNvSpPr txBox="1">
            <a:spLocks noChangeArrowheads="1"/>
          </p:cNvSpPr>
          <p:nvPr/>
        </p:nvSpPr>
        <p:spPr bwMode="auto">
          <a:xfrm>
            <a:off x="4214813" y="1341438"/>
            <a:ext cx="4929187" cy="5262562"/>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 and caused untold painful memories.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66"/>
                </a:solidFill>
                <a:effectLst>
                  <a:outerShdw blurRad="38100" dist="38100" dir="2700000" algn="tl">
                    <a:srgbClr val="000000"/>
                  </a:outerShdw>
                </a:effectLst>
                <a:latin typeface="Arial" charset="0"/>
              </a:rPr>
              <a:t>Oddly, it turns out he was Jewish boy named Joseph Cohen.</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Or maybe one should think of. Wolfgang Hawke. Could this be more </a:t>
            </a:r>
            <a:r>
              <a:rPr lang="en-GB" sz="2800" b="1" i="0" dirty="0" err="1">
                <a:solidFill>
                  <a:srgbClr val="FFC000"/>
                </a:solidFill>
                <a:effectLst>
                  <a:outerShdw blurRad="38100" dist="38100" dir="2700000" algn="tl">
                    <a:srgbClr val="000000"/>
                  </a:outerShdw>
                </a:effectLst>
                <a:latin typeface="Arial" charset="0"/>
              </a:rPr>
              <a:t>phony</a:t>
            </a:r>
            <a:r>
              <a:rPr lang="en-GB" sz="2800" b="1" i="0" dirty="0">
                <a:solidFill>
                  <a:srgbClr val="FFC000"/>
                </a:solidFill>
                <a:effectLst>
                  <a:outerShdw blurRad="38100" dist="38100" dir="2700000" algn="tl">
                    <a:srgbClr val="000000"/>
                  </a:outerShdw>
                </a:effectLst>
                <a:latin typeface="Arial" charset="0"/>
              </a:rPr>
              <a:t> AL-</a:t>
            </a:r>
            <a:r>
              <a:rPr lang="en-GB" sz="2800" b="1" i="0" dirty="0" err="1">
                <a:solidFill>
                  <a:srgbClr val="FFC000"/>
                </a:solidFill>
                <a:effectLst>
                  <a:outerShdw blurRad="38100" dist="38100" dir="2700000" algn="tl">
                    <a:srgbClr val="000000"/>
                  </a:outerShdw>
                </a:effectLst>
                <a:latin typeface="Arial" charset="0"/>
              </a:rPr>
              <a:t>Quada</a:t>
            </a:r>
            <a:r>
              <a:rPr lang="en-GB" sz="2800" b="1" i="0" dirty="0">
                <a:solidFill>
                  <a:srgbClr val="FFC000"/>
                </a:solidFill>
                <a:effectLst>
                  <a:outerShdw blurRad="38100" dist="38100" dir="2700000" algn="tl">
                    <a:srgbClr val="000000"/>
                  </a:outerShdw>
                </a:effectLst>
                <a:latin typeface="Arial" charset="0"/>
              </a:rPr>
              <a:t> or Abu </a:t>
            </a:r>
            <a:r>
              <a:rPr lang="en-GB" sz="2800" b="1" i="0" dirty="0" err="1">
                <a:solidFill>
                  <a:srgbClr val="FFC000"/>
                </a:solidFill>
                <a:effectLst>
                  <a:outerShdw blurRad="38100" dist="38100" dir="2700000" algn="tl">
                    <a:srgbClr val="000000"/>
                  </a:outerShdw>
                </a:effectLst>
                <a:latin typeface="Arial" charset="0"/>
              </a:rPr>
              <a:t>Nidal</a:t>
            </a:r>
            <a:r>
              <a:rPr lang="en-GB" sz="2800" b="1" i="0" dirty="0">
                <a:solidFill>
                  <a:srgbClr val="FFC0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The deeper one digs, the more it seems that Zionists may have been behind the London terror bombings.</a:t>
            </a:r>
          </a:p>
        </p:txBody>
      </p:sp>
      <p:pic>
        <p:nvPicPr>
          <p:cNvPr id="232452" name="Picture 4" descr="_1590948_sheik"/>
          <p:cNvPicPr>
            <a:picLocks noGrp="1" noChangeAspect="1" noChangeArrowheads="1"/>
          </p:cNvPicPr>
          <p:nvPr>
            <p:ph idx="1"/>
          </p:nvPr>
        </p:nvPicPr>
        <p:blipFill>
          <a:blip r:embed="rId3" cstate="print"/>
          <a:srcRect/>
          <a:stretch>
            <a:fillRect/>
          </a:stretch>
        </p:blipFill>
        <p:spPr>
          <a:xfrm>
            <a:off x="395288" y="1341438"/>
            <a:ext cx="3479800" cy="4175125"/>
          </a:xfrm>
          <a:noFill/>
        </p:spPr>
      </p:pic>
      <p:sp>
        <p:nvSpPr>
          <p:cNvPr id="232453" name="Text Box 5"/>
          <p:cNvSpPr txBox="1">
            <a:spLocks noChangeArrowheads="1"/>
          </p:cNvSpPr>
          <p:nvPr/>
        </p:nvSpPr>
        <p:spPr bwMode="auto">
          <a:xfrm>
            <a:off x="142875" y="5392738"/>
            <a:ext cx="4143375" cy="1465262"/>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Sheikh Omar </a:t>
            </a:r>
            <a:r>
              <a:rPr lang="en-GB" sz="3600" b="1" i="0" dirty="0" err="1">
                <a:solidFill>
                  <a:srgbClr val="FFFF00"/>
                </a:solidFill>
                <a:effectLst>
                  <a:outerShdw blurRad="38100" dist="38100" dir="2700000" algn="tl">
                    <a:srgbClr val="000000"/>
                  </a:outerShdw>
                </a:effectLst>
                <a:latin typeface="Arial" charset="0"/>
              </a:rPr>
              <a:t>Bakri</a:t>
            </a:r>
            <a:r>
              <a:rPr lang="en-GB" sz="3600" b="1" i="0" dirty="0">
                <a:solidFill>
                  <a:srgbClr val="FFFF00"/>
                </a:solidFill>
                <a:effectLst>
                  <a:outerShdw blurRad="38100" dist="38100" dir="2700000" algn="tl">
                    <a:srgbClr val="000000"/>
                  </a:outerShdw>
                </a:effectLst>
                <a:latin typeface="Arial" charset="0"/>
              </a:rPr>
              <a:t> Muhammad</a:t>
            </a:r>
            <a:r>
              <a:rPr lang="en-GB" i="0" dirty="0">
                <a:latin typeface="Arial" charset="0"/>
              </a:rPr>
              <a:t/>
            </a:r>
            <a:br>
              <a:rPr lang="en-GB" i="0" dirty="0">
                <a:latin typeface="Arial" charset="0"/>
              </a:rPr>
            </a:br>
            <a:endParaRPr lang="en-GB" i="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circle(in)">
                                      <p:cBhvr>
                                        <p:cTn id="7" dur="2000"/>
                                        <p:tgtEl>
                                          <p:spTgt spid="2324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 calcmode="lin" valueType="num">
                                      <p:cBhvr additive="base">
                                        <p:cTn id="12" dur="500" fill="hold"/>
                                        <p:tgtEl>
                                          <p:spTgt spid="232453"/>
                                        </p:tgtEl>
                                        <p:attrNameLst>
                                          <p:attrName>ppt_x</p:attrName>
                                        </p:attrNameLst>
                                      </p:cBhvr>
                                      <p:tavLst>
                                        <p:tav tm="0">
                                          <p:val>
                                            <p:strVal val="#ppt_x"/>
                                          </p:val>
                                        </p:tav>
                                        <p:tav tm="100000">
                                          <p:val>
                                            <p:strVal val="#ppt_x"/>
                                          </p:val>
                                        </p:tav>
                                      </p:tavLst>
                                    </p:anim>
                                    <p:anim calcmode="lin" valueType="num">
                                      <p:cBhvr additive="base">
                                        <p:cTn id="13" dur="500" fill="hold"/>
                                        <p:tgtEl>
                                          <p:spTgt spid="2324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32451"/>
                                        </p:tgtEl>
                                        <p:attrNameLst>
                                          <p:attrName>style.visibility</p:attrName>
                                        </p:attrNameLst>
                                      </p:cBhvr>
                                      <p:to>
                                        <p:strVal val="visible"/>
                                      </p:to>
                                    </p:set>
                                    <p:anim calcmode="discrete" valueType="clr">
                                      <p:cBhvr override="childStyle">
                                        <p:cTn id="18" dur="80"/>
                                        <p:tgtEl>
                                          <p:spTgt spid="23245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2451"/>
                                        </p:tgtEl>
                                        <p:attrNameLst>
                                          <p:attrName>fillcolor</p:attrName>
                                        </p:attrNameLst>
                                      </p:cBhvr>
                                      <p:tavLst>
                                        <p:tav tm="0">
                                          <p:val>
                                            <p:clrVal>
                                              <a:schemeClr val="accent2"/>
                                            </p:clrVal>
                                          </p:val>
                                        </p:tav>
                                        <p:tav tm="50000">
                                          <p:val>
                                            <p:clrVal>
                                              <a:schemeClr val="hlink"/>
                                            </p:clrVal>
                                          </p:val>
                                        </p:tav>
                                      </p:tavLst>
                                    </p:anim>
                                    <p:set>
                                      <p:cBhvr>
                                        <p:cTn id="20" dur="80"/>
                                        <p:tgtEl>
                                          <p:spTgt spid="2324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P spid="23245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4" name="Slide Number Placeholder 3"/>
          <p:cNvSpPr>
            <a:spLocks noGrp="1"/>
          </p:cNvSpPr>
          <p:nvPr>
            <p:ph type="sldNum" sz="quarter" idx="12"/>
          </p:nvPr>
        </p:nvSpPr>
        <p:spPr/>
        <p:txBody>
          <a:bodyPr/>
          <a:lstStyle/>
          <a:p>
            <a:pPr>
              <a:defRPr/>
            </a:pPr>
            <a:fld id="{9A91D1FD-9DBA-411C-A720-5555681E041F}" type="slidenum">
              <a:rPr lang="en-GB" smtClean="0"/>
              <a:pPr>
                <a:defRPr/>
              </a:pPr>
              <a:t>179</a:t>
            </a:fld>
            <a:endParaRPr lang="en-GB" dirty="0"/>
          </a:p>
        </p:txBody>
      </p:sp>
      <p:pic>
        <p:nvPicPr>
          <p:cNvPr id="415746" name="Picture 2" descr="http://www.biocrawler.com/w/images/d/d6/Bush_and_Blair_at_Camp_David_a_better_one.jpg"/>
          <p:cNvPicPr>
            <a:picLocks noChangeAspect="1" noChangeArrowheads="1"/>
          </p:cNvPicPr>
          <p:nvPr/>
        </p:nvPicPr>
        <p:blipFill>
          <a:blip r:embed="rId3" cstate="print"/>
          <a:srcRect/>
          <a:stretch>
            <a:fillRect/>
          </a:stretch>
        </p:blipFill>
        <p:spPr bwMode="auto">
          <a:xfrm>
            <a:off x="357188" y="1785938"/>
            <a:ext cx="4905375" cy="3667125"/>
          </a:xfrm>
          <a:prstGeom prst="rect">
            <a:avLst/>
          </a:prstGeom>
          <a:noFill/>
          <a:ln w="9525">
            <a:noFill/>
            <a:miter lim="800000"/>
            <a:headEnd/>
            <a:tailEnd/>
          </a:ln>
        </p:spPr>
      </p:pic>
      <p:sp>
        <p:nvSpPr>
          <p:cNvPr id="7" name="TextBox 6"/>
          <p:cNvSpPr txBox="1"/>
          <p:nvPr/>
        </p:nvSpPr>
        <p:spPr>
          <a:xfrm>
            <a:off x="5500688" y="1928813"/>
            <a:ext cx="3643312" cy="4246562"/>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Countless news reports have told the world that Arabs have bombed Israeli buses, </a:t>
            </a:r>
            <a:r>
              <a:rPr lang="en-GB" sz="2800" b="1" i="0" dirty="0">
                <a:solidFill>
                  <a:srgbClr val="00FF00"/>
                </a:solidFill>
                <a:effectLst>
                  <a:outerShdw blurRad="38100" dist="38100" dir="2700000" algn="tl">
                    <a:srgbClr val="000000"/>
                  </a:outerShdw>
                </a:effectLst>
                <a:latin typeface="Arial" charset="0"/>
              </a:rPr>
              <a:t>killing hundreds. Bush and Blair continue screeching about the </a:t>
            </a:r>
            <a:r>
              <a:rPr lang="en-GB" sz="2800" b="1" i="0" dirty="0">
                <a:solidFill>
                  <a:srgbClr val="FF0000"/>
                </a:solidFill>
                <a:effectLst>
                  <a:outerShdw blurRad="38100" dist="38100" dir="2700000" algn="tl">
                    <a:srgbClr val="000000"/>
                  </a:outerShdw>
                </a:effectLst>
                <a:latin typeface="Arial" charset="0"/>
              </a:rPr>
              <a:t>'Axis of Evil'. </a:t>
            </a:r>
          </a:p>
          <a:p>
            <a:pPr>
              <a:defRPr/>
            </a:pPr>
            <a:endParaRPr lang="en-GB" dirty="0"/>
          </a:p>
        </p:txBody>
      </p:sp>
      <p:sp>
        <p:nvSpPr>
          <p:cNvPr id="8" name="TextBox 7"/>
          <p:cNvSpPr txBox="1"/>
          <p:nvPr/>
        </p:nvSpPr>
        <p:spPr>
          <a:xfrm>
            <a:off x="357188" y="5929313"/>
            <a:ext cx="5072062" cy="646112"/>
          </a:xfrm>
          <a:prstGeom prst="rect">
            <a:avLst/>
          </a:prstGeom>
          <a:noFill/>
        </p:spPr>
        <p:txBody>
          <a:bodyPr>
            <a:spAutoFit/>
          </a:bodyPr>
          <a:lstStyle/>
          <a:p>
            <a:pPr algn="ctr">
              <a:defRPr/>
            </a:pPr>
            <a:r>
              <a:rPr lang="en-GB" sz="3600" b="1" i="0" dirty="0">
                <a:solidFill>
                  <a:srgbClr val="FFFF00"/>
                </a:solidFill>
                <a:effectLst>
                  <a:outerShdw blurRad="38100" dist="38100" dir="2700000" algn="tl">
                    <a:srgbClr val="000000">
                      <a:alpha val="43137"/>
                    </a:srgbClr>
                  </a:outerShdw>
                </a:effectLst>
                <a:latin typeface="+mj-lt"/>
              </a:rPr>
              <a:t>Bush and Blair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5746"/>
                                        </p:tgtEl>
                                        <p:attrNameLst>
                                          <p:attrName>style.visibility</p:attrName>
                                        </p:attrNameLst>
                                      </p:cBhvr>
                                      <p:to>
                                        <p:strVal val="visible"/>
                                      </p:to>
                                    </p:set>
                                    <p:animEffect transition="in" filter="circle(in)">
                                      <p:cBhvr>
                                        <p:cTn id="7" dur="2000"/>
                                        <p:tgtEl>
                                          <p:spTgt spid="4157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4203C972-F2EC-4B6D-8AA4-16D53CB36302}" type="slidenum">
              <a:rPr lang="en-GB" smtClean="0"/>
              <a:pPr>
                <a:defRPr/>
              </a:pPr>
              <a:t>18</a:t>
            </a:fld>
            <a:endParaRPr lang="en-GB"/>
          </a:p>
        </p:txBody>
      </p:sp>
      <p:sp>
        <p:nvSpPr>
          <p:cNvPr id="6" name="TextBox 5"/>
          <p:cNvSpPr txBox="1"/>
          <p:nvPr/>
        </p:nvSpPr>
        <p:spPr>
          <a:xfrm>
            <a:off x="4000500" y="1785938"/>
            <a:ext cx="4857750" cy="38163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 When later caught</a:t>
            </a:r>
            <a:r>
              <a:rPr lang="en-GB" sz="2800" b="1" i="0" dirty="0">
                <a:solidFill>
                  <a:srgbClr val="00B0F0"/>
                </a:solidFill>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they said the British had a list of their Arab spies and were going to turn them over to the Palestinians.</a:t>
            </a:r>
          </a:p>
          <a:p>
            <a:pPr>
              <a:defRPr/>
            </a:pPr>
            <a:r>
              <a:rPr lang="en-GB" sz="2800" b="1" i="0" dirty="0">
                <a:solidFill>
                  <a:srgbClr val="00FF00"/>
                </a:solidFill>
                <a:effectLst>
                  <a:outerShdw blurRad="38100" dist="38100" dir="2700000" algn="tl">
                    <a:srgbClr val="000000"/>
                  </a:outerShdw>
                </a:effectLst>
                <a:latin typeface="+mj-lt"/>
              </a:rPr>
              <a:t>The goal of the False Flag was to pit the British against the . </a:t>
            </a:r>
          </a:p>
          <a:p>
            <a:pPr>
              <a:defRPr/>
            </a:pPr>
            <a:endParaRPr lang="en-GB" dirty="0"/>
          </a:p>
        </p:txBody>
      </p:sp>
      <p:pic>
        <p:nvPicPr>
          <p:cNvPr id="311298" name="Picture 2" descr="http://www.take-a-pen.org/images/PeaceActivists/capt.jrl10706201328.mideast_israel_palestinians_jrl107.jpg"/>
          <p:cNvPicPr>
            <a:picLocks noChangeAspect="1" noChangeArrowheads="1"/>
          </p:cNvPicPr>
          <p:nvPr/>
        </p:nvPicPr>
        <p:blipFill>
          <a:blip r:embed="rId3" cstate="print"/>
          <a:srcRect/>
          <a:stretch>
            <a:fillRect/>
          </a:stretch>
        </p:blipFill>
        <p:spPr bwMode="auto">
          <a:xfrm>
            <a:off x="428625" y="1571625"/>
            <a:ext cx="3317875" cy="485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circle(in)">
                                      <p:cBhvr>
                                        <p:cTn id="7" dur="2000"/>
                                        <p:tgtEl>
                                          <p:spTgt spid="31129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6FED3E1-3D26-4998-ACCA-EBEFB86528F6}" type="slidenum">
              <a:rPr lang="en-GB"/>
              <a:pPr>
                <a:defRPr/>
              </a:pPr>
              <a:t>180</a:t>
            </a:fld>
            <a:endParaRPr lang="en-GB"/>
          </a:p>
        </p:txBody>
      </p:sp>
      <p:sp>
        <p:nvSpPr>
          <p:cNvPr id="219138" name="Rectangle 2"/>
          <p:cNvSpPr>
            <a:spLocks noGrp="1" noChangeArrowheads="1"/>
          </p:cNvSpPr>
          <p:nvPr>
            <p:ph type="title"/>
          </p:nvPr>
        </p:nvSpPr>
        <p:spPr/>
        <p:txBody>
          <a:bodyPr/>
          <a:lstStyle/>
          <a:p>
            <a:pPr eaLnBrk="1" hangingPunct="1">
              <a:defRPr/>
            </a:pPr>
            <a:r>
              <a:rPr lang="en-GB" sz="4000" b="1" dirty="0" smtClean="0">
                <a:solidFill>
                  <a:srgbClr val="FF0000"/>
                </a:solidFill>
              </a:rPr>
              <a:t>Gog </a:t>
            </a:r>
            <a:r>
              <a:rPr lang="en-GB" sz="4000" b="1" dirty="0" smtClean="0">
                <a:solidFill>
                  <a:srgbClr val="FFFF00"/>
                </a:solidFill>
              </a:rPr>
              <a:t>Behind London</a:t>
            </a:r>
            <a:r>
              <a:rPr lang="en-GB" sz="4000" b="1" dirty="0" smtClean="0">
                <a:solidFill>
                  <a:srgbClr val="FF0000"/>
                </a:solidFill>
              </a:rPr>
              <a:t> Bombings</a:t>
            </a:r>
          </a:p>
        </p:txBody>
      </p:sp>
      <p:sp>
        <p:nvSpPr>
          <p:cNvPr id="219139" name="Text Box 3"/>
          <p:cNvSpPr txBox="1">
            <a:spLocks noChangeArrowheads="1"/>
          </p:cNvSpPr>
          <p:nvPr/>
        </p:nvSpPr>
        <p:spPr bwMode="auto">
          <a:xfrm>
            <a:off x="3779838" y="1196975"/>
            <a:ext cx="5364162" cy="4340225"/>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Arial" charset="0"/>
              </a:rPr>
              <a:t>What Can The World Expect?</a:t>
            </a:r>
          </a:p>
          <a:p>
            <a:pPr>
              <a:defRPr/>
            </a:pPr>
            <a:endParaRPr lang="en-GB" sz="2400" b="1" i="0" dirty="0">
              <a:solidFill>
                <a:srgbClr val="FFFF00"/>
              </a:solidFill>
              <a:effectLst>
                <a:outerShdw blurRad="38100" dist="38100" dir="2700000" algn="tl">
                  <a:srgbClr val="000000"/>
                </a:outerShdw>
              </a:effectLst>
              <a:latin typeface="Arial" charset="0"/>
            </a:endParaRPr>
          </a:p>
          <a:p>
            <a:pPr>
              <a:defRPr/>
            </a:pPr>
            <a:r>
              <a:rPr lang="en-GB" sz="2800" b="1" i="0" dirty="0">
                <a:solidFill>
                  <a:srgbClr val="00FFFF"/>
                </a:solidFill>
                <a:effectLst>
                  <a:outerShdw blurRad="38100" dist="38100" dir="2700000" algn="tl">
                    <a:srgbClr val="000000"/>
                  </a:outerShdw>
                </a:effectLst>
                <a:latin typeface="Arial" charset="0"/>
              </a:rPr>
              <a:t>But the final payoff will be Iran. Israel wants the </a:t>
            </a:r>
            <a:r>
              <a:rPr lang="en-GB" sz="2800" b="1" i="0" dirty="0" err="1">
                <a:solidFill>
                  <a:srgbClr val="00FFFF"/>
                </a:solidFill>
                <a:effectLst>
                  <a:outerShdw blurRad="38100" dist="38100" dir="2700000" algn="tl">
                    <a:srgbClr val="000000"/>
                  </a:outerShdw>
                </a:effectLst>
                <a:latin typeface="Arial" charset="0"/>
              </a:rPr>
              <a:t>Mideast</a:t>
            </a:r>
            <a:r>
              <a:rPr lang="en-GB" sz="2800" b="1" i="0" dirty="0">
                <a:solidFill>
                  <a:srgbClr val="00FFFF"/>
                </a:solidFill>
                <a:effectLst>
                  <a:outerShdw blurRad="38100" dist="38100" dir="2700000" algn="tl">
                    <a:srgbClr val="000000"/>
                  </a:outerShdw>
                </a:effectLst>
                <a:latin typeface="Arial" charset="0"/>
              </a:rPr>
              <a:t> states destroyed. </a:t>
            </a:r>
            <a:r>
              <a:rPr lang="en-GB" sz="2800" b="1" i="0" dirty="0">
                <a:solidFill>
                  <a:srgbClr val="FFC000"/>
                </a:solidFill>
                <a:effectLst>
                  <a:outerShdw blurRad="38100" dist="38100" dir="2700000" algn="tl">
                    <a:srgbClr val="000000"/>
                  </a:outerShdw>
                </a:effectLst>
                <a:latin typeface="Arial" charset="0"/>
              </a:rPr>
              <a:t>Israel also wants the land of the Arabs, and hoodwinks church people into</a:t>
            </a:r>
            <a:r>
              <a:rPr lang="en-GB" sz="2800" b="1" i="0" dirty="0">
                <a:solidFill>
                  <a:srgbClr val="FF0000"/>
                </a:solidFill>
                <a:effectLst>
                  <a:outerShdw blurRad="38100" dist="38100" dir="2700000" algn="tl">
                    <a:srgbClr val="000000"/>
                  </a:outerShdw>
                </a:effectLst>
                <a:latin typeface="Arial" charset="0"/>
              </a:rPr>
              <a:t> thinking that the Israeli nation is God's "special group". </a:t>
            </a:r>
          </a:p>
        </p:txBody>
      </p:sp>
      <p:pic>
        <p:nvPicPr>
          <p:cNvPr id="219140" name="Picture 4" descr="cia-israel-dimona"/>
          <p:cNvPicPr>
            <a:picLocks noGrp="1" noChangeAspect="1" noChangeArrowheads="1"/>
          </p:cNvPicPr>
          <p:nvPr>
            <p:ph idx="1"/>
          </p:nvPr>
        </p:nvPicPr>
        <p:blipFill>
          <a:blip r:embed="rId3" cstate="print">
            <a:lum contrast="12000"/>
          </a:blip>
          <a:srcRect/>
          <a:stretch>
            <a:fillRect/>
          </a:stretch>
        </p:blipFill>
        <p:spPr>
          <a:xfrm>
            <a:off x="323850" y="1268413"/>
            <a:ext cx="3182938" cy="52562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circle(in)">
                                      <p:cBhvr>
                                        <p:cTn id="7" dur="20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9139"/>
                                        </p:tgtEl>
                                        <p:attrNameLst>
                                          <p:attrName>style.visibility</p:attrName>
                                        </p:attrNameLst>
                                      </p:cBhvr>
                                      <p:to>
                                        <p:strVal val="visible"/>
                                      </p:to>
                                    </p:set>
                                    <p:anim calcmode="discrete" valueType="clr">
                                      <p:cBhvr override="childStyle">
                                        <p:cTn id="12" dur="80"/>
                                        <p:tgtEl>
                                          <p:spTgt spid="2191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9139"/>
                                        </p:tgtEl>
                                        <p:attrNameLst>
                                          <p:attrName>fillcolor</p:attrName>
                                        </p:attrNameLst>
                                      </p:cBhvr>
                                      <p:tavLst>
                                        <p:tav tm="0">
                                          <p:val>
                                            <p:clrVal>
                                              <a:schemeClr val="accent2"/>
                                            </p:clrVal>
                                          </p:val>
                                        </p:tav>
                                        <p:tav tm="50000">
                                          <p:val>
                                            <p:clrVal>
                                              <a:schemeClr val="hlink"/>
                                            </p:clrVal>
                                          </p:val>
                                        </p:tav>
                                      </p:tavLst>
                                    </p:anim>
                                    <p:set>
                                      <p:cBhvr>
                                        <p:cTn id="14" dur="80"/>
                                        <p:tgtEl>
                                          <p:spTgt spid="2191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826E119-AEB2-4AC9-814C-630B949C60CA}" type="slidenum">
              <a:rPr lang="en-GB"/>
              <a:pPr>
                <a:defRPr/>
              </a:pPr>
              <a:t>181</a:t>
            </a:fld>
            <a:endParaRPr lang="en-GB"/>
          </a:p>
        </p:txBody>
      </p:sp>
      <p:sp>
        <p:nvSpPr>
          <p:cNvPr id="22016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220163" name="Text Box 3"/>
          <p:cNvSpPr txBox="1">
            <a:spLocks noChangeArrowheads="1"/>
          </p:cNvSpPr>
          <p:nvPr/>
        </p:nvSpPr>
        <p:spPr bwMode="auto">
          <a:xfrm>
            <a:off x="3779838" y="1341438"/>
            <a:ext cx="5040312" cy="3970337"/>
          </a:xfrm>
          <a:prstGeom prst="rect">
            <a:avLst/>
          </a:prstGeom>
          <a:noFill/>
          <a:ln w="9525">
            <a:noFill/>
            <a:miter lim="800000"/>
            <a:headEnd/>
            <a:tailEnd/>
          </a:ln>
          <a:effectLst/>
        </p:spPr>
        <p:txBody>
          <a:bodyPr>
            <a:spAutoFit/>
          </a:bodyPr>
          <a:lstStyle/>
          <a:p>
            <a:pPr>
              <a:defRPr/>
            </a:pPr>
            <a:r>
              <a:rPr lang="en-GB" sz="3600" b="1" i="0" dirty="0">
                <a:solidFill>
                  <a:srgbClr val="00FFFF"/>
                </a:solidFill>
                <a:effectLst>
                  <a:outerShdw blurRad="38100" dist="38100" dir="2700000" algn="tl">
                    <a:srgbClr val="000000"/>
                  </a:outerShdw>
                </a:effectLst>
                <a:latin typeface="Arial" charset="0"/>
              </a:rPr>
              <a:t>The world will gather behind Israel as it attacks Iran. </a:t>
            </a:r>
            <a:r>
              <a:rPr lang="en-GB" sz="3600" b="1" i="0" dirty="0">
                <a:solidFill>
                  <a:srgbClr val="FFC000"/>
                </a:solidFill>
                <a:effectLst>
                  <a:outerShdw blurRad="38100" dist="38100" dir="2700000" algn="tl">
                    <a:srgbClr val="000000"/>
                  </a:outerShdw>
                </a:effectLst>
                <a:latin typeface="Arial" charset="0"/>
              </a:rPr>
              <a:t>The fact that all the </a:t>
            </a:r>
            <a:r>
              <a:rPr lang="en-GB" sz="3600" b="1" i="0" dirty="0" err="1">
                <a:solidFill>
                  <a:srgbClr val="FFC000"/>
                </a:solidFill>
                <a:effectLst>
                  <a:outerShdw blurRad="38100" dist="38100" dir="2700000" algn="tl">
                    <a:srgbClr val="000000"/>
                  </a:outerShdw>
                </a:effectLst>
                <a:latin typeface="Arial" charset="0"/>
              </a:rPr>
              <a:t>Mideast</a:t>
            </a:r>
            <a:r>
              <a:rPr lang="en-GB" sz="3600" b="1" i="0" dirty="0">
                <a:solidFill>
                  <a:srgbClr val="FFC000"/>
                </a:solidFill>
                <a:effectLst>
                  <a:outerShdw blurRad="38100" dist="38100" dir="2700000" algn="tl">
                    <a:srgbClr val="000000"/>
                  </a:outerShdw>
                </a:effectLst>
                <a:latin typeface="Arial" charset="0"/>
              </a:rPr>
              <a:t> oil will be pumped through</a:t>
            </a:r>
            <a:r>
              <a:rPr lang="en-GB" sz="3600" b="1" i="0" dirty="0">
                <a:effectLst>
                  <a:outerShdw blurRad="38100" dist="38100" dir="2700000" algn="tl">
                    <a:srgbClr val="000000"/>
                  </a:outerShdw>
                </a:effectLst>
                <a:latin typeface="Arial" charset="0"/>
              </a:rPr>
              <a:t> </a:t>
            </a:r>
            <a:r>
              <a:rPr lang="en-GB" sz="3600" b="1" i="0" dirty="0">
                <a:solidFill>
                  <a:srgbClr val="00FF00"/>
                </a:solidFill>
                <a:effectLst>
                  <a:outerShdw blurRad="38100" dist="38100" dir="2700000" algn="tl">
                    <a:srgbClr val="000000"/>
                  </a:outerShdw>
                </a:effectLst>
                <a:latin typeface="Arial" charset="0"/>
              </a:rPr>
              <a:t>Haifa will be incidental. </a:t>
            </a:r>
          </a:p>
        </p:txBody>
      </p:sp>
      <p:pic>
        <p:nvPicPr>
          <p:cNvPr id="220164" name="Picture 4" descr="owmap-l"/>
          <p:cNvPicPr>
            <a:picLocks noGrp="1" noChangeAspect="1" noChangeArrowheads="1"/>
          </p:cNvPicPr>
          <p:nvPr>
            <p:ph idx="1"/>
          </p:nvPr>
        </p:nvPicPr>
        <p:blipFill>
          <a:blip r:embed="rId3" cstate="print"/>
          <a:srcRect/>
          <a:stretch>
            <a:fillRect/>
          </a:stretch>
        </p:blipFill>
        <p:spPr>
          <a:xfrm>
            <a:off x="250825" y="1484313"/>
            <a:ext cx="3384550" cy="3873500"/>
          </a:xfrm>
          <a:noFill/>
        </p:spPr>
      </p:pic>
      <p:sp>
        <p:nvSpPr>
          <p:cNvPr id="220165" name="Text Box 5"/>
          <p:cNvSpPr txBox="1">
            <a:spLocks noChangeArrowheads="1"/>
          </p:cNvSpPr>
          <p:nvPr/>
        </p:nvSpPr>
        <p:spPr bwMode="auto">
          <a:xfrm>
            <a:off x="0" y="5572125"/>
            <a:ext cx="3779838"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Iran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circle(in)">
                                      <p:cBhvr>
                                        <p:cTn id="7" dur="2000"/>
                                        <p:tgtEl>
                                          <p:spTgt spid="220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 calcmode="lin" valueType="num">
                                      <p:cBhvr additive="base">
                                        <p:cTn id="12" dur="500" fill="hold"/>
                                        <p:tgtEl>
                                          <p:spTgt spid="220165"/>
                                        </p:tgtEl>
                                        <p:attrNameLst>
                                          <p:attrName>ppt_x</p:attrName>
                                        </p:attrNameLst>
                                      </p:cBhvr>
                                      <p:tavLst>
                                        <p:tav tm="0">
                                          <p:val>
                                            <p:strVal val="#ppt_x"/>
                                          </p:val>
                                        </p:tav>
                                        <p:tav tm="100000">
                                          <p:val>
                                            <p:strVal val="#ppt_x"/>
                                          </p:val>
                                        </p:tav>
                                      </p:tavLst>
                                    </p:anim>
                                    <p:anim calcmode="lin" valueType="num">
                                      <p:cBhvr additive="base">
                                        <p:cTn id="13" dur="500" fill="hold"/>
                                        <p:tgtEl>
                                          <p:spTgt spid="2201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0163"/>
                                        </p:tgtEl>
                                        <p:attrNameLst>
                                          <p:attrName>style.visibility</p:attrName>
                                        </p:attrNameLst>
                                      </p:cBhvr>
                                      <p:to>
                                        <p:strVal val="visible"/>
                                      </p:to>
                                    </p:set>
                                    <p:anim calcmode="discrete" valueType="clr">
                                      <p:cBhvr override="childStyle">
                                        <p:cTn id="18" dur="80"/>
                                        <p:tgtEl>
                                          <p:spTgt spid="2201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0163"/>
                                        </p:tgtEl>
                                        <p:attrNameLst>
                                          <p:attrName>fillcolor</p:attrName>
                                        </p:attrNameLst>
                                      </p:cBhvr>
                                      <p:tavLst>
                                        <p:tav tm="0">
                                          <p:val>
                                            <p:clrVal>
                                              <a:schemeClr val="accent2"/>
                                            </p:clrVal>
                                          </p:val>
                                        </p:tav>
                                        <p:tav tm="50000">
                                          <p:val>
                                            <p:clrVal>
                                              <a:schemeClr val="hlink"/>
                                            </p:clrVal>
                                          </p:val>
                                        </p:tav>
                                      </p:tavLst>
                                    </p:anim>
                                    <p:set>
                                      <p:cBhvr>
                                        <p:cTn id="20" dur="80"/>
                                        <p:tgtEl>
                                          <p:spTgt spid="2201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P spid="220165"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Gog </a:t>
            </a:r>
            <a:r>
              <a:rPr lang="en-GB" b="1" dirty="0" smtClean="0">
                <a:solidFill>
                  <a:srgbClr val="FFFF00"/>
                </a:solidFill>
              </a:rPr>
              <a:t>Behind London</a:t>
            </a:r>
            <a:r>
              <a:rPr lang="en-GB" b="1" dirty="0" smtClean="0">
                <a:solidFill>
                  <a:srgbClr val="FF0000"/>
                </a:solidFill>
              </a:rPr>
              <a:t> Bombings</a:t>
            </a:r>
            <a:endParaRPr lang="en-GB" dirty="0"/>
          </a:p>
        </p:txBody>
      </p:sp>
      <p:sp>
        <p:nvSpPr>
          <p:cNvPr id="3" name="Slide Number Placeholder 2"/>
          <p:cNvSpPr>
            <a:spLocks noGrp="1"/>
          </p:cNvSpPr>
          <p:nvPr>
            <p:ph type="sldNum" sz="quarter" idx="12"/>
          </p:nvPr>
        </p:nvSpPr>
        <p:spPr/>
        <p:txBody>
          <a:bodyPr/>
          <a:lstStyle/>
          <a:p>
            <a:pPr>
              <a:defRPr/>
            </a:pPr>
            <a:fld id="{2667FE30-21B2-44B8-ACE9-5E06F09B53A6}" type="slidenum">
              <a:rPr lang="en-GB" smtClean="0"/>
              <a:pPr>
                <a:defRPr/>
              </a:pPr>
              <a:t>182</a:t>
            </a:fld>
            <a:endParaRPr lang="en-GB"/>
          </a:p>
        </p:txBody>
      </p:sp>
      <p:sp>
        <p:nvSpPr>
          <p:cNvPr id="4" name="TextBox 3"/>
          <p:cNvSpPr txBox="1"/>
          <p:nvPr/>
        </p:nvSpPr>
        <p:spPr>
          <a:xfrm>
            <a:off x="4572000" y="1785938"/>
            <a:ext cx="4572000" cy="44005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The London attacks will only be a minor part of a series of </a:t>
            </a:r>
            <a:r>
              <a:rPr lang="en-GB" sz="2800" b="1" i="0" dirty="0">
                <a:solidFill>
                  <a:srgbClr val="FF0000"/>
                </a:solidFill>
                <a:effectLst>
                  <a:outerShdw blurRad="38100" dist="38100" dir="2700000" algn="tl">
                    <a:srgbClr val="000000"/>
                  </a:outerShdw>
                </a:effectLst>
                <a:latin typeface="Arial" charset="0"/>
              </a:rPr>
              <a:t>Israeli false-flag terror attacks</a:t>
            </a:r>
            <a:r>
              <a:rPr lang="en-GB" sz="2800" b="1" i="0" dirty="0">
                <a:solidFill>
                  <a:srgbClr val="00FFFF"/>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To generate and harness maximum anger against the Arab world,</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Israel will probably use a tactical nuke to destroy a city in the American Midwest. </a:t>
            </a:r>
            <a:endParaRPr lang="en-GB" dirty="0"/>
          </a:p>
        </p:txBody>
      </p:sp>
      <p:pic>
        <p:nvPicPr>
          <p:cNvPr id="422914" name="Picture 2" descr="Graffiti of Stockwell London Underground Station on tube map"/>
          <p:cNvPicPr>
            <a:picLocks noChangeAspect="1" noChangeArrowheads="1"/>
          </p:cNvPicPr>
          <p:nvPr/>
        </p:nvPicPr>
        <p:blipFill>
          <a:blip r:embed="rId3" cstate="print"/>
          <a:srcRect/>
          <a:stretch>
            <a:fillRect/>
          </a:stretch>
        </p:blipFill>
        <p:spPr bwMode="auto">
          <a:xfrm>
            <a:off x="285750" y="2214563"/>
            <a:ext cx="4095750" cy="3071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2914"/>
                                        </p:tgtEl>
                                        <p:attrNameLst>
                                          <p:attrName>style.visibility</p:attrName>
                                        </p:attrNameLst>
                                      </p:cBhvr>
                                      <p:to>
                                        <p:strVal val="visible"/>
                                      </p:to>
                                    </p:set>
                                    <p:animEffect transition="in" filter="circle(in)">
                                      <p:cBhvr>
                                        <p:cTn id="7" dur="2000"/>
                                        <p:tgtEl>
                                          <p:spTgt spid="4229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London Bombing </a:t>
            </a:r>
            <a:r>
              <a:rPr lang="en-GB" b="1" dirty="0" smtClean="0">
                <a:solidFill>
                  <a:srgbClr val="FFFF00"/>
                </a:solidFill>
              </a:rPr>
              <a:t>- Sequel</a:t>
            </a:r>
            <a:endParaRPr lang="en-GB" dirty="0"/>
          </a:p>
        </p:txBody>
      </p:sp>
      <p:sp>
        <p:nvSpPr>
          <p:cNvPr id="4" name="Slide Number Placeholder 3"/>
          <p:cNvSpPr>
            <a:spLocks noGrp="1"/>
          </p:cNvSpPr>
          <p:nvPr>
            <p:ph type="sldNum" sz="quarter" idx="12"/>
          </p:nvPr>
        </p:nvSpPr>
        <p:spPr/>
        <p:txBody>
          <a:bodyPr/>
          <a:lstStyle/>
          <a:p>
            <a:pPr>
              <a:defRPr/>
            </a:pPr>
            <a:fld id="{B53BB2B6-F7D7-483B-A2A7-28BDDB9E5DB6}" type="slidenum">
              <a:rPr lang="en-GB" smtClean="0"/>
              <a:pPr>
                <a:defRPr/>
              </a:pPr>
              <a:t>183</a:t>
            </a:fld>
            <a:endParaRPr lang="en-GB"/>
          </a:p>
        </p:txBody>
      </p:sp>
      <p:pic>
        <p:nvPicPr>
          <p:cNvPr id="425986" name="Picture 2" descr="http://www.hgmltd.co.uk/assets/images/london%20bombings2.jpg"/>
          <p:cNvPicPr>
            <a:picLocks noChangeAspect="1" noChangeArrowheads="1"/>
          </p:cNvPicPr>
          <p:nvPr/>
        </p:nvPicPr>
        <p:blipFill>
          <a:blip r:embed="rId3" cstate="print"/>
          <a:srcRect/>
          <a:stretch>
            <a:fillRect/>
          </a:stretch>
        </p:blipFill>
        <p:spPr bwMode="auto">
          <a:xfrm>
            <a:off x="1285875" y="1285875"/>
            <a:ext cx="6537325" cy="3929063"/>
          </a:xfrm>
          <a:prstGeom prst="rect">
            <a:avLst/>
          </a:prstGeom>
          <a:noFill/>
          <a:ln w="9525">
            <a:noFill/>
            <a:miter lim="800000"/>
            <a:headEnd/>
            <a:tailEnd/>
          </a:ln>
        </p:spPr>
      </p:pic>
      <p:sp>
        <p:nvSpPr>
          <p:cNvPr id="7" name="TextBox 6"/>
          <p:cNvSpPr txBox="1"/>
          <p:nvPr/>
        </p:nvSpPr>
        <p:spPr>
          <a:xfrm>
            <a:off x="0" y="5429264"/>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00"/>
                </a:solidFill>
                <a:effectLst>
                  <a:outerShdw blurRad="38100" dist="38100" dir="2700000" algn="tl">
                    <a:srgbClr val="000000"/>
                  </a:outerShdw>
                </a:effectLst>
              </a:rPr>
              <a:t>Daniel </a:t>
            </a:r>
            <a:r>
              <a:rPr lang="en-GB" sz="2800" b="1" i="0" dirty="0" err="1">
                <a:solidFill>
                  <a:srgbClr val="00FF00"/>
                </a:solidFill>
                <a:effectLst>
                  <a:outerShdw blurRad="38100" dist="38100" dir="2700000" algn="tl">
                    <a:srgbClr val="000000"/>
                  </a:outerShdw>
                </a:effectLst>
              </a:rPr>
              <a:t>Obachike</a:t>
            </a:r>
            <a:r>
              <a:rPr lang="en-GB" sz="2800" b="1" i="0" dirty="0">
                <a:solidFill>
                  <a:srgbClr val="00FF00"/>
                </a:solidFill>
                <a:effectLst>
                  <a:outerShdw blurRad="38100" dist="38100" dir="2700000" algn="tl">
                    <a:srgbClr val="000000"/>
                  </a:outerShdw>
                </a:effectLst>
              </a:rPr>
              <a:t>, the man who was on the lower deck of the number thirty bus </a:t>
            </a:r>
            <a:r>
              <a:rPr lang="en-GB" sz="2800" b="1" i="0" dirty="0">
                <a:solidFill>
                  <a:srgbClr val="FF0000"/>
                </a:solidFill>
                <a:effectLst>
                  <a:outerShdw blurRad="38100" dist="38100" dir="2700000" algn="tl">
                    <a:srgbClr val="000000"/>
                  </a:outerShdw>
                </a:effectLst>
              </a:rPr>
              <a:t>that exploded in </a:t>
            </a:r>
            <a:r>
              <a:rPr lang="en-GB" sz="2800" b="1" i="0" dirty="0" err="1">
                <a:solidFill>
                  <a:srgbClr val="FF0000"/>
                </a:solidFill>
                <a:effectLst>
                  <a:outerShdw blurRad="38100" dist="38100" dir="2700000" algn="tl">
                    <a:srgbClr val="000000"/>
                  </a:outerShdw>
                </a:effectLst>
              </a:rPr>
              <a:t>Tavistock</a:t>
            </a:r>
            <a:r>
              <a:rPr lang="en-GB" sz="2800" b="1" i="0" dirty="0">
                <a:solidFill>
                  <a:srgbClr val="FF0000"/>
                </a:solidFill>
                <a:effectLst>
                  <a:outerShdw blurRad="38100" dist="38100" dir="2700000" algn="tl">
                    <a:srgbClr val="000000"/>
                  </a:outerShdw>
                </a:effectLst>
              </a:rPr>
              <a:t> Square in London on 7/7/05</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5986"/>
                                        </p:tgtEl>
                                        <p:attrNameLst>
                                          <p:attrName>style.visibility</p:attrName>
                                        </p:attrNameLst>
                                      </p:cBhvr>
                                      <p:to>
                                        <p:strVal val="visible"/>
                                      </p:to>
                                    </p:set>
                                    <p:animEffect transition="in" filter="circle(in)">
                                      <p:cBhvr>
                                        <p:cTn id="7" dur="2000"/>
                                        <p:tgtEl>
                                          <p:spTgt spid="4259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E6B735E-7146-4BB0-B7D0-EE10A08CDB1E}" type="slidenum">
              <a:rPr lang="en-GB"/>
              <a:pPr>
                <a:defRPr/>
              </a:pPr>
              <a:t>184</a:t>
            </a:fld>
            <a:endParaRPr lang="en-GB"/>
          </a:p>
        </p:txBody>
      </p:sp>
      <p:sp>
        <p:nvSpPr>
          <p:cNvPr id="257026" name="Rectangle 2"/>
          <p:cNvSpPr>
            <a:spLocks noGrp="1" noChangeArrowheads="1"/>
          </p:cNvSpPr>
          <p:nvPr>
            <p:ph type="title"/>
          </p:nvPr>
        </p:nvSpPr>
        <p:spPr/>
        <p:txBody>
          <a:bodyPr/>
          <a:lstStyle/>
          <a:p>
            <a:pPr eaLnBrk="1" hangingPunct="1">
              <a:defRPr/>
            </a:pPr>
            <a:r>
              <a:rPr lang="en-GB" b="1" dirty="0" smtClean="0">
                <a:solidFill>
                  <a:srgbClr val="FF0000"/>
                </a:solidFill>
              </a:rPr>
              <a:t>London Bombing </a:t>
            </a:r>
            <a:r>
              <a:rPr lang="en-GB" b="1" dirty="0" smtClean="0">
                <a:solidFill>
                  <a:srgbClr val="FFFF00"/>
                </a:solidFill>
              </a:rPr>
              <a:t>- Sequel</a:t>
            </a:r>
          </a:p>
        </p:txBody>
      </p:sp>
      <p:pic>
        <p:nvPicPr>
          <p:cNvPr id="257028" name="Picture 4" descr="020207cctv"/>
          <p:cNvPicPr>
            <a:picLocks noGrp="1" noChangeAspect="1" noChangeArrowheads="1"/>
          </p:cNvPicPr>
          <p:nvPr>
            <p:ph idx="1"/>
          </p:nvPr>
        </p:nvPicPr>
        <p:blipFill>
          <a:blip r:embed="rId3" cstate="print"/>
          <a:srcRect/>
          <a:stretch>
            <a:fillRect/>
          </a:stretch>
        </p:blipFill>
        <p:spPr>
          <a:xfrm>
            <a:off x="1116013" y="1268413"/>
            <a:ext cx="6840537" cy="4017962"/>
          </a:xfrm>
          <a:noFill/>
        </p:spPr>
      </p:pic>
      <p:sp>
        <p:nvSpPr>
          <p:cNvPr id="257030" name="Text Box 6"/>
          <p:cNvSpPr txBox="1">
            <a:spLocks noChangeArrowheads="1"/>
          </p:cNvSpPr>
          <p:nvPr/>
        </p:nvSpPr>
        <p:spPr bwMode="auto">
          <a:xfrm>
            <a:off x="0" y="5473005"/>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FFFF00"/>
                </a:solidFill>
                <a:effectLst>
                  <a:outerShdw blurRad="38100" dist="38100" dir="2700000" algn="tl">
                    <a:srgbClr val="000000"/>
                  </a:outerShdw>
                </a:effectLst>
              </a:rPr>
              <a:t>… and witnessed the bus being diverted off route by 2 unmarked cars</a:t>
            </a:r>
            <a:r>
              <a:rPr lang="en-GB" sz="2800" b="1" i="0" dirty="0">
                <a:solidFill>
                  <a:srgbClr val="FF0000"/>
                </a:solidFill>
                <a:effectLst>
                  <a:outerShdw blurRad="38100" dist="38100" dir="2700000" algn="tl">
                    <a:srgbClr val="000000"/>
                  </a:outerShdw>
                </a:effectLst>
              </a:rPr>
              <a:t> </a:t>
            </a:r>
            <a:r>
              <a:rPr lang="en-GB" sz="2800" b="1" i="0" dirty="0">
                <a:solidFill>
                  <a:srgbClr val="00FFFF"/>
                </a:solidFill>
                <a:effectLst>
                  <a:outerShdw blurRad="38100" dist="38100" dir="2700000" algn="tl">
                    <a:srgbClr val="000000"/>
                  </a:outerShdw>
                </a:effectLst>
              </a:rPr>
              <a:t>– He is circled in red on the above photo.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7028"/>
                                        </p:tgtEl>
                                        <p:attrNameLst>
                                          <p:attrName>style.visibility</p:attrName>
                                        </p:attrNameLst>
                                      </p:cBhvr>
                                      <p:to>
                                        <p:strVal val="visible"/>
                                      </p:to>
                                    </p:set>
                                    <p:animEffect transition="in" filter="circle(in)">
                                      <p:cBhvr>
                                        <p:cTn id="7" dur="2000"/>
                                        <p:tgtEl>
                                          <p:spTgt spid="257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7030"/>
                                        </p:tgtEl>
                                        <p:attrNameLst>
                                          <p:attrName>style.visibility</p:attrName>
                                        </p:attrNameLst>
                                      </p:cBhvr>
                                      <p:to>
                                        <p:strVal val="visible"/>
                                      </p:to>
                                    </p:set>
                                    <p:anim calcmode="lin" valueType="num">
                                      <p:cBhvr additive="base">
                                        <p:cTn id="12" dur="500" fill="hold"/>
                                        <p:tgtEl>
                                          <p:spTgt spid="257030"/>
                                        </p:tgtEl>
                                        <p:attrNameLst>
                                          <p:attrName>ppt_x</p:attrName>
                                        </p:attrNameLst>
                                      </p:cBhvr>
                                      <p:tavLst>
                                        <p:tav tm="0">
                                          <p:val>
                                            <p:strVal val="#ppt_x"/>
                                          </p:val>
                                        </p:tav>
                                        <p:tav tm="100000">
                                          <p:val>
                                            <p:strVal val="#ppt_x"/>
                                          </p:val>
                                        </p:tav>
                                      </p:tavLst>
                                    </p:anim>
                                    <p:anim calcmode="lin" valueType="num">
                                      <p:cBhvr additive="base">
                                        <p:cTn id="13" dur="500" fill="hold"/>
                                        <p:tgtEl>
                                          <p:spTgt spid="257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243ED86-7D4C-4D88-80D2-C25DB93EFA3E}" type="slidenum">
              <a:rPr lang="en-GB"/>
              <a:pPr>
                <a:defRPr/>
              </a:pPr>
              <a:t>185</a:t>
            </a:fld>
            <a:endParaRPr lang="en-GB"/>
          </a:p>
        </p:txBody>
      </p:sp>
      <p:sp>
        <p:nvSpPr>
          <p:cNvPr id="260102" name="Rectangle 6"/>
          <p:cNvSpPr>
            <a:spLocks noGrp="1" noChangeArrowheads="1"/>
          </p:cNvSpPr>
          <p:nvPr>
            <p:ph type="title"/>
          </p:nvPr>
        </p:nvSpPr>
        <p:spPr/>
        <p:txBody>
          <a:bodyPr/>
          <a:lstStyle/>
          <a:p>
            <a:pPr eaLnBrk="1" hangingPunct="1">
              <a:defRPr/>
            </a:pPr>
            <a:r>
              <a:rPr lang="en-GB" b="1" dirty="0" smtClean="0">
                <a:solidFill>
                  <a:srgbClr val="FF0000"/>
                </a:solidFill>
              </a:rPr>
              <a:t>London Bombing </a:t>
            </a:r>
            <a:r>
              <a:rPr lang="en-GB" b="1" dirty="0" smtClean="0">
                <a:solidFill>
                  <a:srgbClr val="FFFF00"/>
                </a:solidFill>
              </a:rPr>
              <a:t>- Sequel</a:t>
            </a:r>
          </a:p>
        </p:txBody>
      </p:sp>
      <p:pic>
        <p:nvPicPr>
          <p:cNvPr id="182276" name="Picture 5" descr="290107hat"/>
          <p:cNvPicPr>
            <a:picLocks noGrp="1" noChangeAspect="1" noChangeArrowheads="1"/>
          </p:cNvPicPr>
          <p:nvPr>
            <p:ph idx="1"/>
          </p:nvPr>
        </p:nvPicPr>
        <p:blipFill>
          <a:blip r:embed="rId3" cstate="print"/>
          <a:srcRect/>
          <a:stretch>
            <a:fillRect/>
          </a:stretch>
        </p:blipFill>
        <p:spPr>
          <a:xfrm>
            <a:off x="395288" y="1484313"/>
            <a:ext cx="3605212" cy="4537075"/>
          </a:xfrm>
          <a:noFill/>
        </p:spPr>
      </p:pic>
      <p:sp>
        <p:nvSpPr>
          <p:cNvPr id="260104" name="Text Box 8"/>
          <p:cNvSpPr txBox="1">
            <a:spLocks noChangeArrowheads="1"/>
          </p:cNvSpPr>
          <p:nvPr/>
        </p:nvSpPr>
        <p:spPr bwMode="auto">
          <a:xfrm>
            <a:off x="4357688" y="1557338"/>
            <a:ext cx="4606925" cy="3970337"/>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On leaving the bus the witness was surprised to see a man already with a bandage round his head and no signs of blood or injury </a:t>
            </a:r>
            <a:r>
              <a:rPr lang="en-GB" sz="2800" b="1" i="0" dirty="0">
                <a:solidFill>
                  <a:srgbClr val="FFC000"/>
                </a:solidFill>
                <a:effectLst>
                  <a:outerShdw blurRad="38100" dist="38100" dir="2700000" algn="tl">
                    <a:srgbClr val="000000"/>
                  </a:outerShdw>
                </a:effectLst>
                <a:latin typeface="Arial" charset="0"/>
              </a:rPr>
              <a:t>– he was quickly escorted away by 2 “agents” seen here on the left.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2276"/>
                                        </p:tgtEl>
                                        <p:attrNameLst>
                                          <p:attrName>style.visibility</p:attrName>
                                        </p:attrNameLst>
                                      </p:cBhvr>
                                      <p:to>
                                        <p:strVal val="visible"/>
                                      </p:to>
                                    </p:set>
                                    <p:animEffect transition="in" filter="circle(in)">
                                      <p:cBhvr>
                                        <p:cTn id="7" dur="2000"/>
                                        <p:tgtEl>
                                          <p:spTgt spid="18227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60104"/>
                                        </p:tgtEl>
                                        <p:attrNameLst>
                                          <p:attrName>style.visibility</p:attrName>
                                        </p:attrNameLst>
                                      </p:cBhvr>
                                      <p:to>
                                        <p:strVal val="visible"/>
                                      </p:to>
                                    </p:set>
                                    <p:anim calcmode="discrete" valueType="clr">
                                      <p:cBhvr override="childStyle">
                                        <p:cTn id="12" dur="80"/>
                                        <p:tgtEl>
                                          <p:spTgt spid="2601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60104"/>
                                        </p:tgtEl>
                                        <p:attrNameLst>
                                          <p:attrName>fillcolor</p:attrName>
                                        </p:attrNameLst>
                                      </p:cBhvr>
                                      <p:tavLst>
                                        <p:tav tm="0">
                                          <p:val>
                                            <p:clrVal>
                                              <a:schemeClr val="accent2"/>
                                            </p:clrVal>
                                          </p:val>
                                        </p:tav>
                                        <p:tav tm="50000">
                                          <p:val>
                                            <p:clrVal>
                                              <a:schemeClr val="hlink"/>
                                            </p:clrVal>
                                          </p:val>
                                        </p:tav>
                                      </p:tavLst>
                                    </p:anim>
                                    <p:set>
                                      <p:cBhvr>
                                        <p:cTn id="14" dur="80"/>
                                        <p:tgtEl>
                                          <p:spTgt spid="2601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London Bombing </a:t>
            </a:r>
            <a:r>
              <a:rPr lang="en-GB" b="1" dirty="0" smtClean="0">
                <a:solidFill>
                  <a:srgbClr val="FFFF00"/>
                </a:solidFill>
              </a:rPr>
              <a:t>- Sequel</a:t>
            </a:r>
            <a:endParaRPr lang="en-GB" dirty="0"/>
          </a:p>
        </p:txBody>
      </p:sp>
      <p:sp>
        <p:nvSpPr>
          <p:cNvPr id="4" name="Slide Number Placeholder 3"/>
          <p:cNvSpPr>
            <a:spLocks noGrp="1"/>
          </p:cNvSpPr>
          <p:nvPr>
            <p:ph type="sldNum" sz="quarter" idx="12"/>
          </p:nvPr>
        </p:nvSpPr>
        <p:spPr/>
        <p:txBody>
          <a:bodyPr/>
          <a:lstStyle/>
          <a:p>
            <a:pPr>
              <a:defRPr/>
            </a:pPr>
            <a:fld id="{7DCC28C6-DEEE-48E9-BC23-7BCECC64A44A}" type="slidenum">
              <a:rPr lang="en-GB" smtClean="0"/>
              <a:pPr>
                <a:defRPr/>
              </a:pPr>
              <a:t>186</a:t>
            </a:fld>
            <a:endParaRPr lang="en-GB"/>
          </a:p>
        </p:txBody>
      </p:sp>
      <p:pic>
        <p:nvPicPr>
          <p:cNvPr id="430082" name="Picture 2" descr="http://www.national911memorial.org/img/history/london1.jpg"/>
          <p:cNvPicPr>
            <a:picLocks noChangeAspect="1" noChangeArrowheads="1"/>
          </p:cNvPicPr>
          <p:nvPr/>
        </p:nvPicPr>
        <p:blipFill>
          <a:blip r:embed="rId3" cstate="print"/>
          <a:srcRect/>
          <a:stretch>
            <a:fillRect/>
          </a:stretch>
        </p:blipFill>
        <p:spPr bwMode="auto">
          <a:xfrm>
            <a:off x="785813" y="1500188"/>
            <a:ext cx="7548562" cy="3538537"/>
          </a:xfrm>
          <a:prstGeom prst="rect">
            <a:avLst/>
          </a:prstGeom>
          <a:noFill/>
          <a:ln w="9525">
            <a:noFill/>
            <a:miter lim="800000"/>
            <a:headEnd/>
            <a:tailEnd/>
          </a:ln>
        </p:spPr>
      </p:pic>
      <p:sp>
        <p:nvSpPr>
          <p:cNvPr id="7" name="TextBox 6"/>
          <p:cNvSpPr txBox="1"/>
          <p:nvPr/>
        </p:nvSpPr>
        <p:spPr>
          <a:xfrm>
            <a:off x="0" y="5357826"/>
            <a:ext cx="9144000" cy="138499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FF"/>
                </a:solidFill>
                <a:effectLst>
                  <a:outerShdw blurRad="38100" dist="38100" dir="2700000" algn="tl">
                    <a:srgbClr val="000000"/>
                  </a:outerShdw>
                </a:effectLst>
              </a:rPr>
              <a:t>He was also surprised to see police and other agents were there already </a:t>
            </a:r>
            <a:r>
              <a:rPr lang="en-GB" sz="2800" b="1" i="0" dirty="0">
                <a:solidFill>
                  <a:srgbClr val="FFFF00"/>
                </a:solidFill>
                <a:effectLst>
                  <a:outerShdw blurRad="38100" dist="38100" dir="2700000" algn="tl">
                    <a:srgbClr val="000000"/>
                  </a:outerShdw>
                </a:effectLst>
              </a:rPr>
              <a:t>to marshal the people although the emergency services hadn’t arrived yet.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082"/>
                                        </p:tgtEl>
                                        <p:attrNameLst>
                                          <p:attrName>style.visibility</p:attrName>
                                        </p:attrNameLst>
                                      </p:cBhvr>
                                      <p:to>
                                        <p:strVal val="visible"/>
                                      </p:to>
                                    </p:set>
                                    <p:animEffect transition="in" filter="circle(in)">
                                      <p:cBhvr>
                                        <p:cTn id="7" dur="2000"/>
                                        <p:tgtEl>
                                          <p:spTgt spid="4300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A5AE08D-4A82-461E-8BD6-6331C0B318B2}" type="slidenum">
              <a:rPr lang="en-GB"/>
              <a:pPr>
                <a:defRPr/>
              </a:pPr>
              <a:t>187</a:t>
            </a:fld>
            <a:endParaRPr lang="en-GB"/>
          </a:p>
        </p:txBody>
      </p:sp>
      <p:sp>
        <p:nvSpPr>
          <p:cNvPr id="243714" name="Rectangle 2"/>
          <p:cNvSpPr>
            <a:spLocks noGrp="1" noChangeArrowheads="1"/>
          </p:cNvSpPr>
          <p:nvPr>
            <p:ph type="title"/>
          </p:nvPr>
        </p:nvSpPr>
        <p:spPr/>
        <p:txBody>
          <a:bodyPr/>
          <a:lstStyle/>
          <a:p>
            <a:pPr eaLnBrk="1" hangingPunct="1">
              <a:defRPr/>
            </a:pPr>
            <a:r>
              <a:rPr lang="en-GB" b="1" smtClean="0">
                <a:solidFill>
                  <a:srgbClr val="FF0000"/>
                </a:solidFill>
              </a:rPr>
              <a:t>London Bombing </a:t>
            </a:r>
            <a:r>
              <a:rPr lang="en-GB" b="1" smtClean="0">
                <a:solidFill>
                  <a:srgbClr val="FFFF00"/>
                </a:solidFill>
              </a:rPr>
              <a:t>- Sequel</a:t>
            </a:r>
            <a:r>
              <a:rPr lang="en-GB" smtClean="0"/>
              <a:t> </a:t>
            </a:r>
          </a:p>
        </p:txBody>
      </p:sp>
      <p:pic>
        <p:nvPicPr>
          <p:cNvPr id="243715" name="Picture 3" descr="160107nmenez19"/>
          <p:cNvPicPr>
            <a:picLocks noGrp="1" noChangeAspect="1" noChangeArrowheads="1"/>
          </p:cNvPicPr>
          <p:nvPr>
            <p:ph idx="1"/>
          </p:nvPr>
        </p:nvPicPr>
        <p:blipFill>
          <a:blip r:embed="rId3" cstate="print"/>
          <a:srcRect/>
          <a:stretch>
            <a:fillRect/>
          </a:stretch>
        </p:blipFill>
        <p:spPr>
          <a:xfrm>
            <a:off x="250825" y="1484313"/>
            <a:ext cx="4321175" cy="2944812"/>
          </a:xfrm>
          <a:noFill/>
        </p:spPr>
      </p:pic>
      <p:sp>
        <p:nvSpPr>
          <p:cNvPr id="243716" name="Text Box 4"/>
          <p:cNvSpPr txBox="1">
            <a:spLocks noChangeArrowheads="1"/>
          </p:cNvSpPr>
          <p:nvPr/>
        </p:nvSpPr>
        <p:spPr bwMode="auto">
          <a:xfrm>
            <a:off x="4716463" y="1500188"/>
            <a:ext cx="4427537" cy="31083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The family of Jean Charles de </a:t>
            </a:r>
            <a:r>
              <a:rPr lang="en-GB" sz="2800" b="1" i="0" dirty="0" err="1">
                <a:solidFill>
                  <a:srgbClr val="00FFFF"/>
                </a:solidFill>
                <a:effectLst>
                  <a:outerShdw blurRad="38100" dist="38100" dir="2700000" algn="tl">
                    <a:srgbClr val="000000"/>
                  </a:outerShdw>
                </a:effectLst>
                <a:latin typeface="Arial" charset="0"/>
              </a:rPr>
              <a:t>Menezes</a:t>
            </a:r>
            <a:r>
              <a:rPr lang="en-GB" sz="2800" b="1" i="0" dirty="0">
                <a:solidFill>
                  <a:srgbClr val="00FFFF"/>
                </a:solidFill>
                <a:effectLst>
                  <a:outerShdw blurRad="38100" dist="38100" dir="2700000" algn="tl">
                    <a:srgbClr val="000000"/>
                  </a:outerShdw>
                </a:effectLst>
                <a:latin typeface="Arial" charset="0"/>
              </a:rPr>
              <a:t>, the innocent man who was gunned down by British police in the wake of the London bombings, </a:t>
            </a:r>
            <a:r>
              <a:rPr lang="en-GB" sz="2800" b="1" i="0" dirty="0">
                <a:solidFill>
                  <a:srgbClr val="FFC000"/>
                </a:solidFill>
                <a:effectLst>
                  <a:outerShdw blurRad="38100" dist="38100" dir="2700000" algn="tl">
                    <a:srgbClr val="000000"/>
                  </a:outerShdw>
                </a:effectLst>
                <a:latin typeface="Arial" charset="0"/>
              </a:rPr>
              <a:t>has today accused the BBC</a:t>
            </a:r>
          </a:p>
        </p:txBody>
      </p:sp>
      <p:sp>
        <p:nvSpPr>
          <p:cNvPr id="243717" name="Text Box 5"/>
          <p:cNvSpPr txBox="1">
            <a:spLocks noChangeArrowheads="1"/>
          </p:cNvSpPr>
          <p:nvPr/>
        </p:nvSpPr>
        <p:spPr bwMode="auto">
          <a:xfrm>
            <a:off x="0" y="4500563"/>
            <a:ext cx="9144000" cy="2662237"/>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FFC000"/>
                </a:solidFill>
                <a:effectLst>
                  <a:outerShdw blurRad="38100" dist="38100" dir="2700000" algn="tl">
                    <a:srgbClr val="000000"/>
                  </a:outerShdw>
                </a:effectLst>
                <a:latin typeface="Arial" charset="0"/>
              </a:rPr>
              <a:t>of aiding a cover up after plans to film a politically sensitive </a:t>
            </a:r>
            <a:r>
              <a:rPr lang="en-GB" sz="2800" b="1" i="0" dirty="0" err="1">
                <a:solidFill>
                  <a:srgbClr val="FFC000"/>
                </a:solidFill>
                <a:effectLst>
                  <a:outerShdw blurRad="38100" dist="38100" dir="2700000" algn="tl">
                    <a:srgbClr val="000000"/>
                  </a:outerShdw>
                </a:effectLst>
                <a:latin typeface="Arial" charset="0"/>
              </a:rPr>
              <a:t>docu</a:t>
            </a:r>
            <a:r>
              <a:rPr lang="en-GB" sz="2800" b="1" i="0" dirty="0">
                <a:solidFill>
                  <a:srgbClr val="FFC000"/>
                </a:solidFill>
                <a:effectLst>
                  <a:outerShdw blurRad="38100" dist="38100" dir="2700000" algn="tl">
                    <a:srgbClr val="000000"/>
                  </a:outerShdw>
                </a:effectLst>
                <a:latin typeface="Arial" charset="0"/>
              </a:rPr>
              <a:t>-drama about his </a:t>
            </a:r>
            <a:r>
              <a:rPr lang="en-GB" sz="2800" b="1" i="0" dirty="0">
                <a:solidFill>
                  <a:srgbClr val="FF0000"/>
                </a:solidFill>
                <a:effectLst>
                  <a:outerShdw blurRad="38100" dist="38100" dir="2700000" algn="tl">
                    <a:srgbClr val="000000"/>
                  </a:outerShdw>
                </a:effectLst>
                <a:latin typeface="Arial" charset="0"/>
              </a:rPr>
              <a:t>murder were unceremoniously dropped.</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The filming of a </a:t>
            </a:r>
            <a:r>
              <a:rPr lang="en-GB" sz="2800" b="1" i="0" dirty="0" err="1">
                <a:solidFill>
                  <a:srgbClr val="00FF00"/>
                </a:solidFill>
                <a:effectLst>
                  <a:outerShdw blurRad="38100" dist="38100" dir="2700000" algn="tl">
                    <a:srgbClr val="000000"/>
                  </a:outerShdw>
                </a:effectLst>
                <a:latin typeface="Arial" charset="0"/>
              </a:rPr>
              <a:t>docu</a:t>
            </a:r>
            <a:r>
              <a:rPr lang="en-GB" sz="2800" b="1" i="0" dirty="0">
                <a:solidFill>
                  <a:srgbClr val="00FF00"/>
                </a:solidFill>
                <a:effectLst>
                  <a:outerShdw blurRad="38100" dist="38100" dir="2700000" algn="tl">
                    <a:srgbClr val="000000"/>
                  </a:outerShdw>
                </a:effectLst>
                <a:latin typeface="Arial" charset="0"/>
              </a:rPr>
              <a:t>-drama about the 7/7 London bombers has also been suddenly abandoned. </a:t>
            </a:r>
          </a:p>
          <a:p>
            <a:pPr>
              <a:spcBef>
                <a:spcPct val="50000"/>
              </a:spcBef>
              <a:defRPr/>
            </a:pPr>
            <a:endParaRPr lang="en-GB" i="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circle(in)">
                                      <p:cBhvr>
                                        <p:cTn id="7" dur="2000"/>
                                        <p:tgtEl>
                                          <p:spTgt spid="24371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3716"/>
                                        </p:tgtEl>
                                        <p:attrNameLst>
                                          <p:attrName>style.visibility</p:attrName>
                                        </p:attrNameLst>
                                      </p:cBhvr>
                                      <p:to>
                                        <p:strVal val="visible"/>
                                      </p:to>
                                    </p:set>
                                    <p:anim calcmode="discrete" valueType="clr">
                                      <p:cBhvr override="childStyle">
                                        <p:cTn id="12" dur="80"/>
                                        <p:tgtEl>
                                          <p:spTgt spid="2437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3716"/>
                                        </p:tgtEl>
                                        <p:attrNameLst>
                                          <p:attrName>fillcolor</p:attrName>
                                        </p:attrNameLst>
                                      </p:cBhvr>
                                      <p:tavLst>
                                        <p:tav tm="0">
                                          <p:val>
                                            <p:clrVal>
                                              <a:schemeClr val="accent2"/>
                                            </p:clrVal>
                                          </p:val>
                                        </p:tav>
                                        <p:tav tm="50000">
                                          <p:val>
                                            <p:clrVal>
                                              <a:schemeClr val="hlink"/>
                                            </p:clrVal>
                                          </p:val>
                                        </p:tav>
                                      </p:tavLst>
                                    </p:anim>
                                    <p:set>
                                      <p:cBhvr>
                                        <p:cTn id="14" dur="80"/>
                                        <p:tgtEl>
                                          <p:spTgt spid="24371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43717"/>
                                        </p:tgtEl>
                                        <p:attrNameLst>
                                          <p:attrName>style.visibility</p:attrName>
                                        </p:attrNameLst>
                                      </p:cBhvr>
                                      <p:to>
                                        <p:strVal val="visible"/>
                                      </p:to>
                                    </p:set>
                                    <p:anim calcmode="discrete" valueType="clr">
                                      <p:cBhvr override="childStyle">
                                        <p:cTn id="19" dur="80"/>
                                        <p:tgtEl>
                                          <p:spTgt spid="2437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43717"/>
                                        </p:tgtEl>
                                        <p:attrNameLst>
                                          <p:attrName>fillcolor</p:attrName>
                                        </p:attrNameLst>
                                      </p:cBhvr>
                                      <p:tavLst>
                                        <p:tav tm="0">
                                          <p:val>
                                            <p:clrVal>
                                              <a:schemeClr val="accent2"/>
                                            </p:clrVal>
                                          </p:val>
                                        </p:tav>
                                        <p:tav tm="50000">
                                          <p:val>
                                            <p:clrVal>
                                              <a:schemeClr val="hlink"/>
                                            </p:clrVal>
                                          </p:val>
                                        </p:tav>
                                      </p:tavLst>
                                    </p:anim>
                                    <p:set>
                                      <p:cBhvr>
                                        <p:cTn id="21" dur="80"/>
                                        <p:tgtEl>
                                          <p:spTgt spid="2437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p:bldP spid="24371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8E810F85-3F1A-4A59-B130-C79935696C74}" type="slidenum">
              <a:rPr lang="en-GB"/>
              <a:pPr>
                <a:defRPr/>
              </a:pPr>
              <a:t>188</a:t>
            </a:fld>
            <a:endParaRPr lang="en-GB"/>
          </a:p>
        </p:txBody>
      </p:sp>
      <p:sp>
        <p:nvSpPr>
          <p:cNvPr id="244738" name="Rectangle 2"/>
          <p:cNvSpPr>
            <a:spLocks noGrp="1" noChangeArrowheads="1"/>
          </p:cNvSpPr>
          <p:nvPr>
            <p:ph type="title"/>
          </p:nvPr>
        </p:nvSpPr>
        <p:spPr/>
        <p:txBody>
          <a:bodyPr/>
          <a:lstStyle/>
          <a:p>
            <a:pPr eaLnBrk="1" hangingPunct="1">
              <a:defRPr/>
            </a:pPr>
            <a:r>
              <a:rPr lang="en-GB" b="1" smtClean="0">
                <a:solidFill>
                  <a:srgbClr val="FF0000"/>
                </a:solidFill>
              </a:rPr>
              <a:t>London Bombing - </a:t>
            </a:r>
            <a:r>
              <a:rPr lang="en-GB" b="1" smtClean="0">
                <a:solidFill>
                  <a:srgbClr val="FFFF00"/>
                </a:solidFill>
              </a:rPr>
              <a:t>Sequel</a:t>
            </a:r>
          </a:p>
        </p:txBody>
      </p:sp>
      <p:sp>
        <p:nvSpPr>
          <p:cNvPr id="244739" name="Text Box 3"/>
          <p:cNvSpPr txBox="1">
            <a:spLocks noChangeArrowheads="1"/>
          </p:cNvSpPr>
          <p:nvPr/>
        </p:nvSpPr>
        <p:spPr bwMode="auto">
          <a:xfrm>
            <a:off x="3500438" y="1500188"/>
            <a:ext cx="5643562" cy="5262562"/>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It is also telling that MI5 is currently bracing itself for further disclosures over tube bombing intelligence </a:t>
            </a:r>
            <a:r>
              <a:rPr lang="en-GB" sz="2800" b="1" i="0" dirty="0">
                <a:solidFill>
                  <a:srgbClr val="FF0000"/>
                </a:solidFill>
                <a:effectLst>
                  <a:outerShdw blurRad="38100" dist="38100" dir="2700000" algn="tl">
                    <a:srgbClr val="000000"/>
                  </a:outerShdw>
                </a:effectLst>
                <a:latin typeface="Arial" charset="0"/>
              </a:rPr>
              <a:t>"failures" linked to 7/7.</a:t>
            </a:r>
            <a:r>
              <a:rPr lang="en-GB" sz="2800" b="1" i="0" dirty="0">
                <a:solidFill>
                  <a:srgbClr val="FF9900"/>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These revelations have seemingly forced Dame Eliza </a:t>
            </a:r>
            <a:r>
              <a:rPr lang="en-GB" sz="2800" b="1" i="0" dirty="0" err="1">
                <a:solidFill>
                  <a:srgbClr val="FFC000"/>
                </a:solidFill>
                <a:effectLst>
                  <a:outerShdw blurRad="38100" dist="38100" dir="2700000" algn="tl">
                    <a:srgbClr val="000000"/>
                  </a:outerShdw>
                </a:effectLst>
                <a:latin typeface="Arial" charset="0"/>
              </a:rPr>
              <a:t>Manningham-Buller</a:t>
            </a:r>
            <a:r>
              <a:rPr lang="en-GB" sz="2800" b="1" i="0" dirty="0">
                <a:solidFill>
                  <a:srgbClr val="FFC000"/>
                </a:solidFill>
                <a:effectLst>
                  <a:outerShdw blurRad="38100" dist="38100" dir="2700000" algn="tl">
                    <a:srgbClr val="000000"/>
                  </a:outerShdw>
                </a:effectLst>
                <a:latin typeface="Arial" charset="0"/>
              </a:rPr>
              <a:t>, the director-general of MI5, </a:t>
            </a:r>
            <a:r>
              <a:rPr lang="en-GB" sz="2800" b="1" i="0" dirty="0">
                <a:solidFill>
                  <a:srgbClr val="FF33CC"/>
                </a:solidFill>
                <a:effectLst>
                  <a:outerShdw blurRad="38100" dist="38100" dir="2700000" algn="tl">
                    <a:srgbClr val="000000"/>
                  </a:outerShdw>
                </a:effectLst>
                <a:latin typeface="Arial" charset="0"/>
              </a:rPr>
              <a:t>to step down in April, </a:t>
            </a:r>
            <a:r>
              <a:rPr lang="en-GB" sz="2800" b="1" i="0" dirty="0">
                <a:solidFill>
                  <a:srgbClr val="00FF00"/>
                </a:solidFill>
                <a:effectLst>
                  <a:outerShdw blurRad="38100" dist="38100" dir="2700000" algn="tl">
                    <a:srgbClr val="000000"/>
                  </a:outerShdw>
                </a:effectLst>
                <a:latin typeface="Arial" charset="0"/>
              </a:rPr>
              <a:t>a move some suggest is a pre-emptive attempt by the security services to avoid embarrassment.</a:t>
            </a:r>
          </a:p>
        </p:txBody>
      </p:sp>
      <p:pic>
        <p:nvPicPr>
          <p:cNvPr id="244740" name="Picture 4" descr="Eliza Manningham-Buller"/>
          <p:cNvPicPr>
            <a:picLocks noChangeAspect="1" noChangeArrowheads="1"/>
          </p:cNvPicPr>
          <p:nvPr/>
        </p:nvPicPr>
        <p:blipFill>
          <a:blip r:embed="rId3" cstate="print"/>
          <a:srcRect/>
          <a:stretch>
            <a:fillRect/>
          </a:stretch>
        </p:blipFill>
        <p:spPr bwMode="auto">
          <a:xfrm>
            <a:off x="468313" y="1628775"/>
            <a:ext cx="2628900" cy="3311525"/>
          </a:xfrm>
          <a:prstGeom prst="rect">
            <a:avLst/>
          </a:prstGeom>
          <a:noFill/>
          <a:ln w="9525">
            <a:noFill/>
            <a:miter lim="800000"/>
            <a:headEnd/>
            <a:tailEnd/>
          </a:ln>
        </p:spPr>
      </p:pic>
      <p:sp>
        <p:nvSpPr>
          <p:cNvPr id="244741" name="Text Box 5"/>
          <p:cNvSpPr txBox="1">
            <a:spLocks noChangeArrowheads="1"/>
          </p:cNvSpPr>
          <p:nvPr/>
        </p:nvSpPr>
        <p:spPr bwMode="auto">
          <a:xfrm>
            <a:off x="250825" y="4941888"/>
            <a:ext cx="3024188" cy="173990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Dame Eliza Manningham-Buller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circle(in)">
                                      <p:cBhvr>
                                        <p:cTn id="7" dur="2000"/>
                                        <p:tgtEl>
                                          <p:spTgt spid="2447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4741"/>
                                        </p:tgtEl>
                                        <p:attrNameLst>
                                          <p:attrName>style.visibility</p:attrName>
                                        </p:attrNameLst>
                                      </p:cBhvr>
                                      <p:to>
                                        <p:strVal val="visible"/>
                                      </p:to>
                                    </p:set>
                                    <p:anim calcmode="lin" valueType="num">
                                      <p:cBhvr additive="base">
                                        <p:cTn id="12" dur="500" fill="hold"/>
                                        <p:tgtEl>
                                          <p:spTgt spid="244741"/>
                                        </p:tgtEl>
                                        <p:attrNameLst>
                                          <p:attrName>ppt_x</p:attrName>
                                        </p:attrNameLst>
                                      </p:cBhvr>
                                      <p:tavLst>
                                        <p:tav tm="0">
                                          <p:val>
                                            <p:strVal val="#ppt_x"/>
                                          </p:val>
                                        </p:tav>
                                        <p:tav tm="100000">
                                          <p:val>
                                            <p:strVal val="#ppt_x"/>
                                          </p:val>
                                        </p:tav>
                                      </p:tavLst>
                                    </p:anim>
                                    <p:anim calcmode="lin" valueType="num">
                                      <p:cBhvr additive="base">
                                        <p:cTn id="13" dur="500" fill="hold"/>
                                        <p:tgtEl>
                                          <p:spTgt spid="2447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4739"/>
                                        </p:tgtEl>
                                        <p:attrNameLst>
                                          <p:attrName>style.visibility</p:attrName>
                                        </p:attrNameLst>
                                      </p:cBhvr>
                                      <p:to>
                                        <p:strVal val="visible"/>
                                      </p:to>
                                    </p:set>
                                    <p:anim calcmode="discrete" valueType="clr">
                                      <p:cBhvr override="childStyle">
                                        <p:cTn id="18" dur="80"/>
                                        <p:tgtEl>
                                          <p:spTgt spid="2447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4739"/>
                                        </p:tgtEl>
                                        <p:attrNameLst>
                                          <p:attrName>fillcolor</p:attrName>
                                        </p:attrNameLst>
                                      </p:cBhvr>
                                      <p:tavLst>
                                        <p:tav tm="0">
                                          <p:val>
                                            <p:clrVal>
                                              <a:schemeClr val="accent2"/>
                                            </p:clrVal>
                                          </p:val>
                                        </p:tav>
                                        <p:tav tm="50000">
                                          <p:val>
                                            <p:clrVal>
                                              <a:schemeClr val="hlink"/>
                                            </p:clrVal>
                                          </p:val>
                                        </p:tav>
                                      </p:tavLst>
                                    </p:anim>
                                    <p:set>
                                      <p:cBhvr>
                                        <p:cTn id="20" dur="80"/>
                                        <p:tgtEl>
                                          <p:spTgt spid="2447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p:bldP spid="244741"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5458615-B6F2-4B29-918E-93D4B294B50B}" type="slidenum">
              <a:rPr lang="en-GB"/>
              <a:pPr>
                <a:defRPr/>
              </a:pPr>
              <a:t>189</a:t>
            </a:fld>
            <a:endParaRPr lang="en-GB"/>
          </a:p>
        </p:txBody>
      </p:sp>
      <p:sp>
        <p:nvSpPr>
          <p:cNvPr id="245762" name="Rectangle 2"/>
          <p:cNvSpPr>
            <a:spLocks noGrp="1" noChangeArrowheads="1"/>
          </p:cNvSpPr>
          <p:nvPr>
            <p:ph type="title"/>
          </p:nvPr>
        </p:nvSpPr>
        <p:spPr/>
        <p:txBody>
          <a:bodyPr/>
          <a:lstStyle/>
          <a:p>
            <a:pPr eaLnBrk="1" hangingPunct="1">
              <a:defRPr/>
            </a:pPr>
            <a:r>
              <a:rPr lang="en-GB" b="1" smtClean="0">
                <a:solidFill>
                  <a:srgbClr val="FF0000"/>
                </a:solidFill>
              </a:rPr>
              <a:t>London Bombing - </a:t>
            </a:r>
            <a:r>
              <a:rPr lang="en-GB" b="1" smtClean="0">
                <a:solidFill>
                  <a:srgbClr val="FFFF00"/>
                </a:solidFill>
              </a:rPr>
              <a:t>Sequel</a:t>
            </a:r>
          </a:p>
        </p:txBody>
      </p:sp>
      <p:pic>
        <p:nvPicPr>
          <p:cNvPr id="245763" name="Picture 3" descr="160107menezes525"/>
          <p:cNvPicPr>
            <a:picLocks noGrp="1" noChangeAspect="1" noChangeArrowheads="1"/>
          </p:cNvPicPr>
          <p:nvPr>
            <p:ph idx="1"/>
          </p:nvPr>
        </p:nvPicPr>
        <p:blipFill>
          <a:blip r:embed="rId3" cstate="print"/>
          <a:srcRect/>
          <a:stretch>
            <a:fillRect/>
          </a:stretch>
        </p:blipFill>
        <p:spPr>
          <a:xfrm>
            <a:off x="214313" y="1357313"/>
            <a:ext cx="5045075" cy="3071812"/>
          </a:xfrm>
          <a:noFill/>
        </p:spPr>
      </p:pic>
      <p:sp>
        <p:nvSpPr>
          <p:cNvPr id="245764" name="Text Box 4"/>
          <p:cNvSpPr txBox="1">
            <a:spLocks noChangeArrowheads="1"/>
          </p:cNvSpPr>
          <p:nvPr/>
        </p:nvSpPr>
        <p:spPr bwMode="auto">
          <a:xfrm>
            <a:off x="0" y="4611231"/>
            <a:ext cx="9144000" cy="224676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FFFF00"/>
                </a:solidFill>
                <a:effectLst>
                  <a:outerShdw blurRad="38100" dist="38100" dir="2700000" algn="tl">
                    <a:srgbClr val="C0C0C0"/>
                  </a:outerShdw>
                </a:effectLst>
              </a:rPr>
              <a:t>In December last year the </a:t>
            </a:r>
            <a:r>
              <a:rPr lang="en-GB" sz="2800" b="1" i="0" dirty="0" err="1">
                <a:solidFill>
                  <a:srgbClr val="FFFF00"/>
                </a:solidFill>
                <a:effectLst>
                  <a:outerShdw blurRad="38100" dist="38100" dir="2700000" algn="tl">
                    <a:srgbClr val="C0C0C0"/>
                  </a:outerShdw>
                </a:effectLst>
              </a:rPr>
              <a:t>Menezes</a:t>
            </a:r>
            <a:r>
              <a:rPr lang="en-GB" sz="2800" b="1" i="0" dirty="0">
                <a:solidFill>
                  <a:srgbClr val="FFFF00"/>
                </a:solidFill>
                <a:effectLst>
                  <a:outerShdw blurRad="38100" dist="38100" dir="2700000" algn="tl">
                    <a:srgbClr val="C0C0C0"/>
                  </a:outerShdw>
                </a:effectLst>
              </a:rPr>
              <a:t> family lost their</a:t>
            </a:r>
            <a:r>
              <a:rPr lang="en-GB" sz="2800" b="1" i="0" dirty="0">
                <a:solidFill>
                  <a:srgbClr val="FF0000"/>
                </a:solidFill>
                <a:effectLst>
                  <a:outerShdw blurRad="38100" dist="38100" dir="2700000" algn="tl">
                    <a:srgbClr val="C0C0C0"/>
                  </a:outerShdw>
                </a:effectLst>
              </a:rPr>
              <a:t> High Court battle</a:t>
            </a:r>
            <a:r>
              <a:rPr lang="en-GB" sz="2800" b="1" i="0" dirty="0">
                <a:solidFill>
                  <a:srgbClr val="060402"/>
                </a:solidFill>
                <a:effectLst>
                  <a:outerShdw blurRad="38100" dist="38100" dir="2700000" algn="tl">
                    <a:srgbClr val="C0C0C0"/>
                  </a:outerShdw>
                </a:effectLst>
              </a:rPr>
              <a:t> </a:t>
            </a:r>
            <a:r>
              <a:rPr lang="en-GB" sz="2800" b="1" i="0" dirty="0">
                <a:solidFill>
                  <a:srgbClr val="00FF00"/>
                </a:solidFill>
                <a:effectLst>
                  <a:outerShdw blurRad="38100" dist="38100" dir="2700000" algn="tl">
                    <a:srgbClr val="C0C0C0"/>
                  </a:outerShdw>
                </a:effectLst>
              </a:rPr>
              <a:t>over a decision not to charge any police officers in connection with the shooting. </a:t>
            </a:r>
            <a:r>
              <a:rPr lang="en-GB" sz="2800" b="1" i="0" dirty="0">
                <a:solidFill>
                  <a:srgbClr val="00FFFF"/>
                </a:solidFill>
                <a:effectLst>
                  <a:outerShdw blurRad="38100" dist="38100" dir="2700000" algn="tl">
                    <a:srgbClr val="C0C0C0"/>
                  </a:outerShdw>
                </a:effectLst>
              </a:rPr>
              <a:t>Indeed, some of the officers involved have since been </a:t>
            </a:r>
            <a:r>
              <a:rPr lang="en-GB" sz="2800" b="1" i="0" dirty="0">
                <a:solidFill>
                  <a:srgbClr val="FF0000"/>
                </a:solidFill>
                <a:effectLst>
                  <a:outerShdw blurRad="38100" dist="38100" dir="2700000" algn="tl">
                    <a:srgbClr val="C0C0C0"/>
                  </a:outerShdw>
                </a:effectLst>
              </a:rPr>
              <a:t>promoted and have killed again.</a:t>
            </a:r>
          </a:p>
        </p:txBody>
      </p:sp>
      <p:sp>
        <p:nvSpPr>
          <p:cNvPr id="245765" name="Text Box 5"/>
          <p:cNvSpPr txBox="1">
            <a:spLocks noChangeArrowheads="1"/>
          </p:cNvSpPr>
          <p:nvPr/>
        </p:nvSpPr>
        <p:spPr bwMode="auto">
          <a:xfrm>
            <a:off x="5003800" y="2000250"/>
            <a:ext cx="4140200"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Jean Charles de </a:t>
            </a:r>
            <a:r>
              <a:rPr lang="en-GB" sz="3600" b="1" i="0" dirty="0" err="1">
                <a:solidFill>
                  <a:srgbClr val="FFFF00"/>
                </a:solidFill>
                <a:effectLst>
                  <a:outerShdw blurRad="38100" dist="38100" dir="2700000" algn="tl">
                    <a:srgbClr val="000000"/>
                  </a:outerShdw>
                </a:effectLst>
              </a:rPr>
              <a:t>Menezes</a:t>
            </a:r>
            <a:endParaRPr lang="en-GB" sz="3600" b="1" i="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circle(in)">
                                      <p:cBhvr>
                                        <p:cTn id="7" dur="2000"/>
                                        <p:tgtEl>
                                          <p:spTgt spid="2457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765"/>
                                        </p:tgtEl>
                                        <p:attrNameLst>
                                          <p:attrName>style.visibility</p:attrName>
                                        </p:attrNameLst>
                                      </p:cBhvr>
                                      <p:to>
                                        <p:strVal val="visible"/>
                                      </p:to>
                                    </p:set>
                                    <p:anim calcmode="lin" valueType="num">
                                      <p:cBhvr additive="base">
                                        <p:cTn id="12" dur="500" fill="hold"/>
                                        <p:tgtEl>
                                          <p:spTgt spid="245765"/>
                                        </p:tgtEl>
                                        <p:attrNameLst>
                                          <p:attrName>ppt_x</p:attrName>
                                        </p:attrNameLst>
                                      </p:cBhvr>
                                      <p:tavLst>
                                        <p:tav tm="0">
                                          <p:val>
                                            <p:strVal val="#ppt_x"/>
                                          </p:val>
                                        </p:tav>
                                        <p:tav tm="100000">
                                          <p:val>
                                            <p:strVal val="#ppt_x"/>
                                          </p:val>
                                        </p:tav>
                                      </p:tavLst>
                                    </p:anim>
                                    <p:anim calcmode="lin" valueType="num">
                                      <p:cBhvr additive="base">
                                        <p:cTn id="13" dur="500" fill="hold"/>
                                        <p:tgtEl>
                                          <p:spTgt spid="2457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64"/>
                                        </p:tgtEl>
                                        <p:attrNameLst>
                                          <p:attrName>style.visibility</p:attrName>
                                        </p:attrNameLst>
                                      </p:cBhvr>
                                      <p:to>
                                        <p:strVal val="visible"/>
                                      </p:to>
                                    </p:set>
                                    <p:anim calcmode="lin" valueType="num">
                                      <p:cBhvr additive="base">
                                        <p:cTn id="18" dur="500" fill="hold"/>
                                        <p:tgtEl>
                                          <p:spTgt spid="245764"/>
                                        </p:tgtEl>
                                        <p:attrNameLst>
                                          <p:attrName>ppt_x</p:attrName>
                                        </p:attrNameLst>
                                      </p:cBhvr>
                                      <p:tavLst>
                                        <p:tav tm="0">
                                          <p:val>
                                            <p:strVal val="#ppt_x"/>
                                          </p:val>
                                        </p:tav>
                                        <p:tav tm="100000">
                                          <p:val>
                                            <p:strVal val="#ppt_x"/>
                                          </p:val>
                                        </p:tav>
                                      </p:tavLst>
                                    </p:anim>
                                    <p:anim calcmode="lin" valueType="num">
                                      <p:cBhvr additive="base">
                                        <p:cTn id="19" dur="500" fill="hold"/>
                                        <p:tgtEl>
                                          <p:spTgt spid="2457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FFF43E7-69F6-4A9E-87B1-516C5BFBEC23}" type="slidenum">
              <a:rPr lang="en-GB"/>
              <a:pPr>
                <a:defRPr/>
              </a:pPr>
              <a:t>19</a:t>
            </a:fld>
            <a:endParaRPr lang="en-GB"/>
          </a:p>
        </p:txBody>
      </p:sp>
      <p:sp>
        <p:nvSpPr>
          <p:cNvPr id="17410"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17414" name="Picture 6" descr="False_10"/>
          <p:cNvPicPr>
            <a:picLocks noGrp="1" noChangeAspect="1" noChangeArrowheads="1"/>
          </p:cNvPicPr>
          <p:nvPr>
            <p:ph idx="1"/>
          </p:nvPr>
        </p:nvPicPr>
        <p:blipFill>
          <a:blip r:embed="rId3" cstate="print"/>
          <a:srcRect/>
          <a:stretch>
            <a:fillRect/>
          </a:stretch>
        </p:blipFill>
        <p:spPr>
          <a:xfrm>
            <a:off x="250825" y="1484313"/>
            <a:ext cx="3417888" cy="4530725"/>
          </a:xfrm>
          <a:noFill/>
        </p:spPr>
      </p:pic>
      <p:sp>
        <p:nvSpPr>
          <p:cNvPr id="17416" name="Text Box 8"/>
          <p:cNvSpPr txBox="1">
            <a:spLocks noChangeArrowheads="1"/>
          </p:cNvSpPr>
          <p:nvPr/>
        </p:nvSpPr>
        <p:spPr bwMode="auto">
          <a:xfrm>
            <a:off x="3851275" y="1484313"/>
            <a:ext cx="5292725" cy="4094162"/>
          </a:xfrm>
          <a:prstGeom prst="rect">
            <a:avLst/>
          </a:prstGeom>
          <a:noFill/>
          <a:ln w="9525">
            <a:noFill/>
            <a:miter lim="800000"/>
            <a:headEnd/>
            <a:tailEnd/>
          </a:ln>
          <a:effectLst/>
        </p:spPr>
        <p:txBody>
          <a:bodyPr>
            <a:spAutoFit/>
          </a:bodyPr>
          <a:lstStyle/>
          <a:p>
            <a:pPr algn="ctr">
              <a:defRPr/>
            </a:pPr>
            <a:r>
              <a:rPr lang="en-GB" sz="3600" b="1" i="0" dirty="0">
                <a:solidFill>
                  <a:srgbClr val="00FFFF"/>
                </a:solidFill>
                <a:effectLst>
                  <a:outerShdw blurRad="38100" dist="38100" dir="2700000" algn="tl">
                    <a:srgbClr val="000000"/>
                  </a:outerShdw>
                </a:effectLst>
                <a:latin typeface="+mj-lt"/>
              </a:rPr>
              <a:t>Lavon affair</a:t>
            </a:r>
            <a:r>
              <a:rPr lang="en-GB" sz="3600" i="0" dirty="0">
                <a:solidFill>
                  <a:srgbClr val="00FFFF"/>
                </a:solidFill>
                <a:latin typeface="+mj-lt"/>
              </a:rPr>
              <a:t> </a:t>
            </a:r>
          </a:p>
          <a:p>
            <a:pPr>
              <a:defRPr/>
            </a:pPr>
            <a:endParaRPr lang="en-GB" sz="2800" i="0" dirty="0">
              <a:latin typeface="+mj-lt"/>
            </a:endParaRPr>
          </a:p>
          <a:p>
            <a:pPr>
              <a:defRPr/>
            </a:pPr>
            <a:r>
              <a:rPr lang="en-GB" sz="2800" b="1" i="0" dirty="0">
                <a:solidFill>
                  <a:srgbClr val="FFC000"/>
                </a:solidFill>
                <a:effectLst>
                  <a:outerShdw blurRad="38100" dist="38100" dir="2700000" algn="tl">
                    <a:srgbClr val="000000"/>
                  </a:outerShdw>
                </a:effectLst>
                <a:latin typeface="+mj-lt"/>
              </a:rPr>
              <a:t>In 1954, Israeli agents working in Egypt planted bombs in several buildings</a:t>
            </a:r>
            <a:r>
              <a:rPr lang="en-GB" sz="2800" b="1" i="0" dirty="0">
                <a:solidFill>
                  <a:srgbClr val="FF00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and left evidence behind </a:t>
            </a:r>
            <a:r>
              <a:rPr lang="en-GB" sz="2800" b="1" i="0" dirty="0" err="1">
                <a:solidFill>
                  <a:srgbClr val="00FF00"/>
                </a:solidFill>
                <a:effectLst>
                  <a:outerShdw blurRad="38100" dist="38100" dir="2700000" algn="tl">
                    <a:srgbClr val="000000"/>
                  </a:outerShdw>
                </a:effectLst>
                <a:latin typeface="+mj-lt"/>
              </a:rPr>
              <a:t>implic</a:t>
            </a:r>
            <a:r>
              <a:rPr lang="en-GB" sz="2800" b="1" i="0" dirty="0" err="1">
                <a:solidFill>
                  <a:srgbClr val="FF0000"/>
                </a:solidFill>
                <a:effectLst>
                  <a:outerShdw blurRad="38100" dist="38100" dir="2700000" algn="tl">
                    <a:srgbClr val="000000"/>
                  </a:outerShdw>
                </a:effectLst>
                <a:latin typeface="+mj-lt"/>
              </a:rPr>
              <a:t>including</a:t>
            </a:r>
            <a:r>
              <a:rPr lang="en-GB" sz="2800" b="1" i="0" dirty="0">
                <a:solidFill>
                  <a:srgbClr val="FF0000"/>
                </a:solidFill>
                <a:effectLst>
                  <a:outerShdw blurRad="38100" dist="38100" dir="2700000" algn="tl">
                    <a:srgbClr val="000000"/>
                  </a:outerShdw>
                </a:effectLst>
                <a:latin typeface="+mj-lt"/>
              </a:rPr>
              <a:t> a United States diplomatic facility,</a:t>
            </a:r>
            <a:r>
              <a:rPr lang="en-GB" sz="2800" b="1" i="0" dirty="0">
                <a:solidFill>
                  <a:srgbClr val="FFFF00"/>
                </a:solidFill>
                <a:effectLst>
                  <a:outerShdw blurRad="38100" dist="38100" dir="2700000" algn="tl">
                    <a:srgbClr val="000000"/>
                  </a:outerShdw>
                </a:effectLst>
                <a:latin typeface="+mj-lt"/>
              </a:rPr>
              <a:t> </a:t>
            </a:r>
            <a:r>
              <a:rPr lang="en-GB" sz="2800" b="1" i="0" dirty="0" err="1">
                <a:solidFill>
                  <a:srgbClr val="00FF00"/>
                </a:solidFill>
                <a:effectLst>
                  <a:outerShdw blurRad="38100" dist="38100" dir="2700000" algn="tl">
                    <a:srgbClr val="000000"/>
                  </a:outerShdw>
                </a:effectLst>
                <a:latin typeface="+mj-lt"/>
              </a:rPr>
              <a:t>ating</a:t>
            </a:r>
            <a:r>
              <a:rPr lang="en-GB" sz="2800" b="1" i="0" dirty="0">
                <a:solidFill>
                  <a:srgbClr val="00FF00"/>
                </a:solidFill>
                <a:effectLst>
                  <a:outerShdw blurRad="38100" dist="38100" dir="2700000" algn="tl">
                    <a:srgbClr val="000000"/>
                  </a:outerShdw>
                </a:effectLst>
                <a:latin typeface="+mj-lt"/>
              </a:rPr>
              <a:t> Arabs as the culprits.</a:t>
            </a:r>
            <a:r>
              <a:rPr lang="en-GB" sz="2800" b="1" i="0" dirty="0">
                <a:solidFill>
                  <a:srgbClr val="FFFF00"/>
                </a:solidFill>
                <a:effectLst>
                  <a:outerShdw blurRad="38100" dist="38100" dir="2700000" algn="tl">
                    <a:srgbClr val="000000"/>
                  </a:outerShdw>
                </a:effectLst>
                <a:latin typeface="+mj-lt"/>
              </a:rPr>
              <a:t> </a:t>
            </a:r>
            <a:endParaRPr lang="en-GB" sz="2800" b="1" i="0" dirty="0">
              <a:solidFill>
                <a:srgbClr val="FF0000"/>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circle(in)">
                                      <p:cBhvr>
                                        <p:cTn id="7" dur="20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416"/>
                                        </p:tgtEl>
                                        <p:attrNameLst>
                                          <p:attrName>style.visibility</p:attrName>
                                        </p:attrNameLst>
                                      </p:cBhvr>
                                      <p:to>
                                        <p:strVal val="visible"/>
                                      </p:to>
                                    </p:set>
                                    <p:anim calcmode="discrete" valueType="clr">
                                      <p:cBhvr override="childStyle">
                                        <p:cTn id="12" dur="80"/>
                                        <p:tgtEl>
                                          <p:spTgt spid="174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416"/>
                                        </p:tgtEl>
                                        <p:attrNameLst>
                                          <p:attrName>fillcolor</p:attrName>
                                        </p:attrNameLst>
                                      </p:cBhvr>
                                      <p:tavLst>
                                        <p:tav tm="0">
                                          <p:val>
                                            <p:clrVal>
                                              <a:schemeClr val="accent2"/>
                                            </p:clrVal>
                                          </p:val>
                                        </p:tav>
                                        <p:tav tm="50000">
                                          <p:val>
                                            <p:clrVal>
                                              <a:schemeClr val="hlink"/>
                                            </p:clrVal>
                                          </p:val>
                                        </p:tav>
                                      </p:tavLst>
                                    </p:anim>
                                    <p:set>
                                      <p:cBhvr>
                                        <p:cTn id="14" dur="80"/>
                                        <p:tgtEl>
                                          <p:spTgt spid="174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6C3337E-B089-4A3C-A5FF-F81188153E87}" type="slidenum">
              <a:rPr lang="en-GB"/>
              <a:pPr>
                <a:defRPr/>
              </a:pPr>
              <a:t>190</a:t>
            </a:fld>
            <a:endParaRPr lang="en-GB"/>
          </a:p>
        </p:txBody>
      </p:sp>
      <p:sp>
        <p:nvSpPr>
          <p:cNvPr id="246786" name="Rectangle 2"/>
          <p:cNvSpPr>
            <a:spLocks noGrp="1" noChangeArrowheads="1"/>
          </p:cNvSpPr>
          <p:nvPr>
            <p:ph type="title"/>
          </p:nvPr>
        </p:nvSpPr>
        <p:spPr/>
        <p:txBody>
          <a:bodyPr/>
          <a:lstStyle/>
          <a:p>
            <a:pPr eaLnBrk="1" hangingPunct="1">
              <a:defRPr/>
            </a:pPr>
            <a:r>
              <a:rPr lang="en-GB" b="1" dirty="0" smtClean="0">
                <a:solidFill>
                  <a:srgbClr val="FF0000"/>
                </a:solidFill>
              </a:rPr>
              <a:t>London Bombing </a:t>
            </a:r>
            <a:r>
              <a:rPr lang="en-GB" b="1" dirty="0" smtClean="0">
                <a:solidFill>
                  <a:srgbClr val="FFFF00"/>
                </a:solidFill>
              </a:rPr>
              <a:t>- Sequel</a:t>
            </a:r>
          </a:p>
        </p:txBody>
      </p:sp>
      <p:sp>
        <p:nvSpPr>
          <p:cNvPr id="246787" name="Text Box 3"/>
          <p:cNvSpPr txBox="1">
            <a:spLocks noChangeArrowheads="1"/>
          </p:cNvSpPr>
          <p:nvPr/>
        </p:nvSpPr>
        <p:spPr bwMode="auto">
          <a:xfrm>
            <a:off x="3571875" y="1571625"/>
            <a:ext cx="5329238" cy="4832350"/>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There has been a catalogue of cover ups concerning the </a:t>
            </a:r>
            <a:r>
              <a:rPr lang="en-GB" sz="2800" b="1" i="0" dirty="0" err="1">
                <a:solidFill>
                  <a:srgbClr val="00FFFF"/>
                </a:solidFill>
                <a:effectLst>
                  <a:outerShdw blurRad="38100" dist="38100" dir="2700000" algn="tl">
                    <a:srgbClr val="000000"/>
                  </a:outerShdw>
                </a:effectLst>
                <a:latin typeface="Arial" charset="0"/>
              </a:rPr>
              <a:t>Menezes</a:t>
            </a:r>
            <a:r>
              <a:rPr lang="en-GB" sz="2800" b="1" i="0" dirty="0">
                <a:solidFill>
                  <a:srgbClr val="00FFFF"/>
                </a:solidFill>
                <a:effectLst>
                  <a:outerShdw blurRad="38100" dist="38100" dir="2700000" algn="tl">
                    <a:srgbClr val="000000"/>
                  </a:outerShdw>
                </a:effectLst>
                <a:latin typeface="Arial" charset="0"/>
              </a:rPr>
              <a:t> shooting, including the fact that the officers knew he was not a bomber, </a:t>
            </a:r>
            <a:r>
              <a:rPr lang="en-GB" sz="2800" b="1" i="0" dirty="0">
                <a:solidFill>
                  <a:srgbClr val="FFC000"/>
                </a:solidFill>
                <a:effectLst>
                  <a:outerShdw blurRad="38100" dist="38100" dir="2700000" algn="tl">
                    <a:srgbClr val="000000"/>
                  </a:outerShdw>
                </a:effectLst>
                <a:latin typeface="Arial" charset="0"/>
              </a:rPr>
              <a:t>the faking of tube logs, lying about the existence of </a:t>
            </a:r>
            <a:r>
              <a:rPr lang="en-GB" sz="2800" b="1" i="0" dirty="0" err="1">
                <a:solidFill>
                  <a:srgbClr val="FFC000"/>
                </a:solidFill>
                <a:effectLst>
                  <a:outerShdw blurRad="38100" dist="38100" dir="2700000" algn="tl">
                    <a:srgbClr val="000000"/>
                  </a:outerShdw>
                </a:effectLst>
                <a:latin typeface="Arial" charset="0"/>
              </a:rPr>
              <a:t>cctv</a:t>
            </a:r>
            <a:r>
              <a:rPr lang="en-GB" sz="2800" b="1" i="0" dirty="0">
                <a:solidFill>
                  <a:srgbClr val="FFC000"/>
                </a:solidFill>
                <a:effectLst>
                  <a:outerShdw blurRad="38100" dist="38100" dir="2700000" algn="tl">
                    <a:srgbClr val="000000"/>
                  </a:outerShdw>
                </a:effectLst>
                <a:latin typeface="Arial" charset="0"/>
              </a:rPr>
              <a:t> footage and even erasing some parts of it,</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as well as putting out all manner of false information. </a:t>
            </a:r>
          </a:p>
        </p:txBody>
      </p:sp>
      <p:pic>
        <p:nvPicPr>
          <p:cNvPr id="246789" name="Picture 5" descr="20050724elpepiint_9_I_SCO"/>
          <p:cNvPicPr>
            <a:picLocks noGrp="1" noChangeAspect="1" noChangeArrowheads="1"/>
          </p:cNvPicPr>
          <p:nvPr>
            <p:ph idx="1"/>
          </p:nvPr>
        </p:nvPicPr>
        <p:blipFill>
          <a:blip r:embed="rId3" cstate="print"/>
          <a:srcRect/>
          <a:stretch>
            <a:fillRect/>
          </a:stretch>
        </p:blipFill>
        <p:spPr>
          <a:xfrm>
            <a:off x="468313" y="1700213"/>
            <a:ext cx="2879725" cy="2879725"/>
          </a:xfrm>
          <a:noFill/>
        </p:spPr>
      </p:pic>
      <p:sp>
        <p:nvSpPr>
          <p:cNvPr id="246791" name="Text Box 7"/>
          <p:cNvSpPr txBox="1">
            <a:spLocks noChangeArrowheads="1"/>
          </p:cNvSpPr>
          <p:nvPr/>
        </p:nvSpPr>
        <p:spPr bwMode="auto">
          <a:xfrm>
            <a:off x="323850" y="4652963"/>
            <a:ext cx="3097213" cy="173990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rPr>
              <a:t>Jean Charles de Menezes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6789"/>
                                        </p:tgtEl>
                                        <p:attrNameLst>
                                          <p:attrName>style.visibility</p:attrName>
                                        </p:attrNameLst>
                                      </p:cBhvr>
                                      <p:to>
                                        <p:strVal val="visible"/>
                                      </p:to>
                                    </p:set>
                                    <p:animEffect transition="in" filter="circle(in)">
                                      <p:cBhvr>
                                        <p:cTn id="7" dur="2000"/>
                                        <p:tgtEl>
                                          <p:spTgt spid="2467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6791"/>
                                        </p:tgtEl>
                                        <p:attrNameLst>
                                          <p:attrName>style.visibility</p:attrName>
                                        </p:attrNameLst>
                                      </p:cBhvr>
                                      <p:to>
                                        <p:strVal val="visible"/>
                                      </p:to>
                                    </p:set>
                                    <p:anim calcmode="lin" valueType="num">
                                      <p:cBhvr additive="base">
                                        <p:cTn id="12" dur="500" fill="hold"/>
                                        <p:tgtEl>
                                          <p:spTgt spid="246791"/>
                                        </p:tgtEl>
                                        <p:attrNameLst>
                                          <p:attrName>ppt_x</p:attrName>
                                        </p:attrNameLst>
                                      </p:cBhvr>
                                      <p:tavLst>
                                        <p:tav tm="0">
                                          <p:val>
                                            <p:strVal val="#ppt_x"/>
                                          </p:val>
                                        </p:tav>
                                        <p:tav tm="100000">
                                          <p:val>
                                            <p:strVal val="#ppt_x"/>
                                          </p:val>
                                        </p:tav>
                                      </p:tavLst>
                                    </p:anim>
                                    <p:anim calcmode="lin" valueType="num">
                                      <p:cBhvr additive="base">
                                        <p:cTn id="13" dur="500" fill="hold"/>
                                        <p:tgtEl>
                                          <p:spTgt spid="2467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6787"/>
                                        </p:tgtEl>
                                        <p:attrNameLst>
                                          <p:attrName>style.visibility</p:attrName>
                                        </p:attrNameLst>
                                      </p:cBhvr>
                                      <p:to>
                                        <p:strVal val="visible"/>
                                      </p:to>
                                    </p:set>
                                    <p:anim calcmode="discrete" valueType="clr">
                                      <p:cBhvr override="childStyle">
                                        <p:cTn id="18" dur="80"/>
                                        <p:tgtEl>
                                          <p:spTgt spid="24678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6787"/>
                                        </p:tgtEl>
                                        <p:attrNameLst>
                                          <p:attrName>fillcolor</p:attrName>
                                        </p:attrNameLst>
                                      </p:cBhvr>
                                      <p:tavLst>
                                        <p:tav tm="0">
                                          <p:val>
                                            <p:clrVal>
                                              <a:schemeClr val="accent2"/>
                                            </p:clrVal>
                                          </p:val>
                                        </p:tav>
                                        <p:tav tm="50000">
                                          <p:val>
                                            <p:clrVal>
                                              <a:schemeClr val="hlink"/>
                                            </p:clrVal>
                                          </p:val>
                                        </p:tav>
                                      </p:tavLst>
                                    </p:anim>
                                    <p:set>
                                      <p:cBhvr>
                                        <p:cTn id="20" dur="80"/>
                                        <p:tgtEl>
                                          <p:spTgt spid="2467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P spid="246791"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52389BD-B4C5-48E7-97F2-164629804D1C}" type="slidenum">
              <a:rPr lang="en-GB"/>
              <a:pPr>
                <a:defRPr/>
              </a:pPr>
              <a:t>191</a:t>
            </a:fld>
            <a:endParaRPr lang="en-GB"/>
          </a:p>
        </p:txBody>
      </p:sp>
      <p:sp>
        <p:nvSpPr>
          <p:cNvPr id="247810" name="Rectangle 2"/>
          <p:cNvSpPr>
            <a:spLocks noGrp="1" noChangeArrowheads="1"/>
          </p:cNvSpPr>
          <p:nvPr>
            <p:ph type="title"/>
          </p:nvPr>
        </p:nvSpPr>
        <p:spPr/>
        <p:txBody>
          <a:bodyPr/>
          <a:lstStyle/>
          <a:p>
            <a:pPr eaLnBrk="1" hangingPunct="1">
              <a:defRPr/>
            </a:pPr>
            <a:r>
              <a:rPr lang="en-GB" b="1" smtClean="0">
                <a:solidFill>
                  <a:srgbClr val="FF0000"/>
                </a:solidFill>
              </a:rPr>
              <a:t>London Bombing </a:t>
            </a:r>
            <a:r>
              <a:rPr lang="en-GB" b="1" smtClean="0">
                <a:solidFill>
                  <a:srgbClr val="FFFF00"/>
                </a:solidFill>
              </a:rPr>
              <a:t>- Sequel</a:t>
            </a:r>
          </a:p>
        </p:txBody>
      </p:sp>
      <p:sp>
        <p:nvSpPr>
          <p:cNvPr id="247811" name="Text Box 3"/>
          <p:cNvSpPr txBox="1">
            <a:spLocks noChangeArrowheads="1"/>
          </p:cNvSpPr>
          <p:nvPr/>
        </p:nvSpPr>
        <p:spPr bwMode="auto">
          <a:xfrm>
            <a:off x="4500563" y="1857375"/>
            <a:ext cx="4392612" cy="3970338"/>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Despite having knowingly lied about the events </a:t>
            </a:r>
            <a:r>
              <a:rPr lang="en-GB" sz="2800" b="1" i="0" dirty="0">
                <a:solidFill>
                  <a:srgbClr val="FFC000"/>
                </a:solidFill>
                <a:effectLst>
                  <a:outerShdw blurRad="38100" dist="38100" dir="2700000" algn="tl">
                    <a:srgbClr val="000000"/>
                  </a:outerShdw>
                </a:effectLst>
                <a:latin typeface="Arial" charset="0"/>
              </a:rPr>
              <a:t>and further attempted to misdirect the public and cover up the incident,</a:t>
            </a:r>
            <a:r>
              <a:rPr lang="en-GB" sz="2800" b="1" i="0" dirty="0">
                <a:solidFill>
                  <a:srgbClr val="FFCC66"/>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Met chief Ian Blair has also escaped any punishment.</a:t>
            </a:r>
          </a:p>
        </p:txBody>
      </p:sp>
      <p:pic>
        <p:nvPicPr>
          <p:cNvPr id="247814" name="Picture 6" descr="wpf19903c9">
            <a:hlinkClick r:id="rId3"/>
          </p:cNvPr>
          <p:cNvPicPr>
            <a:picLocks noGrp="1" noChangeAspect="1" noChangeArrowheads="1"/>
          </p:cNvPicPr>
          <p:nvPr>
            <p:ph idx="1"/>
          </p:nvPr>
        </p:nvPicPr>
        <p:blipFill>
          <a:blip r:embed="rId4" cstate="print"/>
          <a:srcRect/>
          <a:stretch>
            <a:fillRect/>
          </a:stretch>
        </p:blipFill>
        <p:spPr>
          <a:xfrm>
            <a:off x="571500" y="1285875"/>
            <a:ext cx="3554413" cy="5089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7814"/>
                                        </p:tgtEl>
                                        <p:attrNameLst>
                                          <p:attrName>style.visibility</p:attrName>
                                        </p:attrNameLst>
                                      </p:cBhvr>
                                      <p:to>
                                        <p:strVal val="visible"/>
                                      </p:to>
                                    </p:set>
                                    <p:animEffect transition="in" filter="circle(in)">
                                      <p:cBhvr>
                                        <p:cTn id="7" dur="2000"/>
                                        <p:tgtEl>
                                          <p:spTgt spid="2478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7811"/>
                                        </p:tgtEl>
                                        <p:attrNameLst>
                                          <p:attrName>style.visibility</p:attrName>
                                        </p:attrNameLst>
                                      </p:cBhvr>
                                      <p:to>
                                        <p:strVal val="visible"/>
                                      </p:to>
                                    </p:set>
                                    <p:anim calcmode="discrete" valueType="clr">
                                      <p:cBhvr override="childStyle">
                                        <p:cTn id="12" dur="80"/>
                                        <p:tgtEl>
                                          <p:spTgt spid="2478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7811"/>
                                        </p:tgtEl>
                                        <p:attrNameLst>
                                          <p:attrName>fillcolor</p:attrName>
                                        </p:attrNameLst>
                                      </p:cBhvr>
                                      <p:tavLst>
                                        <p:tav tm="0">
                                          <p:val>
                                            <p:clrVal>
                                              <a:schemeClr val="accent2"/>
                                            </p:clrVal>
                                          </p:val>
                                        </p:tav>
                                        <p:tav tm="50000">
                                          <p:val>
                                            <p:clrVal>
                                              <a:schemeClr val="hlink"/>
                                            </p:clrVal>
                                          </p:val>
                                        </p:tav>
                                      </p:tavLst>
                                    </p:anim>
                                    <p:set>
                                      <p:cBhvr>
                                        <p:cTn id="14" dur="80"/>
                                        <p:tgtEl>
                                          <p:spTgt spid="2478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London Bombing </a:t>
            </a:r>
            <a:r>
              <a:rPr lang="en-GB" b="1" dirty="0" smtClean="0">
                <a:solidFill>
                  <a:srgbClr val="FFFF00"/>
                </a:solidFill>
              </a:rPr>
              <a:t>- Sequel</a:t>
            </a:r>
            <a:endParaRPr lang="en-GB" dirty="0"/>
          </a:p>
        </p:txBody>
      </p:sp>
      <p:sp>
        <p:nvSpPr>
          <p:cNvPr id="4" name="Slide Number Placeholder 3"/>
          <p:cNvSpPr>
            <a:spLocks noGrp="1"/>
          </p:cNvSpPr>
          <p:nvPr>
            <p:ph type="sldNum" sz="quarter" idx="12"/>
          </p:nvPr>
        </p:nvSpPr>
        <p:spPr/>
        <p:txBody>
          <a:bodyPr/>
          <a:lstStyle/>
          <a:p>
            <a:pPr>
              <a:defRPr/>
            </a:pPr>
            <a:fld id="{3C80997A-5F88-4B47-82A2-D27CDE720DCA}" type="slidenum">
              <a:rPr lang="en-GB" smtClean="0"/>
              <a:pPr>
                <a:defRPr/>
              </a:pPr>
              <a:t>192</a:t>
            </a:fld>
            <a:endParaRPr lang="en-GB"/>
          </a:p>
        </p:txBody>
      </p:sp>
      <p:sp>
        <p:nvSpPr>
          <p:cNvPr id="6" name="TextBox 5"/>
          <p:cNvSpPr txBox="1"/>
          <p:nvPr/>
        </p:nvSpPr>
        <p:spPr>
          <a:xfrm>
            <a:off x="4000500" y="1571625"/>
            <a:ext cx="5143500" cy="4832350"/>
          </a:xfrm>
          <a:prstGeom prst="rect">
            <a:avLst/>
          </a:prstGeom>
          <a:noFill/>
        </p:spPr>
        <p:txBody>
          <a:bodyPr>
            <a:spAutoFit/>
          </a:bodyPr>
          <a:lstStyle/>
          <a:p>
            <a:pPr>
              <a:defRPr/>
            </a:pPr>
            <a:r>
              <a:rPr lang="en-GB" sz="2800" b="1" i="0" dirty="0">
                <a:solidFill>
                  <a:schemeClr val="hlink"/>
                </a:solidFill>
                <a:effectLst>
                  <a:outerShdw blurRad="38100" dist="38100" dir="2700000" algn="tl">
                    <a:srgbClr val="000000"/>
                  </a:outerShdw>
                </a:effectLst>
                <a:latin typeface="Arial" charset="0"/>
              </a:rPr>
              <a:t>The government does</a:t>
            </a:r>
            <a:r>
              <a:rPr lang="en-GB" sz="2800" b="1" i="0" dirty="0">
                <a:effectLst>
                  <a:outerShdw blurRad="38100" dist="38100" dir="2700000" algn="tl">
                    <a:srgbClr val="000000"/>
                  </a:outerShdw>
                </a:effectLst>
                <a:latin typeface="Arial" charset="0"/>
              </a:rPr>
              <a:t> </a:t>
            </a:r>
            <a:r>
              <a:rPr lang="en-GB" sz="2800" b="1" i="0" dirty="0">
                <a:solidFill>
                  <a:srgbClr val="FF33CC"/>
                </a:solidFill>
                <a:effectLst>
                  <a:outerShdw blurRad="38100" dist="38100" dir="2700000" algn="tl">
                    <a:srgbClr val="000000"/>
                  </a:outerShdw>
                </a:effectLst>
                <a:latin typeface="Arial" charset="0"/>
              </a:rPr>
              <a:t>not want any further disclosure on this issue because it is happy to let the public</a:t>
            </a:r>
            <a:r>
              <a:rPr lang="en-GB" sz="2800" b="1" i="0" dirty="0">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believe that targeted assassinations on British soil by Israeli trained death squads</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are now the norm and there's not a damn thing we can do about it apart from sit down and shut up.</a:t>
            </a:r>
            <a:r>
              <a:rPr lang="en-GB" sz="2800" b="1" i="0" dirty="0">
                <a:effectLst>
                  <a:outerShdw blurRad="38100" dist="38100" dir="2700000" algn="tl">
                    <a:srgbClr val="000000"/>
                  </a:outerShdw>
                </a:effectLst>
                <a:latin typeface="Arial" charset="0"/>
              </a:rPr>
              <a:t> </a:t>
            </a:r>
            <a:endParaRPr lang="en-GB" sz="2800" dirty="0"/>
          </a:p>
        </p:txBody>
      </p:sp>
      <p:pic>
        <p:nvPicPr>
          <p:cNvPr id="435202" name="Picture 2" descr="http://static.panoramio.com/photos/original/1063769.jpg"/>
          <p:cNvPicPr>
            <a:picLocks noChangeAspect="1" noChangeArrowheads="1"/>
          </p:cNvPicPr>
          <p:nvPr/>
        </p:nvPicPr>
        <p:blipFill>
          <a:blip r:embed="rId3" cstate="print"/>
          <a:srcRect/>
          <a:stretch>
            <a:fillRect/>
          </a:stretch>
        </p:blipFill>
        <p:spPr bwMode="auto">
          <a:xfrm>
            <a:off x="642938" y="1785938"/>
            <a:ext cx="3144837" cy="4786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5202"/>
                                        </p:tgtEl>
                                        <p:attrNameLst>
                                          <p:attrName>style.visibility</p:attrName>
                                        </p:attrNameLst>
                                      </p:cBhvr>
                                      <p:to>
                                        <p:strVal val="visible"/>
                                      </p:to>
                                    </p:set>
                                    <p:animEffect transition="in" filter="circle(in)">
                                      <p:cBhvr>
                                        <p:cTn id="7" dur="2000"/>
                                        <p:tgtEl>
                                          <p:spTgt spid="43520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London Bombing </a:t>
            </a:r>
            <a:r>
              <a:rPr lang="en-GB" b="1" dirty="0" smtClean="0">
                <a:solidFill>
                  <a:srgbClr val="FFFF00"/>
                </a:solidFill>
              </a:rPr>
              <a:t>- Sequel</a:t>
            </a:r>
            <a:endParaRPr lang="en-GB" dirty="0"/>
          </a:p>
        </p:txBody>
      </p:sp>
      <p:sp>
        <p:nvSpPr>
          <p:cNvPr id="3" name="Slide Number Placeholder 2"/>
          <p:cNvSpPr>
            <a:spLocks noGrp="1"/>
          </p:cNvSpPr>
          <p:nvPr>
            <p:ph type="sldNum" sz="quarter" idx="12"/>
          </p:nvPr>
        </p:nvSpPr>
        <p:spPr/>
        <p:txBody>
          <a:bodyPr/>
          <a:lstStyle/>
          <a:p>
            <a:pPr>
              <a:defRPr/>
            </a:pPr>
            <a:fld id="{8B2D8393-A540-4912-9C88-3EF24F7A1B5D}" type="slidenum">
              <a:rPr lang="en-GB" smtClean="0"/>
              <a:pPr>
                <a:defRPr/>
              </a:pPr>
              <a:t>193</a:t>
            </a:fld>
            <a:endParaRPr lang="en-GB"/>
          </a:p>
        </p:txBody>
      </p:sp>
      <p:sp>
        <p:nvSpPr>
          <p:cNvPr id="4" name="TextBox 3"/>
          <p:cNvSpPr txBox="1"/>
          <p:nvPr/>
        </p:nvSpPr>
        <p:spPr>
          <a:xfrm>
            <a:off x="4929188" y="1928813"/>
            <a:ext cx="3500437" cy="4246562"/>
          </a:xfrm>
          <a:prstGeom prst="rect">
            <a:avLst/>
          </a:prstGeom>
          <a:noFill/>
        </p:spPr>
        <p:txBody>
          <a:bodyPr>
            <a:spAutoFit/>
          </a:bodyPr>
          <a:lstStyle/>
          <a:p>
            <a:pPr>
              <a:defRPr/>
            </a:pPr>
            <a:r>
              <a:rPr lang="en-GB" sz="3600" b="1" i="0" dirty="0">
                <a:solidFill>
                  <a:srgbClr val="00FF00"/>
                </a:solidFill>
                <a:effectLst>
                  <a:outerShdw blurRad="38100" dist="38100" dir="2700000" algn="tl">
                    <a:srgbClr val="000000"/>
                  </a:outerShdw>
                </a:effectLst>
                <a:latin typeface="Arial" charset="0"/>
              </a:rPr>
              <a:t>Otherwise we just might become the next target of her Majesty's secret death squad.</a:t>
            </a:r>
            <a:r>
              <a:rPr lang="en-GB" sz="3600" i="0" dirty="0">
                <a:solidFill>
                  <a:srgbClr val="00FF00"/>
                </a:solidFill>
                <a:latin typeface="Arial" charset="0"/>
              </a:rPr>
              <a:t> </a:t>
            </a:r>
          </a:p>
          <a:p>
            <a:pPr>
              <a:defRPr/>
            </a:pPr>
            <a:endParaRPr lang="en-GB" dirty="0"/>
          </a:p>
        </p:txBody>
      </p:sp>
      <p:pic>
        <p:nvPicPr>
          <p:cNvPr id="441346" name="Picture 2" descr="http://upload.wikimedia.org/wikipedia/en/5/56/MI5_logo.png"/>
          <p:cNvPicPr>
            <a:picLocks noChangeAspect="1" noChangeArrowheads="1"/>
          </p:cNvPicPr>
          <p:nvPr/>
        </p:nvPicPr>
        <p:blipFill>
          <a:blip r:embed="rId3" cstate="print">
            <a:lum bright="70000" contrast="-70000"/>
          </a:blip>
          <a:srcRect/>
          <a:stretch>
            <a:fillRect/>
          </a:stretch>
        </p:blipFill>
        <p:spPr bwMode="auto">
          <a:xfrm>
            <a:off x="857250" y="1714500"/>
            <a:ext cx="3343275" cy="4505325"/>
          </a:xfrm>
          <a:prstGeom prst="rect">
            <a:avLst/>
          </a:prstGeom>
          <a:noFill/>
          <a:ln w="9525">
            <a:solidFill>
              <a:schemeClr val="tx1">
                <a:alpha val="59999"/>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1346"/>
                                        </p:tgtEl>
                                        <p:attrNameLst>
                                          <p:attrName>style.visibility</p:attrName>
                                        </p:attrNameLst>
                                      </p:cBhvr>
                                      <p:to>
                                        <p:strVal val="visible"/>
                                      </p:to>
                                    </p:set>
                                    <p:animEffect transition="in" filter="circle(in)">
                                      <p:cBhvr>
                                        <p:cTn id="7" dur="2000"/>
                                        <p:tgtEl>
                                          <p:spTgt spid="4413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170484A-B855-42CE-BD05-9D66BC5C9D97}" type="slidenum">
              <a:rPr lang="en-GB"/>
              <a:pPr>
                <a:defRPr/>
              </a:pPr>
              <a:t>194</a:t>
            </a:fld>
            <a:endParaRPr lang="en-GB"/>
          </a:p>
        </p:txBody>
      </p:sp>
      <p:sp>
        <p:nvSpPr>
          <p:cNvPr id="23552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235523" name="Picture 3" descr="D4206BR0"/>
          <p:cNvPicPr>
            <a:picLocks noGrp="1" noChangeAspect="1" noChangeArrowheads="1"/>
          </p:cNvPicPr>
          <p:nvPr>
            <p:ph idx="1"/>
          </p:nvPr>
        </p:nvPicPr>
        <p:blipFill>
          <a:blip r:embed="rId3" cstate="print"/>
          <a:srcRect/>
          <a:stretch>
            <a:fillRect/>
          </a:stretch>
        </p:blipFill>
        <p:spPr>
          <a:xfrm>
            <a:off x="2124075" y="1341438"/>
            <a:ext cx="5051425" cy="4011612"/>
          </a:xfrm>
          <a:noFill/>
        </p:spPr>
      </p:pic>
      <p:sp>
        <p:nvSpPr>
          <p:cNvPr id="235524" name="Text Box 4"/>
          <p:cNvSpPr txBox="1">
            <a:spLocks noChangeArrowheads="1"/>
          </p:cNvSpPr>
          <p:nvPr/>
        </p:nvSpPr>
        <p:spPr bwMode="auto">
          <a:xfrm>
            <a:off x="0" y="5484813"/>
            <a:ext cx="9144000" cy="137318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rPr>
              <a:t>Implicating Muslims in the London Bombing may well have dealt</a:t>
            </a:r>
            <a:r>
              <a:rPr lang="en-GB" sz="2800" b="1" i="0" dirty="0">
                <a:solidFill>
                  <a:srgbClr val="FF0000"/>
                </a:solidFill>
                <a:effectLst>
                  <a:outerShdw blurRad="38100" dist="38100" dir="2700000" algn="tl">
                    <a:srgbClr val="000000"/>
                  </a:outerShdw>
                </a:effectLst>
              </a:rPr>
              <a:t> Gog’s multicultural objectives a fatal wound</a:t>
            </a:r>
            <a:r>
              <a:rPr lang="en-GB" sz="2800" b="1" i="0" dirty="0">
                <a:solidFill>
                  <a:srgbClr val="FFFF00"/>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circle(in)">
                                      <p:cBhvr>
                                        <p:cTn id="7" dur="2000"/>
                                        <p:tgtEl>
                                          <p:spTgt spid="2355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24"/>
                                        </p:tgtEl>
                                        <p:attrNameLst>
                                          <p:attrName>style.visibility</p:attrName>
                                        </p:attrNameLst>
                                      </p:cBhvr>
                                      <p:to>
                                        <p:strVal val="visible"/>
                                      </p:to>
                                    </p:set>
                                    <p:anim calcmode="lin" valueType="num">
                                      <p:cBhvr additive="base">
                                        <p:cTn id="12" dur="500" fill="hold"/>
                                        <p:tgtEl>
                                          <p:spTgt spid="235524"/>
                                        </p:tgtEl>
                                        <p:attrNameLst>
                                          <p:attrName>ppt_x</p:attrName>
                                        </p:attrNameLst>
                                      </p:cBhvr>
                                      <p:tavLst>
                                        <p:tav tm="0">
                                          <p:val>
                                            <p:strVal val="#ppt_x"/>
                                          </p:val>
                                        </p:tav>
                                        <p:tav tm="100000">
                                          <p:val>
                                            <p:strVal val="#ppt_x"/>
                                          </p:val>
                                        </p:tav>
                                      </p:tavLst>
                                    </p:anim>
                                    <p:anim calcmode="lin" valueType="num">
                                      <p:cBhvr additive="base">
                                        <p:cTn id="13" dur="500" fill="hold"/>
                                        <p:tgtEl>
                                          <p:spTgt spid="235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1736DCC-B96F-45A0-A64F-32AC7D452497}" type="slidenum">
              <a:rPr lang="en-GB"/>
              <a:pPr>
                <a:defRPr/>
              </a:pPr>
              <a:t>195</a:t>
            </a:fld>
            <a:endParaRPr lang="en-GB"/>
          </a:p>
        </p:txBody>
      </p:sp>
      <p:sp>
        <p:nvSpPr>
          <p:cNvPr id="241666" name="Rectangle 2"/>
          <p:cNvSpPr>
            <a:spLocks noGrp="1" noChangeArrowheads="1"/>
          </p:cNvSpPr>
          <p:nvPr>
            <p:ph type="title"/>
          </p:nvPr>
        </p:nvSpPr>
        <p:spPr/>
        <p:txBody>
          <a:bodyPr/>
          <a:lstStyle/>
          <a:p>
            <a:pPr eaLnBrk="1" hangingPunct="1">
              <a:defRPr/>
            </a:pPr>
            <a:r>
              <a:rPr lang="en-GB" b="1" dirty="0" smtClean="0">
                <a:solidFill>
                  <a:srgbClr val="00FF00"/>
                </a:solidFill>
              </a:rPr>
              <a:t>Fear Is</a:t>
            </a:r>
          </a:p>
        </p:txBody>
      </p:sp>
      <p:sp>
        <p:nvSpPr>
          <p:cNvPr id="241667" name="Text Box 3"/>
          <p:cNvSpPr txBox="1">
            <a:spLocks noChangeArrowheads="1"/>
          </p:cNvSpPr>
          <p:nvPr/>
        </p:nvSpPr>
        <p:spPr bwMode="auto">
          <a:xfrm>
            <a:off x="0" y="5445125"/>
            <a:ext cx="9144000" cy="1555750"/>
          </a:xfrm>
          <a:prstGeom prst="rect">
            <a:avLst/>
          </a:prstGeom>
          <a:noFill/>
          <a:ln w="9525">
            <a:noFill/>
            <a:miter lim="800000"/>
            <a:headEnd/>
            <a:tailEnd/>
          </a:ln>
          <a:effectLst/>
        </p:spPr>
        <p:txBody>
          <a:bodyPr>
            <a:spAutoFit/>
          </a:bodyPr>
          <a:lstStyle/>
          <a:p>
            <a:pPr algn="ctr">
              <a:spcBef>
                <a:spcPct val="50000"/>
              </a:spcBef>
              <a:defRPr/>
            </a:pPr>
            <a:r>
              <a:rPr lang="en-GB" sz="4800" b="1" i="0">
                <a:solidFill>
                  <a:srgbClr val="FF0000"/>
                </a:solidFill>
                <a:effectLst>
                  <a:outerShdw blurRad="38100" dist="38100" dir="2700000" algn="tl">
                    <a:srgbClr val="000000"/>
                  </a:outerShdw>
                </a:effectLst>
                <a:latin typeface="Arial" charset="0"/>
              </a:rPr>
              <a:t>F</a:t>
            </a:r>
            <a:r>
              <a:rPr lang="en-GB" sz="4800" b="1" i="0">
                <a:solidFill>
                  <a:srgbClr val="FFFF00"/>
                </a:solidFill>
                <a:effectLst>
                  <a:outerShdw blurRad="38100" dist="38100" dir="2700000" algn="tl">
                    <a:srgbClr val="000000"/>
                  </a:outerShdw>
                </a:effectLst>
                <a:latin typeface="Arial" charset="0"/>
              </a:rPr>
              <a:t>alse </a:t>
            </a:r>
            <a:r>
              <a:rPr lang="en-GB" sz="4800" b="1" i="0">
                <a:solidFill>
                  <a:srgbClr val="FF0000"/>
                </a:solidFill>
                <a:effectLst>
                  <a:outerShdw blurRad="38100" dist="38100" dir="2700000" algn="tl">
                    <a:srgbClr val="000000"/>
                  </a:outerShdw>
                </a:effectLst>
                <a:latin typeface="Arial" charset="0"/>
              </a:rPr>
              <a:t>E</a:t>
            </a:r>
            <a:r>
              <a:rPr lang="en-GB" sz="4800" b="1" i="0">
                <a:solidFill>
                  <a:srgbClr val="FFFF00"/>
                </a:solidFill>
                <a:effectLst>
                  <a:outerShdw blurRad="38100" dist="38100" dir="2700000" algn="tl">
                    <a:srgbClr val="000000"/>
                  </a:outerShdw>
                </a:effectLst>
                <a:latin typeface="Arial" charset="0"/>
              </a:rPr>
              <a:t>vidence </a:t>
            </a:r>
            <a:r>
              <a:rPr lang="en-GB" sz="4800" b="1" i="0">
                <a:solidFill>
                  <a:srgbClr val="FF0000"/>
                </a:solidFill>
                <a:effectLst>
                  <a:outerShdw blurRad="38100" dist="38100" dir="2700000" algn="tl">
                    <a:srgbClr val="000000"/>
                  </a:outerShdw>
                </a:effectLst>
                <a:latin typeface="Arial" charset="0"/>
              </a:rPr>
              <a:t>A</a:t>
            </a:r>
            <a:r>
              <a:rPr lang="en-GB" sz="4800" b="1" i="0">
                <a:solidFill>
                  <a:srgbClr val="FFFF00"/>
                </a:solidFill>
                <a:effectLst>
                  <a:outerShdw blurRad="38100" dist="38100" dir="2700000" algn="tl">
                    <a:srgbClr val="000000"/>
                  </a:outerShdw>
                </a:effectLst>
                <a:latin typeface="Arial" charset="0"/>
              </a:rPr>
              <a:t>ppearing </a:t>
            </a:r>
            <a:r>
              <a:rPr lang="en-GB" sz="4800" b="1" i="0">
                <a:solidFill>
                  <a:srgbClr val="FF0000"/>
                </a:solidFill>
                <a:effectLst>
                  <a:outerShdw blurRad="38100" dist="38100" dir="2700000" algn="tl">
                    <a:srgbClr val="000000"/>
                  </a:outerShdw>
                </a:effectLst>
                <a:latin typeface="Arial" charset="0"/>
              </a:rPr>
              <a:t>R</a:t>
            </a:r>
            <a:r>
              <a:rPr lang="en-GB" sz="4800" b="1" i="0">
                <a:solidFill>
                  <a:srgbClr val="FFFF00"/>
                </a:solidFill>
                <a:effectLst>
                  <a:outerShdw blurRad="38100" dist="38100" dir="2700000" algn="tl">
                    <a:srgbClr val="000000"/>
                  </a:outerShdw>
                </a:effectLst>
                <a:latin typeface="Arial" charset="0"/>
              </a:rPr>
              <a:t>eal </a:t>
            </a:r>
          </a:p>
        </p:txBody>
      </p:sp>
      <p:sp>
        <p:nvSpPr>
          <p:cNvPr id="201733" name="Text Box 4"/>
          <p:cNvSpPr txBox="1">
            <a:spLocks noChangeArrowheads="1"/>
          </p:cNvSpPr>
          <p:nvPr/>
        </p:nvSpPr>
        <p:spPr bwMode="auto">
          <a:xfrm>
            <a:off x="2555875" y="4652963"/>
            <a:ext cx="3887788" cy="366712"/>
          </a:xfrm>
          <a:prstGeom prst="rect">
            <a:avLst/>
          </a:prstGeom>
          <a:noFill/>
          <a:ln w="9525">
            <a:noFill/>
            <a:miter lim="800000"/>
            <a:headEnd/>
            <a:tailEnd/>
          </a:ln>
        </p:spPr>
        <p:txBody>
          <a:bodyPr>
            <a:spAutoFit/>
          </a:bodyPr>
          <a:lstStyle/>
          <a:p>
            <a:pPr>
              <a:spcBef>
                <a:spcPct val="50000"/>
              </a:spcBef>
            </a:pPr>
            <a:endParaRPr lang="en-US" i="0">
              <a:latin typeface="Arial" charset="0"/>
            </a:endParaRPr>
          </a:p>
        </p:txBody>
      </p:sp>
      <p:pic>
        <p:nvPicPr>
          <p:cNvPr id="241669" name="Picture 5" descr="london-bombing-kingscross"/>
          <p:cNvPicPr>
            <a:picLocks noGrp="1" noChangeAspect="1" noChangeArrowheads="1"/>
          </p:cNvPicPr>
          <p:nvPr>
            <p:ph idx="1"/>
          </p:nvPr>
        </p:nvPicPr>
        <p:blipFill>
          <a:blip r:embed="rId3" cstate="print"/>
          <a:srcRect/>
          <a:stretch>
            <a:fillRect/>
          </a:stretch>
        </p:blipFill>
        <p:spPr>
          <a:xfrm>
            <a:off x="1258888" y="1125538"/>
            <a:ext cx="6408737" cy="42941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1669"/>
                                        </p:tgtEl>
                                        <p:attrNameLst>
                                          <p:attrName>style.visibility</p:attrName>
                                        </p:attrNameLst>
                                      </p:cBhvr>
                                      <p:to>
                                        <p:strVal val="visible"/>
                                      </p:to>
                                    </p:set>
                                    <p:animEffect transition="in" filter="circle(in)">
                                      <p:cBhvr>
                                        <p:cTn id="7" dur="2000"/>
                                        <p:tgtEl>
                                          <p:spTgt spid="24166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1667"/>
                                        </p:tgtEl>
                                        <p:attrNameLst>
                                          <p:attrName>style.visibility</p:attrName>
                                        </p:attrNameLst>
                                      </p:cBhvr>
                                      <p:to>
                                        <p:strVal val="visible"/>
                                      </p:to>
                                    </p:set>
                                    <p:anim calcmode="discrete" valueType="clr">
                                      <p:cBhvr override="childStyle">
                                        <p:cTn id="12" dur="80"/>
                                        <p:tgtEl>
                                          <p:spTgt spid="2416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1667"/>
                                        </p:tgtEl>
                                        <p:attrNameLst>
                                          <p:attrName>fillcolor</p:attrName>
                                        </p:attrNameLst>
                                      </p:cBhvr>
                                      <p:tavLst>
                                        <p:tav tm="0">
                                          <p:val>
                                            <p:clrVal>
                                              <a:schemeClr val="accent2"/>
                                            </p:clrVal>
                                          </p:val>
                                        </p:tav>
                                        <p:tav tm="50000">
                                          <p:val>
                                            <p:clrVal>
                                              <a:schemeClr val="hlink"/>
                                            </p:clrVal>
                                          </p:val>
                                        </p:tav>
                                      </p:tavLst>
                                    </p:anim>
                                    <p:set>
                                      <p:cBhvr>
                                        <p:cTn id="14" dur="80"/>
                                        <p:tgtEl>
                                          <p:spTgt spid="2416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B256B4F-FC4B-4BBE-8ABC-1DF4A18B32BA}" type="slidenum">
              <a:rPr lang="en-GB"/>
              <a:pPr>
                <a:defRPr/>
              </a:pPr>
              <a:t>196</a:t>
            </a:fld>
            <a:endParaRPr lang="en-GB"/>
          </a:p>
        </p:txBody>
      </p:sp>
      <p:pic>
        <p:nvPicPr>
          <p:cNvPr id="190467" name="Picture 2" descr="MVC-002F"/>
          <p:cNvPicPr>
            <a:picLocks noChangeAspect="1" noChangeArrowheads="1"/>
          </p:cNvPicPr>
          <p:nvPr/>
        </p:nvPicPr>
        <p:blipFill>
          <a:blip r:embed="rId3" cstate="print"/>
          <a:srcRect/>
          <a:stretch>
            <a:fillRect/>
          </a:stretch>
        </p:blipFill>
        <p:spPr bwMode="auto">
          <a:xfrm>
            <a:off x="0" y="0"/>
            <a:ext cx="5143500" cy="6858000"/>
          </a:xfrm>
          <a:prstGeom prst="rect">
            <a:avLst/>
          </a:prstGeom>
          <a:noFill/>
          <a:ln w="9525">
            <a:noFill/>
            <a:miter lim="800000"/>
            <a:headEnd/>
            <a:tailEnd/>
          </a:ln>
        </p:spPr>
      </p:pic>
      <p:sp>
        <p:nvSpPr>
          <p:cNvPr id="274435" name="Text Box 3"/>
          <p:cNvSpPr txBox="1">
            <a:spLocks noChangeArrowheads="1"/>
          </p:cNvSpPr>
          <p:nvPr/>
        </p:nvSpPr>
        <p:spPr bwMode="auto">
          <a:xfrm>
            <a:off x="5364163" y="1714500"/>
            <a:ext cx="3779837" cy="31083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Another of Gog’s London headquarters </a:t>
            </a:r>
            <a:r>
              <a:rPr lang="en-GB" sz="2800" b="1" i="0" dirty="0">
                <a:solidFill>
                  <a:srgbClr val="FF33CC"/>
                </a:solidFill>
                <a:effectLst>
                  <a:outerShdw blurRad="38100" dist="38100" dir="2700000" algn="tl">
                    <a:srgbClr val="000000"/>
                  </a:outerShdw>
                </a:effectLst>
                <a:latin typeface="+mj-lt"/>
              </a:rPr>
              <a:t>linked numerically to the London Bombings -</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is the Kingsway Masonic Lodge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circle(in)">
                                      <p:cBhvr>
                                        <p:cTn id="7" dur="2000"/>
                                        <p:tgtEl>
                                          <p:spTgt spid="19046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4435"/>
                                        </p:tgtEl>
                                        <p:attrNameLst>
                                          <p:attrName>style.visibility</p:attrName>
                                        </p:attrNameLst>
                                      </p:cBhvr>
                                      <p:to>
                                        <p:strVal val="visible"/>
                                      </p:to>
                                    </p:set>
                                    <p:anim calcmode="discrete" valueType="clr">
                                      <p:cBhvr override="childStyle">
                                        <p:cTn id="12" dur="80"/>
                                        <p:tgtEl>
                                          <p:spTgt spid="27443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4435"/>
                                        </p:tgtEl>
                                        <p:attrNameLst>
                                          <p:attrName>fillcolor</p:attrName>
                                        </p:attrNameLst>
                                      </p:cBhvr>
                                      <p:tavLst>
                                        <p:tav tm="0">
                                          <p:val>
                                            <p:clrVal>
                                              <a:schemeClr val="accent2"/>
                                            </p:clrVal>
                                          </p:val>
                                        </p:tav>
                                        <p:tav tm="50000">
                                          <p:val>
                                            <p:clrVal>
                                              <a:schemeClr val="hlink"/>
                                            </p:clrVal>
                                          </p:val>
                                        </p:tav>
                                      </p:tavLst>
                                    </p:anim>
                                    <p:set>
                                      <p:cBhvr>
                                        <p:cTn id="14" dur="80"/>
                                        <p:tgtEl>
                                          <p:spTgt spid="274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80FDB1E9-6D8F-48B2-9B34-1D10B4FA4F04}" type="slidenum">
              <a:rPr lang="en-GB"/>
              <a:pPr>
                <a:defRPr/>
              </a:pPr>
              <a:t>197</a:t>
            </a:fld>
            <a:endParaRPr lang="en-GB"/>
          </a:p>
        </p:txBody>
      </p:sp>
      <p:pic>
        <p:nvPicPr>
          <p:cNvPr id="191491" name="Picture 2" descr="MVC-001F"/>
          <p:cNvPicPr>
            <a:picLocks noChangeAspect="1" noChangeArrowheads="1"/>
          </p:cNvPicPr>
          <p:nvPr/>
        </p:nvPicPr>
        <p:blipFill>
          <a:blip r:embed="rId3" cstate="print">
            <a:lum bright="12000" contrast="12000"/>
          </a:blip>
          <a:srcRect/>
          <a:stretch>
            <a:fillRect/>
          </a:stretch>
        </p:blipFill>
        <p:spPr bwMode="auto">
          <a:xfrm>
            <a:off x="0" y="0"/>
            <a:ext cx="4572000" cy="6858000"/>
          </a:xfrm>
          <a:prstGeom prst="rect">
            <a:avLst/>
          </a:prstGeom>
          <a:noFill/>
          <a:ln w="9525">
            <a:noFill/>
            <a:miter lim="800000"/>
            <a:headEnd/>
            <a:tailEnd/>
          </a:ln>
        </p:spPr>
      </p:pic>
      <p:sp>
        <p:nvSpPr>
          <p:cNvPr id="191492" name="AutoShape 3"/>
          <p:cNvSpPr>
            <a:spLocks noChangeArrowheads="1"/>
          </p:cNvSpPr>
          <p:nvPr/>
        </p:nvSpPr>
        <p:spPr bwMode="auto">
          <a:xfrm>
            <a:off x="2411413" y="836613"/>
            <a:ext cx="2016125" cy="792162"/>
          </a:xfrm>
          <a:prstGeom prst="leftArrow">
            <a:avLst>
              <a:gd name="adj1" fmla="val 50000"/>
              <a:gd name="adj2" fmla="val 63627"/>
            </a:avLst>
          </a:prstGeom>
          <a:solidFill>
            <a:schemeClr val="accent1"/>
          </a:solidFill>
          <a:ln w="9525">
            <a:solidFill>
              <a:schemeClr val="tx1"/>
            </a:solidFill>
            <a:miter lim="800000"/>
            <a:headEnd/>
            <a:tailEnd/>
          </a:ln>
        </p:spPr>
        <p:txBody>
          <a:bodyPr wrap="none" anchor="ctr"/>
          <a:lstStyle/>
          <a:p>
            <a:endParaRPr lang="en-US"/>
          </a:p>
        </p:txBody>
      </p:sp>
      <p:sp>
        <p:nvSpPr>
          <p:cNvPr id="273412" name="Text Box 4"/>
          <p:cNvSpPr txBox="1">
            <a:spLocks noChangeArrowheads="1"/>
          </p:cNvSpPr>
          <p:nvPr/>
        </p:nvSpPr>
        <p:spPr bwMode="auto">
          <a:xfrm>
            <a:off x="4714875" y="1214438"/>
            <a:ext cx="4284663" cy="310832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On top of the tower in a most prominent position we see</a:t>
            </a:r>
            <a:r>
              <a:rPr lang="en-GB" sz="2800" b="1" i="0" dirty="0">
                <a:solidFill>
                  <a:srgbClr val="FFFF00"/>
                </a:solidFill>
                <a:effectLst>
                  <a:outerShdw blurRad="38100" dist="38100" dir="2700000" algn="tl">
                    <a:srgbClr val="000000"/>
                  </a:outerShdw>
                </a:effectLst>
                <a:latin typeface="+mj-lt"/>
              </a:rPr>
              <a:t> the </a:t>
            </a:r>
            <a:r>
              <a:rPr lang="en-GB" sz="2800" b="1" i="0" dirty="0">
                <a:solidFill>
                  <a:srgbClr val="FF0000"/>
                </a:solidFill>
                <a:effectLst>
                  <a:outerShdw blurRad="38100" dist="38100" dir="2700000" algn="tl">
                    <a:srgbClr val="000000"/>
                  </a:outerShdw>
                </a:effectLst>
                <a:latin typeface="+mj-lt"/>
              </a:rPr>
              <a:t>5 pointed star of </a:t>
            </a:r>
            <a:r>
              <a:rPr lang="en-GB" sz="2800" b="1" i="0" dirty="0" err="1">
                <a:solidFill>
                  <a:srgbClr val="FF0000"/>
                </a:solidFill>
                <a:effectLst>
                  <a:outerShdw blurRad="38100" dist="38100" dir="2700000" algn="tl">
                    <a:srgbClr val="000000"/>
                  </a:outerShdw>
                </a:effectLst>
                <a:latin typeface="+mj-lt"/>
              </a:rPr>
              <a:t>Ameleck</a:t>
            </a:r>
            <a:r>
              <a:rPr lang="en-GB" sz="2800" b="1" i="0" dirty="0">
                <a:solidFill>
                  <a:srgbClr val="FF0000"/>
                </a:solidFill>
                <a:effectLst>
                  <a:outerShdw blurRad="38100" dist="38100" dir="2700000" algn="tl">
                    <a:srgbClr val="000000"/>
                  </a:outerShdw>
                </a:effectLst>
                <a:latin typeface="+mj-lt"/>
              </a:rPr>
              <a:t> (Gog)</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as also appeared on the flag of the former Soviet Union.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circle(in)">
                                      <p:cBhvr>
                                        <p:cTn id="7" dur="2000"/>
                                        <p:tgtEl>
                                          <p:spTgt spid="19149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3412"/>
                                        </p:tgtEl>
                                        <p:attrNameLst>
                                          <p:attrName>style.visibility</p:attrName>
                                        </p:attrNameLst>
                                      </p:cBhvr>
                                      <p:to>
                                        <p:strVal val="visible"/>
                                      </p:to>
                                    </p:set>
                                    <p:anim calcmode="discrete" valueType="clr">
                                      <p:cBhvr override="childStyle">
                                        <p:cTn id="12" dur="80"/>
                                        <p:tgtEl>
                                          <p:spTgt spid="2734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3412"/>
                                        </p:tgtEl>
                                        <p:attrNameLst>
                                          <p:attrName>fillcolor</p:attrName>
                                        </p:attrNameLst>
                                      </p:cBhvr>
                                      <p:tavLst>
                                        <p:tav tm="0">
                                          <p:val>
                                            <p:clrVal>
                                              <a:schemeClr val="accent2"/>
                                            </p:clrVal>
                                          </p:val>
                                        </p:tav>
                                        <p:tav tm="50000">
                                          <p:val>
                                            <p:clrVal>
                                              <a:schemeClr val="hlink"/>
                                            </p:clrVal>
                                          </p:val>
                                        </p:tav>
                                      </p:tavLst>
                                    </p:anim>
                                    <p:set>
                                      <p:cBhvr>
                                        <p:cTn id="14" dur="80"/>
                                        <p:tgtEl>
                                          <p:spTgt spid="27341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1492"/>
                                        </p:tgtEl>
                                        <p:attrNameLst>
                                          <p:attrName>style.visibility</p:attrName>
                                        </p:attrNameLst>
                                      </p:cBhvr>
                                      <p:to>
                                        <p:strVal val="visible"/>
                                      </p:to>
                                    </p:set>
                                    <p:anim calcmode="lin" valueType="num">
                                      <p:cBhvr additive="base">
                                        <p:cTn id="19" dur="500" fill="hold"/>
                                        <p:tgtEl>
                                          <p:spTgt spid="191492"/>
                                        </p:tgtEl>
                                        <p:attrNameLst>
                                          <p:attrName>ppt_x</p:attrName>
                                        </p:attrNameLst>
                                      </p:cBhvr>
                                      <p:tavLst>
                                        <p:tav tm="0">
                                          <p:val>
                                            <p:strVal val="1+#ppt_w/2"/>
                                          </p:val>
                                        </p:tav>
                                        <p:tav tm="100000">
                                          <p:val>
                                            <p:strVal val="#ppt_x"/>
                                          </p:val>
                                        </p:tav>
                                      </p:tavLst>
                                    </p:anim>
                                    <p:anim calcmode="lin" valueType="num">
                                      <p:cBhvr additive="base">
                                        <p:cTn id="20"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P spid="27341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937A7694-1144-4C7E-B64E-3E2DC1E32236}" type="slidenum">
              <a:rPr lang="en-GB"/>
              <a:pPr>
                <a:defRPr/>
              </a:pPr>
              <a:t>198</a:t>
            </a:fld>
            <a:endParaRPr lang="en-GB"/>
          </a:p>
        </p:txBody>
      </p:sp>
      <p:sp>
        <p:nvSpPr>
          <p:cNvPr id="277506" name="Rectangle 2"/>
          <p:cNvSpPr>
            <a:spLocks noGrp="1" noChangeArrowheads="1"/>
          </p:cNvSpPr>
          <p:nvPr>
            <p:ph type="title"/>
          </p:nvPr>
        </p:nvSpPr>
        <p:spPr/>
        <p:txBody>
          <a:bodyPr/>
          <a:lstStyle/>
          <a:p>
            <a:pPr eaLnBrk="1" hangingPunct="1">
              <a:defRPr/>
            </a:pPr>
            <a:endParaRPr lang="en-US" smtClean="0"/>
          </a:p>
        </p:txBody>
      </p:sp>
      <p:pic>
        <p:nvPicPr>
          <p:cNvPr id="192516" name="Picture 3" descr="MVC-005F"/>
          <p:cNvPicPr>
            <a:picLocks noChangeAspect="1" noChangeArrowheads="1"/>
          </p:cNvPicPr>
          <p:nvPr/>
        </p:nvPicPr>
        <p:blipFill>
          <a:blip r:embed="rId3" cstate="print">
            <a:lum bright="-12000" contrast="48000"/>
          </a:blip>
          <a:srcRect/>
          <a:stretch>
            <a:fillRect/>
          </a:stretch>
        </p:blipFill>
        <p:spPr bwMode="auto">
          <a:xfrm>
            <a:off x="0" y="0"/>
            <a:ext cx="9144000" cy="6858000"/>
          </a:xfrm>
          <a:prstGeom prst="rect">
            <a:avLst/>
          </a:prstGeom>
          <a:noFill/>
          <a:ln w="9525">
            <a:noFill/>
            <a:miter lim="800000"/>
            <a:headEnd/>
            <a:tailEnd/>
          </a:ln>
        </p:spPr>
      </p:pic>
      <p:sp>
        <p:nvSpPr>
          <p:cNvPr id="277508" name="Text Box 4"/>
          <p:cNvSpPr txBox="1">
            <a:spLocks noChangeArrowheads="1"/>
          </p:cNvSpPr>
          <p:nvPr/>
        </p:nvSpPr>
        <p:spPr bwMode="auto">
          <a:xfrm>
            <a:off x="0" y="5303838"/>
            <a:ext cx="9144000" cy="156966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i="0" dirty="0">
                <a:solidFill>
                  <a:srgbClr val="00FF00"/>
                </a:solidFill>
                <a:effectLst>
                  <a:outerShdw blurRad="38100" dist="38100" dir="2700000" algn="tl">
                    <a:srgbClr val="000000"/>
                  </a:outerShdw>
                </a:effectLst>
              </a:rPr>
              <a:t>The Freemason’s arms as depicted on the building – </a:t>
            </a:r>
            <a:r>
              <a:rPr lang="en-GB" sz="3200" b="1" i="0" dirty="0">
                <a:solidFill>
                  <a:srgbClr val="FF0000"/>
                </a:solidFill>
                <a:effectLst>
                  <a:outerShdw blurRad="38100" dist="38100" dir="2700000" algn="tl">
                    <a:srgbClr val="000000"/>
                  </a:outerShdw>
                </a:effectLst>
              </a:rPr>
              <a:t>notice the 2 “angels” have cloven feet!!</a:t>
            </a:r>
          </a:p>
        </p:txBody>
      </p:sp>
      <p:sp>
        <p:nvSpPr>
          <p:cNvPr id="192518" name="AutoShape 5"/>
          <p:cNvSpPr>
            <a:spLocks noChangeArrowheads="1"/>
          </p:cNvSpPr>
          <p:nvPr/>
        </p:nvSpPr>
        <p:spPr bwMode="auto">
          <a:xfrm>
            <a:off x="323850" y="3933825"/>
            <a:ext cx="2411413" cy="719138"/>
          </a:xfrm>
          <a:prstGeom prst="rightArrow">
            <a:avLst>
              <a:gd name="adj1" fmla="val 50000"/>
              <a:gd name="adj2" fmla="val 83830"/>
            </a:avLst>
          </a:prstGeom>
          <a:solidFill>
            <a:schemeClr val="accent1"/>
          </a:solidFill>
          <a:ln w="9525">
            <a:solidFill>
              <a:schemeClr val="tx1"/>
            </a:solidFill>
            <a:miter lim="800000"/>
            <a:headEnd/>
            <a:tailEnd/>
          </a:ln>
        </p:spPr>
        <p:txBody>
          <a:bodyPr wrap="none" anchor="ctr"/>
          <a:lstStyle/>
          <a:p>
            <a:endParaRPr lang="en-US"/>
          </a:p>
        </p:txBody>
      </p:sp>
      <p:sp>
        <p:nvSpPr>
          <p:cNvPr id="192519" name="AutoShape 6"/>
          <p:cNvSpPr>
            <a:spLocks noChangeArrowheads="1"/>
          </p:cNvSpPr>
          <p:nvPr/>
        </p:nvSpPr>
        <p:spPr bwMode="auto">
          <a:xfrm>
            <a:off x="6011863" y="3789363"/>
            <a:ext cx="2808287" cy="792162"/>
          </a:xfrm>
          <a:prstGeom prst="leftArrow">
            <a:avLst>
              <a:gd name="adj1" fmla="val 50000"/>
              <a:gd name="adj2" fmla="val 8862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circle(in)">
                                      <p:cBhvr>
                                        <p:cTn id="7" dur="2000"/>
                                        <p:tgtEl>
                                          <p:spTgt spid="1925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7508"/>
                                        </p:tgtEl>
                                        <p:attrNameLst>
                                          <p:attrName>style.visibility</p:attrName>
                                        </p:attrNameLst>
                                      </p:cBhvr>
                                      <p:to>
                                        <p:strVal val="visible"/>
                                      </p:to>
                                    </p:set>
                                    <p:anim calcmode="lin" valueType="num">
                                      <p:cBhvr additive="base">
                                        <p:cTn id="12" dur="500" fill="hold"/>
                                        <p:tgtEl>
                                          <p:spTgt spid="277508"/>
                                        </p:tgtEl>
                                        <p:attrNameLst>
                                          <p:attrName>ppt_x</p:attrName>
                                        </p:attrNameLst>
                                      </p:cBhvr>
                                      <p:tavLst>
                                        <p:tav tm="0">
                                          <p:val>
                                            <p:strVal val="#ppt_x"/>
                                          </p:val>
                                        </p:tav>
                                        <p:tav tm="100000">
                                          <p:val>
                                            <p:strVal val="#ppt_x"/>
                                          </p:val>
                                        </p:tav>
                                      </p:tavLst>
                                    </p:anim>
                                    <p:anim calcmode="lin" valueType="num">
                                      <p:cBhvr additive="base">
                                        <p:cTn id="13" dur="500" fill="hold"/>
                                        <p:tgtEl>
                                          <p:spTgt spid="27750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2518"/>
                                        </p:tgtEl>
                                        <p:attrNameLst>
                                          <p:attrName>style.visibility</p:attrName>
                                        </p:attrNameLst>
                                      </p:cBhvr>
                                      <p:to>
                                        <p:strVal val="visible"/>
                                      </p:to>
                                    </p:set>
                                    <p:anim calcmode="lin" valueType="num">
                                      <p:cBhvr additive="base">
                                        <p:cTn id="18" dur="500" fill="hold"/>
                                        <p:tgtEl>
                                          <p:spTgt spid="192518"/>
                                        </p:tgtEl>
                                        <p:attrNameLst>
                                          <p:attrName>ppt_x</p:attrName>
                                        </p:attrNameLst>
                                      </p:cBhvr>
                                      <p:tavLst>
                                        <p:tav tm="0">
                                          <p:val>
                                            <p:strVal val="0-#ppt_w/2"/>
                                          </p:val>
                                        </p:tav>
                                        <p:tav tm="100000">
                                          <p:val>
                                            <p:strVal val="#ppt_x"/>
                                          </p:val>
                                        </p:tav>
                                      </p:tavLst>
                                    </p:anim>
                                    <p:anim calcmode="lin" valueType="num">
                                      <p:cBhvr additive="base">
                                        <p:cTn id="19" dur="500" fill="hold"/>
                                        <p:tgtEl>
                                          <p:spTgt spid="1925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92519"/>
                                        </p:tgtEl>
                                        <p:attrNameLst>
                                          <p:attrName>style.visibility</p:attrName>
                                        </p:attrNameLst>
                                      </p:cBhvr>
                                      <p:to>
                                        <p:strVal val="visible"/>
                                      </p:to>
                                    </p:set>
                                    <p:anim calcmode="lin" valueType="num">
                                      <p:cBhvr additive="base">
                                        <p:cTn id="24" dur="500" fill="hold"/>
                                        <p:tgtEl>
                                          <p:spTgt spid="192519"/>
                                        </p:tgtEl>
                                        <p:attrNameLst>
                                          <p:attrName>ppt_x</p:attrName>
                                        </p:attrNameLst>
                                      </p:cBhvr>
                                      <p:tavLst>
                                        <p:tav tm="0">
                                          <p:val>
                                            <p:strVal val="1+#ppt_w/2"/>
                                          </p:val>
                                        </p:tav>
                                        <p:tav tm="100000">
                                          <p:val>
                                            <p:strVal val="#ppt_x"/>
                                          </p:val>
                                        </p:tav>
                                      </p:tavLst>
                                    </p:anim>
                                    <p:anim calcmode="lin" valueType="num">
                                      <p:cBhvr additive="base">
                                        <p:cTn id="25" dur="500" fill="hold"/>
                                        <p:tgtEl>
                                          <p:spTgt spid="192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53B7B55B-BC2B-4421-9B27-300EC5B277A8}" type="slidenum">
              <a:rPr lang="en-GB"/>
              <a:pPr>
                <a:defRPr/>
              </a:pPr>
              <a:t>199</a:t>
            </a:fld>
            <a:endParaRPr lang="en-GB"/>
          </a:p>
        </p:txBody>
      </p:sp>
      <p:sp>
        <p:nvSpPr>
          <p:cNvPr id="275458" name="Rectangle 2"/>
          <p:cNvSpPr>
            <a:spLocks noGrp="1" noChangeArrowheads="1"/>
          </p:cNvSpPr>
          <p:nvPr>
            <p:ph type="title"/>
          </p:nvPr>
        </p:nvSpPr>
        <p:spPr>
          <a:xfrm>
            <a:off x="457200" y="228600"/>
            <a:ext cx="5627688" cy="1143000"/>
          </a:xfrm>
        </p:spPr>
        <p:txBody>
          <a:bodyPr/>
          <a:lstStyle/>
          <a:p>
            <a:pPr eaLnBrk="1" hangingPunct="1">
              <a:defRPr/>
            </a:pPr>
            <a:endParaRPr lang="en-US" smtClean="0"/>
          </a:p>
        </p:txBody>
      </p:sp>
      <p:pic>
        <p:nvPicPr>
          <p:cNvPr id="193540" name="Picture 3" descr="MVC-003F"/>
          <p:cNvPicPr>
            <a:picLocks noChangeAspect="1" noChangeArrowheads="1"/>
          </p:cNvPicPr>
          <p:nvPr/>
        </p:nvPicPr>
        <p:blipFill>
          <a:blip r:embed="rId3" cstate="print">
            <a:lum bright="18000" contrast="36000"/>
          </a:blip>
          <a:srcRect l="16910" t="26381" r="21606" b="22838"/>
          <a:stretch>
            <a:fillRect/>
          </a:stretch>
        </p:blipFill>
        <p:spPr bwMode="auto">
          <a:xfrm>
            <a:off x="0" y="0"/>
            <a:ext cx="6227763" cy="6858000"/>
          </a:xfrm>
          <a:prstGeom prst="rect">
            <a:avLst/>
          </a:prstGeom>
          <a:noFill/>
          <a:ln w="9525">
            <a:noFill/>
            <a:miter lim="800000"/>
            <a:headEnd/>
            <a:tailEnd/>
          </a:ln>
        </p:spPr>
      </p:pic>
      <p:sp>
        <p:nvSpPr>
          <p:cNvPr id="275460" name="Text Box 4"/>
          <p:cNvSpPr txBox="1">
            <a:spLocks noChangeArrowheads="1"/>
          </p:cNvSpPr>
          <p:nvPr/>
        </p:nvSpPr>
        <p:spPr bwMode="auto">
          <a:xfrm>
            <a:off x="6443663" y="928688"/>
            <a:ext cx="2700337" cy="4400550"/>
          </a:xfrm>
          <a:prstGeom prst="rect">
            <a:avLst/>
          </a:prstGeom>
          <a:noFill/>
          <a:ln w="9525">
            <a:noFill/>
            <a:miter lim="800000"/>
            <a:headEnd/>
            <a:tailEnd/>
          </a:ln>
          <a:effectLst/>
        </p:spPr>
        <p:txBody>
          <a:bodyPr>
            <a:spAutoFit/>
          </a:bodyPr>
          <a:lstStyle/>
          <a:p>
            <a:pPr>
              <a:spcBef>
                <a:spcPct val="50000"/>
              </a:spcBef>
              <a:defRPr/>
            </a:pPr>
            <a:r>
              <a:rPr lang="en-GB" sz="2800" b="1" i="0" dirty="0">
                <a:solidFill>
                  <a:schemeClr val="hlink"/>
                </a:solidFill>
                <a:effectLst>
                  <a:outerShdw blurRad="38100" dist="38100" dir="2700000" algn="tl">
                    <a:srgbClr val="000000"/>
                  </a:outerShdw>
                </a:effectLst>
                <a:latin typeface="+mj-lt"/>
              </a:rPr>
              <a:t>Here we can see in clearer detail</a:t>
            </a:r>
            <a:r>
              <a:rPr lang="en-GB" sz="2800" b="1" i="0" dirty="0">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 the Masonic coat of arms on the pub opposite the Masonic hall</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 again notice the cloven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circle(in)">
                                      <p:cBhvr>
                                        <p:cTn id="7" dur="2000"/>
                                        <p:tgtEl>
                                          <p:spTgt spid="19354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5460"/>
                                        </p:tgtEl>
                                        <p:attrNameLst>
                                          <p:attrName>style.visibility</p:attrName>
                                        </p:attrNameLst>
                                      </p:cBhvr>
                                      <p:to>
                                        <p:strVal val="visible"/>
                                      </p:to>
                                    </p:set>
                                    <p:anim calcmode="discrete" valueType="clr">
                                      <p:cBhvr override="childStyle">
                                        <p:cTn id="12" dur="80"/>
                                        <p:tgtEl>
                                          <p:spTgt spid="27546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5460"/>
                                        </p:tgtEl>
                                        <p:attrNameLst>
                                          <p:attrName>fillcolor</p:attrName>
                                        </p:attrNameLst>
                                      </p:cBhvr>
                                      <p:tavLst>
                                        <p:tav tm="0">
                                          <p:val>
                                            <p:clrVal>
                                              <a:schemeClr val="accent2"/>
                                            </p:clrVal>
                                          </p:val>
                                        </p:tav>
                                        <p:tav tm="50000">
                                          <p:val>
                                            <p:clrVal>
                                              <a:schemeClr val="hlink"/>
                                            </p:clrVal>
                                          </p:val>
                                        </p:tav>
                                      </p:tavLst>
                                    </p:anim>
                                    <p:set>
                                      <p:cBhvr>
                                        <p:cTn id="14" dur="80"/>
                                        <p:tgtEl>
                                          <p:spTgt spid="275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42F4C7A-C378-49FB-A3EB-842DC09AEFAD}" type="slidenum">
              <a:rPr lang="en-GB"/>
              <a:pPr>
                <a:defRPr/>
              </a:pPr>
              <a:t>2</a:t>
            </a:fld>
            <a:endParaRPr lang="en-GB"/>
          </a:p>
        </p:txBody>
      </p:sp>
      <p:sp>
        <p:nvSpPr>
          <p:cNvPr id="86018" name="Rectangle 2"/>
          <p:cNvSpPr>
            <a:spLocks noGrp="1" noChangeArrowheads="1"/>
          </p:cNvSpPr>
          <p:nvPr>
            <p:ph type="title"/>
          </p:nvPr>
        </p:nvSpPr>
        <p:spPr/>
        <p:txBody>
          <a:bodyPr/>
          <a:lstStyle/>
          <a:p>
            <a:pPr eaLnBrk="1" hangingPunct="1">
              <a:defRPr/>
            </a:pPr>
            <a:r>
              <a:rPr lang="en-GB" b="1" smtClean="0">
                <a:solidFill>
                  <a:srgbClr val="FF0000"/>
                </a:solidFill>
              </a:rPr>
              <a:t>The Story of Gog &amp; Magog</a:t>
            </a:r>
            <a:br>
              <a:rPr lang="en-GB" b="1" smtClean="0">
                <a:solidFill>
                  <a:srgbClr val="FF0000"/>
                </a:solidFill>
              </a:rPr>
            </a:br>
            <a:r>
              <a:rPr lang="en-GB" sz="2400" b="1" smtClean="0">
                <a:solidFill>
                  <a:srgbClr val="00FF00"/>
                </a:solidFill>
              </a:rPr>
              <a:t>Will be covered in a series of 10 parts</a:t>
            </a:r>
            <a:endParaRPr lang="en-GB" b="1" smtClean="0">
              <a:solidFill>
                <a:srgbClr val="00FF00"/>
              </a:solidFill>
            </a:endParaRPr>
          </a:p>
        </p:txBody>
      </p:sp>
      <p:sp>
        <p:nvSpPr>
          <p:cNvPr id="86019" name="Rectangle 3"/>
          <p:cNvSpPr>
            <a:spLocks noGrp="1" noChangeArrowheads="1"/>
          </p:cNvSpPr>
          <p:nvPr>
            <p:ph type="body" idx="1"/>
          </p:nvPr>
        </p:nvSpPr>
        <p:spPr/>
        <p:txBody>
          <a:bodyPr/>
          <a:lstStyle/>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Attila, The Rise of Islam and the Khazars</a:t>
            </a:r>
          </a:p>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Genghis  Khan, The Russians &amp; the 3 frogs of Revelation</a:t>
            </a:r>
          </a:p>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The Spanish Armada &amp; Inquisition + the English revolution</a:t>
            </a:r>
          </a:p>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The rise of the House of Rothschilds &amp; the Armenian Holocaust</a:t>
            </a:r>
          </a:p>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The French Revolution &amp;The Victorian Era</a:t>
            </a:r>
          </a:p>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WW1 &amp; WW2 </a:t>
            </a:r>
          </a:p>
          <a:p>
            <a:pPr marL="609600" indent="-609600" eaLnBrk="1" hangingPunct="1">
              <a:buFontTx/>
              <a:buAutoNum type="arabicPeriod"/>
              <a:defRPr/>
            </a:pPr>
            <a:r>
              <a:rPr lang="en-GB" sz="2800" b="1" smtClean="0">
                <a:solidFill>
                  <a:srgbClr val="FFFF00"/>
                </a:solidFill>
                <a:effectLst>
                  <a:outerShdw blurRad="38100" dist="38100" dir="2700000" algn="tl">
                    <a:srgbClr val="000000"/>
                  </a:outerShdw>
                </a:effectLst>
              </a:rPr>
              <a:t>Post War Situation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50395EEE-2C7F-4E2E-8537-F04F8CDBC10A}" type="slidenum">
              <a:rPr lang="en-GB" smtClean="0"/>
              <a:pPr>
                <a:defRPr/>
              </a:pPr>
              <a:t>20</a:t>
            </a:fld>
            <a:endParaRPr lang="en-GB"/>
          </a:p>
        </p:txBody>
      </p:sp>
      <p:sp>
        <p:nvSpPr>
          <p:cNvPr id="4" name="TextBox 3"/>
          <p:cNvSpPr txBox="1"/>
          <p:nvPr/>
        </p:nvSpPr>
        <p:spPr>
          <a:xfrm>
            <a:off x="4857750" y="1428750"/>
            <a:ext cx="4000500" cy="48323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The ruse would have worked, had not one of the bombs detonated prematurely, </a:t>
            </a:r>
            <a:r>
              <a:rPr lang="en-GB" sz="2800" b="1" i="0" dirty="0">
                <a:solidFill>
                  <a:srgbClr val="FFCC66"/>
                </a:solidFill>
                <a:effectLst>
                  <a:outerShdw blurRad="38100" dist="38100" dir="2700000" algn="tl">
                    <a:srgbClr val="000000"/>
                  </a:outerShdw>
                </a:effectLst>
                <a:latin typeface="+mj-lt"/>
              </a:rPr>
              <a:t>allowing the Egyptians to capture and identify one of the bombers, </a:t>
            </a:r>
            <a:r>
              <a:rPr lang="en-GB" sz="2800" b="1" i="0" dirty="0">
                <a:solidFill>
                  <a:srgbClr val="00FF00"/>
                </a:solidFill>
                <a:effectLst>
                  <a:outerShdw blurRad="38100" dist="38100" dir="2700000" algn="tl">
                    <a:srgbClr val="000000"/>
                  </a:outerShdw>
                </a:effectLst>
                <a:latin typeface="+mj-lt"/>
              </a:rPr>
              <a:t>which in turn led to the round up of an Israeli spy ring. </a:t>
            </a:r>
            <a:endParaRPr lang="en-GB" sz="2800" dirty="0">
              <a:solidFill>
                <a:srgbClr val="00FF00"/>
              </a:solidFill>
              <a:latin typeface="+mj-lt"/>
            </a:endParaRPr>
          </a:p>
        </p:txBody>
      </p:sp>
      <p:pic>
        <p:nvPicPr>
          <p:cNvPr id="313346" name="Picture 2" descr="http://www.ihr.org/webpics/lavon.jpg"/>
          <p:cNvPicPr>
            <a:picLocks noChangeAspect="1" noChangeArrowheads="1"/>
          </p:cNvPicPr>
          <p:nvPr/>
        </p:nvPicPr>
        <p:blipFill>
          <a:blip r:embed="rId3" cstate="print"/>
          <a:srcRect/>
          <a:stretch>
            <a:fillRect/>
          </a:stretch>
        </p:blipFill>
        <p:spPr bwMode="auto">
          <a:xfrm>
            <a:off x="785813" y="1285875"/>
            <a:ext cx="3390900" cy="4000500"/>
          </a:xfrm>
          <a:prstGeom prst="rect">
            <a:avLst/>
          </a:prstGeom>
          <a:noFill/>
          <a:ln w="9525">
            <a:noFill/>
            <a:miter lim="800000"/>
            <a:headEnd/>
            <a:tailEnd/>
          </a:ln>
        </p:spPr>
      </p:pic>
      <p:sp>
        <p:nvSpPr>
          <p:cNvPr id="6" name="TextBox 5"/>
          <p:cNvSpPr txBox="1"/>
          <p:nvPr/>
        </p:nvSpPr>
        <p:spPr>
          <a:xfrm>
            <a:off x="285750" y="5429250"/>
            <a:ext cx="4572000" cy="1200150"/>
          </a:xfrm>
          <a:prstGeom prst="rect">
            <a:avLst/>
          </a:prstGeom>
          <a:noFill/>
        </p:spPr>
        <p:txBody>
          <a:bodyPr>
            <a:spAutoFit/>
          </a:bodyPr>
          <a:lstStyle/>
          <a:p>
            <a:pPr algn="ctr">
              <a:defRPr/>
            </a:pPr>
            <a:r>
              <a:rPr lang="en-GB" sz="2400" b="1" i="0" dirty="0">
                <a:solidFill>
                  <a:srgbClr val="FFFF00"/>
                </a:solidFill>
                <a:effectLst>
                  <a:outerShdw blurRad="38100" dist="38100" dir="2700000" algn="tl">
                    <a:srgbClr val="000000">
                      <a:alpha val="43137"/>
                    </a:srgbClr>
                  </a:outerShdw>
                </a:effectLst>
                <a:latin typeface="+mj-lt"/>
              </a:rPr>
              <a:t>Israeli's Defence Minister </a:t>
            </a:r>
            <a:r>
              <a:rPr lang="en-GB" sz="2400" b="1" i="0" dirty="0" err="1">
                <a:solidFill>
                  <a:srgbClr val="FFFF00"/>
                </a:solidFill>
                <a:effectLst>
                  <a:outerShdw blurRad="38100" dist="38100" dir="2700000" algn="tl">
                    <a:srgbClr val="000000">
                      <a:alpha val="43137"/>
                    </a:srgbClr>
                  </a:outerShdw>
                </a:effectLst>
                <a:latin typeface="+mj-lt"/>
              </a:rPr>
              <a:t>Pinhas</a:t>
            </a:r>
            <a:r>
              <a:rPr lang="en-GB" sz="2400" b="1" i="0" dirty="0">
                <a:solidFill>
                  <a:srgbClr val="FFFF00"/>
                </a:solidFill>
                <a:effectLst>
                  <a:outerShdw blurRad="38100" dist="38100" dir="2700000" algn="tl">
                    <a:srgbClr val="000000">
                      <a:alpha val="43137"/>
                    </a:srgbClr>
                  </a:outerShdw>
                </a:effectLst>
                <a:latin typeface="+mj-lt"/>
              </a:rPr>
              <a:t> Lavon was brought down by the scandal</a:t>
            </a:r>
            <a:endParaRPr lang="en-GB" sz="2400" b="1"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circle(in)">
                                      <p:cBhvr>
                                        <p:cTn id="7" dur="2000"/>
                                        <p:tgtEl>
                                          <p:spTgt spid="3133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6422387-E5D7-4B57-A54D-1935BDD3D08D}" type="slidenum">
              <a:rPr lang="en-GB"/>
              <a:pPr>
                <a:defRPr/>
              </a:pPr>
              <a:t>200</a:t>
            </a:fld>
            <a:endParaRPr lang="en-GB"/>
          </a:p>
        </p:txBody>
      </p:sp>
      <p:sp>
        <p:nvSpPr>
          <p:cNvPr id="276482" name="Rectangle 2"/>
          <p:cNvSpPr>
            <a:spLocks noGrp="1" noChangeArrowheads="1"/>
          </p:cNvSpPr>
          <p:nvPr>
            <p:ph type="title"/>
          </p:nvPr>
        </p:nvSpPr>
        <p:spPr/>
        <p:txBody>
          <a:bodyPr/>
          <a:lstStyle/>
          <a:p>
            <a:pPr eaLnBrk="1" hangingPunct="1">
              <a:defRPr/>
            </a:pPr>
            <a:endParaRPr lang="en-US" smtClean="0"/>
          </a:p>
        </p:txBody>
      </p:sp>
      <p:pic>
        <p:nvPicPr>
          <p:cNvPr id="194564" name="Picture 3" descr="MVC-004F"/>
          <p:cNvPicPr>
            <a:picLocks noChangeAspect="1" noChangeArrowheads="1"/>
          </p:cNvPicPr>
          <p:nvPr/>
        </p:nvPicPr>
        <p:blipFill>
          <a:blip r:embed="rId3" cstate="print">
            <a:lum bright="-6000" contrast="18000"/>
          </a:blip>
          <a:srcRect/>
          <a:stretch>
            <a:fillRect/>
          </a:stretch>
        </p:blipFill>
        <p:spPr bwMode="auto">
          <a:xfrm>
            <a:off x="0" y="0"/>
            <a:ext cx="9144000" cy="6859588"/>
          </a:xfrm>
          <a:prstGeom prst="rect">
            <a:avLst/>
          </a:prstGeom>
          <a:noFill/>
          <a:ln w="9525">
            <a:noFill/>
            <a:miter lim="800000"/>
            <a:headEnd/>
            <a:tailEnd/>
          </a:ln>
        </p:spPr>
      </p:pic>
      <p:sp>
        <p:nvSpPr>
          <p:cNvPr id="276484" name="Text Box 4"/>
          <p:cNvSpPr txBox="1">
            <a:spLocks noChangeArrowheads="1"/>
          </p:cNvSpPr>
          <p:nvPr/>
        </p:nvSpPr>
        <p:spPr bwMode="auto">
          <a:xfrm>
            <a:off x="0" y="5057775"/>
            <a:ext cx="9144000" cy="18002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00FFFF"/>
                </a:solidFill>
                <a:effectLst>
                  <a:outerShdw blurRad="38100" dist="38100" dir="2700000" algn="tl">
                    <a:srgbClr val="000000"/>
                  </a:outerShdw>
                </a:effectLst>
              </a:rPr>
              <a:t>Here we see the numerical link to the London bombings i.e. </a:t>
            </a:r>
            <a:r>
              <a:rPr lang="en-GB" sz="2800" b="1" i="0" dirty="0">
                <a:solidFill>
                  <a:srgbClr val="FF0000"/>
                </a:solidFill>
                <a:effectLst>
                  <a:outerShdw blurRad="38100" dist="38100" dir="2700000" algn="tl">
                    <a:srgbClr val="000000"/>
                  </a:outerShdw>
                </a:effectLst>
              </a:rPr>
              <a:t>1717 = 11 &amp; 77 </a:t>
            </a:r>
            <a:r>
              <a:rPr lang="en-GB" sz="2800" b="1" i="0" dirty="0">
                <a:solidFill>
                  <a:srgbClr val="00FFFF"/>
                </a:solidFill>
                <a:effectLst>
                  <a:outerShdw blurRad="38100" dist="38100" dir="2700000" algn="tl">
                    <a:srgbClr val="000000"/>
                  </a:outerShdw>
                </a:effectLst>
              </a:rPr>
              <a:t>and this again gives us a clue as to who the real</a:t>
            </a:r>
            <a:r>
              <a:rPr lang="en-GB" sz="2800" b="1" i="0" dirty="0">
                <a:solidFill>
                  <a:srgbClr val="FF0000"/>
                </a:solidFill>
                <a:effectLst>
                  <a:outerShdw blurRad="38100" dist="38100" dir="2700000" algn="tl">
                    <a:srgbClr val="000000"/>
                  </a:outerShdw>
                </a:effectLst>
              </a:rPr>
              <a:t> culprits of the London Bombings were!!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circle(in)">
                                      <p:cBhvr>
                                        <p:cTn id="7" dur="20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484"/>
                                        </p:tgtEl>
                                        <p:attrNameLst>
                                          <p:attrName>style.visibility</p:attrName>
                                        </p:attrNameLst>
                                      </p:cBhvr>
                                      <p:to>
                                        <p:strVal val="visible"/>
                                      </p:to>
                                    </p:set>
                                    <p:anim calcmode="lin" valueType="num">
                                      <p:cBhvr additive="base">
                                        <p:cTn id="12" dur="500" fill="hold"/>
                                        <p:tgtEl>
                                          <p:spTgt spid="276484"/>
                                        </p:tgtEl>
                                        <p:attrNameLst>
                                          <p:attrName>ppt_x</p:attrName>
                                        </p:attrNameLst>
                                      </p:cBhvr>
                                      <p:tavLst>
                                        <p:tav tm="0">
                                          <p:val>
                                            <p:strVal val="#ppt_x"/>
                                          </p:val>
                                        </p:tav>
                                        <p:tav tm="100000">
                                          <p:val>
                                            <p:strVal val="#ppt_x"/>
                                          </p:val>
                                        </p:tav>
                                      </p:tavLst>
                                    </p:anim>
                                    <p:anim calcmode="lin" valueType="num">
                                      <p:cBhvr additive="base">
                                        <p:cTn id="13" dur="500" fill="hold"/>
                                        <p:tgtEl>
                                          <p:spTgt spid="276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18560E49-F41E-4815-8EC8-2E2D88437071}" type="slidenum">
              <a:rPr lang="en-GB"/>
              <a:pPr>
                <a:defRPr/>
              </a:pPr>
              <a:t>201</a:t>
            </a:fld>
            <a:endParaRPr lang="en-GB"/>
          </a:p>
        </p:txBody>
      </p:sp>
      <p:sp>
        <p:nvSpPr>
          <p:cNvPr id="270338" name="Rectangle 2"/>
          <p:cNvSpPr>
            <a:spLocks noGrp="1" noChangeArrowheads="1"/>
          </p:cNvSpPr>
          <p:nvPr>
            <p:ph type="title"/>
          </p:nvPr>
        </p:nvSpPr>
        <p:spPr/>
        <p:txBody>
          <a:bodyPr/>
          <a:lstStyle/>
          <a:p>
            <a:pPr eaLnBrk="1" hangingPunct="1">
              <a:defRPr/>
            </a:pPr>
            <a:endParaRPr lang="en-US" smtClean="0"/>
          </a:p>
        </p:txBody>
      </p:sp>
      <p:pic>
        <p:nvPicPr>
          <p:cNvPr id="207876" name="Picture 3" descr="blooddees"/>
          <p:cNvPicPr>
            <a:picLocks noGrp="1" noChangeAspect="1" noChangeArrowheads="1"/>
          </p:cNvPicPr>
          <p:nvPr>
            <p:ph idx="1"/>
          </p:nvPr>
        </p:nvPicPr>
        <p:blipFill>
          <a:blip r:embed="rId3" cstate="print"/>
          <a:srcRect b="3995"/>
          <a:stretch>
            <a:fillRect/>
          </a:stretch>
        </p:blipFill>
        <p:spPr>
          <a:xfrm>
            <a:off x="0" y="-84138"/>
            <a:ext cx="9144000" cy="6942138"/>
          </a:xfrm>
          <a:noFill/>
        </p:spPr>
      </p:pic>
      <p:sp>
        <p:nvSpPr>
          <p:cNvPr id="270340" name="Text Box 4"/>
          <p:cNvSpPr txBox="1">
            <a:spLocks noChangeArrowheads="1"/>
          </p:cNvSpPr>
          <p:nvPr/>
        </p:nvSpPr>
        <p:spPr bwMode="auto">
          <a:xfrm>
            <a:off x="395288" y="333375"/>
            <a:ext cx="2089150"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7/7/7</a:t>
            </a:r>
          </a:p>
        </p:txBody>
      </p:sp>
      <p:sp>
        <p:nvSpPr>
          <p:cNvPr id="270341" name="Text Box 5"/>
          <p:cNvSpPr txBox="1">
            <a:spLocks noChangeArrowheads="1"/>
          </p:cNvSpPr>
          <p:nvPr/>
        </p:nvSpPr>
        <p:spPr bwMode="auto">
          <a:xfrm>
            <a:off x="6156325" y="333375"/>
            <a:ext cx="2160588"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9/11</a:t>
            </a:r>
          </a:p>
        </p:txBody>
      </p:sp>
      <p:sp>
        <p:nvSpPr>
          <p:cNvPr id="270342" name="Text Box 6"/>
          <p:cNvSpPr txBox="1">
            <a:spLocks noChangeArrowheads="1"/>
          </p:cNvSpPr>
          <p:nvPr/>
        </p:nvSpPr>
        <p:spPr bwMode="auto">
          <a:xfrm>
            <a:off x="2987675" y="2997200"/>
            <a:ext cx="2592388"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Iraq</a:t>
            </a:r>
          </a:p>
        </p:txBody>
      </p:sp>
      <p:sp>
        <p:nvSpPr>
          <p:cNvPr id="270343" name="Text Box 7"/>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spcBef>
                <a:spcPct val="50000"/>
              </a:spcBef>
              <a:defRPr/>
            </a:pPr>
            <a:r>
              <a:rPr lang="en-GB" sz="3600" b="1" i="0">
                <a:solidFill>
                  <a:srgbClr val="FFFF00"/>
                </a:solidFill>
                <a:effectLst>
                  <a:outerShdw blurRad="38100" dist="38100" dir="2700000" algn="tl">
                    <a:srgbClr val="000000"/>
                  </a:outerShdw>
                </a:effectLst>
                <a:latin typeface="Arial" charset="0"/>
              </a:rPr>
              <a:t>Congratulations Missions Accomplished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341"/>
                                        </p:tgtEl>
                                        <p:attrNameLst>
                                          <p:attrName>style.visibility</p:attrName>
                                        </p:attrNameLst>
                                      </p:cBhvr>
                                      <p:to>
                                        <p:strVal val="visible"/>
                                      </p:to>
                                    </p:set>
                                    <p:anim calcmode="lin" valueType="num">
                                      <p:cBhvr additive="base">
                                        <p:cTn id="13" dur="500" fill="hold"/>
                                        <p:tgtEl>
                                          <p:spTgt spid="270341"/>
                                        </p:tgtEl>
                                        <p:attrNameLst>
                                          <p:attrName>ppt_x</p:attrName>
                                        </p:attrNameLst>
                                      </p:cBhvr>
                                      <p:tavLst>
                                        <p:tav tm="0">
                                          <p:val>
                                            <p:strVal val="#ppt_x"/>
                                          </p:val>
                                        </p:tav>
                                        <p:tav tm="100000">
                                          <p:val>
                                            <p:strVal val="#ppt_x"/>
                                          </p:val>
                                        </p:tav>
                                      </p:tavLst>
                                    </p:anim>
                                    <p:anim calcmode="lin" valueType="num">
                                      <p:cBhvr additive="base">
                                        <p:cTn id="14" dur="500" fill="hold"/>
                                        <p:tgtEl>
                                          <p:spTgt spid="2703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0342"/>
                                        </p:tgtEl>
                                        <p:attrNameLst>
                                          <p:attrName>style.visibility</p:attrName>
                                        </p:attrNameLst>
                                      </p:cBhvr>
                                      <p:to>
                                        <p:strVal val="visible"/>
                                      </p:to>
                                    </p:set>
                                    <p:anim calcmode="lin" valueType="num">
                                      <p:cBhvr additive="base">
                                        <p:cTn id="19" dur="500" fill="hold"/>
                                        <p:tgtEl>
                                          <p:spTgt spid="270342"/>
                                        </p:tgtEl>
                                        <p:attrNameLst>
                                          <p:attrName>ppt_x</p:attrName>
                                        </p:attrNameLst>
                                      </p:cBhvr>
                                      <p:tavLst>
                                        <p:tav tm="0">
                                          <p:val>
                                            <p:strVal val="#ppt_x"/>
                                          </p:val>
                                        </p:tav>
                                        <p:tav tm="100000">
                                          <p:val>
                                            <p:strVal val="#ppt_x"/>
                                          </p:val>
                                        </p:tav>
                                      </p:tavLst>
                                    </p:anim>
                                    <p:anim calcmode="lin" valueType="num">
                                      <p:cBhvr additive="base">
                                        <p:cTn id="20" dur="500" fill="hold"/>
                                        <p:tgtEl>
                                          <p:spTgt spid="2703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70343"/>
                                        </p:tgtEl>
                                        <p:attrNameLst>
                                          <p:attrName>style.visibility</p:attrName>
                                        </p:attrNameLst>
                                      </p:cBhvr>
                                      <p:to>
                                        <p:strVal val="visible"/>
                                      </p:to>
                                    </p:set>
                                    <p:anim calcmode="discrete" valueType="clr">
                                      <p:cBhvr override="childStyle">
                                        <p:cTn id="25" dur="80"/>
                                        <p:tgtEl>
                                          <p:spTgt spid="27034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0343"/>
                                        </p:tgtEl>
                                        <p:attrNameLst>
                                          <p:attrName>fillcolor</p:attrName>
                                        </p:attrNameLst>
                                      </p:cBhvr>
                                      <p:tavLst>
                                        <p:tav tm="0">
                                          <p:val>
                                            <p:clrVal>
                                              <a:schemeClr val="accent2"/>
                                            </p:clrVal>
                                          </p:val>
                                        </p:tav>
                                        <p:tav tm="50000">
                                          <p:val>
                                            <p:clrVal>
                                              <a:schemeClr val="hlink"/>
                                            </p:clrVal>
                                          </p:val>
                                        </p:tav>
                                      </p:tavLst>
                                    </p:anim>
                                    <p:set>
                                      <p:cBhvr>
                                        <p:cTn id="27" dur="80"/>
                                        <p:tgtEl>
                                          <p:spTgt spid="2703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p:bldP spid="270342" grpId="0"/>
      <p:bldP spid="270343"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C909D87-B9FB-4E47-AE0E-FE7BFD7ECCF9}" type="slidenum">
              <a:rPr lang="en-GB"/>
              <a:pPr>
                <a:defRPr/>
              </a:pPr>
              <a:t>202</a:t>
            </a:fld>
            <a:endParaRPr lang="en-GB"/>
          </a:p>
        </p:txBody>
      </p:sp>
      <p:sp>
        <p:nvSpPr>
          <p:cNvPr id="135170" name="Rectangle 2"/>
          <p:cNvSpPr>
            <a:spLocks noGrp="1" noChangeArrowheads="1"/>
          </p:cNvSpPr>
          <p:nvPr>
            <p:ph type="title"/>
          </p:nvPr>
        </p:nvSpPr>
        <p:spPr/>
        <p:txBody>
          <a:bodyPr/>
          <a:lstStyle/>
          <a:p>
            <a:pPr eaLnBrk="1" hangingPunct="1">
              <a:defRPr/>
            </a:pPr>
            <a:r>
              <a:rPr lang="en-GB" sz="4000" b="1" smtClean="0">
                <a:solidFill>
                  <a:srgbClr val="FF0000"/>
                </a:solidFill>
              </a:rPr>
              <a:t>Gog A Wolf </a:t>
            </a:r>
            <a:r>
              <a:rPr lang="en-GB" sz="4000" b="1" smtClean="0">
                <a:solidFill>
                  <a:srgbClr val="FFFF00"/>
                </a:solidFill>
              </a:rPr>
              <a:t>In Sheep’s</a:t>
            </a:r>
            <a:r>
              <a:rPr lang="en-GB" sz="4000" b="1" smtClean="0">
                <a:solidFill>
                  <a:srgbClr val="FF0000"/>
                </a:solidFill>
              </a:rPr>
              <a:t> Clothing</a:t>
            </a:r>
          </a:p>
        </p:txBody>
      </p:sp>
      <p:pic>
        <p:nvPicPr>
          <p:cNvPr id="135171" name="Picture 3" descr="wolf"/>
          <p:cNvPicPr>
            <a:picLocks noGrp="1" noChangeAspect="1" noChangeArrowheads="1"/>
          </p:cNvPicPr>
          <p:nvPr>
            <p:ph idx="1"/>
          </p:nvPr>
        </p:nvPicPr>
        <p:blipFill>
          <a:blip r:embed="rId3" cstate="print"/>
          <a:srcRect/>
          <a:stretch>
            <a:fillRect/>
          </a:stretch>
        </p:blipFill>
        <p:spPr>
          <a:xfrm>
            <a:off x="2714625" y="1268413"/>
            <a:ext cx="3500438" cy="3259137"/>
          </a:xfrm>
          <a:noFill/>
        </p:spPr>
      </p:pic>
      <p:sp>
        <p:nvSpPr>
          <p:cNvPr id="135172" name="Text Box 4"/>
          <p:cNvSpPr txBox="1">
            <a:spLocks noChangeArrowheads="1"/>
          </p:cNvSpPr>
          <p:nvPr/>
        </p:nvSpPr>
        <p:spPr bwMode="auto">
          <a:xfrm>
            <a:off x="0" y="4611231"/>
            <a:ext cx="9144000" cy="224676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mj-lt"/>
              </a:rPr>
              <a:t>It is very apt the analogy used by scripture to describe Satan’s attack</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FF"/>
                </a:solidFill>
                <a:effectLst>
                  <a:outerShdw blurRad="38100" dist="38100" dir="2700000" algn="tl">
                    <a:srgbClr val="000000"/>
                  </a:outerShdw>
                </a:effectLst>
                <a:latin typeface="+mj-lt"/>
              </a:rPr>
              <a:t>on God’s people as a wolf, because many prominent politicians both past and present </a:t>
            </a:r>
            <a:r>
              <a:rPr lang="en-GB" sz="2800" b="1" i="0" dirty="0">
                <a:solidFill>
                  <a:srgbClr val="FFFF00"/>
                </a:solidFill>
                <a:effectLst>
                  <a:outerShdw blurRad="38100" dist="38100" dir="2700000" algn="tl">
                    <a:srgbClr val="000000"/>
                  </a:outerShdw>
                </a:effectLst>
                <a:latin typeface="+mj-lt"/>
              </a:rPr>
              <a:t>have been members of the </a:t>
            </a:r>
            <a:r>
              <a:rPr lang="en-GB" sz="2800" b="1" i="0" dirty="0" err="1">
                <a:solidFill>
                  <a:srgbClr val="FFFF00"/>
                </a:solidFill>
                <a:effectLst>
                  <a:outerShdw blurRad="38100" dist="38100" dir="2700000" algn="tl">
                    <a:srgbClr val="000000"/>
                  </a:outerShdw>
                </a:effectLst>
                <a:latin typeface="+mj-lt"/>
              </a:rPr>
              <a:t>Fabian</a:t>
            </a:r>
            <a:r>
              <a:rPr lang="en-GB" sz="2800" b="1" i="0" dirty="0">
                <a:solidFill>
                  <a:srgbClr val="FFFF00"/>
                </a:solidFill>
                <a:effectLst>
                  <a:outerShdw blurRad="38100" dist="38100" dir="2700000" algn="tl">
                    <a:srgbClr val="000000"/>
                  </a:outerShdw>
                </a:effectLst>
                <a:latin typeface="+mj-lt"/>
              </a:rPr>
              <a:t> Society, whose logo is as a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circle(in)">
                                      <p:cBhvr>
                                        <p:cTn id="7" dur="20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35172"/>
                                        </p:tgtEl>
                                        <p:attrNameLst>
                                          <p:attrName>style.visibility</p:attrName>
                                        </p:attrNameLst>
                                      </p:cBhvr>
                                      <p:to>
                                        <p:strVal val="visible"/>
                                      </p:to>
                                    </p:set>
                                    <p:anim calcmode="discrete" valueType="clr">
                                      <p:cBhvr override="childStyle">
                                        <p:cTn id="12" dur="80"/>
                                        <p:tgtEl>
                                          <p:spTgt spid="13517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5172"/>
                                        </p:tgtEl>
                                        <p:attrNameLst>
                                          <p:attrName>fillcolor</p:attrName>
                                        </p:attrNameLst>
                                      </p:cBhvr>
                                      <p:tavLst>
                                        <p:tav tm="0">
                                          <p:val>
                                            <p:clrVal>
                                              <a:schemeClr val="accent2"/>
                                            </p:clrVal>
                                          </p:val>
                                        </p:tav>
                                        <p:tav tm="50000">
                                          <p:val>
                                            <p:clrVal>
                                              <a:schemeClr val="hlink"/>
                                            </p:clrVal>
                                          </p:val>
                                        </p:tav>
                                      </p:tavLst>
                                    </p:anim>
                                    <p:set>
                                      <p:cBhvr>
                                        <p:cTn id="14" dur="80"/>
                                        <p:tgtEl>
                                          <p:spTgt spid="1351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378D6E8-EF1B-469B-9F11-E8BB905762A2}" type="slidenum">
              <a:rPr lang="en-GB"/>
              <a:pPr>
                <a:defRPr/>
              </a:pPr>
              <a:t>203</a:t>
            </a:fld>
            <a:endParaRPr lang="en-GB"/>
          </a:p>
        </p:txBody>
      </p:sp>
      <p:sp>
        <p:nvSpPr>
          <p:cNvPr id="253954" name="Text Box 2"/>
          <p:cNvSpPr txBox="1">
            <a:spLocks noChangeArrowheads="1"/>
          </p:cNvSpPr>
          <p:nvPr/>
        </p:nvSpPr>
        <p:spPr bwMode="auto">
          <a:xfrm>
            <a:off x="0" y="188913"/>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i="0" dirty="0">
                <a:solidFill>
                  <a:srgbClr val="FF0000"/>
                </a:solidFill>
                <a:effectLst>
                  <a:outerShdw blurRad="38100" dist="38100" dir="2700000" algn="tl">
                    <a:srgbClr val="000000"/>
                  </a:outerShdw>
                </a:effectLst>
                <a:latin typeface="+mj-lt"/>
              </a:rPr>
              <a:t>The Story Of Gog And Magog</a:t>
            </a:r>
          </a:p>
        </p:txBody>
      </p:sp>
      <p:sp>
        <p:nvSpPr>
          <p:cNvPr id="253955" name="Text Box 3"/>
          <p:cNvSpPr txBox="1">
            <a:spLocks noChangeArrowheads="1"/>
          </p:cNvSpPr>
          <p:nvPr/>
        </p:nvSpPr>
        <p:spPr bwMode="auto">
          <a:xfrm>
            <a:off x="571500" y="3643313"/>
            <a:ext cx="7215188" cy="181610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00"/>
                </a:solidFill>
                <a:effectLst>
                  <a:outerShdw blurRad="38100" dist="38100" dir="2700000" algn="tl">
                    <a:srgbClr val="000000"/>
                  </a:outerShdw>
                </a:effectLst>
                <a:latin typeface="Arial" charset="0"/>
              </a:rPr>
              <a:t>"In death as in life, I defy the Jews who caused this last war [WW II],</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CC00"/>
                </a:solidFill>
                <a:effectLst>
                  <a:outerShdw blurRad="38100" dist="38100" dir="2700000" algn="tl">
                    <a:srgbClr val="000000"/>
                  </a:outerShdw>
                </a:effectLst>
                <a:latin typeface="Arial" charset="0"/>
              </a:rPr>
              <a:t>and I defy the powers of darkness which they represent.</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chemeClr val="hlink"/>
                </a:solidFill>
                <a:effectLst>
                  <a:outerShdw blurRad="38100" dist="38100" dir="2700000" algn="tl">
                    <a:srgbClr val="000000"/>
                  </a:outerShdw>
                </a:effectLst>
                <a:latin typeface="Arial" charset="0"/>
              </a:rPr>
              <a:t>I am proud to die for my ideals</a:t>
            </a:r>
            <a:endParaRPr lang="en-GB" sz="2800" b="1" dirty="0">
              <a:solidFill>
                <a:srgbClr val="FFFF00"/>
              </a:solidFill>
              <a:effectLst>
                <a:outerShdw blurRad="38100" dist="38100" dir="2700000" algn="tl">
                  <a:srgbClr val="000000"/>
                </a:outerShdw>
              </a:effectLst>
              <a:latin typeface="Arial" charset="0"/>
            </a:endParaRPr>
          </a:p>
        </p:txBody>
      </p:sp>
      <p:sp>
        <p:nvSpPr>
          <p:cNvPr id="253956" name="Text Box 4"/>
          <p:cNvSpPr txBox="1">
            <a:spLocks noChangeArrowheads="1"/>
          </p:cNvSpPr>
          <p:nvPr/>
        </p:nvSpPr>
        <p:spPr bwMode="auto">
          <a:xfrm>
            <a:off x="285750" y="2000250"/>
            <a:ext cx="5676900" cy="523875"/>
          </a:xfrm>
          <a:prstGeom prst="rect">
            <a:avLst/>
          </a:prstGeom>
          <a:noFill/>
          <a:ln w="9525">
            <a:noFill/>
            <a:miter lim="800000"/>
            <a:headEnd/>
            <a:tailEnd/>
          </a:ln>
          <a:effectLst/>
        </p:spPr>
        <p:txBody>
          <a:bodyPr>
            <a:spAutoFit/>
          </a:bodyPr>
          <a:lstStyle/>
          <a:p>
            <a:pPr eaLnBrk="0" hangingPunct="0">
              <a:spcBef>
                <a:spcPct val="50000"/>
              </a:spcBef>
              <a:defRPr/>
            </a:pPr>
            <a:r>
              <a:rPr lang="en-GB" sz="2800" b="1" i="0" dirty="0">
                <a:solidFill>
                  <a:srgbClr val="FFFF00"/>
                </a:solidFill>
                <a:effectLst>
                  <a:outerShdw blurRad="38100" dist="38100" dir="2700000" algn="tl">
                    <a:srgbClr val="000000"/>
                  </a:outerShdw>
                </a:effectLst>
                <a:latin typeface="Arial" charset="0"/>
              </a:rPr>
              <a:t>A thought to leave you with</a:t>
            </a:r>
          </a:p>
        </p:txBody>
      </p:sp>
      <p:pic>
        <p:nvPicPr>
          <p:cNvPr id="209926" name="Picture 7" descr="william_joyce1"/>
          <p:cNvPicPr>
            <a:picLocks noChangeAspect="1" noChangeArrowheads="1"/>
          </p:cNvPicPr>
          <p:nvPr/>
        </p:nvPicPr>
        <p:blipFill>
          <a:blip r:embed="rId3" cstate="print"/>
          <a:srcRect/>
          <a:stretch>
            <a:fillRect/>
          </a:stretch>
        </p:blipFill>
        <p:spPr bwMode="auto">
          <a:xfrm>
            <a:off x="6516688" y="188913"/>
            <a:ext cx="2027237"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253954">
                                            <p:txEl>
                                              <p:pRg st="0" end="0"/>
                                            </p:txEl>
                                          </p:spTgt>
                                        </p:tgtEl>
                                        <p:attrNameLst>
                                          <p:attrName>style.visibility</p:attrName>
                                        </p:attrNameLst>
                                      </p:cBhvr>
                                      <p:to>
                                        <p:strVal val="visible"/>
                                      </p:to>
                                    </p:set>
                                    <p:anim calcmode="lin" valueType="num">
                                      <p:cBhvr additive="base">
                                        <p:cTn id="7" dur="500" fill="hold"/>
                                        <p:tgtEl>
                                          <p:spTgt spid="2539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iterate type="lt">
                                    <p:tmPct val="10000"/>
                                  </p:iterate>
                                  <p:childTnLst>
                                    <p:set>
                                      <p:cBhvr>
                                        <p:cTn id="12" dur="1" fill="hold">
                                          <p:stCondLst>
                                            <p:cond delay="0"/>
                                          </p:stCondLst>
                                        </p:cTn>
                                        <p:tgtEl>
                                          <p:spTgt spid="253956">
                                            <p:txEl>
                                              <p:pRg st="0" end="0"/>
                                            </p:txEl>
                                          </p:spTgt>
                                        </p:tgtEl>
                                        <p:attrNameLst>
                                          <p:attrName>style.visibility</p:attrName>
                                        </p:attrNameLst>
                                      </p:cBhvr>
                                      <p:to>
                                        <p:strVal val="visible"/>
                                      </p:to>
                                    </p:set>
                                    <p:anim calcmode="lin" valueType="num">
                                      <p:cBhvr additive="base">
                                        <p:cTn id="13" dur="500" fill="hold"/>
                                        <p:tgtEl>
                                          <p:spTgt spid="25395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iterate type="lt">
                                    <p:tmPct val="10000"/>
                                  </p:iterate>
                                  <p:childTnLst>
                                    <p:set>
                                      <p:cBhvr>
                                        <p:cTn id="18" dur="1" fill="hold">
                                          <p:stCondLst>
                                            <p:cond delay="0"/>
                                          </p:stCondLst>
                                        </p:cTn>
                                        <p:tgtEl>
                                          <p:spTgt spid="253955">
                                            <p:txEl>
                                              <p:pRg st="0" end="0"/>
                                            </p:txEl>
                                          </p:spTgt>
                                        </p:tgtEl>
                                        <p:attrNameLst>
                                          <p:attrName>style.visibility</p:attrName>
                                        </p:attrNameLst>
                                      </p:cBhvr>
                                      <p:to>
                                        <p:strVal val="visible"/>
                                      </p:to>
                                    </p:set>
                                    <p:anim calcmode="lin" valueType="num">
                                      <p:cBhvr additive="base">
                                        <p:cTn id="19"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CECEFE-9155-4850-92B7-123137D05EB8}" type="slidenum">
              <a:rPr lang="en-GB" smtClean="0"/>
              <a:pPr>
                <a:defRPr/>
              </a:pPr>
              <a:t>204</a:t>
            </a:fld>
            <a:endParaRPr lang="en-GB"/>
          </a:p>
        </p:txBody>
      </p:sp>
      <p:sp>
        <p:nvSpPr>
          <p:cNvPr id="3" name="TextBox 2"/>
          <p:cNvSpPr txBox="1"/>
          <p:nvPr/>
        </p:nvSpPr>
        <p:spPr>
          <a:xfrm>
            <a:off x="0" y="5657671"/>
            <a:ext cx="9144000" cy="120032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GB" sz="3600" b="1" i="0" dirty="0">
                <a:solidFill>
                  <a:srgbClr val="00FFFF"/>
                </a:solidFill>
                <a:effectLst>
                  <a:outerShdw blurRad="38100" dist="38100" dir="2700000" algn="tl">
                    <a:srgbClr val="000000"/>
                  </a:outerShdw>
                </a:effectLst>
                <a:latin typeface="+mj-lt"/>
              </a:rPr>
              <a:t>Howbeit no man </a:t>
            </a:r>
            <a:r>
              <a:rPr lang="en-GB" sz="3600" b="1" i="0" dirty="0" err="1">
                <a:solidFill>
                  <a:srgbClr val="00FFFF"/>
                </a:solidFill>
                <a:effectLst>
                  <a:outerShdw blurRad="38100" dist="38100" dir="2700000" algn="tl">
                    <a:srgbClr val="000000"/>
                  </a:outerShdw>
                </a:effectLst>
                <a:latin typeface="+mj-lt"/>
              </a:rPr>
              <a:t>spake</a:t>
            </a:r>
            <a:r>
              <a:rPr lang="en-GB" sz="3600" b="1" i="0" dirty="0">
                <a:solidFill>
                  <a:srgbClr val="00FFFF"/>
                </a:solidFill>
                <a:effectLst>
                  <a:outerShdw blurRad="38100" dist="38100" dir="2700000" algn="tl">
                    <a:srgbClr val="000000"/>
                  </a:outerShdw>
                </a:effectLst>
                <a:latin typeface="+mj-lt"/>
              </a:rPr>
              <a:t> openly of him</a:t>
            </a:r>
            <a:r>
              <a:rPr lang="en-GB" b="1" i="0" dirty="0">
                <a:solidFill>
                  <a:srgbClr val="333300"/>
                </a:solidFill>
                <a:effectLst>
                  <a:outerShdw blurRad="38100" dist="38100" dir="2700000" algn="tl">
                    <a:srgbClr val="000000"/>
                  </a:outerShdw>
                </a:effectLst>
                <a:latin typeface="+mj-lt"/>
              </a:rPr>
              <a:t> </a:t>
            </a:r>
            <a:r>
              <a:rPr lang="en-GB" sz="3600" b="1" i="0" dirty="0">
                <a:solidFill>
                  <a:srgbClr val="FF3300"/>
                </a:solidFill>
                <a:effectLst>
                  <a:outerShdw blurRad="38100" dist="38100" dir="2700000" algn="tl">
                    <a:srgbClr val="000000"/>
                  </a:outerShdw>
                </a:effectLst>
                <a:latin typeface="+mj-lt"/>
              </a:rPr>
              <a:t>for fear of the Jews.</a:t>
            </a:r>
            <a:r>
              <a:rPr lang="en-GB" sz="3600" b="1" i="0" dirty="0">
                <a:solidFill>
                  <a:srgbClr val="333300"/>
                </a:solidFill>
                <a:effectLst>
                  <a:outerShdw blurRad="38100" dist="38100" dir="2700000" algn="tl">
                    <a:srgbClr val="000000"/>
                  </a:outerShdw>
                </a:effectLst>
                <a:latin typeface="+mj-lt"/>
              </a:rPr>
              <a:t> </a:t>
            </a:r>
            <a:r>
              <a:rPr lang="en-GB" sz="3600" b="1" i="0" dirty="0">
                <a:solidFill>
                  <a:srgbClr val="00FF00"/>
                </a:solidFill>
                <a:effectLst>
                  <a:outerShdw blurRad="38100" dist="38100" dir="2700000" algn="tl">
                    <a:srgbClr val="000000"/>
                  </a:outerShdw>
                </a:effectLst>
                <a:latin typeface="+mj-lt"/>
              </a:rPr>
              <a:t>(John 7:13)</a:t>
            </a:r>
            <a:endParaRPr lang="en-GB" sz="3600" dirty="0">
              <a:latin typeface="+mj-lt"/>
            </a:endParaRPr>
          </a:p>
        </p:txBody>
      </p:sp>
      <p:sp>
        <p:nvSpPr>
          <p:cNvPr id="4" name="Rectangle 3"/>
          <p:cNvSpPr/>
          <p:nvPr/>
        </p:nvSpPr>
        <p:spPr>
          <a:xfrm>
            <a:off x="0" y="357188"/>
            <a:ext cx="6143625" cy="1570037"/>
          </a:xfrm>
          <a:prstGeom prst="rect">
            <a:avLst/>
          </a:prstGeom>
        </p:spPr>
        <p:txBody>
          <a:bodyPr>
            <a:spAutoFit/>
          </a:bodyPr>
          <a:lstStyle/>
          <a:p>
            <a:pPr eaLnBrk="0" hangingPunct="0">
              <a:spcBef>
                <a:spcPct val="50000"/>
              </a:spcBef>
              <a:defRPr/>
            </a:pPr>
            <a:r>
              <a:rPr lang="en-GB" sz="4800" b="1" i="0" dirty="0">
                <a:solidFill>
                  <a:srgbClr val="FF0000"/>
                </a:solidFill>
                <a:effectLst>
                  <a:outerShdw blurRad="38100" dist="38100" dir="2700000" algn="tl">
                    <a:srgbClr val="000000"/>
                  </a:outerShdw>
                </a:effectLst>
              </a:rPr>
              <a:t>The Story Of Gog And Magog</a:t>
            </a:r>
          </a:p>
        </p:txBody>
      </p:sp>
      <p:pic>
        <p:nvPicPr>
          <p:cNvPr id="210951" name="Picture 2" descr="http://www.probertencyclopaedia.com/j/William%20Joyce.jpg"/>
          <p:cNvPicPr>
            <a:picLocks noChangeAspect="1" noChangeArrowheads="1"/>
          </p:cNvPicPr>
          <p:nvPr/>
        </p:nvPicPr>
        <p:blipFill>
          <a:blip r:embed="rId3" cstate="print"/>
          <a:srcRect/>
          <a:stretch>
            <a:fillRect/>
          </a:stretch>
        </p:blipFill>
        <p:spPr bwMode="auto">
          <a:xfrm>
            <a:off x="6072188" y="1143000"/>
            <a:ext cx="2451100" cy="2928938"/>
          </a:xfrm>
          <a:prstGeom prst="rect">
            <a:avLst/>
          </a:prstGeom>
          <a:noFill/>
          <a:ln w="9525">
            <a:noFill/>
            <a:miter lim="800000"/>
            <a:headEnd/>
            <a:tailEnd/>
          </a:ln>
        </p:spPr>
      </p:pic>
      <p:sp>
        <p:nvSpPr>
          <p:cNvPr id="6" name="TextBox 5"/>
          <p:cNvSpPr txBox="1"/>
          <p:nvPr/>
        </p:nvSpPr>
        <p:spPr>
          <a:xfrm>
            <a:off x="357188" y="2428875"/>
            <a:ext cx="5429250" cy="3108325"/>
          </a:xfrm>
          <a:prstGeom prst="rect">
            <a:avLst/>
          </a:prstGeom>
          <a:noFill/>
        </p:spPr>
        <p:txBody>
          <a:bodyPr>
            <a:spAutoFit/>
          </a:bodyPr>
          <a:lstStyle/>
          <a:p>
            <a:pPr>
              <a:defRPr/>
            </a:pPr>
            <a:r>
              <a:rPr lang="en-GB" sz="2800" b="1" i="0" dirty="0">
                <a:solidFill>
                  <a:srgbClr val="00FFCC"/>
                </a:solidFill>
                <a:effectLst>
                  <a:outerShdw blurRad="38100" dist="38100" dir="2700000" algn="tl">
                    <a:srgbClr val="000000"/>
                  </a:outerShdw>
                </a:effectLst>
                <a:latin typeface="Arial" charset="0"/>
              </a:rPr>
              <a:t>.. and I am sorry for the sons of Britain who have died without knowing why."</a:t>
            </a:r>
            <a:r>
              <a:rPr lang="en-GB" sz="2800" b="1" i="0" dirty="0">
                <a:solidFill>
                  <a:srgbClr val="FFFF00"/>
                </a:solidFill>
                <a:effectLst>
                  <a:outerShdw blurRad="38100" dist="38100" dir="2700000" algn="tl">
                    <a:srgbClr val="000000"/>
                  </a:outerShdw>
                </a:effectLst>
                <a:latin typeface="Arial" charset="0"/>
              </a:rPr>
              <a:t> (William Joyce's [Lord Haw </a:t>
            </a:r>
            <a:r>
              <a:rPr lang="en-GB" sz="2800" b="1" i="0" dirty="0" err="1">
                <a:solidFill>
                  <a:srgbClr val="FFFF00"/>
                </a:solidFill>
                <a:effectLst>
                  <a:outerShdw blurRad="38100" dist="38100" dir="2700000" algn="tl">
                    <a:srgbClr val="000000"/>
                  </a:outerShdw>
                </a:effectLst>
                <a:latin typeface="Arial" charset="0"/>
              </a:rPr>
              <a:t>Haw</a:t>
            </a:r>
            <a:r>
              <a:rPr lang="en-GB" sz="2800" b="1" i="0" dirty="0">
                <a:solidFill>
                  <a:srgbClr val="FFFF00"/>
                </a:solidFill>
                <a:effectLst>
                  <a:outerShdw blurRad="38100" dist="38100" dir="2700000" algn="tl">
                    <a:srgbClr val="000000"/>
                  </a:outerShdw>
                </a:effectLst>
                <a:latin typeface="Arial" charset="0"/>
              </a:rPr>
              <a:t>] last words just before Britain executed him for anti‑war activism in WW II)</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91C31F6-E095-4A42-A161-E5E86DEC46DB}" type="slidenum">
              <a:rPr lang="en-GB"/>
              <a:pPr>
                <a:defRPr/>
              </a:pPr>
              <a:t>205</a:t>
            </a:fld>
            <a:endParaRPr lang="en-GB"/>
          </a:p>
        </p:txBody>
      </p:sp>
      <p:sp>
        <p:nvSpPr>
          <p:cNvPr id="92162" name="Text Box 2"/>
          <p:cNvSpPr txBox="1">
            <a:spLocks noChangeArrowheads="1"/>
          </p:cNvSpPr>
          <p:nvPr/>
        </p:nvSpPr>
        <p:spPr bwMode="auto">
          <a:xfrm>
            <a:off x="250825" y="765175"/>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i="0" dirty="0">
                <a:solidFill>
                  <a:srgbClr val="FF0000"/>
                </a:solidFill>
                <a:effectLst>
                  <a:outerShdw blurRad="38100" dist="38100" dir="2700000" algn="tl">
                    <a:srgbClr val="000000"/>
                  </a:outerShdw>
                </a:effectLst>
                <a:latin typeface="+mj-lt"/>
              </a:rPr>
              <a:t>The Story Of Gog And Magog</a:t>
            </a:r>
          </a:p>
        </p:txBody>
      </p:sp>
      <p:sp>
        <p:nvSpPr>
          <p:cNvPr id="92163" name="WordArt 3"/>
          <p:cNvSpPr>
            <a:spLocks noChangeArrowheads="1" noChangeShapeType="1" noTextEdit="1"/>
          </p:cNvSpPr>
          <p:nvPr/>
        </p:nvSpPr>
        <p:spPr bwMode="auto">
          <a:xfrm>
            <a:off x="1428728" y="2928934"/>
            <a:ext cx="6286544" cy="1190629"/>
          </a:xfrm>
          <a:prstGeom prst="rect">
            <a:avLst/>
          </a:prstGeom>
        </p:spPr>
        <p:txBody>
          <a:bodyPr wrap="none" fromWordArt="1">
            <a:prstTxWarp prst="textPlain">
              <a:avLst>
                <a:gd name="adj" fmla="val 50000"/>
              </a:avLst>
            </a:prstTxWarp>
          </a:bodyPr>
          <a:lstStyle/>
          <a:p>
            <a:pPr algn="ctr">
              <a:defRPr/>
            </a:pPr>
            <a:r>
              <a:rPr lang="en-GB" sz="4800" i="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The</a:t>
            </a:r>
            <a:r>
              <a:rPr lang="en-GB" sz="4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r>
              <a:rPr lang="en-GB" sz="4800" i="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End Of Part Nine</a:t>
            </a:r>
          </a:p>
        </p:txBody>
      </p:sp>
      <p:sp>
        <p:nvSpPr>
          <p:cNvPr id="92164" name="Text Box 4"/>
          <p:cNvSpPr txBox="1">
            <a:spLocks noChangeArrowheads="1"/>
          </p:cNvSpPr>
          <p:nvPr/>
        </p:nvSpPr>
        <p:spPr bwMode="auto">
          <a:xfrm>
            <a:off x="1835150" y="4652963"/>
            <a:ext cx="6769100" cy="1446212"/>
          </a:xfrm>
          <a:prstGeom prst="rect">
            <a:avLst/>
          </a:prstGeom>
          <a:noFill/>
          <a:ln w="9525">
            <a:noFill/>
            <a:miter lim="800000"/>
            <a:headEnd/>
            <a:tailEnd/>
          </a:ln>
          <a:effectLst/>
        </p:spPr>
        <p:txBody>
          <a:bodyPr>
            <a:spAutoFit/>
          </a:bodyPr>
          <a:lstStyle/>
          <a:p>
            <a:pPr eaLnBrk="0" hangingPunct="0">
              <a:spcBef>
                <a:spcPct val="50000"/>
              </a:spcBef>
              <a:defRPr/>
            </a:pPr>
            <a:r>
              <a:rPr lang="en-GB" sz="4400" b="1" i="0" dirty="0">
                <a:solidFill>
                  <a:srgbClr val="00FFFF"/>
                </a:solidFill>
                <a:effectLst>
                  <a:outerShdw blurRad="38100" dist="38100" dir="2700000" algn="tl">
                    <a:srgbClr val="000000"/>
                  </a:outerShdw>
                </a:effectLst>
                <a:latin typeface="Arial" charset="0"/>
              </a:rPr>
              <a:t>To be continued ……</a:t>
            </a:r>
            <a:r>
              <a:rPr lang="en-GB" sz="4400" b="1" i="0" dirty="0">
                <a:solidFill>
                  <a:srgbClr val="00FF00"/>
                </a:solidFill>
                <a:effectLst>
                  <a:outerShdw blurRad="38100" dist="38100" dir="2700000" algn="tl">
                    <a:srgbClr val="000000"/>
                  </a:outerShdw>
                </a:effectLst>
                <a:latin typeface="Arial" charset="0"/>
              </a:rPr>
              <a:t>Chapter B</a:t>
            </a:r>
            <a:r>
              <a:rPr lang="en-GB" sz="4400" b="1" i="0" dirty="0">
                <a:solidFill>
                  <a:srgbClr val="FF0000"/>
                </a:solidFill>
                <a:effectLst>
                  <a:outerShdw blurRad="38100" dist="38100" dir="2700000" algn="tl">
                    <a:srgbClr val="000000"/>
                  </a:outerShdw>
                </a:effectLst>
                <a:latin typeface="Arial" charset="0"/>
              </a:rPr>
              <a:t> – Part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additive="base">
                                        <p:cTn id="7" dur="5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nodeType="afterEffect">
                                  <p:stCondLst>
                                    <p:cond delay="0"/>
                                  </p:stCondLst>
                                  <p:childTnLst>
                                    <p:set>
                                      <p:cBhvr>
                                        <p:cTn id="11" dur="1" fill="hold">
                                          <p:stCondLst>
                                            <p:cond delay="0"/>
                                          </p:stCondLst>
                                        </p:cTn>
                                        <p:tgtEl>
                                          <p:spTgt spid="92163"/>
                                        </p:tgtEl>
                                        <p:attrNameLst>
                                          <p:attrName>style.visibility</p:attrName>
                                        </p:attrNameLst>
                                      </p:cBhvr>
                                      <p:to>
                                        <p:strVal val="visible"/>
                                      </p:to>
                                    </p:set>
                                    <p:anim calcmode="lin" valueType="num">
                                      <p:cBhvr additive="base">
                                        <p:cTn id="12" dur="500" fill="hold"/>
                                        <p:tgtEl>
                                          <p:spTgt spid="92163"/>
                                        </p:tgtEl>
                                        <p:attrNameLst>
                                          <p:attrName>ppt_x</p:attrName>
                                        </p:attrNameLst>
                                      </p:cBhvr>
                                      <p:tavLst>
                                        <p:tav tm="0">
                                          <p:val>
                                            <p:strVal val="#ppt_x"/>
                                          </p:val>
                                        </p:tav>
                                        <p:tav tm="100000">
                                          <p:val>
                                            <p:strVal val="#ppt_x"/>
                                          </p:val>
                                        </p:tav>
                                      </p:tavLst>
                                    </p:anim>
                                    <p:anim calcmode="lin" valueType="num">
                                      <p:cBhvr additive="base">
                                        <p:cTn id="13" dur="500" fill="hold"/>
                                        <p:tgtEl>
                                          <p:spTgt spid="92163"/>
                                        </p:tgtEl>
                                        <p:attrNameLst>
                                          <p:attrName>ppt_y</p:attrName>
                                        </p:attrNameLst>
                                      </p:cBhvr>
                                      <p:tavLst>
                                        <p:tav tm="0">
                                          <p:val>
                                            <p:strVal val="0-#ppt_h/2"/>
                                          </p:val>
                                        </p:tav>
                                        <p:tav tm="100000">
                                          <p:val>
                                            <p:strVal val="#ppt_y"/>
                                          </p:val>
                                        </p:tav>
                                      </p:tavLst>
                                    </p:anim>
                                  </p:childTnLst>
                                </p:cTn>
                              </p:par>
                            </p:childTnLst>
                          </p:cTn>
                        </p:par>
                        <p:par>
                          <p:cTn id="14" fill="hold">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92164">
                                            <p:txEl>
                                              <p:pRg st="0" end="0"/>
                                            </p:txEl>
                                          </p:spTgt>
                                        </p:tgtEl>
                                        <p:attrNameLst>
                                          <p:attrName>style.visibility</p:attrName>
                                        </p:attrNameLst>
                                      </p:cBhvr>
                                      <p:to>
                                        <p:strVal val="visible"/>
                                      </p:to>
                                    </p:set>
                                    <p:anim calcmode="lin" valueType="num">
                                      <p:cBhvr additive="base">
                                        <p:cTn id="17" dur="5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6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ED48BE7-8CBF-4FBE-B84B-62AD8F6E5A71}" type="slidenum">
              <a:rPr lang="en-GB"/>
              <a:pPr>
                <a:defRPr/>
              </a:pPr>
              <a:t>21</a:t>
            </a:fld>
            <a:endParaRPr lang="en-GB"/>
          </a:p>
        </p:txBody>
      </p:sp>
      <p:sp>
        <p:nvSpPr>
          <p:cNvPr id="12595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p>
        </p:txBody>
      </p:sp>
      <p:pic>
        <p:nvPicPr>
          <p:cNvPr id="125955" name="Picture 3" descr="300806jfk"/>
          <p:cNvPicPr>
            <a:picLocks noGrp="1" noChangeAspect="1" noChangeArrowheads="1"/>
          </p:cNvPicPr>
          <p:nvPr>
            <p:ph idx="1"/>
          </p:nvPr>
        </p:nvPicPr>
        <p:blipFill>
          <a:blip r:embed="rId3" cstate="print"/>
          <a:srcRect/>
          <a:stretch>
            <a:fillRect/>
          </a:stretch>
        </p:blipFill>
        <p:spPr>
          <a:xfrm>
            <a:off x="1785938" y="1928813"/>
            <a:ext cx="5545137" cy="3786187"/>
          </a:xfrm>
          <a:noFill/>
        </p:spPr>
      </p:pic>
      <p:sp>
        <p:nvSpPr>
          <p:cNvPr id="125956" name="Text Box 4"/>
          <p:cNvSpPr txBox="1">
            <a:spLocks noChangeArrowheads="1"/>
          </p:cNvSpPr>
          <p:nvPr/>
        </p:nvSpPr>
        <p:spPr bwMode="auto">
          <a:xfrm>
            <a:off x="2428875" y="1143000"/>
            <a:ext cx="4357688" cy="523875"/>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mj-lt"/>
              </a:rPr>
              <a:t>JFK Assassination</a:t>
            </a:r>
          </a:p>
        </p:txBody>
      </p:sp>
      <p:sp>
        <p:nvSpPr>
          <p:cNvPr id="125957" name="Text Box 5"/>
          <p:cNvSpPr txBox="1">
            <a:spLocks noChangeArrowheads="1"/>
          </p:cNvSpPr>
          <p:nvPr/>
        </p:nvSpPr>
        <p:spPr bwMode="auto">
          <a:xfrm>
            <a:off x="0" y="5903893"/>
            <a:ext cx="91440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spcBef>
                <a:spcPct val="50000"/>
              </a:spcBef>
              <a:defRPr/>
            </a:pPr>
            <a:r>
              <a:rPr lang="en-GB" sz="2800" b="1" i="0" dirty="0">
                <a:solidFill>
                  <a:srgbClr val="FFFF00"/>
                </a:solidFill>
                <a:effectLst>
                  <a:outerShdw blurRad="38100" dist="38100" dir="2700000" algn="tl">
                    <a:srgbClr val="000000"/>
                  </a:outerShdw>
                </a:effectLst>
                <a:latin typeface="+mj-lt"/>
              </a:rPr>
              <a:t>Because Kennedy was working against</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the interests of the NWO</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and the Israeli state.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circle(in)">
                                      <p:cBhvr>
                                        <p:cTn id="7" dur="2000"/>
                                        <p:tgtEl>
                                          <p:spTgt spid="1259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5956"/>
                                        </p:tgtEl>
                                        <p:attrNameLst>
                                          <p:attrName>style.visibility</p:attrName>
                                        </p:attrNameLst>
                                      </p:cBhvr>
                                      <p:to>
                                        <p:strVal val="visible"/>
                                      </p:to>
                                    </p:set>
                                    <p:anim calcmode="lin" valueType="num">
                                      <p:cBhvr additive="base">
                                        <p:cTn id="12" dur="500" fill="hold"/>
                                        <p:tgtEl>
                                          <p:spTgt spid="125956"/>
                                        </p:tgtEl>
                                        <p:attrNameLst>
                                          <p:attrName>ppt_x</p:attrName>
                                        </p:attrNameLst>
                                      </p:cBhvr>
                                      <p:tavLst>
                                        <p:tav tm="0">
                                          <p:val>
                                            <p:strVal val="#ppt_x"/>
                                          </p:val>
                                        </p:tav>
                                        <p:tav tm="100000">
                                          <p:val>
                                            <p:strVal val="#ppt_x"/>
                                          </p:val>
                                        </p:tav>
                                      </p:tavLst>
                                    </p:anim>
                                    <p:anim calcmode="lin" valueType="num">
                                      <p:cBhvr additive="base">
                                        <p:cTn id="13" dur="500" fill="hold"/>
                                        <p:tgtEl>
                                          <p:spTgt spid="1259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25957"/>
                                        </p:tgtEl>
                                        <p:attrNameLst>
                                          <p:attrName>style.visibility</p:attrName>
                                        </p:attrNameLst>
                                      </p:cBhvr>
                                      <p:to>
                                        <p:strVal val="visible"/>
                                      </p:to>
                                    </p:set>
                                    <p:anim calcmode="discrete" valueType="clr">
                                      <p:cBhvr override="childStyle">
                                        <p:cTn id="18" dur="80"/>
                                        <p:tgtEl>
                                          <p:spTgt spid="12595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5957"/>
                                        </p:tgtEl>
                                        <p:attrNameLst>
                                          <p:attrName>fillcolor</p:attrName>
                                        </p:attrNameLst>
                                      </p:cBhvr>
                                      <p:tavLst>
                                        <p:tav tm="0">
                                          <p:val>
                                            <p:clrVal>
                                              <a:schemeClr val="accent2"/>
                                            </p:clrVal>
                                          </p:val>
                                        </p:tav>
                                        <p:tav tm="50000">
                                          <p:val>
                                            <p:clrVal>
                                              <a:schemeClr val="hlink"/>
                                            </p:clrVal>
                                          </p:val>
                                        </p:tav>
                                      </p:tavLst>
                                    </p:anim>
                                    <p:set>
                                      <p:cBhvr>
                                        <p:cTn id="20" dur="80"/>
                                        <p:tgtEl>
                                          <p:spTgt spid="1259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D3F34C19-E888-4B16-BE06-B6EE5F6C38AF}" type="slidenum">
              <a:rPr lang="en-GB" smtClean="0"/>
              <a:pPr>
                <a:defRPr/>
              </a:pPr>
              <a:t>22</a:t>
            </a:fld>
            <a:endParaRPr lang="en-GB"/>
          </a:p>
        </p:txBody>
      </p:sp>
      <p:pic>
        <p:nvPicPr>
          <p:cNvPr id="315394" name="Picture 2" descr="http://scrapetv.com/News/News%20Pages/Politics/Images/lee-harvey-oswald-mug-shot.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14347" y="1785926"/>
            <a:ext cx="3492173" cy="4000528"/>
          </a:xfrm>
          <a:prstGeom prst="rect">
            <a:avLst/>
          </a:prstGeom>
          <a:noFill/>
        </p:spPr>
      </p:pic>
      <p:sp>
        <p:nvSpPr>
          <p:cNvPr id="5" name="TextBox 4"/>
          <p:cNvSpPr txBox="1"/>
          <p:nvPr/>
        </p:nvSpPr>
        <p:spPr>
          <a:xfrm>
            <a:off x="4643438" y="1857375"/>
            <a:ext cx="4143375" cy="3386138"/>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Patsy Lee Harvey Oswald </a:t>
            </a:r>
            <a:r>
              <a:rPr lang="en-GB" sz="2800" b="1" i="0" dirty="0">
                <a:solidFill>
                  <a:srgbClr val="FFC000"/>
                </a:solidFill>
                <a:effectLst>
                  <a:outerShdw blurRad="38100" dist="38100" dir="2700000" algn="tl">
                    <a:srgbClr val="000000"/>
                  </a:outerShdw>
                </a:effectLst>
                <a:latin typeface="+mj-lt"/>
              </a:rPr>
              <a:t>was set up so as to make it look as though it was carried out by the USSR. </a:t>
            </a:r>
            <a:r>
              <a:rPr lang="en-GB" sz="2800" b="1" i="0" dirty="0">
                <a:solidFill>
                  <a:srgbClr val="FF0000"/>
                </a:solidFill>
                <a:effectLst>
                  <a:outerShdw blurRad="38100" dist="38100" dir="2700000" algn="tl">
                    <a:srgbClr val="000000"/>
                  </a:outerShdw>
                </a:effectLst>
                <a:latin typeface="+mj-lt"/>
              </a:rPr>
              <a:t>So that MOSSAD was not suspected.</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circle(in)">
                                      <p:cBhvr>
                                        <p:cTn id="7" dur="2000"/>
                                        <p:tgtEl>
                                          <p:spTgt spid="3153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0855A34-A667-4E83-B5FC-6D285E42093C}" type="slidenum">
              <a:rPr lang="en-GB"/>
              <a:pPr>
                <a:defRPr/>
              </a:pPr>
              <a:t>23</a:t>
            </a:fld>
            <a:endParaRPr lang="en-GB"/>
          </a:p>
        </p:txBody>
      </p:sp>
      <p:sp>
        <p:nvSpPr>
          <p:cNvPr id="126978" name="Rectangle 2"/>
          <p:cNvSpPr>
            <a:spLocks noGrp="1" noChangeArrowheads="1"/>
          </p:cNvSpPr>
          <p:nvPr>
            <p:ph type="title"/>
          </p:nvPr>
        </p:nvSpPr>
        <p:spPr/>
        <p:txBody>
          <a:bodyPr/>
          <a:lstStyle/>
          <a:p>
            <a:pPr eaLnBrk="1" hangingPunct="1">
              <a:defRPr/>
            </a:pPr>
            <a:r>
              <a:rPr lang="en-GB" b="1" dirty="0" smtClean="0">
                <a:solidFill>
                  <a:srgbClr val="FF0000"/>
                </a:solidFill>
              </a:rPr>
              <a:t>The </a:t>
            </a:r>
            <a:r>
              <a:rPr lang="en-GB" b="1" dirty="0" smtClean="0">
                <a:solidFill>
                  <a:srgbClr val="FFFF00"/>
                </a:solidFill>
              </a:rPr>
              <a:t>Most Revealing</a:t>
            </a:r>
            <a:r>
              <a:rPr lang="en-GB" b="1" dirty="0" smtClean="0">
                <a:solidFill>
                  <a:srgbClr val="FF0000"/>
                </a:solidFill>
              </a:rPr>
              <a:t> Wink</a:t>
            </a:r>
          </a:p>
        </p:txBody>
      </p:sp>
      <p:pic>
        <p:nvPicPr>
          <p:cNvPr id="126979" name="Picture 3" descr="thewink"/>
          <p:cNvPicPr>
            <a:picLocks noGrp="1" noChangeAspect="1" noChangeArrowheads="1"/>
          </p:cNvPicPr>
          <p:nvPr>
            <p:ph idx="1"/>
          </p:nvPr>
        </p:nvPicPr>
        <p:blipFill>
          <a:blip r:embed="rId3" cstate="print">
            <a:lum bright="-6000" contrast="18000"/>
          </a:blip>
          <a:srcRect/>
          <a:stretch>
            <a:fillRect/>
          </a:stretch>
        </p:blipFill>
        <p:spPr>
          <a:xfrm>
            <a:off x="857250" y="1357313"/>
            <a:ext cx="7407275" cy="4089400"/>
          </a:xfrm>
          <a:noFill/>
        </p:spPr>
      </p:pic>
      <p:sp>
        <p:nvSpPr>
          <p:cNvPr id="25605" name="Text Box 4"/>
          <p:cNvSpPr txBox="1">
            <a:spLocks noChangeArrowheads="1"/>
          </p:cNvSpPr>
          <p:nvPr/>
        </p:nvSpPr>
        <p:spPr bwMode="auto">
          <a:xfrm>
            <a:off x="250825" y="5661025"/>
            <a:ext cx="8569325" cy="366713"/>
          </a:xfrm>
          <a:prstGeom prst="rect">
            <a:avLst/>
          </a:prstGeom>
          <a:noFill/>
          <a:ln w="9525">
            <a:noFill/>
            <a:miter lim="800000"/>
            <a:headEnd/>
            <a:tailEnd/>
          </a:ln>
        </p:spPr>
        <p:txBody>
          <a:bodyPr>
            <a:spAutoFit/>
          </a:bodyPr>
          <a:lstStyle/>
          <a:p>
            <a:pPr>
              <a:spcBef>
                <a:spcPct val="50000"/>
              </a:spcBef>
            </a:pPr>
            <a:endParaRPr lang="en-US" i="0">
              <a:latin typeface="Arial" charset="0"/>
            </a:endParaRPr>
          </a:p>
        </p:txBody>
      </p:sp>
      <p:sp>
        <p:nvSpPr>
          <p:cNvPr id="126981" name="Text Box 5"/>
          <p:cNvSpPr txBox="1">
            <a:spLocks noChangeArrowheads="1"/>
          </p:cNvSpPr>
          <p:nvPr/>
        </p:nvSpPr>
        <p:spPr bwMode="auto">
          <a:xfrm>
            <a:off x="0" y="5657671"/>
            <a:ext cx="9144000" cy="120032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Congressman Albert Thomas winks back at a quickly-smiling LBJ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circle(in)">
                                      <p:cBhvr>
                                        <p:cTn id="7" dur="20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6981"/>
                                        </p:tgtEl>
                                        <p:attrNameLst>
                                          <p:attrName>style.visibility</p:attrName>
                                        </p:attrNameLst>
                                      </p:cBhvr>
                                      <p:to>
                                        <p:strVal val="visible"/>
                                      </p:to>
                                    </p:set>
                                    <p:anim calcmode="discrete" valueType="clr">
                                      <p:cBhvr override="childStyle">
                                        <p:cTn id="12" dur="80"/>
                                        <p:tgtEl>
                                          <p:spTgt spid="12698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6981"/>
                                        </p:tgtEl>
                                        <p:attrNameLst>
                                          <p:attrName>fillcolor</p:attrName>
                                        </p:attrNameLst>
                                      </p:cBhvr>
                                      <p:tavLst>
                                        <p:tav tm="0">
                                          <p:val>
                                            <p:clrVal>
                                              <a:schemeClr val="accent2"/>
                                            </p:clrVal>
                                          </p:val>
                                        </p:tav>
                                        <p:tav tm="50000">
                                          <p:val>
                                            <p:clrVal>
                                              <a:schemeClr val="hlink"/>
                                            </p:clrVal>
                                          </p:val>
                                        </p:tav>
                                      </p:tavLst>
                                    </p:anim>
                                    <p:set>
                                      <p:cBhvr>
                                        <p:cTn id="14" dur="80"/>
                                        <p:tgtEl>
                                          <p:spTgt spid="1269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The </a:t>
            </a:r>
            <a:r>
              <a:rPr lang="en-GB" b="1" dirty="0" smtClean="0">
                <a:solidFill>
                  <a:srgbClr val="FFFF00"/>
                </a:solidFill>
              </a:rPr>
              <a:t>Most Revealing</a:t>
            </a:r>
            <a:r>
              <a:rPr lang="en-GB" b="1" dirty="0" smtClean="0">
                <a:solidFill>
                  <a:srgbClr val="FF0000"/>
                </a:solidFill>
              </a:rPr>
              <a:t> Wink</a:t>
            </a:r>
            <a:endParaRPr lang="en-GB" dirty="0"/>
          </a:p>
        </p:txBody>
      </p:sp>
      <p:sp>
        <p:nvSpPr>
          <p:cNvPr id="4" name="Slide Number Placeholder 3"/>
          <p:cNvSpPr>
            <a:spLocks noGrp="1"/>
          </p:cNvSpPr>
          <p:nvPr>
            <p:ph type="sldNum" sz="quarter" idx="12"/>
          </p:nvPr>
        </p:nvSpPr>
        <p:spPr/>
        <p:txBody>
          <a:bodyPr/>
          <a:lstStyle/>
          <a:p>
            <a:pPr>
              <a:defRPr/>
            </a:pPr>
            <a:fld id="{734B205B-D550-41D7-AE14-00E1FDB5677E}" type="slidenum">
              <a:rPr lang="en-GB" smtClean="0"/>
              <a:pPr>
                <a:defRPr/>
              </a:pPr>
              <a:t>24</a:t>
            </a:fld>
            <a:endParaRPr lang="en-GB"/>
          </a:p>
        </p:txBody>
      </p:sp>
      <p:pic>
        <p:nvPicPr>
          <p:cNvPr id="5" name="Picture 3" descr="thewink"/>
          <p:cNvPicPr>
            <a:picLocks noChangeAspect="1" noChangeArrowheads="1"/>
          </p:cNvPicPr>
          <p:nvPr/>
        </p:nvPicPr>
        <p:blipFill>
          <a:blip r:embed="rId3" cstate="print">
            <a:lum bright="-6000" contrast="18000"/>
          </a:blip>
          <a:srcRect t="33333" r="73212"/>
          <a:stretch>
            <a:fillRect/>
          </a:stretch>
        </p:blipFill>
        <p:spPr bwMode="auto">
          <a:xfrm>
            <a:off x="857250" y="1714500"/>
            <a:ext cx="3294063" cy="4643438"/>
          </a:xfrm>
          <a:prstGeom prst="rect">
            <a:avLst/>
          </a:prstGeom>
          <a:noFill/>
          <a:ln w="9525">
            <a:noFill/>
            <a:miter lim="800000"/>
            <a:headEnd/>
            <a:tailEnd/>
          </a:ln>
        </p:spPr>
      </p:pic>
      <p:sp>
        <p:nvSpPr>
          <p:cNvPr id="6" name="TextBox 5"/>
          <p:cNvSpPr txBox="1"/>
          <p:nvPr/>
        </p:nvSpPr>
        <p:spPr>
          <a:xfrm>
            <a:off x="4643438" y="1714500"/>
            <a:ext cx="4071937" cy="44005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latin typeface="Arial" charset="0"/>
              </a:rPr>
              <a:t>… as he is being sworn in to be the next </a:t>
            </a:r>
            <a:r>
              <a:rPr lang="en-GB" sz="2800" b="1" dirty="0">
                <a:solidFill>
                  <a:srgbClr val="FF0000"/>
                </a:solidFill>
                <a:effectLst>
                  <a:outerShdw blurRad="38100" dist="38100" dir="2700000" algn="tl">
                    <a:srgbClr val="000000"/>
                  </a:outerShdw>
                </a:effectLst>
                <a:latin typeface="Arial" charset="0"/>
              </a:rPr>
              <a:t>President of the United States </a:t>
            </a:r>
            <a:r>
              <a:rPr lang="en-GB" sz="2800" b="1" dirty="0">
                <a:solidFill>
                  <a:srgbClr val="FFC000"/>
                </a:solidFill>
                <a:effectLst>
                  <a:outerShdw blurRad="38100" dist="38100" dir="2700000" algn="tl">
                    <a:srgbClr val="000000"/>
                  </a:outerShdw>
                </a:effectLst>
                <a:latin typeface="Arial" charset="0"/>
              </a:rPr>
              <a:t>on Air Force One while the grief-stricken Jackie Kennedy stands next to him.</a:t>
            </a:r>
            <a:r>
              <a:rPr lang="en-GB" sz="2800" b="1" i="0" dirty="0">
                <a:solidFill>
                  <a:srgbClr val="FFC0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Notice also the smirk on </a:t>
            </a:r>
            <a:r>
              <a:rPr lang="en-GB" sz="2800" b="1" i="0" dirty="0" err="1">
                <a:solidFill>
                  <a:srgbClr val="00FF00"/>
                </a:solidFill>
                <a:effectLst>
                  <a:outerShdw blurRad="38100" dist="38100" dir="2700000" algn="tl">
                    <a:srgbClr val="000000"/>
                  </a:outerShdw>
                </a:effectLst>
                <a:latin typeface="Arial" charset="0"/>
              </a:rPr>
              <a:t>LBJ’s</a:t>
            </a:r>
            <a:r>
              <a:rPr lang="en-GB" sz="2800" b="1" i="0" dirty="0">
                <a:solidFill>
                  <a:srgbClr val="00FF00"/>
                </a:solidFill>
                <a:effectLst>
                  <a:outerShdw blurRad="38100" dist="38100" dir="2700000" algn="tl">
                    <a:srgbClr val="000000"/>
                  </a:outerShdw>
                </a:effectLst>
                <a:latin typeface="Arial" charset="0"/>
              </a:rPr>
              <a:t> Jewish wife</a:t>
            </a:r>
            <a:endParaRPr lang="en-GB" sz="28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FF90F01-932F-4435-A7F4-098B8B83957C}" type="slidenum">
              <a:rPr lang="en-GB"/>
              <a:pPr>
                <a:defRPr/>
              </a:pPr>
              <a:t>25</a:t>
            </a:fld>
            <a:endParaRPr lang="en-GB"/>
          </a:p>
        </p:txBody>
      </p:sp>
      <p:sp>
        <p:nvSpPr>
          <p:cNvPr id="1843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18438" name="Picture 6" descr="False_17"/>
          <p:cNvPicPr>
            <a:picLocks noGrp="1" noChangeAspect="1" noChangeArrowheads="1"/>
          </p:cNvPicPr>
          <p:nvPr>
            <p:ph idx="1"/>
          </p:nvPr>
        </p:nvPicPr>
        <p:blipFill>
          <a:blip r:embed="rId3" cstate="print">
            <a:lum bright="6000" contrast="12000"/>
          </a:blip>
          <a:srcRect/>
          <a:stretch>
            <a:fillRect/>
          </a:stretch>
        </p:blipFill>
        <p:spPr>
          <a:xfrm>
            <a:off x="250825" y="1557338"/>
            <a:ext cx="3833813" cy="4530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40" name="Text Box 8"/>
          <p:cNvSpPr txBox="1">
            <a:spLocks noChangeArrowheads="1"/>
          </p:cNvSpPr>
          <p:nvPr/>
        </p:nvSpPr>
        <p:spPr bwMode="auto">
          <a:xfrm>
            <a:off x="4356100" y="1214438"/>
            <a:ext cx="4787900" cy="5508625"/>
          </a:xfrm>
          <a:prstGeom prst="rect">
            <a:avLst/>
          </a:prstGeom>
          <a:noFill/>
          <a:ln w="9525">
            <a:noFill/>
            <a:miter lim="800000"/>
            <a:headEnd/>
            <a:tailEnd/>
          </a:ln>
          <a:effectLst/>
        </p:spPr>
        <p:txBody>
          <a:bodyPr>
            <a:spAutoFit/>
          </a:bodyPr>
          <a:lstStyle/>
          <a:p>
            <a:pPr algn="ctr">
              <a:defRPr/>
            </a:pPr>
            <a:r>
              <a:rPr lang="en-GB" sz="2800" b="1" i="0" dirty="0">
                <a:solidFill>
                  <a:srgbClr val="00FFFF"/>
                </a:solidFill>
                <a:effectLst>
                  <a:outerShdw blurRad="38100" dist="38100" dir="2700000" algn="tl">
                    <a:srgbClr val="000000"/>
                  </a:outerShdw>
                </a:effectLst>
                <a:latin typeface="+mj-lt"/>
              </a:rPr>
              <a:t>June 1968 – Robert Kennedy</a:t>
            </a:r>
            <a:r>
              <a:rPr lang="en-GB" sz="2800" i="0" dirty="0">
                <a:solidFill>
                  <a:srgbClr val="00FFFF"/>
                </a:solidFill>
                <a:latin typeface="+mj-lt"/>
              </a:rPr>
              <a:t> </a:t>
            </a:r>
          </a:p>
          <a:p>
            <a:pPr>
              <a:defRPr/>
            </a:pPr>
            <a:endParaRPr lang="en-GB" sz="800" i="0" dirty="0">
              <a:latin typeface="+mj-lt"/>
            </a:endParaRPr>
          </a:p>
          <a:p>
            <a:pPr>
              <a:defRPr/>
            </a:pPr>
            <a:r>
              <a:rPr lang="en-GB" sz="2800" b="1" i="0" dirty="0">
                <a:solidFill>
                  <a:srgbClr val="FFC000"/>
                </a:solidFill>
                <a:effectLst>
                  <a:outerShdw blurRad="38100" dist="38100" dir="2700000" algn="tl">
                    <a:srgbClr val="000000"/>
                  </a:outerShdw>
                </a:effectLst>
                <a:latin typeface="+mj-lt"/>
              </a:rPr>
              <a:t>Robert Kennedy is shot by a PLO bus-boy named </a:t>
            </a:r>
            <a:r>
              <a:rPr lang="en-GB" sz="2800" b="1" i="0" dirty="0" err="1">
                <a:solidFill>
                  <a:srgbClr val="FFC000"/>
                </a:solidFill>
                <a:effectLst>
                  <a:outerShdw blurRad="38100" dist="38100" dir="2700000" algn="tl">
                    <a:srgbClr val="000000"/>
                  </a:outerShdw>
                </a:effectLst>
                <a:latin typeface="+mj-lt"/>
              </a:rPr>
              <a:t>Sirhan</a:t>
            </a:r>
            <a:r>
              <a:rPr lang="en-GB" sz="2800" b="1" i="0" dirty="0">
                <a:solidFill>
                  <a:srgbClr val="FFC000"/>
                </a:solidFill>
                <a:effectLst>
                  <a:outerShdw blurRad="38100" dist="38100" dir="2700000" algn="tl">
                    <a:srgbClr val="000000"/>
                  </a:outerShdw>
                </a:effectLst>
                <a:latin typeface="+mj-lt"/>
              </a:rPr>
              <a:t> </a:t>
            </a:r>
            <a:r>
              <a:rPr lang="en-GB" sz="2800" b="1" i="0" dirty="0" err="1">
                <a:solidFill>
                  <a:srgbClr val="FFC000"/>
                </a:solidFill>
                <a:effectLst>
                  <a:outerShdw blurRad="38100" dist="38100" dir="2700000" algn="tl">
                    <a:srgbClr val="000000"/>
                  </a:outerShdw>
                </a:effectLst>
                <a:latin typeface="+mj-lt"/>
              </a:rPr>
              <a:t>Sirhan</a:t>
            </a:r>
            <a:r>
              <a:rPr lang="en-GB" sz="2800" b="1" i="0" dirty="0">
                <a:solidFill>
                  <a:srgbClr val="FFC000"/>
                </a:solidFill>
                <a:effectLst>
                  <a:outerShdw blurRad="38100" dist="38100" dir="2700000" algn="tl">
                    <a:srgbClr val="000000"/>
                  </a:outerShdw>
                </a:effectLst>
                <a:latin typeface="+mj-lt"/>
              </a:rPr>
              <a:t>.</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Kennedy was running for President, and would have sought revenge over the Israeli killing of his brother.</a:t>
            </a:r>
          </a:p>
          <a:p>
            <a:pPr>
              <a:defRPr/>
            </a:pPr>
            <a:endParaRPr lang="en-GB" sz="800" b="1" i="0" dirty="0">
              <a:solidFill>
                <a:schemeClr val="hlink"/>
              </a:solidFill>
              <a:effectLst>
                <a:outerShdw blurRad="38100" dist="38100" dir="2700000" algn="tl">
                  <a:srgbClr val="000000"/>
                </a:outerShdw>
              </a:effectLst>
              <a:latin typeface="+mj-lt"/>
            </a:endParaRPr>
          </a:p>
          <a:p>
            <a:pPr>
              <a:defRPr/>
            </a:pPr>
            <a:r>
              <a:rPr lang="en-GB" sz="2800" b="1" i="0" dirty="0">
                <a:solidFill>
                  <a:srgbClr val="00FF00"/>
                </a:solidFill>
                <a:effectLst>
                  <a:outerShdw blurRad="38100" dist="38100" dir="2700000" algn="tl">
                    <a:srgbClr val="000000"/>
                  </a:outerShdw>
                </a:effectLst>
                <a:latin typeface="+mj-lt"/>
              </a:rPr>
              <a:t>The use of a Palestinian was a little too 'Hollywood'.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circle(in)">
                                      <p:cBhvr>
                                        <p:cTn id="7" dur="20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40">
                                            <p:txEl>
                                              <p:pRg st="0" end="0"/>
                                            </p:txEl>
                                          </p:spTgt>
                                        </p:tgtEl>
                                        <p:attrNameLst>
                                          <p:attrName>style.visibility</p:attrName>
                                        </p:attrNameLst>
                                      </p:cBhvr>
                                      <p:to>
                                        <p:strVal val="visible"/>
                                      </p:to>
                                    </p:set>
                                    <p:anim calcmode="lin" valueType="num">
                                      <p:cBhvr additive="base">
                                        <p:cTn id="12" dur="500" fill="hold"/>
                                        <p:tgtEl>
                                          <p:spTgt spid="184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8440">
                                            <p:txEl>
                                              <p:pRg st="2" end="2"/>
                                            </p:txEl>
                                          </p:spTgt>
                                        </p:tgtEl>
                                        <p:attrNameLst>
                                          <p:attrName>style.visibility</p:attrName>
                                        </p:attrNameLst>
                                      </p:cBhvr>
                                      <p:to>
                                        <p:strVal val="visible"/>
                                      </p:to>
                                    </p:set>
                                    <p:anim calcmode="discrete" valueType="clr">
                                      <p:cBhvr override="childStyle">
                                        <p:cTn id="18" dur="80"/>
                                        <p:tgtEl>
                                          <p:spTgt spid="1844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8440">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1844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8440">
                                            <p:txEl>
                                              <p:pRg st="4" end="4"/>
                                            </p:txEl>
                                          </p:spTgt>
                                        </p:tgtEl>
                                        <p:attrNameLst>
                                          <p:attrName>style.visibility</p:attrName>
                                        </p:attrNameLst>
                                      </p:cBhvr>
                                      <p:to>
                                        <p:strVal val="visible"/>
                                      </p:to>
                                    </p:set>
                                    <p:anim calcmode="discrete" valueType="clr">
                                      <p:cBhvr override="childStyle">
                                        <p:cTn id="25" dur="80"/>
                                        <p:tgtEl>
                                          <p:spTgt spid="1844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440">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18440">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93C323B2-B939-4BA0-ADAB-F8DF67DC9DA3}" type="slidenum">
              <a:rPr lang="en-GB" smtClean="0"/>
              <a:pPr>
                <a:defRPr/>
              </a:pPr>
              <a:t>26</a:t>
            </a:fld>
            <a:endParaRPr lang="en-GB"/>
          </a:p>
        </p:txBody>
      </p:sp>
      <p:pic>
        <p:nvPicPr>
          <p:cNvPr id="317442" name="Picture 2" descr="http://911review.com/precedent/century/imgs/liberty_pelted.jpg"/>
          <p:cNvPicPr>
            <a:picLocks noChangeAspect="1" noChangeArrowheads="1"/>
          </p:cNvPicPr>
          <p:nvPr/>
        </p:nvPicPr>
        <p:blipFill>
          <a:blip r:embed="rId3" cstate="print"/>
          <a:srcRect/>
          <a:stretch>
            <a:fillRect/>
          </a:stretch>
        </p:blipFill>
        <p:spPr bwMode="auto">
          <a:xfrm>
            <a:off x="571500" y="1500188"/>
            <a:ext cx="3357563" cy="4881562"/>
          </a:xfrm>
          <a:prstGeom prst="rect">
            <a:avLst/>
          </a:prstGeom>
          <a:noFill/>
          <a:ln w="9525">
            <a:noFill/>
            <a:miter lim="800000"/>
            <a:headEnd/>
            <a:tailEnd/>
          </a:ln>
        </p:spPr>
      </p:pic>
      <p:sp>
        <p:nvSpPr>
          <p:cNvPr id="7" name="TextBox 6"/>
          <p:cNvSpPr txBox="1"/>
          <p:nvPr/>
        </p:nvSpPr>
        <p:spPr>
          <a:xfrm>
            <a:off x="4357688" y="1643063"/>
            <a:ext cx="4286250" cy="4678362"/>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Six fighters, three torpedo boats and two assault helicopters attacked the </a:t>
            </a:r>
            <a:r>
              <a:rPr lang="en-GB" sz="2800" b="1" i="0" dirty="0">
                <a:solidFill>
                  <a:srgbClr val="FF33CC"/>
                </a:solidFill>
                <a:effectLst>
                  <a:outerShdw blurRad="38100" dist="38100" dir="2700000" algn="tl">
                    <a:srgbClr val="000000"/>
                  </a:outerShdw>
                </a:effectLst>
                <a:latin typeface="+mj-lt"/>
              </a:rPr>
              <a:t>USS LIBERTY</a:t>
            </a:r>
            <a:r>
              <a:rPr lang="en-GB" sz="2800" b="1" i="0" dirty="0">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There were 24 dead and 177 maimed. </a:t>
            </a:r>
            <a:r>
              <a:rPr lang="en-GB" sz="2800" b="1" i="0" dirty="0">
                <a:solidFill>
                  <a:srgbClr val="FF0000"/>
                </a:solidFill>
                <a:effectLst>
                  <a:outerShdw blurRad="38100" dist="38100" dir="2700000" algn="tl">
                    <a:srgbClr val="000000"/>
                  </a:outerShdw>
                </a:effectLst>
                <a:latin typeface="+mj-lt"/>
              </a:rPr>
              <a:t>F-4 phantoms were </a:t>
            </a:r>
            <a:r>
              <a:rPr lang="en-GB" sz="2800" b="1" i="0" dirty="0" err="1">
                <a:solidFill>
                  <a:srgbClr val="FF0000"/>
                </a:solidFill>
                <a:effectLst>
                  <a:outerShdw blurRad="38100" dist="38100" dir="2700000" algn="tl">
                    <a:srgbClr val="000000"/>
                  </a:outerShdw>
                </a:effectLst>
                <a:latin typeface="+mj-lt"/>
              </a:rPr>
              <a:t>enroute</a:t>
            </a:r>
            <a:r>
              <a:rPr lang="en-GB" sz="2800" b="1" i="0" dirty="0">
                <a:solidFill>
                  <a:srgbClr val="FF0000"/>
                </a:solidFill>
                <a:effectLst>
                  <a:outerShdw blurRad="38100" dist="38100" dir="2700000" algn="tl">
                    <a:srgbClr val="000000"/>
                  </a:outerShdw>
                </a:effectLst>
                <a:latin typeface="+mj-lt"/>
              </a:rPr>
              <a:t> when President Johnson stopped the rescue.</a:t>
            </a:r>
            <a:r>
              <a:rPr lang="en-GB" sz="2800" b="1" i="0" dirty="0">
                <a:solidFill>
                  <a:srgbClr val="FFCC66"/>
                </a:solidFill>
                <a:effectLst>
                  <a:outerShdw blurRad="38100" dist="38100" dir="2700000" algn="tl">
                    <a:srgbClr val="000000"/>
                  </a:outerShdw>
                </a:effectLst>
                <a:latin typeface="+mj-lt"/>
              </a:rPr>
              <a:t>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circle(in)">
                                      <p:cBhvr>
                                        <p:cTn id="7" dur="2000"/>
                                        <p:tgtEl>
                                          <p:spTgt spid="31744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DCAA115-C832-4863-A804-B761C2E59013}" type="slidenum">
              <a:rPr lang="en-GB"/>
              <a:pPr>
                <a:defRPr/>
              </a:pPr>
              <a:t>27</a:t>
            </a:fld>
            <a:endParaRPr lang="en-GB"/>
          </a:p>
        </p:txBody>
      </p:sp>
      <p:sp>
        <p:nvSpPr>
          <p:cNvPr id="19458"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19462" name="Picture 6" descr="raases"/>
          <p:cNvPicPr>
            <a:picLocks noGrp="1" noChangeAspect="1" noChangeArrowheads="1"/>
          </p:cNvPicPr>
          <p:nvPr>
            <p:ph idx="1"/>
          </p:nvPr>
        </p:nvPicPr>
        <p:blipFill>
          <a:blip r:embed="rId3" cstate="print">
            <a:lum bright="-18000" contrast="24000"/>
          </a:blip>
          <a:srcRect/>
          <a:stretch>
            <a:fillRect/>
          </a:stretch>
        </p:blipFill>
        <p:spPr>
          <a:xfrm>
            <a:off x="1357313" y="1785938"/>
            <a:ext cx="6402387" cy="3886200"/>
          </a:xfrm>
          <a:noFill/>
        </p:spPr>
      </p:pic>
      <p:sp>
        <p:nvSpPr>
          <p:cNvPr id="19464" name="Text Box 8"/>
          <p:cNvSpPr txBox="1">
            <a:spLocks noChangeArrowheads="1"/>
          </p:cNvSpPr>
          <p:nvPr/>
        </p:nvSpPr>
        <p:spPr bwMode="auto">
          <a:xfrm>
            <a:off x="0" y="5780782"/>
            <a:ext cx="9144000" cy="107721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200" b="1" i="0" dirty="0">
                <a:solidFill>
                  <a:srgbClr val="FFFF00"/>
                </a:solidFill>
                <a:effectLst>
                  <a:outerShdw blurRad="38100" dist="38100" dir="2700000" algn="tl">
                    <a:srgbClr val="000000"/>
                  </a:outerShdw>
                </a:effectLst>
              </a:rPr>
              <a:t>Israel's plan was to blame Egypt,</a:t>
            </a:r>
            <a:r>
              <a:rPr lang="en-GB" sz="3200" b="1" i="0" dirty="0">
                <a:solidFill>
                  <a:srgbClr val="FF0000"/>
                </a:solidFill>
                <a:effectLst>
                  <a:outerShdw blurRad="38100" dist="38100" dir="2700000" algn="tl">
                    <a:srgbClr val="000000"/>
                  </a:outerShdw>
                </a:effectLst>
              </a:rPr>
              <a:t> </a:t>
            </a:r>
            <a:r>
              <a:rPr lang="en-GB" sz="3200" b="1" i="0" dirty="0">
                <a:solidFill>
                  <a:srgbClr val="00FF00"/>
                </a:solidFill>
                <a:effectLst>
                  <a:outerShdw blurRad="38100" dist="38100" dir="2700000" algn="tl">
                    <a:srgbClr val="000000"/>
                  </a:outerShdw>
                </a:effectLst>
              </a:rPr>
              <a:t>and have the US retaliate against Egypt.</a:t>
            </a:r>
            <a:r>
              <a:rPr lang="en-GB" sz="3200" i="0" dirty="0">
                <a:solidFill>
                  <a:srgbClr val="00FF00"/>
                </a:solidFill>
              </a:rPr>
              <a:t> </a:t>
            </a:r>
          </a:p>
        </p:txBody>
      </p:sp>
      <p:sp>
        <p:nvSpPr>
          <p:cNvPr id="19465" name="Text Box 9"/>
          <p:cNvSpPr txBox="1">
            <a:spLocks noChangeArrowheads="1"/>
          </p:cNvSpPr>
          <p:nvPr/>
        </p:nvSpPr>
        <p:spPr bwMode="auto">
          <a:xfrm>
            <a:off x="0" y="1143000"/>
            <a:ext cx="9144000" cy="523875"/>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rPr>
              <a:t>USS Liberty ....June 6th, 1967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ircle(in)">
                                      <p:cBhvr>
                                        <p:cTn id="7" dur="20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5"/>
                                        </p:tgtEl>
                                        <p:attrNameLst>
                                          <p:attrName>style.visibility</p:attrName>
                                        </p:attrNameLst>
                                      </p:cBhvr>
                                      <p:to>
                                        <p:strVal val="visible"/>
                                      </p:to>
                                    </p:set>
                                    <p:anim calcmode="lin" valueType="num">
                                      <p:cBhvr additive="base">
                                        <p:cTn id="12" dur="500" fill="hold"/>
                                        <p:tgtEl>
                                          <p:spTgt spid="19465"/>
                                        </p:tgtEl>
                                        <p:attrNameLst>
                                          <p:attrName>ppt_x</p:attrName>
                                        </p:attrNameLst>
                                      </p:cBhvr>
                                      <p:tavLst>
                                        <p:tav tm="0">
                                          <p:val>
                                            <p:strVal val="#ppt_x"/>
                                          </p:val>
                                        </p:tav>
                                        <p:tav tm="100000">
                                          <p:val>
                                            <p:strVal val="#ppt_x"/>
                                          </p:val>
                                        </p:tav>
                                      </p:tavLst>
                                    </p:anim>
                                    <p:anim calcmode="lin" valueType="num">
                                      <p:cBhvr additive="base">
                                        <p:cTn id="13"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9464">
                                            <p:txEl>
                                              <p:pRg st="0" end="0"/>
                                            </p:txEl>
                                          </p:spTgt>
                                        </p:tgtEl>
                                        <p:attrNameLst>
                                          <p:attrName>style.visibility</p:attrName>
                                        </p:attrNameLst>
                                      </p:cBhvr>
                                      <p:to>
                                        <p:strVal val="visible"/>
                                      </p:to>
                                    </p:set>
                                    <p:anim calcmode="discrete" valueType="clr">
                                      <p:cBhvr override="childStyle">
                                        <p:cTn id="18" dur="80"/>
                                        <p:tgtEl>
                                          <p:spTgt spid="194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46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94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2AAF98A-7DC8-466E-B836-8AAC7A19E88C}" type="slidenum">
              <a:rPr lang="en-GB"/>
              <a:pPr>
                <a:defRPr/>
              </a:pPr>
              <a:t>28</a:t>
            </a:fld>
            <a:endParaRPr lang="en-GB"/>
          </a:p>
        </p:txBody>
      </p:sp>
      <p:sp>
        <p:nvSpPr>
          <p:cNvPr id="20482"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20486" name="Picture 6" descr="False_8"/>
          <p:cNvPicPr>
            <a:picLocks noGrp="1" noChangeAspect="1" noChangeArrowheads="1"/>
          </p:cNvPicPr>
          <p:nvPr>
            <p:ph idx="1"/>
          </p:nvPr>
        </p:nvPicPr>
        <p:blipFill>
          <a:blip r:embed="rId3" cstate="print"/>
          <a:srcRect/>
          <a:stretch>
            <a:fillRect/>
          </a:stretch>
        </p:blipFill>
        <p:spPr>
          <a:xfrm>
            <a:off x="1571625" y="1643063"/>
            <a:ext cx="5857875" cy="3365500"/>
          </a:xfrm>
          <a:noFill/>
        </p:spPr>
      </p:pic>
      <p:sp>
        <p:nvSpPr>
          <p:cNvPr id="20488" name="Text Box 8"/>
          <p:cNvSpPr txBox="1">
            <a:spLocks noChangeArrowheads="1"/>
          </p:cNvSpPr>
          <p:nvPr/>
        </p:nvSpPr>
        <p:spPr bwMode="auto">
          <a:xfrm>
            <a:off x="0" y="1214438"/>
            <a:ext cx="9144000" cy="523875"/>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September 5, 1972</a:t>
            </a:r>
            <a:endParaRPr lang="en-GB" sz="2800" i="0" dirty="0">
              <a:solidFill>
                <a:srgbClr val="FF0066"/>
              </a:solidFill>
              <a:effectLst>
                <a:outerShdw blurRad="38100" dist="38100" dir="2700000" algn="tl">
                  <a:srgbClr val="000000"/>
                </a:outerShdw>
              </a:effectLst>
              <a:latin typeface="+mj-lt"/>
            </a:endParaRPr>
          </a:p>
        </p:txBody>
      </p:sp>
      <p:sp>
        <p:nvSpPr>
          <p:cNvPr id="7" name="TextBox 6"/>
          <p:cNvSpPr txBox="1"/>
          <p:nvPr/>
        </p:nvSpPr>
        <p:spPr>
          <a:xfrm>
            <a:off x="0" y="5072074"/>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FF0000"/>
                </a:solidFill>
                <a:effectLst>
                  <a:outerShdw blurRad="38100" dist="38100" dir="2700000" algn="tl">
                    <a:srgbClr val="000000"/>
                  </a:outerShdw>
                </a:effectLst>
                <a:latin typeface="+mj-lt"/>
              </a:rPr>
              <a:t>Eight Palestinian "Black September"</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terrorists </a:t>
            </a:r>
            <a:r>
              <a:rPr lang="en-GB" sz="2800" b="1" i="0" dirty="0">
                <a:solidFill>
                  <a:srgbClr val="FFFF00"/>
                </a:solidFill>
                <a:effectLst>
                  <a:outerShdw blurRad="38100" dist="38100" dir="2700000" algn="tl">
                    <a:srgbClr val="000000"/>
                  </a:outerShdw>
                </a:effectLst>
                <a:latin typeface="+mj-lt"/>
              </a:rPr>
              <a:t>seized 11 Israeli athletes in </a:t>
            </a:r>
            <a:r>
              <a:rPr lang="en-GB" sz="2800" b="1" i="0" dirty="0">
                <a:solidFill>
                  <a:srgbClr val="FF33CC"/>
                </a:solidFill>
                <a:effectLst>
                  <a:outerShdw blurRad="38100" dist="38100" dir="2700000" algn="tl">
                    <a:srgbClr val="000000"/>
                  </a:outerShdw>
                </a:effectLst>
                <a:latin typeface="+mj-lt"/>
              </a:rPr>
              <a:t>the Olympic Village in Munich, West Germany.</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In the rescue attempt by West German authorities.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 calcmode="lin" valueType="num">
                                      <p:cBhvr additive="base">
                                        <p:cTn id="7" dur="500" fill="hold"/>
                                        <p:tgtEl>
                                          <p:spTgt spid="204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circle(in)">
                                      <p:cBhvr>
                                        <p:cTn id="13" dur="2000"/>
                                        <p:tgtEl>
                                          <p:spTgt spid="204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88E87FF9-C2F9-4059-B9CC-EAE48687A7E7}" type="slidenum">
              <a:rPr lang="en-GB" smtClean="0"/>
              <a:pPr>
                <a:defRPr/>
              </a:pPr>
              <a:t>29</a:t>
            </a:fld>
            <a:endParaRPr lang="en-GB"/>
          </a:p>
        </p:txBody>
      </p:sp>
      <p:pic>
        <p:nvPicPr>
          <p:cNvPr id="321538" name="Picture 2" descr="http://dreamofarlequin.files.wordpress.com/2009/09/munich1972.jpg"/>
          <p:cNvPicPr>
            <a:picLocks noChangeAspect="1" noChangeArrowheads="1"/>
          </p:cNvPicPr>
          <p:nvPr/>
        </p:nvPicPr>
        <p:blipFill>
          <a:blip r:embed="rId3" cstate="print"/>
          <a:srcRect/>
          <a:stretch>
            <a:fillRect/>
          </a:stretch>
        </p:blipFill>
        <p:spPr bwMode="auto">
          <a:xfrm>
            <a:off x="428625" y="2000250"/>
            <a:ext cx="4286250" cy="3781425"/>
          </a:xfrm>
          <a:prstGeom prst="rect">
            <a:avLst/>
          </a:prstGeom>
          <a:noFill/>
          <a:ln w="9525">
            <a:noFill/>
            <a:miter lim="800000"/>
            <a:headEnd/>
            <a:tailEnd/>
          </a:ln>
        </p:spPr>
      </p:pic>
      <p:sp>
        <p:nvSpPr>
          <p:cNvPr id="5" name="TextBox 4"/>
          <p:cNvSpPr txBox="1"/>
          <p:nvPr/>
        </p:nvSpPr>
        <p:spPr>
          <a:xfrm>
            <a:off x="5000625" y="2000250"/>
            <a:ext cx="3786188" cy="3816350"/>
          </a:xfrm>
          <a:prstGeom prst="rect">
            <a:avLst/>
          </a:prstGeom>
          <a:noFill/>
        </p:spPr>
        <p:txBody>
          <a:bodyPr>
            <a:spAutoFit/>
          </a:bodyPr>
          <a:lstStyle/>
          <a:p>
            <a:pPr>
              <a:defRPr/>
            </a:pPr>
            <a:r>
              <a:rPr lang="en-GB" sz="2800" b="1" i="0" dirty="0">
                <a:solidFill>
                  <a:schemeClr val="hlink"/>
                </a:solidFill>
                <a:effectLst>
                  <a:outerShdw blurRad="38100" dist="38100" dir="2700000" algn="tl">
                    <a:srgbClr val="000000"/>
                  </a:outerShdw>
                </a:effectLst>
                <a:latin typeface="+mj-lt"/>
              </a:rPr>
              <a:t>…. nine of the hostages, and five terrorists</a:t>
            </a:r>
            <a:r>
              <a:rPr lang="en-GB" sz="2800" b="1" i="0" dirty="0">
                <a:solidFill>
                  <a:srgbClr val="FFCC66"/>
                </a:solidFill>
                <a:effectLst>
                  <a:outerShdw blurRad="38100" dist="38100" dir="2700000" algn="tl">
                    <a:srgbClr val="000000"/>
                  </a:outerShdw>
                </a:effectLst>
                <a:latin typeface="+mj-lt"/>
              </a:rPr>
              <a:t> were killed. </a:t>
            </a:r>
          </a:p>
          <a:p>
            <a:pPr>
              <a:defRPr/>
            </a:pPr>
            <a:r>
              <a:rPr lang="en-GB" sz="2800" b="1" i="0" dirty="0">
                <a:solidFill>
                  <a:srgbClr val="FFCC66"/>
                </a:solidFill>
                <a:effectLst>
                  <a:outerShdw blurRad="38100" dist="38100" dir="2700000" algn="tl">
                    <a:srgbClr val="000000"/>
                  </a:outerShdw>
                </a:effectLst>
                <a:latin typeface="+mj-lt"/>
              </a:rPr>
              <a:t>Israel,</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and it's Jews, are once again the victim, </a:t>
            </a:r>
            <a:r>
              <a:rPr lang="en-GB" sz="2800" b="1" i="0" dirty="0">
                <a:solidFill>
                  <a:srgbClr val="FFFF00"/>
                </a:solidFill>
                <a:effectLst>
                  <a:outerShdw blurRad="38100" dist="38100" dir="2700000" algn="tl">
                    <a:srgbClr val="000000"/>
                  </a:outerShdw>
                </a:effectLst>
                <a:latin typeface="+mj-lt"/>
              </a:rPr>
              <a:t>and the Palestinians are demons.</a:t>
            </a:r>
            <a:r>
              <a:rPr lang="en-GB" sz="2800" b="1" i="0" dirty="0">
                <a:effectLst>
                  <a:outerShdw blurRad="38100" dist="38100" dir="2700000" algn="tl">
                    <a:srgbClr val="000000"/>
                  </a:outerShdw>
                </a:effectLst>
                <a:latin typeface="+mj-lt"/>
              </a:rPr>
              <a:t> </a:t>
            </a:r>
          </a:p>
          <a:p>
            <a:pPr>
              <a:defRPr/>
            </a:pPr>
            <a:endParaRPr lang="en-GB" dirty="0"/>
          </a:p>
        </p:txBody>
      </p:sp>
      <p:sp>
        <p:nvSpPr>
          <p:cNvPr id="6" name="TextBox 5"/>
          <p:cNvSpPr txBox="1"/>
          <p:nvPr/>
        </p:nvSpPr>
        <p:spPr>
          <a:xfrm>
            <a:off x="0" y="1285875"/>
            <a:ext cx="8929688" cy="800100"/>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Arial"/>
              </a:rPr>
              <a:t>September 5, 1972</a:t>
            </a:r>
            <a:r>
              <a:rPr lang="en-GB" sz="2800" i="0" dirty="0">
                <a:solidFill>
                  <a:srgbClr val="FF0066"/>
                </a:solidFill>
                <a:effectLst>
                  <a:outerShdw blurRad="38100" dist="38100" dir="2700000" algn="tl">
                    <a:srgbClr val="000000"/>
                  </a:outerShdw>
                </a:effectLst>
                <a:latin typeface="Arial"/>
              </a:rPr>
              <a:t>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circle(in)">
                                      <p:cBhvr>
                                        <p:cTn id="7" dur="2000"/>
                                        <p:tgtEl>
                                          <p:spTgt spid="32153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B98545C-C25C-48B4-BE8D-EB98DCC888C4}" type="slidenum">
              <a:rPr lang="en-GB"/>
              <a:pPr>
                <a:defRPr/>
              </a:pPr>
              <a:t>3</a:t>
            </a:fld>
            <a:endParaRPr lang="en-GB"/>
          </a:p>
        </p:txBody>
      </p:sp>
      <p:sp>
        <p:nvSpPr>
          <p:cNvPr id="88066" name="Rectangle 2"/>
          <p:cNvSpPr>
            <a:spLocks noGrp="1" noChangeArrowheads="1"/>
          </p:cNvSpPr>
          <p:nvPr>
            <p:ph type="title"/>
          </p:nvPr>
        </p:nvSpPr>
        <p:spPr/>
        <p:txBody>
          <a:bodyPr/>
          <a:lstStyle/>
          <a:p>
            <a:pPr eaLnBrk="1" hangingPunct="1">
              <a:defRPr/>
            </a:pPr>
            <a:r>
              <a:rPr lang="en-GB" b="1" smtClean="0">
                <a:solidFill>
                  <a:srgbClr val="FF0000"/>
                </a:solidFill>
              </a:rPr>
              <a:t>The Story of Gog &amp; Magog</a:t>
            </a:r>
            <a:br>
              <a:rPr lang="en-GB" b="1" smtClean="0">
                <a:solidFill>
                  <a:srgbClr val="FF0000"/>
                </a:solidFill>
              </a:rPr>
            </a:br>
            <a:r>
              <a:rPr lang="en-GB" sz="2400" b="1" smtClean="0">
                <a:solidFill>
                  <a:srgbClr val="00FF00"/>
                </a:solidFill>
              </a:rPr>
              <a:t>Will be covered in a series of 10 parts</a:t>
            </a:r>
            <a:endParaRPr lang="en-GB" b="1" smtClean="0">
              <a:solidFill>
                <a:srgbClr val="00FF00"/>
              </a:solidFill>
            </a:endParaRPr>
          </a:p>
        </p:txBody>
      </p:sp>
      <p:sp>
        <p:nvSpPr>
          <p:cNvPr id="88067" name="Rectangle 3"/>
          <p:cNvSpPr>
            <a:spLocks noGrp="1" noChangeArrowheads="1"/>
          </p:cNvSpPr>
          <p:nvPr>
            <p:ph type="body" idx="1"/>
          </p:nvPr>
        </p:nvSpPr>
        <p:spPr/>
        <p:txBody>
          <a:bodyPr/>
          <a:lstStyle/>
          <a:p>
            <a:pPr marL="609600" indent="-609600" eaLnBrk="1" hangingPunct="1">
              <a:buFontTx/>
              <a:buAutoNum type="arabicPeriod" startAt="8"/>
              <a:defRPr/>
            </a:pPr>
            <a:r>
              <a:rPr lang="en-GB" sz="2800" b="1" smtClean="0">
                <a:solidFill>
                  <a:srgbClr val="FFFF00"/>
                </a:solidFill>
                <a:effectLst>
                  <a:outerShdw blurRad="38100" dist="38100" dir="2700000" algn="tl">
                    <a:srgbClr val="000000"/>
                  </a:outerShdw>
                </a:effectLst>
              </a:rPr>
              <a:t>Gog’s covert attack on western culture, education, legal system, health, art &amp; education.</a:t>
            </a:r>
          </a:p>
          <a:p>
            <a:pPr marL="609600" indent="-609600" eaLnBrk="1" hangingPunct="1">
              <a:buFontTx/>
              <a:buAutoNum type="arabicPeriod" startAt="8"/>
              <a:defRPr/>
            </a:pPr>
            <a:r>
              <a:rPr lang="en-GB" sz="2800" b="1" smtClean="0">
                <a:solidFill>
                  <a:srgbClr val="00FF00"/>
                </a:solidFill>
                <a:effectLst>
                  <a:outerShdw blurRad="38100" dist="38100" dir="2700000" algn="tl">
                    <a:srgbClr val="000000"/>
                  </a:outerShdw>
                </a:effectLst>
              </a:rPr>
              <a:t>False flag operations</a:t>
            </a:r>
          </a:p>
          <a:p>
            <a:pPr marL="609600" indent="-609600" eaLnBrk="1" hangingPunct="1">
              <a:buFontTx/>
              <a:buAutoNum type="arabicPeriod" startAt="8"/>
              <a:defRPr/>
            </a:pPr>
            <a:r>
              <a:rPr lang="en-GB" sz="2800" b="1" smtClean="0">
                <a:solidFill>
                  <a:srgbClr val="FFFF00"/>
                </a:solidFill>
                <a:effectLst>
                  <a:outerShdw blurRad="38100" dist="38100" dir="2700000" algn="tl">
                    <a:srgbClr val="000000"/>
                  </a:outerShdw>
                </a:effectLst>
              </a:rPr>
              <a:t>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4C7345D-F112-4423-841D-FC975FB3042D}" type="slidenum">
              <a:rPr lang="en-GB"/>
              <a:pPr>
                <a:defRPr/>
              </a:pPr>
              <a:t>30</a:t>
            </a:fld>
            <a:endParaRPr lang="en-GB"/>
          </a:p>
        </p:txBody>
      </p:sp>
      <p:sp>
        <p:nvSpPr>
          <p:cNvPr id="21506"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sp>
        <p:nvSpPr>
          <p:cNvPr id="21508" name="Text Box 4"/>
          <p:cNvSpPr txBox="1">
            <a:spLocks noChangeArrowheads="1"/>
          </p:cNvSpPr>
          <p:nvPr/>
        </p:nvSpPr>
        <p:spPr bwMode="auto">
          <a:xfrm>
            <a:off x="5000625" y="1643063"/>
            <a:ext cx="4143375" cy="3540125"/>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1976 ...Entebbe</a:t>
            </a:r>
          </a:p>
          <a:p>
            <a:pPr>
              <a:defRPr/>
            </a:pPr>
            <a:r>
              <a:rPr lang="en-GB" sz="2800" b="1" i="0" dirty="0">
                <a:effectLst>
                  <a:outerShdw blurRad="38100" dist="38100" dir="2700000" algn="tl">
                    <a:srgbClr val="000000"/>
                  </a:outerShdw>
                </a:effectLst>
                <a:latin typeface="+mj-lt"/>
              </a:rPr>
              <a:t> </a:t>
            </a:r>
          </a:p>
          <a:p>
            <a:pPr>
              <a:defRPr/>
            </a:pPr>
            <a:r>
              <a:rPr lang="en-GB" sz="2800" b="1" i="0" dirty="0">
                <a:solidFill>
                  <a:srgbClr val="00FFFF"/>
                </a:solidFill>
                <a:effectLst>
                  <a:outerShdw blurRad="38100" dist="38100" dir="2700000" algn="tl">
                    <a:srgbClr val="000000"/>
                  </a:outerShdw>
                </a:effectLst>
                <a:latin typeface="+mj-lt"/>
              </a:rPr>
              <a:t>Israel faked a hijacking to Kenya </a:t>
            </a:r>
            <a:r>
              <a:rPr lang="en-GB" sz="2800" b="1" i="0" dirty="0">
                <a:solidFill>
                  <a:srgbClr val="FF0000"/>
                </a:solidFill>
                <a:effectLst>
                  <a:outerShdw blurRad="38100" dist="38100" dir="2700000" algn="tl">
                    <a:srgbClr val="000000"/>
                  </a:outerShdw>
                </a:effectLst>
                <a:latin typeface="+mj-lt"/>
              </a:rPr>
              <a:t>(</a:t>
            </a:r>
            <a:r>
              <a:rPr lang="en-GB" sz="2800" b="1" i="0" dirty="0" err="1">
                <a:solidFill>
                  <a:srgbClr val="FF0000"/>
                </a:solidFill>
                <a:effectLst>
                  <a:outerShdw blurRad="38100" dist="38100" dir="2700000" algn="tl">
                    <a:srgbClr val="000000"/>
                  </a:outerShdw>
                </a:effectLst>
                <a:latin typeface="+mj-lt"/>
              </a:rPr>
              <a:t>Idi</a:t>
            </a:r>
            <a:r>
              <a:rPr lang="en-GB" sz="2800" b="1" i="0" dirty="0">
                <a:solidFill>
                  <a:srgbClr val="FF0000"/>
                </a:solidFill>
                <a:effectLst>
                  <a:outerShdw blurRad="38100" dist="38100" dir="2700000" algn="tl">
                    <a:srgbClr val="000000"/>
                  </a:outerShdw>
                </a:effectLst>
                <a:latin typeface="+mj-lt"/>
              </a:rPr>
              <a:t> </a:t>
            </a:r>
            <a:r>
              <a:rPr lang="en-GB" sz="2800" b="1" i="0" dirty="0" err="1">
                <a:solidFill>
                  <a:srgbClr val="FF0000"/>
                </a:solidFill>
                <a:effectLst>
                  <a:outerShdw blurRad="38100" dist="38100" dir="2700000" algn="tl">
                    <a:srgbClr val="000000"/>
                  </a:outerShdw>
                </a:effectLst>
                <a:latin typeface="+mj-lt"/>
              </a:rPr>
              <a:t>Imin</a:t>
            </a:r>
            <a:r>
              <a:rPr lang="en-GB" sz="2800" b="1" i="0" dirty="0">
                <a:solidFill>
                  <a:srgbClr val="FF0000"/>
                </a:solidFill>
                <a:effectLst>
                  <a:outerShdw blurRad="38100" dist="38100" dir="2700000" algn="tl">
                    <a:srgbClr val="000000"/>
                  </a:outerShdw>
                </a:effectLst>
                <a:latin typeface="+mj-lt"/>
              </a:rPr>
              <a:t> was an Israeli puppet),</a:t>
            </a:r>
            <a:r>
              <a:rPr lang="en-GB" sz="2800" b="1" i="0" dirty="0">
                <a:effectLst>
                  <a:outerShdw blurRad="38100" dist="38100" dir="2700000" algn="tl">
                    <a:srgbClr val="000000"/>
                  </a:outerShdw>
                </a:effectLst>
                <a:latin typeface="+mj-lt"/>
              </a:rPr>
              <a:t> </a:t>
            </a:r>
            <a:r>
              <a:rPr lang="en-GB" sz="2800" b="1" i="0" dirty="0">
                <a:solidFill>
                  <a:srgbClr val="FFCC66"/>
                </a:solidFill>
                <a:effectLst>
                  <a:outerShdw blurRad="38100" dist="38100" dir="2700000" algn="tl">
                    <a:srgbClr val="000000"/>
                  </a:outerShdw>
                </a:effectLst>
                <a:latin typeface="+mj-lt"/>
              </a:rPr>
              <a:t>and then pulled a rescue, </a:t>
            </a:r>
            <a:r>
              <a:rPr lang="en-GB" sz="2800" b="1" i="0" dirty="0">
                <a:solidFill>
                  <a:srgbClr val="00FF00"/>
                </a:solidFill>
                <a:effectLst>
                  <a:outerShdw blurRad="38100" dist="38100" dir="2700000" algn="tl">
                    <a:srgbClr val="000000"/>
                  </a:outerShdw>
                </a:effectLst>
                <a:latin typeface="+mj-lt"/>
              </a:rPr>
              <a:t>portraying themselves as elite commandos. </a:t>
            </a:r>
          </a:p>
        </p:txBody>
      </p:sp>
      <p:pic>
        <p:nvPicPr>
          <p:cNvPr id="21510" name="Picture 6" descr="False_2"/>
          <p:cNvPicPr>
            <a:picLocks noGrp="1" noChangeAspect="1" noChangeArrowheads="1"/>
          </p:cNvPicPr>
          <p:nvPr>
            <p:ph idx="1"/>
          </p:nvPr>
        </p:nvPicPr>
        <p:blipFill>
          <a:blip r:embed="rId3" cstate="print"/>
          <a:srcRect/>
          <a:stretch>
            <a:fillRect/>
          </a:stretch>
        </p:blipFill>
        <p:spPr>
          <a:xfrm>
            <a:off x="214313" y="1428750"/>
            <a:ext cx="4749800" cy="5065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circle(in)">
                                      <p:cBhvr>
                                        <p:cTn id="7" dur="20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 calcmode="lin" valueType="num">
                                      <p:cBhvr additive="base">
                                        <p:cTn id="12"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1508">
                                            <p:txEl>
                                              <p:pRg st="2" end="2"/>
                                            </p:txEl>
                                          </p:spTgt>
                                        </p:tgtEl>
                                        <p:attrNameLst>
                                          <p:attrName>style.visibility</p:attrName>
                                        </p:attrNameLst>
                                      </p:cBhvr>
                                      <p:to>
                                        <p:strVal val="visible"/>
                                      </p:to>
                                    </p:set>
                                    <p:anim calcmode="discrete" valueType="clr">
                                      <p:cBhvr override="childStyle">
                                        <p:cTn id="18" dur="80"/>
                                        <p:tgtEl>
                                          <p:spTgt spid="2150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508">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2150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F9DF6777-DB79-4B88-B3B4-FDC042A8D64A}" type="slidenum">
              <a:rPr lang="en-GB" smtClean="0"/>
              <a:pPr>
                <a:defRPr/>
              </a:pPr>
              <a:t>31</a:t>
            </a:fld>
            <a:endParaRPr lang="en-GB"/>
          </a:p>
        </p:txBody>
      </p:sp>
      <p:sp>
        <p:nvSpPr>
          <p:cNvPr id="4" name="TextBox 3"/>
          <p:cNvSpPr txBox="1"/>
          <p:nvPr/>
        </p:nvSpPr>
        <p:spPr>
          <a:xfrm>
            <a:off x="0" y="1285875"/>
            <a:ext cx="9144000" cy="5238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rPr>
              <a:t>1976 ...Entebbe</a:t>
            </a:r>
            <a:endParaRPr lang="en-GB" sz="2800" dirty="0"/>
          </a:p>
        </p:txBody>
      </p:sp>
      <p:pic>
        <p:nvPicPr>
          <p:cNvPr id="323586" name="Picture 2" descr="http://img.over-blog.com/300x216/1/35/19/72/OPERATION-ENTEBBE.jpg"/>
          <p:cNvPicPr>
            <a:picLocks noChangeAspect="1" noChangeArrowheads="1"/>
          </p:cNvPicPr>
          <p:nvPr/>
        </p:nvPicPr>
        <p:blipFill>
          <a:blip r:embed="rId3" cstate="print"/>
          <a:srcRect/>
          <a:stretch>
            <a:fillRect/>
          </a:stretch>
        </p:blipFill>
        <p:spPr bwMode="auto">
          <a:xfrm>
            <a:off x="285750" y="2143125"/>
            <a:ext cx="5429250" cy="3908425"/>
          </a:xfrm>
          <a:prstGeom prst="rect">
            <a:avLst/>
          </a:prstGeom>
          <a:noFill/>
          <a:ln w="9525">
            <a:noFill/>
            <a:miter lim="800000"/>
            <a:headEnd/>
            <a:tailEnd/>
          </a:ln>
        </p:spPr>
      </p:pic>
      <p:sp>
        <p:nvSpPr>
          <p:cNvPr id="6" name="TextBox 5"/>
          <p:cNvSpPr txBox="1"/>
          <p:nvPr/>
        </p:nvSpPr>
        <p:spPr>
          <a:xfrm>
            <a:off x="6000750" y="2214563"/>
            <a:ext cx="2928938" cy="3816350"/>
          </a:xfrm>
          <a:prstGeom prst="rect">
            <a:avLst/>
          </a:prstGeom>
          <a:noFill/>
        </p:spPr>
        <p:txBody>
          <a:bodyPr>
            <a:spAutoFit/>
          </a:bodyPr>
          <a:lstStyle/>
          <a:p>
            <a:pPr>
              <a:defRPr/>
            </a:pPr>
            <a:r>
              <a:rPr lang="en-GB" sz="2800" b="1" i="0" dirty="0">
                <a:solidFill>
                  <a:srgbClr val="FFC000"/>
                </a:solidFill>
                <a:effectLst>
                  <a:outerShdw blurRad="38100" dist="38100" dir="2700000" algn="tl">
                    <a:srgbClr val="000000"/>
                  </a:outerShdw>
                </a:effectLst>
                <a:latin typeface="+mj-lt"/>
              </a:rPr>
              <a:t>Arabs looked like monsters and the Israelis, having suffered countless persecutions, </a:t>
            </a:r>
            <a:r>
              <a:rPr lang="en-GB" sz="2800" b="1" i="0" dirty="0">
                <a:solidFill>
                  <a:srgbClr val="00FF00"/>
                </a:solidFill>
                <a:effectLst>
                  <a:outerShdw blurRad="38100" dist="38100" dir="2700000" algn="tl">
                    <a:srgbClr val="000000"/>
                  </a:outerShdw>
                </a:effectLst>
                <a:latin typeface="+mj-lt"/>
              </a:rPr>
              <a:t>have decided to fight back.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circle(in)">
                                      <p:cBhvr>
                                        <p:cTn id="7" dur="2000"/>
                                        <p:tgtEl>
                                          <p:spTgt spid="32358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764DD0A-F078-4DB7-90B4-5F1CE351E7D4}" type="slidenum">
              <a:rPr lang="en-GB"/>
              <a:pPr>
                <a:defRPr/>
              </a:pPr>
              <a:t>32</a:t>
            </a:fld>
            <a:endParaRPr lang="en-GB"/>
          </a:p>
        </p:txBody>
      </p:sp>
      <p:sp>
        <p:nvSpPr>
          <p:cNvPr id="22530"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22536" name="Text Box 8"/>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i="0" dirty="0">
                <a:solidFill>
                  <a:srgbClr val="00FF00"/>
                </a:solidFill>
                <a:latin typeface="+mj-lt"/>
              </a:rPr>
              <a:t> </a:t>
            </a:r>
            <a:r>
              <a:rPr lang="en-GB" sz="2800" b="1" i="0" dirty="0">
                <a:solidFill>
                  <a:srgbClr val="00FF00"/>
                </a:solidFill>
                <a:effectLst>
                  <a:outerShdw blurRad="38100" dist="38100" dir="2700000" algn="tl">
                    <a:srgbClr val="000000"/>
                  </a:outerShdw>
                </a:effectLst>
                <a:latin typeface="+mj-lt"/>
              </a:rPr>
              <a:t>1982 </a:t>
            </a:r>
            <a:r>
              <a:rPr lang="en-GB" sz="2800" b="1" i="0" dirty="0">
                <a:solidFill>
                  <a:srgbClr val="FFFF00"/>
                </a:solidFill>
                <a:effectLst>
                  <a:outerShdw blurRad="38100" dist="38100" dir="2700000" algn="tl">
                    <a:srgbClr val="000000"/>
                  </a:outerShdw>
                </a:effectLst>
                <a:latin typeface="+mj-lt"/>
              </a:rPr>
              <a:t>Abu </a:t>
            </a:r>
            <a:r>
              <a:rPr lang="en-GB" sz="2800" b="1" i="0" dirty="0" err="1">
                <a:solidFill>
                  <a:srgbClr val="FFFF00"/>
                </a:solidFill>
                <a:effectLst>
                  <a:outerShdw blurRad="38100" dist="38100" dir="2700000" algn="tl">
                    <a:srgbClr val="000000"/>
                  </a:outerShdw>
                </a:effectLst>
                <a:latin typeface="+mj-lt"/>
              </a:rPr>
              <a:t>Nidal</a:t>
            </a:r>
            <a:r>
              <a:rPr lang="en-GB" sz="2800" b="1" i="0" dirty="0">
                <a:solidFill>
                  <a:srgbClr val="FFFF00"/>
                </a:solidFill>
                <a:effectLst>
                  <a:outerShdw blurRad="38100" dist="38100" dir="2700000" algn="tl">
                    <a:srgbClr val="000000"/>
                  </a:outerShdw>
                </a:effectLst>
                <a:latin typeface="+mj-lt"/>
              </a:rPr>
              <a:t>, who was an Israeli Black</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Ops agent, attacked the Jewish Goldenberg's</a:t>
            </a:r>
            <a:r>
              <a:rPr lang="en-GB" sz="2800" b="1" i="0" dirty="0">
                <a:effectLst>
                  <a:outerShdw blurRad="38100" dist="38100" dir="2700000" algn="tl">
                    <a:srgbClr val="000000"/>
                  </a:outerShdw>
                </a:effectLst>
                <a:latin typeface="+mj-lt"/>
              </a:rPr>
              <a:t> </a:t>
            </a:r>
            <a:r>
              <a:rPr lang="en-GB" sz="2800" b="1" i="0" dirty="0">
                <a:solidFill>
                  <a:srgbClr val="00FFFF"/>
                </a:solidFill>
                <a:effectLst>
                  <a:outerShdw blurRad="38100" dist="38100" dir="2700000" algn="tl">
                    <a:srgbClr val="000000"/>
                  </a:outerShdw>
                </a:effectLst>
                <a:latin typeface="+mj-lt"/>
              </a:rPr>
              <a:t>delicatessen in Paris. 6 were killed, and 20 were wounded,</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of which 2 were Jewish.</a:t>
            </a:r>
            <a:r>
              <a:rPr lang="en-GB" sz="2800" b="1" i="0" dirty="0">
                <a:effectLst>
                  <a:outerShdw blurRad="38100" dist="38100" dir="2700000" algn="tl">
                    <a:srgbClr val="000000"/>
                  </a:outerShdw>
                </a:effectLst>
                <a:latin typeface="+mj-lt"/>
              </a:rPr>
              <a:t> </a:t>
            </a:r>
          </a:p>
        </p:txBody>
      </p:sp>
      <p:pic>
        <p:nvPicPr>
          <p:cNvPr id="25605" name="Picture 11" descr="abu_ni25"/>
          <p:cNvPicPr>
            <a:picLocks noGrp="1" noChangeAspect="1" noChangeArrowheads="1"/>
          </p:cNvPicPr>
          <p:nvPr>
            <p:ph idx="1"/>
          </p:nvPr>
        </p:nvPicPr>
        <p:blipFill>
          <a:blip r:embed="rId3" cstate="print"/>
          <a:srcRect/>
          <a:stretch>
            <a:fillRect/>
          </a:stretch>
        </p:blipFill>
        <p:spPr>
          <a:xfrm>
            <a:off x="1908175" y="1125538"/>
            <a:ext cx="5616575" cy="3683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ircle(in)">
                                      <p:cBhvr>
                                        <p:cTn id="7" dur="20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6"/>
                                        </p:tgtEl>
                                        <p:attrNameLst>
                                          <p:attrName>style.visibility</p:attrName>
                                        </p:attrNameLst>
                                      </p:cBhvr>
                                      <p:to>
                                        <p:strVal val="visible"/>
                                      </p:to>
                                    </p:set>
                                    <p:anim calcmode="lin" valueType="num">
                                      <p:cBhvr additive="base">
                                        <p:cTn id="12" dur="500" fill="hold"/>
                                        <p:tgtEl>
                                          <p:spTgt spid="22536"/>
                                        </p:tgtEl>
                                        <p:attrNameLst>
                                          <p:attrName>ppt_x</p:attrName>
                                        </p:attrNameLst>
                                      </p:cBhvr>
                                      <p:tavLst>
                                        <p:tav tm="0">
                                          <p:val>
                                            <p:strVal val="#ppt_x"/>
                                          </p:val>
                                        </p:tav>
                                        <p:tav tm="100000">
                                          <p:val>
                                            <p:strVal val="#ppt_x"/>
                                          </p:val>
                                        </p:tav>
                                      </p:tavLst>
                                    </p:anim>
                                    <p:anim calcmode="lin" valueType="num">
                                      <p:cBhvr additive="base">
                                        <p:cTn id="13"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2AE622A-E15C-41EF-BCDC-1C3CFDA950CC}" type="slidenum">
              <a:rPr lang="en-GB"/>
              <a:pPr>
                <a:defRPr/>
              </a:pPr>
              <a:t>33</a:t>
            </a:fld>
            <a:endParaRPr lang="en-GB"/>
          </a:p>
        </p:txBody>
      </p:sp>
      <p:sp>
        <p:nvSpPr>
          <p:cNvPr id="23554"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23558" name="Picture 6" descr="False_28"/>
          <p:cNvPicPr>
            <a:picLocks noGrp="1" noChangeAspect="1" noChangeArrowheads="1"/>
          </p:cNvPicPr>
          <p:nvPr>
            <p:ph idx="1"/>
          </p:nvPr>
        </p:nvPicPr>
        <p:blipFill>
          <a:blip r:embed="rId3" cstate="print">
            <a:lum bright="-10000" contrast="20000"/>
          </a:blip>
          <a:srcRect r="1930" b="1968"/>
          <a:stretch>
            <a:fillRect/>
          </a:stretch>
        </p:blipFill>
        <p:spPr>
          <a:xfrm>
            <a:off x="468313" y="1912938"/>
            <a:ext cx="4032250" cy="3944937"/>
          </a:xfrm>
          <a:noFill/>
        </p:spPr>
      </p:pic>
      <p:sp>
        <p:nvSpPr>
          <p:cNvPr id="23560" name="Text Box 8"/>
          <p:cNvSpPr txBox="1">
            <a:spLocks noChangeArrowheads="1"/>
          </p:cNvSpPr>
          <p:nvPr/>
        </p:nvSpPr>
        <p:spPr bwMode="auto">
          <a:xfrm>
            <a:off x="4859338" y="1989138"/>
            <a:ext cx="4284662" cy="3540125"/>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A 747 was </a:t>
            </a:r>
            <a:r>
              <a:rPr lang="en-GB" sz="2800" b="1" i="0" dirty="0" err="1">
                <a:solidFill>
                  <a:srgbClr val="00FFFF"/>
                </a:solidFill>
                <a:effectLst>
                  <a:outerShdw blurRad="38100" dist="38100" dir="2700000" algn="tl">
                    <a:srgbClr val="000000"/>
                  </a:outerShdw>
                </a:effectLst>
                <a:latin typeface="+mj-lt"/>
              </a:rPr>
              <a:t>enroute</a:t>
            </a:r>
            <a:r>
              <a:rPr lang="en-GB" sz="2800" b="1" i="0" dirty="0">
                <a:solidFill>
                  <a:srgbClr val="00FFFF"/>
                </a:solidFill>
                <a:effectLst>
                  <a:outerShdw blurRad="38100" dist="38100" dir="2700000" algn="tl">
                    <a:srgbClr val="000000"/>
                  </a:outerShdw>
                </a:effectLst>
                <a:latin typeface="+mj-lt"/>
              </a:rPr>
              <a:t> from Karachi, </a:t>
            </a:r>
            <a:r>
              <a:rPr lang="en-GB" sz="2800" b="1" i="0" dirty="0">
                <a:solidFill>
                  <a:srgbClr val="FFC000"/>
                </a:solidFill>
                <a:effectLst>
                  <a:outerShdw blurRad="38100" dist="38100" dir="2700000" algn="tl">
                    <a:srgbClr val="000000"/>
                  </a:outerShdw>
                </a:effectLst>
                <a:latin typeface="+mj-lt"/>
              </a:rPr>
              <a:t>to Frankfurt, to its final destination of New York. </a:t>
            </a:r>
          </a:p>
          <a:p>
            <a:pPr>
              <a:defRPr/>
            </a:pPr>
            <a:r>
              <a:rPr lang="en-GB" sz="2800" b="1" i="0" dirty="0">
                <a:solidFill>
                  <a:srgbClr val="FF0000"/>
                </a:solidFill>
                <a:effectLst>
                  <a:outerShdw blurRad="38100" dist="38100" dir="2700000" algn="tl">
                    <a:srgbClr val="000000"/>
                  </a:outerShdw>
                </a:effectLst>
                <a:latin typeface="+mj-lt"/>
              </a:rPr>
              <a:t>Four hijackers took control of the airplane,</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and for the next 16 hours, ….</a:t>
            </a:r>
          </a:p>
        </p:txBody>
      </p:sp>
      <p:sp>
        <p:nvSpPr>
          <p:cNvPr id="7" name="TextBox 6"/>
          <p:cNvSpPr txBox="1"/>
          <p:nvPr/>
        </p:nvSpPr>
        <p:spPr>
          <a:xfrm>
            <a:off x="0" y="1285875"/>
            <a:ext cx="9144000" cy="5238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alpha val="43137"/>
                    </a:srgbClr>
                  </a:outerShdw>
                </a:effectLst>
                <a:latin typeface="+mj-lt"/>
              </a:rPr>
              <a:t>Pan Am Flight 73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circle(in)">
                                      <p:cBhvr>
                                        <p:cTn id="7" dur="20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3560">
                                            <p:txEl>
                                              <p:pRg st="0" end="0"/>
                                            </p:txEl>
                                          </p:spTgt>
                                        </p:tgtEl>
                                        <p:attrNameLst>
                                          <p:attrName>style.visibility</p:attrName>
                                        </p:attrNameLst>
                                      </p:cBhvr>
                                      <p:to>
                                        <p:strVal val="visible"/>
                                      </p:to>
                                    </p:set>
                                    <p:anim calcmode="discrete" valueType="clr">
                                      <p:cBhvr override="childStyle">
                                        <p:cTn id="12" dur="80"/>
                                        <p:tgtEl>
                                          <p:spTgt spid="235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356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356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1B666D9C-4E00-4016-A16E-6C3420A4B2D3}" type="slidenum">
              <a:rPr lang="en-GB" smtClean="0"/>
              <a:pPr>
                <a:defRPr/>
              </a:pPr>
              <a:t>34</a:t>
            </a:fld>
            <a:endParaRPr lang="en-GB"/>
          </a:p>
        </p:txBody>
      </p:sp>
      <p:sp>
        <p:nvSpPr>
          <p:cNvPr id="7" name="TextBox 6"/>
          <p:cNvSpPr txBox="1"/>
          <p:nvPr/>
        </p:nvSpPr>
        <p:spPr>
          <a:xfrm>
            <a:off x="0" y="1214438"/>
            <a:ext cx="9144000" cy="5238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alpha val="43137"/>
                    </a:srgbClr>
                  </a:outerShdw>
                </a:effectLst>
                <a:latin typeface="Arial"/>
              </a:rPr>
              <a:t>Pan Am Flight 73</a:t>
            </a:r>
            <a:endParaRPr lang="en-GB" dirty="0"/>
          </a:p>
        </p:txBody>
      </p:sp>
      <p:pic>
        <p:nvPicPr>
          <p:cNvPr id="325636" name="Picture 4" descr="http://chandrakantha.com/articles/indian_music/filmi_sangeet/media/1986_Pan_Am.jpg"/>
          <p:cNvPicPr>
            <a:picLocks noChangeAspect="1" noChangeArrowheads="1"/>
          </p:cNvPicPr>
          <p:nvPr/>
        </p:nvPicPr>
        <p:blipFill>
          <a:blip r:embed="rId3" cstate="print"/>
          <a:srcRect/>
          <a:stretch>
            <a:fillRect/>
          </a:stretch>
        </p:blipFill>
        <p:spPr bwMode="auto">
          <a:xfrm>
            <a:off x="1571625" y="1785938"/>
            <a:ext cx="5786438" cy="3009900"/>
          </a:xfrm>
          <a:prstGeom prst="rect">
            <a:avLst/>
          </a:prstGeom>
          <a:noFill/>
          <a:ln w="9525">
            <a:noFill/>
            <a:miter lim="800000"/>
            <a:headEnd/>
            <a:tailEnd/>
          </a:ln>
        </p:spPr>
      </p:pic>
      <p:sp>
        <p:nvSpPr>
          <p:cNvPr id="9" name="TextBox 8"/>
          <p:cNvSpPr txBox="1"/>
          <p:nvPr/>
        </p:nvSpPr>
        <p:spPr>
          <a:xfrm>
            <a:off x="0" y="5103674"/>
            <a:ext cx="9144000" cy="175432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600" b="1" i="0" dirty="0">
                <a:solidFill>
                  <a:srgbClr val="FF33CC"/>
                </a:solidFill>
                <a:effectLst>
                  <a:outerShdw blurRad="38100" dist="38100" dir="2700000" algn="tl">
                    <a:srgbClr val="000000"/>
                  </a:outerShdw>
                </a:effectLst>
                <a:latin typeface="+mj-lt"/>
              </a:rPr>
              <a:t>… they held 379 passengers at gunpoint, while the pilots</a:t>
            </a:r>
            <a:r>
              <a:rPr lang="en-GB" sz="3600" b="1" i="0" dirty="0">
                <a:effectLst>
                  <a:outerShdw blurRad="38100" dist="38100" dir="2700000" algn="tl">
                    <a:srgbClr val="000000"/>
                  </a:outerShdw>
                </a:effectLst>
                <a:latin typeface="+mj-lt"/>
              </a:rPr>
              <a:t> </a:t>
            </a:r>
            <a:r>
              <a:rPr lang="en-GB" sz="3600" b="1" i="0" dirty="0">
                <a:solidFill>
                  <a:srgbClr val="FFFF00"/>
                </a:solidFill>
                <a:effectLst>
                  <a:outerShdw blurRad="38100" dist="38100" dir="2700000" algn="tl">
                    <a:srgbClr val="000000"/>
                  </a:outerShdw>
                </a:effectLst>
                <a:latin typeface="+mj-lt"/>
              </a:rPr>
              <a:t>escaped. The plane was stormed and 20 died.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5636"/>
                                        </p:tgtEl>
                                        <p:attrNameLst>
                                          <p:attrName>style.visibility</p:attrName>
                                        </p:attrNameLst>
                                      </p:cBhvr>
                                      <p:to>
                                        <p:strVal val="visible"/>
                                      </p:to>
                                    </p:set>
                                    <p:animEffect transition="in" filter="circle(in)">
                                      <p:cBhvr>
                                        <p:cTn id="7" dur="2000"/>
                                        <p:tgtEl>
                                          <p:spTgt spid="3256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6F3E81A-15EF-4A6A-9B09-6D293F187FB6}" type="slidenum">
              <a:rPr lang="en-GB"/>
              <a:pPr>
                <a:defRPr/>
              </a:pPr>
              <a:t>35</a:t>
            </a:fld>
            <a:endParaRPr lang="en-GB"/>
          </a:p>
        </p:txBody>
      </p:sp>
      <p:sp>
        <p:nvSpPr>
          <p:cNvPr id="24578"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24582" name="Picture 6" descr="Fawqqlse_4"/>
          <p:cNvPicPr>
            <a:picLocks noGrp="1" noChangeAspect="1" noChangeArrowheads="1"/>
          </p:cNvPicPr>
          <p:nvPr>
            <p:ph idx="1"/>
          </p:nvPr>
        </p:nvPicPr>
        <p:blipFill>
          <a:blip r:embed="rId3" cstate="print"/>
          <a:srcRect/>
          <a:stretch>
            <a:fillRect/>
          </a:stretch>
        </p:blipFill>
        <p:spPr>
          <a:xfrm>
            <a:off x="323850" y="1484313"/>
            <a:ext cx="3941763" cy="4187825"/>
          </a:xfrm>
          <a:noFill/>
        </p:spPr>
      </p:pic>
      <p:sp>
        <p:nvSpPr>
          <p:cNvPr id="24584" name="Text Box 8"/>
          <p:cNvSpPr txBox="1">
            <a:spLocks noChangeArrowheads="1"/>
          </p:cNvSpPr>
          <p:nvPr/>
        </p:nvSpPr>
        <p:spPr bwMode="auto">
          <a:xfrm>
            <a:off x="4643438" y="1700213"/>
            <a:ext cx="4105275" cy="3970337"/>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Beirut Marine barracks ...October 23,1983</a:t>
            </a:r>
          </a:p>
          <a:p>
            <a:pPr>
              <a:defRPr/>
            </a:pPr>
            <a:r>
              <a:rPr lang="en-GB" sz="2800" i="0" dirty="0">
                <a:latin typeface="+mj-lt"/>
              </a:rPr>
              <a:t> </a:t>
            </a:r>
          </a:p>
          <a:p>
            <a:pPr>
              <a:defRPr/>
            </a:pPr>
            <a:r>
              <a:rPr lang="en-GB" sz="2800" b="1" i="0" dirty="0">
                <a:solidFill>
                  <a:srgbClr val="FFFF00"/>
                </a:solidFill>
                <a:effectLst>
                  <a:outerShdw blurRad="38100" dist="38100" dir="2700000" algn="tl">
                    <a:srgbClr val="000000"/>
                  </a:outerShdw>
                </a:effectLst>
                <a:latin typeface="+mj-lt"/>
              </a:rPr>
              <a:t>241 Marines died</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when a truck packed with explosives</a:t>
            </a:r>
            <a:r>
              <a:rPr lang="en-GB" sz="2800" b="1" i="0" dirty="0">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blew up a Marine barracks</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at Beirut International Airport</a:t>
            </a:r>
            <a:r>
              <a:rPr lang="en-GB" sz="2800" b="1" i="0" dirty="0">
                <a:effectLst>
                  <a:outerShdw blurRad="38100" dist="38100" dir="2700000" algn="tl">
                    <a:srgbClr val="000000"/>
                  </a:outerShdw>
                </a:effectLst>
                <a:latin typeface="+mj-lt"/>
              </a:rPr>
              <a:t> </a:t>
            </a:r>
          </a:p>
        </p:txBody>
      </p:sp>
      <p:sp>
        <p:nvSpPr>
          <p:cNvPr id="24585" name="Text Box 9"/>
          <p:cNvSpPr txBox="1">
            <a:spLocks noChangeArrowheads="1"/>
          </p:cNvSpPr>
          <p:nvPr/>
        </p:nvSpPr>
        <p:spPr bwMode="auto">
          <a:xfrm>
            <a:off x="0" y="5657850"/>
            <a:ext cx="4286250" cy="12001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mn-lt"/>
              </a:rPr>
              <a:t>Another MOSSAD 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circle(in)">
                                      <p:cBhvr>
                                        <p:cTn id="7" dur="20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84">
                                            <p:txEl>
                                              <p:pRg st="0" end="0"/>
                                            </p:txEl>
                                          </p:spTgt>
                                        </p:tgtEl>
                                        <p:attrNameLst>
                                          <p:attrName>style.visibility</p:attrName>
                                        </p:attrNameLst>
                                      </p:cBhvr>
                                      <p:to>
                                        <p:strVal val="visible"/>
                                      </p:to>
                                    </p:set>
                                    <p:anim calcmode="lin" valueType="num">
                                      <p:cBhvr additive="base">
                                        <p:cTn id="12"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85">
                                            <p:txEl>
                                              <p:pRg st="0" end="0"/>
                                            </p:txEl>
                                          </p:spTgt>
                                        </p:tgtEl>
                                        <p:attrNameLst>
                                          <p:attrName>style.visibility</p:attrName>
                                        </p:attrNameLst>
                                      </p:cBhvr>
                                      <p:to>
                                        <p:strVal val="visible"/>
                                      </p:to>
                                    </p:set>
                                    <p:anim calcmode="lin" valueType="num">
                                      <p:cBhvr additive="base">
                                        <p:cTn id="18" dur="500" fill="hold"/>
                                        <p:tgtEl>
                                          <p:spTgt spid="2458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24584">
                                            <p:txEl>
                                              <p:pRg st="2" end="2"/>
                                            </p:txEl>
                                          </p:spTgt>
                                        </p:tgtEl>
                                        <p:attrNameLst>
                                          <p:attrName>style.visibility</p:attrName>
                                        </p:attrNameLst>
                                      </p:cBhvr>
                                      <p:to>
                                        <p:strVal val="visible"/>
                                      </p:to>
                                    </p:set>
                                    <p:anim calcmode="discrete" valueType="clr">
                                      <p:cBhvr override="childStyle">
                                        <p:cTn id="24" dur="80"/>
                                        <p:tgtEl>
                                          <p:spTgt spid="2458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4584">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2458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4C9E9738-A7B8-43A4-AC2B-2F9239828286}" type="slidenum">
              <a:rPr lang="en-GB" smtClean="0"/>
              <a:pPr>
                <a:defRPr/>
              </a:pPr>
              <a:t>36</a:t>
            </a:fld>
            <a:endParaRPr lang="en-GB"/>
          </a:p>
        </p:txBody>
      </p:sp>
      <p:pic>
        <p:nvPicPr>
          <p:cNvPr id="315394" name="Picture 2" descr="http://focusonisrael.files.wordpress.com/2008/07/achillelauro.jpg"/>
          <p:cNvPicPr>
            <a:picLocks noChangeAspect="1" noChangeArrowheads="1"/>
          </p:cNvPicPr>
          <p:nvPr/>
        </p:nvPicPr>
        <p:blipFill>
          <a:blip r:embed="rId3" cstate="print"/>
          <a:srcRect/>
          <a:stretch>
            <a:fillRect/>
          </a:stretch>
        </p:blipFill>
        <p:spPr bwMode="auto">
          <a:xfrm>
            <a:off x="357188" y="2143125"/>
            <a:ext cx="4559300" cy="3929063"/>
          </a:xfrm>
          <a:prstGeom prst="rect">
            <a:avLst/>
          </a:prstGeom>
          <a:noFill/>
          <a:ln w="9525">
            <a:noFill/>
            <a:miter lim="800000"/>
            <a:headEnd/>
            <a:tailEnd/>
          </a:ln>
        </p:spPr>
      </p:pic>
      <p:sp>
        <p:nvSpPr>
          <p:cNvPr id="7" name="TextBox 6"/>
          <p:cNvSpPr txBox="1"/>
          <p:nvPr/>
        </p:nvSpPr>
        <p:spPr>
          <a:xfrm>
            <a:off x="5143500" y="2214563"/>
            <a:ext cx="3714750" cy="3540125"/>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Abu </a:t>
            </a:r>
            <a:r>
              <a:rPr lang="en-GB" sz="2800" b="1" i="0" dirty="0" err="1">
                <a:solidFill>
                  <a:srgbClr val="00FFFF"/>
                </a:solidFill>
                <a:effectLst>
                  <a:outerShdw blurRad="38100" dist="38100" dir="2700000" algn="tl">
                    <a:srgbClr val="000000"/>
                  </a:outerShdw>
                </a:effectLst>
                <a:latin typeface="+mj-lt"/>
              </a:rPr>
              <a:t>Abbas</a:t>
            </a:r>
            <a:r>
              <a:rPr lang="en-GB" sz="2800" b="1" i="0" dirty="0">
                <a:solidFill>
                  <a:srgbClr val="00FFFF"/>
                </a:solidFill>
                <a:effectLst>
                  <a:outerShdw blurRad="38100" dist="38100" dir="2700000" algn="tl">
                    <a:srgbClr val="000000"/>
                  </a:outerShdw>
                </a:effectLst>
                <a:latin typeface="+mj-lt"/>
              </a:rPr>
              <a:t>, and 15 Arabs, took over a cruise ship </a:t>
            </a:r>
            <a:r>
              <a:rPr lang="en-GB" sz="2800" b="1" i="0" dirty="0">
                <a:solidFill>
                  <a:srgbClr val="FF0000"/>
                </a:solidFill>
                <a:effectLst>
                  <a:outerShdw blurRad="38100" dist="38100" dir="2700000" algn="tl">
                    <a:srgbClr val="000000"/>
                  </a:outerShdw>
                </a:effectLst>
                <a:latin typeface="+mj-lt"/>
              </a:rPr>
              <a:t>and threw a Leon </a:t>
            </a:r>
            <a:r>
              <a:rPr lang="en-GB" sz="2800" b="1" i="0" dirty="0" err="1">
                <a:solidFill>
                  <a:srgbClr val="FF0000"/>
                </a:solidFill>
                <a:effectLst>
                  <a:outerShdw blurRad="38100" dist="38100" dir="2700000" algn="tl">
                    <a:srgbClr val="000000"/>
                  </a:outerShdw>
                </a:effectLst>
                <a:latin typeface="+mj-lt"/>
              </a:rPr>
              <a:t>Klinghoffer</a:t>
            </a:r>
            <a:r>
              <a:rPr lang="en-GB" sz="2800" b="1" i="0" dirty="0">
                <a:solidFill>
                  <a:srgbClr val="FF0000"/>
                </a:solidFill>
                <a:effectLst>
                  <a:outerShdw blurRad="38100" dist="38100" dir="2700000" algn="tl">
                    <a:srgbClr val="000000"/>
                  </a:outerShdw>
                </a:effectLst>
                <a:latin typeface="+mj-lt"/>
              </a:rPr>
              <a:t> overboard.</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After two days of negotiations,</a:t>
            </a:r>
            <a:endParaRPr lang="en-GB" sz="2800" dirty="0">
              <a:latin typeface="+mj-lt"/>
            </a:endParaRPr>
          </a:p>
        </p:txBody>
      </p:sp>
      <p:sp>
        <p:nvSpPr>
          <p:cNvPr id="8" name="TextBox 7"/>
          <p:cNvSpPr txBox="1"/>
          <p:nvPr/>
        </p:nvSpPr>
        <p:spPr>
          <a:xfrm>
            <a:off x="0" y="1357313"/>
            <a:ext cx="9144000" cy="523875"/>
          </a:xfrm>
          <a:prstGeom prst="rect">
            <a:avLst/>
          </a:prstGeom>
          <a:noFill/>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Achille</a:t>
            </a:r>
            <a:r>
              <a:rPr lang="en-GB" sz="2800" b="1" i="0" dirty="0">
                <a:solidFill>
                  <a:srgbClr val="00FF00"/>
                </a:solidFill>
                <a:effectLst>
                  <a:outerShdw blurRad="38100" dist="38100" dir="2700000" algn="tl">
                    <a:srgbClr val="000000"/>
                  </a:outerShdw>
                </a:effectLst>
                <a:latin typeface="+mj-lt"/>
              </a:rPr>
              <a:t> </a:t>
            </a:r>
            <a:r>
              <a:rPr lang="en-GB" sz="2800" b="1" i="0" dirty="0" err="1">
                <a:solidFill>
                  <a:srgbClr val="00FF00"/>
                </a:solidFill>
                <a:effectLst>
                  <a:outerShdw blurRad="38100" dist="38100" dir="2700000" algn="tl">
                    <a:srgbClr val="000000"/>
                  </a:outerShdw>
                </a:effectLst>
                <a:latin typeface="+mj-lt"/>
              </a:rPr>
              <a:t>Lauro</a:t>
            </a:r>
            <a:r>
              <a:rPr lang="en-GB" sz="2800" b="1" i="0" dirty="0">
                <a:solidFill>
                  <a:srgbClr val="00FF00"/>
                </a:solidFill>
                <a:effectLst>
                  <a:outerShdw blurRad="38100" dist="38100" dir="2700000" algn="tl">
                    <a:srgbClr val="000000"/>
                  </a:outerShdw>
                </a:effectLst>
                <a:latin typeface="+mj-lt"/>
              </a:rPr>
              <a:t>...1985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circle(in)">
                                      <p:cBhvr>
                                        <p:cTn id="7" dur="2000"/>
                                        <p:tgtEl>
                                          <p:spTgt spid="3153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A8A0019-5A65-44F1-8A66-D210FB8EC008}" type="slidenum">
              <a:rPr lang="en-GB"/>
              <a:pPr>
                <a:defRPr/>
              </a:pPr>
              <a:t>37</a:t>
            </a:fld>
            <a:endParaRPr lang="en-GB"/>
          </a:p>
        </p:txBody>
      </p:sp>
      <p:sp>
        <p:nvSpPr>
          <p:cNvPr id="25602"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25606" name="Picture 6" descr="False_4"/>
          <p:cNvPicPr>
            <a:picLocks noGrp="1" noChangeAspect="1" noChangeArrowheads="1"/>
          </p:cNvPicPr>
          <p:nvPr>
            <p:ph idx="1"/>
          </p:nvPr>
        </p:nvPicPr>
        <p:blipFill>
          <a:blip r:embed="rId3" cstate="print"/>
          <a:srcRect/>
          <a:stretch>
            <a:fillRect/>
          </a:stretch>
        </p:blipFill>
        <p:spPr>
          <a:xfrm>
            <a:off x="395288" y="1773238"/>
            <a:ext cx="4533900" cy="3660775"/>
          </a:xfrm>
          <a:noFill/>
        </p:spPr>
      </p:pic>
      <p:sp>
        <p:nvSpPr>
          <p:cNvPr id="25608" name="Text Box 8"/>
          <p:cNvSpPr txBox="1">
            <a:spLocks noChangeArrowheads="1"/>
          </p:cNvSpPr>
          <p:nvPr/>
        </p:nvSpPr>
        <p:spPr bwMode="auto">
          <a:xfrm>
            <a:off x="5214938" y="1989138"/>
            <a:ext cx="3929062" cy="3970337"/>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 the </a:t>
            </a:r>
            <a:r>
              <a:rPr lang="en-GB" sz="2800" b="1" i="0" dirty="0" err="1">
                <a:solidFill>
                  <a:srgbClr val="00FFFF"/>
                </a:solidFill>
                <a:effectLst>
                  <a:outerShdw blurRad="38100" dist="38100" dir="2700000" algn="tl">
                    <a:srgbClr val="000000"/>
                  </a:outerShdw>
                </a:effectLst>
                <a:latin typeface="+mj-lt"/>
              </a:rPr>
              <a:t>seajackers</a:t>
            </a:r>
            <a:r>
              <a:rPr lang="en-GB" sz="2800" b="1" i="0" dirty="0">
                <a:solidFill>
                  <a:srgbClr val="00FFFF"/>
                </a:solidFill>
                <a:effectLst>
                  <a:outerShdw blurRad="38100" dist="38100" dir="2700000" algn="tl">
                    <a:srgbClr val="000000"/>
                  </a:outerShdw>
                </a:effectLst>
                <a:latin typeface="+mj-lt"/>
              </a:rPr>
              <a:t> abandoned the ship.</a:t>
            </a:r>
          </a:p>
          <a:p>
            <a:pPr>
              <a:defRPr/>
            </a:pPr>
            <a:r>
              <a:rPr lang="en-GB" sz="2800" b="1" i="0" dirty="0">
                <a:solidFill>
                  <a:srgbClr val="FFC000"/>
                </a:solidFill>
                <a:effectLst>
                  <a:outerShdw blurRad="38100" dist="38100" dir="2700000" algn="tl">
                    <a:srgbClr val="000000"/>
                  </a:outerShdw>
                </a:effectLst>
                <a:latin typeface="+mj-lt"/>
              </a:rPr>
              <a:t>In this False Flag, the Israelis turned world opinion against the Arabs, </a:t>
            </a:r>
            <a:r>
              <a:rPr lang="en-GB" sz="2800" b="1" i="0" dirty="0">
                <a:solidFill>
                  <a:srgbClr val="00FF00"/>
                </a:solidFill>
                <a:effectLst>
                  <a:outerShdw blurRad="38100" dist="38100" dir="2700000" algn="tl">
                    <a:srgbClr val="000000"/>
                  </a:outerShdw>
                </a:effectLst>
                <a:latin typeface="+mj-lt"/>
              </a:rPr>
              <a:t>while once again portraying themselves as victims. </a:t>
            </a:r>
          </a:p>
        </p:txBody>
      </p:sp>
      <p:sp>
        <p:nvSpPr>
          <p:cNvPr id="25609" name="Text Box 9"/>
          <p:cNvSpPr txBox="1">
            <a:spLocks noChangeArrowheads="1"/>
          </p:cNvSpPr>
          <p:nvPr/>
        </p:nvSpPr>
        <p:spPr bwMode="auto">
          <a:xfrm>
            <a:off x="539750" y="5445125"/>
            <a:ext cx="4319588" cy="1190625"/>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rPr>
              <a:t>The Achille Lauro</a:t>
            </a:r>
          </a:p>
        </p:txBody>
      </p:sp>
      <p:sp>
        <p:nvSpPr>
          <p:cNvPr id="8" name="TextBox 7"/>
          <p:cNvSpPr txBox="1"/>
          <p:nvPr/>
        </p:nvSpPr>
        <p:spPr>
          <a:xfrm>
            <a:off x="0" y="1143000"/>
            <a:ext cx="9001125" cy="800100"/>
          </a:xfrm>
          <a:prstGeom prst="rect">
            <a:avLst/>
          </a:prstGeom>
          <a:noFill/>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Achille</a:t>
            </a:r>
            <a:r>
              <a:rPr lang="en-GB" sz="2800" b="1" i="0" dirty="0">
                <a:solidFill>
                  <a:srgbClr val="00FF00"/>
                </a:solidFill>
                <a:effectLst>
                  <a:outerShdw blurRad="38100" dist="38100" dir="2700000" algn="tl">
                    <a:srgbClr val="000000"/>
                  </a:outerShdw>
                </a:effectLst>
                <a:latin typeface="+mj-lt"/>
              </a:rPr>
              <a:t> </a:t>
            </a:r>
            <a:r>
              <a:rPr lang="en-GB" sz="2800" b="1" i="0" dirty="0" err="1">
                <a:solidFill>
                  <a:srgbClr val="00FF00"/>
                </a:solidFill>
                <a:effectLst>
                  <a:outerShdw blurRad="38100" dist="38100" dir="2700000" algn="tl">
                    <a:srgbClr val="000000"/>
                  </a:outerShdw>
                </a:effectLst>
                <a:latin typeface="+mj-lt"/>
              </a:rPr>
              <a:t>Lauro</a:t>
            </a:r>
            <a:r>
              <a:rPr lang="en-GB" sz="2800" b="1" i="0" dirty="0">
                <a:solidFill>
                  <a:srgbClr val="00FF00"/>
                </a:solidFill>
                <a:effectLst>
                  <a:outerShdw blurRad="38100" dist="38100" dir="2700000" algn="tl">
                    <a:srgbClr val="000000"/>
                  </a:outerShdw>
                </a:effectLst>
                <a:latin typeface="+mj-lt"/>
              </a:rPr>
              <a:t>...1985</a:t>
            </a:r>
            <a:endParaRPr lang="en-GB" sz="2800" dirty="0">
              <a:latin typeface="+mj-lt"/>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ircle(in)">
                                      <p:cBhvr>
                                        <p:cTn id="7" dur="2000"/>
                                        <p:tgtEl>
                                          <p:spTgt spid="256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 calcmode="lin" valueType="num">
                                      <p:cBhvr additive="base">
                                        <p:cTn id="12" dur="500" fill="hold"/>
                                        <p:tgtEl>
                                          <p:spTgt spid="25609"/>
                                        </p:tgtEl>
                                        <p:attrNameLst>
                                          <p:attrName>ppt_x</p:attrName>
                                        </p:attrNameLst>
                                      </p:cBhvr>
                                      <p:tavLst>
                                        <p:tav tm="0">
                                          <p:val>
                                            <p:strVal val="#ppt_x"/>
                                          </p:val>
                                        </p:tav>
                                        <p:tav tm="100000">
                                          <p:val>
                                            <p:strVal val="#ppt_x"/>
                                          </p:val>
                                        </p:tav>
                                      </p:tavLst>
                                    </p:anim>
                                    <p:anim calcmode="lin" valueType="num">
                                      <p:cBhvr additive="base">
                                        <p:cTn id="13"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5608"/>
                                        </p:tgtEl>
                                        <p:attrNameLst>
                                          <p:attrName>style.visibility</p:attrName>
                                        </p:attrNameLst>
                                      </p:cBhvr>
                                      <p:to>
                                        <p:strVal val="visible"/>
                                      </p:to>
                                    </p:set>
                                    <p:anim calcmode="discrete" valueType="clr">
                                      <p:cBhvr override="childStyle">
                                        <p:cTn id="18"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5608"/>
                                        </p:tgtEl>
                                        <p:attrNameLst>
                                          <p:attrName>fillcolor</p:attrName>
                                        </p:attrNameLst>
                                      </p:cBhvr>
                                      <p:tavLst>
                                        <p:tav tm="0">
                                          <p:val>
                                            <p:clrVal>
                                              <a:schemeClr val="accent2"/>
                                            </p:clrVal>
                                          </p:val>
                                        </p:tav>
                                        <p:tav tm="50000">
                                          <p:val>
                                            <p:clrVal>
                                              <a:schemeClr val="hlink"/>
                                            </p:clrVal>
                                          </p:val>
                                        </p:tav>
                                      </p:tavLst>
                                    </p:anim>
                                    <p:set>
                                      <p:cBhvr>
                                        <p:cTn id="20" dur="80"/>
                                        <p:tgtEl>
                                          <p:spTgt spid="256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0BA1BBA-76A5-4B56-9745-DBC57D5CA184}" type="slidenum">
              <a:rPr lang="en-GB"/>
              <a:pPr>
                <a:defRPr/>
              </a:pPr>
              <a:t>38</a:t>
            </a:fld>
            <a:endParaRPr lang="en-GB"/>
          </a:p>
        </p:txBody>
      </p:sp>
      <p:sp>
        <p:nvSpPr>
          <p:cNvPr id="26626"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26630" name="Picture 6" descr="False_6"/>
          <p:cNvPicPr>
            <a:picLocks noGrp="1" noChangeAspect="1" noChangeArrowheads="1"/>
          </p:cNvPicPr>
          <p:nvPr>
            <p:ph idx="1"/>
          </p:nvPr>
        </p:nvPicPr>
        <p:blipFill>
          <a:blip r:embed="rId3" cstate="print">
            <a:lum contrast="12000"/>
          </a:blip>
          <a:srcRect/>
          <a:stretch>
            <a:fillRect/>
          </a:stretch>
        </p:blipFill>
        <p:spPr>
          <a:xfrm>
            <a:off x="468313" y="1700213"/>
            <a:ext cx="2901950" cy="4281487"/>
          </a:xfrm>
          <a:noFill/>
        </p:spPr>
      </p:pic>
      <p:sp>
        <p:nvSpPr>
          <p:cNvPr id="26632" name="Text Box 8"/>
          <p:cNvSpPr txBox="1">
            <a:spLocks noChangeArrowheads="1"/>
          </p:cNvSpPr>
          <p:nvPr/>
        </p:nvSpPr>
        <p:spPr bwMode="auto">
          <a:xfrm>
            <a:off x="3563938" y="1341438"/>
            <a:ext cx="5580062" cy="5262562"/>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rPr>
              <a:t>English policewoman shot....1984</a:t>
            </a:r>
            <a:r>
              <a:rPr lang="en-GB" sz="2800" b="1" i="0" dirty="0">
                <a:solidFill>
                  <a:srgbClr val="FF0066"/>
                </a:solidFill>
                <a:effectLst>
                  <a:outerShdw blurRad="38100" dist="38100" dir="2700000" algn="tl">
                    <a:srgbClr val="000000"/>
                  </a:outerShdw>
                </a:effectLst>
              </a:rPr>
              <a:t> </a:t>
            </a:r>
          </a:p>
          <a:p>
            <a:pPr>
              <a:defRPr/>
            </a:pPr>
            <a:r>
              <a:rPr lang="en-GB" sz="2800" b="1" i="0" dirty="0">
                <a:solidFill>
                  <a:srgbClr val="FFFF00"/>
                </a:solidFill>
                <a:effectLst>
                  <a:outerShdw blurRad="38100" dist="38100" dir="2700000" algn="tl">
                    <a:srgbClr val="000000"/>
                  </a:outerShdw>
                </a:effectLst>
                <a:latin typeface="Arial" charset="0"/>
              </a:rPr>
              <a:t>In 1984, Zionist Jews staged a protest outside the Libyan embassy </a:t>
            </a:r>
            <a:r>
              <a:rPr lang="en-GB" sz="2800" b="1" i="0" dirty="0">
                <a:solidFill>
                  <a:srgbClr val="FF33CC"/>
                </a:solidFill>
                <a:effectLst>
                  <a:outerShdw blurRad="38100" dist="38100" dir="2700000" algn="tl">
                    <a:srgbClr val="000000"/>
                  </a:outerShdw>
                </a:effectLst>
                <a:latin typeface="Arial" charset="0"/>
              </a:rPr>
              <a:t>in London. Approximately 25 English Bobbies were used for crowd control.</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During the middle of the demonstration, a shot rang out</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chemeClr val="hlink"/>
                </a:solidFill>
                <a:effectLst>
                  <a:outerShdw blurRad="38100" dist="38100" dir="2700000" algn="tl">
                    <a:srgbClr val="000000"/>
                  </a:outerShdw>
                </a:effectLst>
                <a:latin typeface="Arial" charset="0"/>
              </a:rPr>
              <a:t>and a female Bobby named Yvonne Fletcher was hit and killed.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ircle(in)">
                                      <p:cBhvr>
                                        <p:cTn id="7" dur="20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32">
                                            <p:txEl>
                                              <p:pRg st="0" end="0"/>
                                            </p:txEl>
                                          </p:spTgt>
                                        </p:tgtEl>
                                        <p:attrNameLst>
                                          <p:attrName>style.visibility</p:attrName>
                                        </p:attrNameLst>
                                      </p:cBhvr>
                                      <p:to>
                                        <p:strVal val="visible"/>
                                      </p:to>
                                    </p:set>
                                    <p:anim calcmode="lin" valueType="num">
                                      <p:cBhvr additive="base">
                                        <p:cTn id="12" dur="500" fill="hold"/>
                                        <p:tgtEl>
                                          <p:spTgt spid="266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6632">
                                            <p:txEl>
                                              <p:pRg st="1" end="1"/>
                                            </p:txEl>
                                          </p:spTgt>
                                        </p:tgtEl>
                                        <p:attrNameLst>
                                          <p:attrName>style.visibility</p:attrName>
                                        </p:attrNameLst>
                                      </p:cBhvr>
                                      <p:to>
                                        <p:strVal val="visible"/>
                                      </p:to>
                                    </p:set>
                                    <p:anim calcmode="discrete" valueType="clr">
                                      <p:cBhvr override="childStyle">
                                        <p:cTn id="18" dur="80"/>
                                        <p:tgtEl>
                                          <p:spTgt spid="2663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632">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2663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C0C165A4-7857-41AB-A363-632BDAA591C2}" type="slidenum">
              <a:rPr lang="en-GB" smtClean="0"/>
              <a:pPr>
                <a:defRPr/>
              </a:pPr>
              <a:t>39</a:t>
            </a:fld>
            <a:endParaRPr lang="en-GB"/>
          </a:p>
        </p:txBody>
      </p:sp>
      <p:sp>
        <p:nvSpPr>
          <p:cNvPr id="4" name="TextBox 3"/>
          <p:cNvSpPr txBox="1"/>
          <p:nvPr/>
        </p:nvSpPr>
        <p:spPr>
          <a:xfrm>
            <a:off x="0" y="1285875"/>
            <a:ext cx="9144000" cy="5238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English policewoman shot....1984</a:t>
            </a:r>
            <a:endParaRPr lang="en-GB" dirty="0"/>
          </a:p>
        </p:txBody>
      </p:sp>
      <p:sp>
        <p:nvSpPr>
          <p:cNvPr id="5" name="TextBox 4"/>
          <p:cNvSpPr txBox="1"/>
          <p:nvPr/>
        </p:nvSpPr>
        <p:spPr>
          <a:xfrm>
            <a:off x="5286375" y="2357438"/>
            <a:ext cx="3857625" cy="3108325"/>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The shot came from a building used by the </a:t>
            </a:r>
            <a:r>
              <a:rPr lang="en-GB" sz="2800" b="1" i="0" dirty="0" err="1">
                <a:solidFill>
                  <a:srgbClr val="FF0000"/>
                </a:solidFill>
                <a:effectLst>
                  <a:outerShdw blurRad="38100" dist="38100" dir="2700000" algn="tl">
                    <a:srgbClr val="000000"/>
                  </a:outerShdw>
                </a:effectLst>
                <a:latin typeface="Arial" charset="0"/>
              </a:rPr>
              <a:t>Mossad</a:t>
            </a:r>
            <a:r>
              <a:rPr lang="en-GB" sz="2800" b="1" i="0" dirty="0">
                <a:solidFill>
                  <a:srgbClr val="FF0000"/>
                </a:solidFill>
                <a:effectLst>
                  <a:outerShdw blurRad="38100" dist="38100" dir="2700000" algn="tl">
                    <a:srgbClr val="000000"/>
                  </a:outerShdw>
                </a:effectLst>
                <a:latin typeface="Arial" charset="0"/>
              </a:rPr>
              <a:t> to spy on the Libyan embassy, </a:t>
            </a:r>
            <a:r>
              <a:rPr lang="en-GB" sz="2800" b="1" i="0" dirty="0">
                <a:solidFill>
                  <a:srgbClr val="00FF00"/>
                </a:solidFill>
                <a:effectLst>
                  <a:outerShdw blurRad="38100" dist="38100" dir="2700000" algn="tl">
                    <a:srgbClr val="000000"/>
                  </a:outerShdw>
                </a:effectLst>
                <a:latin typeface="Arial" charset="0"/>
              </a:rPr>
              <a:t>but the newspapers overlooked that and blamed Libya. . </a:t>
            </a:r>
            <a:endParaRPr lang="en-GB" dirty="0">
              <a:solidFill>
                <a:srgbClr val="00FF00"/>
              </a:solidFill>
            </a:endParaRPr>
          </a:p>
        </p:txBody>
      </p:sp>
      <p:pic>
        <p:nvPicPr>
          <p:cNvPr id="332802" name="Picture 2" descr="http://essex-pix.com/custom/LibyanEmbassy%20Siege03WEB.jpg"/>
          <p:cNvPicPr>
            <a:picLocks noChangeAspect="1" noChangeArrowheads="1"/>
          </p:cNvPicPr>
          <p:nvPr/>
        </p:nvPicPr>
        <p:blipFill>
          <a:blip r:embed="rId3" cstate="print"/>
          <a:srcRect/>
          <a:stretch>
            <a:fillRect/>
          </a:stretch>
        </p:blipFill>
        <p:spPr bwMode="auto">
          <a:xfrm>
            <a:off x="357188" y="2000250"/>
            <a:ext cx="4765675"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2802"/>
                                        </p:tgtEl>
                                        <p:attrNameLst>
                                          <p:attrName>style.visibility</p:attrName>
                                        </p:attrNameLst>
                                      </p:cBhvr>
                                      <p:to>
                                        <p:strVal val="visible"/>
                                      </p:to>
                                    </p:set>
                                    <p:animEffect transition="in" filter="circle(in)">
                                      <p:cBhvr>
                                        <p:cTn id="7" dur="2000"/>
                                        <p:tgtEl>
                                          <p:spTgt spid="33280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GB" b="1" dirty="0" smtClean="0">
                <a:solidFill>
                  <a:srgbClr val="FF0000"/>
                </a:solidFill>
              </a:rPr>
              <a:t>False Flag Operations</a:t>
            </a:r>
          </a:p>
        </p:txBody>
      </p:sp>
      <p:sp>
        <p:nvSpPr>
          <p:cNvPr id="4" name="Slide Number Placeholder 3"/>
          <p:cNvSpPr>
            <a:spLocks noGrp="1"/>
          </p:cNvSpPr>
          <p:nvPr>
            <p:ph type="sldNum" sz="quarter" idx="12"/>
          </p:nvPr>
        </p:nvSpPr>
        <p:spPr/>
        <p:txBody>
          <a:bodyPr/>
          <a:lstStyle/>
          <a:p>
            <a:pPr>
              <a:defRPr/>
            </a:pPr>
            <a:fld id="{A47B5A8C-6F59-4805-B518-69360D81E8F3}" type="slidenum">
              <a:rPr lang="en-GB"/>
              <a:pPr>
                <a:defRPr/>
              </a:pPr>
              <a:t>4</a:t>
            </a:fld>
            <a:endParaRPr lang="en-GB"/>
          </a:p>
        </p:txBody>
      </p:sp>
      <p:sp>
        <p:nvSpPr>
          <p:cNvPr id="6" name="TextBox 5"/>
          <p:cNvSpPr txBox="1">
            <a:spLocks noChangeArrowheads="1"/>
          </p:cNvSpPr>
          <p:nvPr/>
        </p:nvSpPr>
        <p:spPr bwMode="auto">
          <a:xfrm>
            <a:off x="2500313" y="1428750"/>
            <a:ext cx="6215062" cy="1354138"/>
          </a:xfrm>
          <a:prstGeom prst="rect">
            <a:avLst/>
          </a:prstGeom>
          <a:noFill/>
          <a:ln w="9525">
            <a:noFill/>
            <a:miter lim="800000"/>
            <a:headEnd/>
            <a:tailEnd/>
          </a:ln>
        </p:spPr>
        <p:txBody>
          <a:bodyPr>
            <a:spAutoFit/>
          </a:bodyPr>
          <a:lstStyle/>
          <a:p>
            <a:pPr algn="ctr"/>
            <a:r>
              <a:rPr lang="en-GB" sz="3200" b="1">
                <a:solidFill>
                  <a:srgbClr val="FFFF00"/>
                </a:solidFill>
              </a:rPr>
              <a:t>Some Examples of False Flag Operations:</a:t>
            </a:r>
          </a:p>
          <a:p>
            <a:pPr algn="ctr"/>
            <a:endParaRPr lang="en-GB"/>
          </a:p>
        </p:txBody>
      </p:sp>
      <p:pic>
        <p:nvPicPr>
          <p:cNvPr id="279554" name="Picture 2" descr="http://t1.gstatic.com/images?q=tbn:hKVRFL_Dgp_p7M:http://i77.photobucket.com/albums/j69/fmjar9k/ItalianMafia.jp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71472" y="2285992"/>
            <a:ext cx="2696650" cy="4000528"/>
          </a:xfrm>
          <a:prstGeom prst="rect">
            <a:avLst/>
          </a:prstGeom>
          <a:noFill/>
        </p:spPr>
      </p:pic>
      <p:sp>
        <p:nvSpPr>
          <p:cNvPr id="8" name="TextBox 7"/>
          <p:cNvSpPr txBox="1"/>
          <p:nvPr/>
        </p:nvSpPr>
        <p:spPr>
          <a:xfrm>
            <a:off x="3929063" y="2714625"/>
            <a:ext cx="4857750" cy="3471863"/>
          </a:xfrm>
          <a:prstGeom prst="rect">
            <a:avLst/>
          </a:prstGeom>
          <a:noFill/>
        </p:spPr>
        <p:txBody>
          <a:bodyPr>
            <a:spAutoFit/>
          </a:bodyPr>
          <a:lstStyle/>
          <a:p>
            <a:pPr marL="609600" indent="-609600">
              <a:lnSpc>
                <a:spcPct val="80000"/>
              </a:lnSpc>
              <a:buFontTx/>
              <a:buAutoNum type="alphaLcParenR"/>
              <a:defRPr/>
            </a:pPr>
            <a:r>
              <a:rPr lang="en-GB" sz="3600" b="1" dirty="0">
                <a:solidFill>
                  <a:srgbClr val="00FFFF"/>
                </a:solidFill>
              </a:rPr>
              <a:t>The Italian Mafia</a:t>
            </a:r>
          </a:p>
          <a:p>
            <a:pPr marL="609600" indent="-609600">
              <a:lnSpc>
                <a:spcPct val="80000"/>
              </a:lnSpc>
              <a:buFontTx/>
              <a:buAutoNum type="alphaLcParenR"/>
              <a:defRPr/>
            </a:pPr>
            <a:endParaRPr lang="en-GB" sz="3600" b="1" dirty="0">
              <a:solidFill>
                <a:srgbClr val="FF33CC"/>
              </a:solidFill>
            </a:endParaRPr>
          </a:p>
          <a:p>
            <a:pPr marL="609600" indent="-609600">
              <a:lnSpc>
                <a:spcPct val="80000"/>
              </a:lnSpc>
              <a:buFontTx/>
              <a:buAutoNum type="alphaLcParenR"/>
              <a:defRPr/>
            </a:pPr>
            <a:r>
              <a:rPr lang="en-GB" sz="3600" b="1" dirty="0">
                <a:solidFill>
                  <a:srgbClr val="FFC000"/>
                </a:solidFill>
              </a:rPr>
              <a:t>The Mob – USA</a:t>
            </a:r>
          </a:p>
          <a:p>
            <a:pPr marL="609600" indent="-609600">
              <a:lnSpc>
                <a:spcPct val="80000"/>
              </a:lnSpc>
              <a:buFontTx/>
              <a:buAutoNum type="alphaLcParenR"/>
              <a:defRPr/>
            </a:pPr>
            <a:endParaRPr lang="en-GB" sz="3600" b="1" dirty="0">
              <a:solidFill>
                <a:schemeClr val="folHlink"/>
              </a:solidFill>
            </a:endParaRPr>
          </a:p>
          <a:p>
            <a:pPr marL="609600" indent="-609600">
              <a:lnSpc>
                <a:spcPct val="80000"/>
              </a:lnSpc>
              <a:buFontTx/>
              <a:buAutoNum type="alphaLcParenR"/>
              <a:defRPr/>
            </a:pPr>
            <a:r>
              <a:rPr lang="en-GB" sz="3600" b="1" dirty="0">
                <a:solidFill>
                  <a:srgbClr val="00FF00"/>
                </a:solidFill>
              </a:rPr>
              <a:t>The Russian Mafia</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79554"/>
                                        </p:tgtEl>
                                        <p:attrNameLst>
                                          <p:attrName>style.visibility</p:attrName>
                                        </p:attrNameLst>
                                      </p:cBhvr>
                                      <p:to>
                                        <p:strVal val="visible"/>
                                      </p:to>
                                    </p:set>
                                    <p:animEffect transition="in" filter="circle(in)">
                                      <p:cBhvr>
                                        <p:cTn id="13" dur="2000"/>
                                        <p:tgtEl>
                                          <p:spTgt spid="279554"/>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77FFCC53-174D-4758-AAC6-25AAF3264333}" type="slidenum">
              <a:rPr lang="en-GB" smtClean="0"/>
              <a:pPr>
                <a:defRPr/>
              </a:pPr>
              <a:t>40</a:t>
            </a:fld>
            <a:endParaRPr lang="en-GB"/>
          </a:p>
        </p:txBody>
      </p:sp>
      <p:sp>
        <p:nvSpPr>
          <p:cNvPr id="4" name="TextBox 3"/>
          <p:cNvSpPr txBox="1"/>
          <p:nvPr/>
        </p:nvSpPr>
        <p:spPr>
          <a:xfrm>
            <a:off x="0" y="1285875"/>
            <a:ext cx="9144000" cy="5238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English policewoman shot....1984</a:t>
            </a:r>
            <a:endParaRPr lang="en-GB" dirty="0"/>
          </a:p>
        </p:txBody>
      </p:sp>
      <p:sp>
        <p:nvSpPr>
          <p:cNvPr id="5" name="TextBox 4"/>
          <p:cNvSpPr txBox="1"/>
          <p:nvPr/>
        </p:nvSpPr>
        <p:spPr>
          <a:xfrm>
            <a:off x="4857750" y="2500313"/>
            <a:ext cx="4286250" cy="2246312"/>
          </a:xfrm>
          <a:prstGeom prst="rect">
            <a:avLst/>
          </a:prstGeom>
          <a:noFill/>
        </p:spPr>
        <p:txBody>
          <a:bodyPr>
            <a:spAutoFit/>
          </a:bodyPr>
          <a:lstStyle/>
          <a:p>
            <a:pPr>
              <a:defRPr/>
            </a:pPr>
            <a:r>
              <a:rPr lang="en-GB" sz="2800" b="1" i="0" dirty="0">
                <a:solidFill>
                  <a:srgbClr val="FF0000"/>
                </a:solidFill>
                <a:effectLst>
                  <a:outerShdw blurRad="38100" dist="38100" dir="2700000" algn="tl">
                    <a:srgbClr val="000000"/>
                  </a:outerShdw>
                </a:effectLst>
                <a:latin typeface="Arial" charset="0"/>
              </a:rPr>
              <a:t>Israel used this false flag murder of Policewoman Fletcher,</a:t>
            </a:r>
            <a:r>
              <a:rPr lang="en-GB" sz="2800" b="1" i="0" dirty="0">
                <a:solidFill>
                  <a:srgbClr val="FFFF00"/>
                </a:solidFill>
                <a:effectLst>
                  <a:outerShdw blurRad="38100" dist="38100" dir="2700000" algn="tl">
                    <a:srgbClr val="000000"/>
                  </a:outerShdw>
                </a:effectLst>
                <a:latin typeface="Arial" charset="0"/>
              </a:rPr>
              <a:t> to turn world opinion against Libya. </a:t>
            </a:r>
            <a:endParaRPr lang="en-GB" dirty="0"/>
          </a:p>
        </p:txBody>
      </p:sp>
      <p:pic>
        <p:nvPicPr>
          <p:cNvPr id="330754" name="Picture 2" descr="http://cache.daylife.com/imageserve/0gLk87kdy51xj/340x.jpg"/>
          <p:cNvPicPr>
            <a:picLocks noChangeAspect="1" noChangeArrowheads="1"/>
          </p:cNvPicPr>
          <p:nvPr/>
        </p:nvPicPr>
        <p:blipFill>
          <a:blip r:embed="rId3" cstate="print"/>
          <a:srcRect/>
          <a:stretch>
            <a:fillRect/>
          </a:stretch>
        </p:blipFill>
        <p:spPr bwMode="auto">
          <a:xfrm>
            <a:off x="285750" y="2143125"/>
            <a:ext cx="4457700" cy="4071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circle(in)">
                                      <p:cBhvr>
                                        <p:cTn id="7" dur="2000"/>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C99C72B-0B67-4A26-B8AC-A287E75FBF3F}" type="slidenum">
              <a:rPr lang="en-GB"/>
              <a:pPr>
                <a:defRPr/>
              </a:pPr>
              <a:t>41</a:t>
            </a:fld>
            <a:endParaRPr lang="en-GB"/>
          </a:p>
        </p:txBody>
      </p:sp>
      <p:sp>
        <p:nvSpPr>
          <p:cNvPr id="27650" name="Rectangle 2"/>
          <p:cNvSpPr>
            <a:spLocks noGrp="1" noChangeArrowheads="1"/>
          </p:cNvSpPr>
          <p:nvPr>
            <p:ph type="title"/>
          </p:nvPr>
        </p:nvSpPr>
        <p:spPr>
          <a:xfrm>
            <a:off x="500063" y="0"/>
            <a:ext cx="8229600" cy="1143000"/>
          </a:xfrm>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27654" name="Picture 6" descr="qwee"/>
          <p:cNvPicPr>
            <a:picLocks noGrp="1" noChangeAspect="1" noChangeArrowheads="1"/>
          </p:cNvPicPr>
          <p:nvPr>
            <p:ph idx="1"/>
          </p:nvPr>
        </p:nvPicPr>
        <p:blipFill>
          <a:blip r:embed="rId3" cstate="print"/>
          <a:srcRect/>
          <a:stretch>
            <a:fillRect/>
          </a:stretch>
        </p:blipFill>
        <p:spPr>
          <a:xfrm>
            <a:off x="714375" y="1357313"/>
            <a:ext cx="7724775" cy="3929062"/>
          </a:xfrm>
          <a:noFill/>
        </p:spPr>
      </p:pic>
      <p:sp>
        <p:nvSpPr>
          <p:cNvPr id="27656" name="Text Box 8"/>
          <p:cNvSpPr txBox="1">
            <a:spLocks noChangeArrowheads="1"/>
          </p:cNvSpPr>
          <p:nvPr/>
        </p:nvSpPr>
        <p:spPr bwMode="auto">
          <a:xfrm>
            <a:off x="0" y="5473005"/>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err="1">
                <a:solidFill>
                  <a:srgbClr val="FFFF00"/>
                </a:solidFill>
                <a:effectLst>
                  <a:outerShdw blurRad="38100" dist="38100" dir="2700000" algn="tl">
                    <a:srgbClr val="000000"/>
                  </a:outerShdw>
                </a:effectLst>
                <a:latin typeface="+mj-lt"/>
              </a:rPr>
              <a:t>Nidal's</a:t>
            </a:r>
            <a:r>
              <a:rPr lang="en-GB" sz="2800" b="1" i="0" dirty="0">
                <a:solidFill>
                  <a:srgbClr val="FFFF00"/>
                </a:solidFill>
                <a:effectLst>
                  <a:outerShdw blurRad="38100" dist="38100" dir="2700000" algn="tl">
                    <a:srgbClr val="000000"/>
                  </a:outerShdw>
                </a:effectLst>
                <a:latin typeface="+mj-lt"/>
              </a:rPr>
              <a:t> Black September group </a:t>
            </a:r>
            <a:r>
              <a:rPr lang="en-GB" sz="2800" b="1" i="0" dirty="0">
                <a:solidFill>
                  <a:srgbClr val="FF0000"/>
                </a:solidFill>
                <a:effectLst>
                  <a:outerShdw blurRad="38100" dist="38100" dir="2700000" algn="tl">
                    <a:srgbClr val="000000"/>
                  </a:outerShdw>
                </a:effectLst>
                <a:latin typeface="+mj-lt"/>
              </a:rPr>
              <a:t>hit a jet with an SAM as it took off from Athens airport. </a:t>
            </a:r>
            <a:r>
              <a:rPr lang="en-GB" sz="2800" b="1" i="0" dirty="0">
                <a:solidFill>
                  <a:srgbClr val="00FF00"/>
                </a:solidFill>
                <a:effectLst>
                  <a:outerShdw blurRad="38100" dist="38100" dir="2700000" algn="tl">
                    <a:srgbClr val="000000"/>
                  </a:outerShdw>
                </a:effectLst>
                <a:latin typeface="+mj-lt"/>
              </a:rPr>
              <a:t>Although the rocket did not explode,</a:t>
            </a:r>
            <a:r>
              <a:rPr lang="en-GB" sz="2800" b="1" i="0" dirty="0">
                <a:solidFill>
                  <a:srgbClr val="FFFF00"/>
                </a:solidFill>
                <a:effectLst>
                  <a:outerShdw blurRad="38100" dist="38100" dir="2700000" algn="tl">
                    <a:srgbClr val="000000"/>
                  </a:outerShdw>
                </a:effectLst>
                <a:latin typeface="+mj-lt"/>
              </a:rPr>
              <a:t> it left a hole in the fuselage.</a:t>
            </a:r>
          </a:p>
        </p:txBody>
      </p:sp>
      <p:sp>
        <p:nvSpPr>
          <p:cNvPr id="7" name="TextBox 6"/>
          <p:cNvSpPr txBox="1"/>
          <p:nvPr/>
        </p:nvSpPr>
        <p:spPr>
          <a:xfrm>
            <a:off x="0" y="785813"/>
            <a:ext cx="9144000" cy="523875"/>
          </a:xfrm>
          <a:prstGeom prst="rect">
            <a:avLst/>
          </a:prstGeom>
          <a:noFill/>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Alia</a:t>
            </a:r>
            <a:r>
              <a:rPr lang="en-GB" sz="2800" b="1" i="0" dirty="0">
                <a:solidFill>
                  <a:srgbClr val="00FF00"/>
                </a:solidFill>
                <a:effectLst>
                  <a:outerShdw blurRad="38100" dist="38100" dir="2700000" algn="tl">
                    <a:srgbClr val="000000"/>
                  </a:outerShdw>
                </a:effectLst>
                <a:latin typeface="+mj-lt"/>
              </a:rPr>
              <a:t> airliner...1985</a:t>
            </a:r>
            <a:endParaRPr lang="en-GB"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ircle(in)">
                                      <p:cBhvr>
                                        <p:cTn id="7" dur="20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656"/>
                                        </p:tgtEl>
                                        <p:attrNameLst>
                                          <p:attrName>style.visibility</p:attrName>
                                        </p:attrNameLst>
                                      </p:cBhvr>
                                      <p:to>
                                        <p:strVal val="visible"/>
                                      </p:to>
                                    </p:set>
                                    <p:anim calcmode="lin" valueType="num">
                                      <p:cBhvr additive="base">
                                        <p:cTn id="18" dur="500" fill="hold"/>
                                        <p:tgtEl>
                                          <p:spTgt spid="27656"/>
                                        </p:tgtEl>
                                        <p:attrNameLst>
                                          <p:attrName>ppt_x</p:attrName>
                                        </p:attrNameLst>
                                      </p:cBhvr>
                                      <p:tavLst>
                                        <p:tav tm="0">
                                          <p:val>
                                            <p:strVal val="#ppt_x"/>
                                          </p:val>
                                        </p:tav>
                                        <p:tav tm="100000">
                                          <p:val>
                                            <p:strVal val="#ppt_x"/>
                                          </p:val>
                                        </p:tav>
                                      </p:tavLst>
                                    </p:anim>
                                    <p:anim calcmode="lin" valueType="num">
                                      <p:cBhvr additive="base">
                                        <p:cTn id="19"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6" name="Slide Number Placeholder 5"/>
          <p:cNvSpPr>
            <a:spLocks noGrp="1"/>
          </p:cNvSpPr>
          <p:nvPr>
            <p:ph type="sldNum" sz="quarter" idx="12"/>
          </p:nvPr>
        </p:nvSpPr>
        <p:spPr/>
        <p:txBody>
          <a:bodyPr/>
          <a:lstStyle/>
          <a:p>
            <a:pPr>
              <a:defRPr/>
            </a:pPr>
            <a:fld id="{9483A6B6-2AA8-4B4E-B08F-E6CC9CB26945}" type="slidenum">
              <a:rPr lang="en-GB"/>
              <a:pPr>
                <a:defRPr/>
              </a:pPr>
              <a:t>42</a:t>
            </a:fld>
            <a:endParaRPr lang="en-GB"/>
          </a:p>
        </p:txBody>
      </p:sp>
      <p:sp>
        <p:nvSpPr>
          <p:cNvPr id="28680" name="Text Box 8"/>
          <p:cNvSpPr txBox="1">
            <a:spLocks noChangeArrowheads="1"/>
          </p:cNvSpPr>
          <p:nvPr/>
        </p:nvSpPr>
        <p:spPr bwMode="auto">
          <a:xfrm>
            <a:off x="4572000" y="1163638"/>
            <a:ext cx="4572000" cy="5694362"/>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Lockerbie ....Dec 1988</a:t>
            </a:r>
          </a:p>
          <a:p>
            <a:pPr>
              <a:defRPr/>
            </a:pPr>
            <a:endParaRPr lang="en-GB" sz="2800" b="1" i="0" dirty="0">
              <a:solidFill>
                <a:srgbClr val="00FF00"/>
              </a:solidFill>
              <a:effectLst>
                <a:outerShdw blurRad="38100" dist="38100" dir="2700000" algn="tl">
                  <a:srgbClr val="000000"/>
                </a:outerShdw>
              </a:effectLst>
              <a:latin typeface="+mj-lt"/>
            </a:endParaRPr>
          </a:p>
          <a:p>
            <a:pPr>
              <a:defRPr/>
            </a:pPr>
            <a:r>
              <a:rPr lang="en-GB" sz="2800" b="1" i="0" dirty="0" err="1">
                <a:solidFill>
                  <a:srgbClr val="00FFFF"/>
                </a:solidFill>
                <a:effectLst>
                  <a:outerShdw blurRad="38100" dist="38100" dir="2700000" algn="tl">
                    <a:srgbClr val="000000"/>
                  </a:outerShdw>
                </a:effectLst>
                <a:latin typeface="+mj-lt"/>
              </a:rPr>
              <a:t>Mossad</a:t>
            </a:r>
            <a:r>
              <a:rPr lang="en-GB" sz="2800" b="1" i="0" dirty="0">
                <a:solidFill>
                  <a:srgbClr val="00FFFF"/>
                </a:solidFill>
                <a:effectLst>
                  <a:outerShdw blurRad="38100" dist="38100" dir="2700000" algn="tl">
                    <a:srgbClr val="000000"/>
                  </a:outerShdw>
                </a:effectLst>
                <a:latin typeface="+mj-lt"/>
              </a:rPr>
              <a:t> blew up Pan AM 103 and blamed it on Libya. </a:t>
            </a:r>
            <a:r>
              <a:rPr lang="en-GB" sz="2800" b="1" i="0" dirty="0">
                <a:solidFill>
                  <a:srgbClr val="FFC000"/>
                </a:solidFill>
                <a:effectLst>
                  <a:outerShdw blurRad="38100" dist="38100" dir="2700000" algn="tl">
                    <a:srgbClr val="000000"/>
                  </a:outerShdw>
                </a:effectLst>
                <a:latin typeface="+mj-lt"/>
              </a:rPr>
              <a:t>Unfortunately, the plane was late and blew up overland, </a:t>
            </a:r>
            <a:r>
              <a:rPr lang="en-GB" sz="2800" b="1" i="0" dirty="0">
                <a:solidFill>
                  <a:srgbClr val="FF33CC"/>
                </a:solidFill>
                <a:effectLst>
                  <a:outerShdw blurRad="38100" dist="38100" dir="2700000" algn="tl">
                    <a:srgbClr val="000000"/>
                  </a:outerShdw>
                </a:effectLst>
                <a:latin typeface="+mj-lt"/>
              </a:rPr>
              <a:t>and all the evidence pointed towards Israel. </a:t>
            </a:r>
          </a:p>
          <a:p>
            <a:pPr>
              <a:defRPr/>
            </a:pPr>
            <a:r>
              <a:rPr lang="en-GB" sz="2800" b="1" i="0" dirty="0">
                <a:solidFill>
                  <a:srgbClr val="00FF00"/>
                </a:solidFill>
                <a:effectLst>
                  <a:outerShdw blurRad="38100" dist="38100" dir="2700000" algn="tl">
                    <a:srgbClr val="000000"/>
                  </a:outerShdw>
                </a:effectLst>
                <a:latin typeface="+mj-lt"/>
              </a:rPr>
              <a:t>Israel's goal was to demonize the Muslims, and lay the groundwork for 9/11. </a:t>
            </a:r>
          </a:p>
        </p:txBody>
      </p:sp>
      <p:pic>
        <p:nvPicPr>
          <p:cNvPr id="43015" name="Picture 7" descr="http://2.bp.blogspot.com/_MHltsfw6pNI/SR3nKxaz84I/AAAAAAAABhE/qNYuoygLsOM/s320/10c819df0jj0.jpg"/>
          <p:cNvPicPr>
            <a:picLocks noChangeAspect="1" noChangeArrowheads="1"/>
          </p:cNvPicPr>
          <p:nvPr/>
        </p:nvPicPr>
        <p:blipFill>
          <a:blip r:embed="rId3" cstate="print"/>
          <a:srcRect/>
          <a:stretch>
            <a:fillRect/>
          </a:stretch>
        </p:blipFill>
        <p:spPr bwMode="auto">
          <a:xfrm>
            <a:off x="357188" y="1643063"/>
            <a:ext cx="4000500" cy="4214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circle(in)">
                                      <p:cBhvr>
                                        <p:cTn id="7" dur="20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80"/>
                                        </p:tgtEl>
                                        <p:attrNameLst>
                                          <p:attrName>style.visibility</p:attrName>
                                        </p:attrNameLst>
                                      </p:cBhvr>
                                      <p:to>
                                        <p:strVal val="visible"/>
                                      </p:to>
                                    </p:set>
                                    <p:anim calcmode="discrete" valueType="clr">
                                      <p:cBhvr override="childStyle">
                                        <p:cTn id="12" dur="80"/>
                                        <p:tgtEl>
                                          <p:spTgt spid="286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0"/>
                                        </p:tgtEl>
                                        <p:attrNameLst>
                                          <p:attrName>fillcolor</p:attrName>
                                        </p:attrNameLst>
                                      </p:cBhvr>
                                      <p:tavLst>
                                        <p:tav tm="0">
                                          <p:val>
                                            <p:clrVal>
                                              <a:schemeClr val="accent2"/>
                                            </p:clrVal>
                                          </p:val>
                                        </p:tav>
                                        <p:tav tm="50000">
                                          <p:val>
                                            <p:clrVal>
                                              <a:schemeClr val="hlink"/>
                                            </p:clrVal>
                                          </p:val>
                                        </p:tav>
                                      </p:tavLst>
                                    </p:anim>
                                    <p:set>
                                      <p:cBhvr>
                                        <p:cTn id="14" dur="80"/>
                                        <p:tgtEl>
                                          <p:spTgt spid="286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658D497-0478-4CBC-A323-CFF73649EBA2}" type="slidenum">
              <a:rPr lang="en-GB"/>
              <a:pPr>
                <a:defRPr/>
              </a:pPr>
              <a:t>43</a:t>
            </a:fld>
            <a:endParaRPr lang="en-GB"/>
          </a:p>
        </p:txBody>
      </p:sp>
      <p:sp>
        <p:nvSpPr>
          <p:cNvPr id="29698"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29702" name="Picture 6" descr="False_21"/>
          <p:cNvPicPr>
            <a:picLocks noGrp="1" noChangeAspect="1" noChangeArrowheads="1"/>
          </p:cNvPicPr>
          <p:nvPr>
            <p:ph idx="1"/>
          </p:nvPr>
        </p:nvPicPr>
        <p:blipFill>
          <a:blip r:embed="rId3" cstate="print"/>
          <a:srcRect/>
          <a:stretch>
            <a:fillRect/>
          </a:stretch>
        </p:blipFill>
        <p:spPr>
          <a:xfrm>
            <a:off x="250825" y="1412875"/>
            <a:ext cx="4737100" cy="3654425"/>
          </a:xfrm>
          <a:noFill/>
        </p:spPr>
      </p:pic>
      <p:sp>
        <p:nvSpPr>
          <p:cNvPr id="29704" name="Text Box 8"/>
          <p:cNvSpPr txBox="1">
            <a:spLocks noChangeArrowheads="1"/>
          </p:cNvSpPr>
          <p:nvPr/>
        </p:nvSpPr>
        <p:spPr bwMode="auto">
          <a:xfrm>
            <a:off x="5148263" y="1557338"/>
            <a:ext cx="3995737" cy="4708525"/>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AMIA ....1992</a:t>
            </a:r>
            <a:r>
              <a:rPr lang="en-GB" sz="2800" i="0" dirty="0">
                <a:solidFill>
                  <a:srgbClr val="00FF00"/>
                </a:solidFill>
                <a:latin typeface="+mj-lt"/>
              </a:rPr>
              <a:t> </a:t>
            </a:r>
          </a:p>
          <a:p>
            <a:pPr>
              <a:defRPr/>
            </a:pPr>
            <a:endParaRPr lang="en-GB" sz="2800" i="0" dirty="0">
              <a:solidFill>
                <a:srgbClr val="00FF00"/>
              </a:solidFill>
              <a:latin typeface="+mj-lt"/>
            </a:endParaRPr>
          </a:p>
          <a:p>
            <a:pPr>
              <a:defRPr/>
            </a:pP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FF0000"/>
                </a:solidFill>
                <a:effectLst>
                  <a:outerShdw blurRad="38100" dist="38100" dir="2700000" algn="tl">
                    <a:srgbClr val="000000"/>
                  </a:outerShdw>
                </a:effectLst>
                <a:latin typeface="+mj-lt"/>
              </a:rPr>
              <a:t> blew up </a:t>
            </a:r>
            <a:r>
              <a:rPr lang="en-GB" sz="2800" b="1" i="0" dirty="0">
                <a:solidFill>
                  <a:srgbClr val="FF0000"/>
                </a:solidFill>
                <a:effectLst>
                  <a:outerShdw blurRad="38100" dist="38100" dir="2700000" algn="tl">
                    <a:srgbClr val="000000"/>
                  </a:outerShdw>
                </a:effectLst>
                <a:latin typeface="+mj-lt"/>
                <a:hlinkClick r:id="rId4"/>
              </a:rPr>
              <a:t>AMIA </a:t>
            </a:r>
            <a:r>
              <a:rPr lang="en-GB" sz="2800" b="1" i="0" dirty="0">
                <a:solidFill>
                  <a:srgbClr val="FF0000"/>
                </a:solidFill>
                <a:effectLst>
                  <a:outerShdw blurRad="38100" dist="38100" dir="2700000" algn="tl">
                    <a:srgbClr val="000000"/>
                  </a:outerShdw>
                </a:effectLst>
                <a:latin typeface="+mj-lt"/>
              </a:rPr>
              <a:t>and the Israeli Embassy</a:t>
            </a:r>
            <a:r>
              <a:rPr lang="en-GB" sz="2800" b="1" i="0" dirty="0">
                <a:effectLst>
                  <a:outerShdw blurRad="38100" dist="38100" dir="2700000" algn="tl">
                    <a:srgbClr val="000000"/>
                  </a:outerShdw>
                </a:effectLst>
                <a:latin typeface="+mj-lt"/>
              </a:rPr>
              <a:t> </a:t>
            </a:r>
            <a:r>
              <a:rPr lang="en-GB" sz="2800" b="1" i="0" dirty="0">
                <a:solidFill>
                  <a:srgbClr val="FFFF00"/>
                </a:solidFill>
                <a:effectLst>
                  <a:outerShdw blurRad="38100" dist="38100" dir="2700000" algn="tl">
                    <a:srgbClr val="000000"/>
                  </a:outerShdw>
                </a:effectLst>
                <a:latin typeface="+mj-lt"/>
              </a:rPr>
              <a:t>in Argentina. Over 100 killed,</a:t>
            </a:r>
            <a:r>
              <a:rPr lang="en-GB" sz="2800" b="1" i="0" dirty="0">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and practically all of them</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were Argentineans. </a:t>
            </a:r>
            <a:r>
              <a:rPr lang="en-GB" sz="2400" b="1" i="0" dirty="0">
                <a:solidFill>
                  <a:srgbClr val="00FF00"/>
                </a:solidFill>
                <a:effectLst>
                  <a:outerShdw blurRad="38100" dist="38100" dir="2700000" algn="tl">
                    <a:srgbClr val="000000"/>
                  </a:outerShdw>
                </a:effectLst>
                <a:latin typeface="+mj-lt"/>
              </a:rPr>
              <a:t/>
            </a:r>
            <a:br>
              <a:rPr lang="en-GB" sz="2400" b="1" i="0" dirty="0">
                <a:solidFill>
                  <a:srgbClr val="00FF00"/>
                </a:solidFill>
                <a:effectLst>
                  <a:outerShdw blurRad="38100" dist="38100" dir="2700000" algn="tl">
                    <a:srgbClr val="000000"/>
                  </a:outerShdw>
                </a:effectLst>
                <a:latin typeface="+mj-lt"/>
              </a:rPr>
            </a:br>
            <a:r>
              <a:rPr lang="en-GB" sz="2400" b="1" i="0" dirty="0">
                <a:effectLst>
                  <a:outerShdw blurRad="38100" dist="38100" dir="2700000" algn="tl">
                    <a:srgbClr val="000000"/>
                  </a:outerShdw>
                </a:effectLst>
              </a:rPr>
              <a:t/>
            </a:r>
            <a:br>
              <a:rPr lang="en-GB" sz="2400" b="1" i="0" dirty="0">
                <a:effectLst>
                  <a:outerShdw blurRad="38100" dist="38100" dir="2700000" algn="tl">
                    <a:srgbClr val="000000"/>
                  </a:outerShdw>
                </a:effectLst>
              </a:rPr>
            </a:br>
            <a:endParaRPr lang="en-GB" sz="2400" b="1" i="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circle(in)">
                                      <p:cBhvr>
                                        <p:cTn id="7" dur="20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9704"/>
                                        </p:tgtEl>
                                        <p:attrNameLst>
                                          <p:attrName>style.visibility</p:attrName>
                                        </p:attrNameLst>
                                      </p:cBhvr>
                                      <p:to>
                                        <p:strVal val="visible"/>
                                      </p:to>
                                    </p:set>
                                    <p:anim calcmode="discrete" valueType="clr">
                                      <p:cBhvr override="childStyle">
                                        <p:cTn id="12"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704"/>
                                        </p:tgtEl>
                                        <p:attrNameLst>
                                          <p:attrName>fillcolor</p:attrName>
                                        </p:attrNameLst>
                                      </p:cBhvr>
                                      <p:tavLst>
                                        <p:tav tm="0">
                                          <p:val>
                                            <p:clrVal>
                                              <a:schemeClr val="accent2"/>
                                            </p:clrVal>
                                          </p:val>
                                        </p:tav>
                                        <p:tav tm="50000">
                                          <p:val>
                                            <p:clrVal>
                                              <a:schemeClr val="hlink"/>
                                            </p:clrVal>
                                          </p:val>
                                        </p:tav>
                                      </p:tavLst>
                                    </p:anim>
                                    <p:set>
                                      <p:cBhvr>
                                        <p:cTn id="14" dur="80"/>
                                        <p:tgtEl>
                                          <p:spTgt spid="297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DC1FFB2-5627-438F-AA8B-09188EA8B5E5}" type="slidenum">
              <a:rPr lang="en-GB"/>
              <a:pPr>
                <a:defRPr/>
              </a:pPr>
              <a:t>44</a:t>
            </a:fld>
            <a:endParaRPr lang="en-GB"/>
          </a:p>
        </p:txBody>
      </p:sp>
      <p:sp>
        <p:nvSpPr>
          <p:cNvPr id="30722"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30726" name="Picture 6" descr="False_22"/>
          <p:cNvPicPr>
            <a:picLocks noGrp="1" noChangeAspect="1" noChangeArrowheads="1"/>
          </p:cNvPicPr>
          <p:nvPr>
            <p:ph idx="1"/>
          </p:nvPr>
        </p:nvPicPr>
        <p:blipFill>
          <a:blip r:embed="rId3" cstate="print">
            <a:lum bright="12000" contrast="30000"/>
          </a:blip>
          <a:srcRect/>
          <a:stretch>
            <a:fillRect/>
          </a:stretch>
        </p:blipFill>
        <p:spPr>
          <a:xfrm>
            <a:off x="179388" y="1484313"/>
            <a:ext cx="4959350" cy="4530725"/>
          </a:xfrm>
          <a:noFill/>
        </p:spPr>
      </p:pic>
      <p:sp>
        <p:nvSpPr>
          <p:cNvPr id="30728" name="Text Box 8"/>
          <p:cNvSpPr txBox="1">
            <a:spLocks noChangeArrowheads="1"/>
          </p:cNvSpPr>
          <p:nvPr/>
        </p:nvSpPr>
        <p:spPr bwMode="auto">
          <a:xfrm>
            <a:off x="5219700" y="1357313"/>
            <a:ext cx="3924300" cy="5262562"/>
          </a:xfrm>
          <a:prstGeom prst="rect">
            <a:avLst/>
          </a:prstGeom>
          <a:noFill/>
          <a:ln w="9525">
            <a:noFill/>
            <a:miter lim="800000"/>
            <a:headEnd/>
            <a:tailEnd/>
          </a:ln>
          <a:effectLst/>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Luxor</a:t>
            </a:r>
            <a:r>
              <a:rPr lang="en-GB" sz="2800" b="1" i="0" dirty="0">
                <a:solidFill>
                  <a:srgbClr val="00FF00"/>
                </a:solidFill>
                <a:effectLst>
                  <a:outerShdw blurRad="38100" dist="38100" dir="2700000" algn="tl">
                    <a:srgbClr val="000000"/>
                  </a:outerShdw>
                </a:effectLst>
                <a:latin typeface="+mj-lt"/>
              </a:rPr>
              <a:t>, Egypt ... 1992</a:t>
            </a:r>
          </a:p>
          <a:p>
            <a:pPr>
              <a:defRPr/>
            </a:pPr>
            <a:r>
              <a:rPr lang="en-GB" sz="2800" i="0" dirty="0">
                <a:latin typeface="+mj-lt"/>
              </a:rPr>
              <a:t> </a:t>
            </a:r>
          </a:p>
          <a:p>
            <a:pPr>
              <a:defRPr/>
            </a:pPr>
            <a:r>
              <a:rPr lang="en-GB" sz="2800" b="1" i="0" dirty="0">
                <a:solidFill>
                  <a:srgbClr val="00FFFF"/>
                </a:solidFill>
                <a:effectLst>
                  <a:outerShdw blurRad="38100" dist="38100" dir="2700000" algn="tl">
                    <a:srgbClr val="000000"/>
                  </a:outerShdw>
                </a:effectLst>
                <a:latin typeface="+mj-lt"/>
              </a:rPr>
              <a:t>An attack on </a:t>
            </a:r>
            <a:r>
              <a:rPr lang="en-GB" sz="2800" b="1" i="0" dirty="0" err="1">
                <a:solidFill>
                  <a:srgbClr val="00FFFF"/>
                </a:solidFill>
                <a:effectLst>
                  <a:outerShdw blurRad="38100" dist="38100" dir="2700000" algn="tl">
                    <a:srgbClr val="000000"/>
                  </a:outerShdw>
                </a:effectLst>
                <a:latin typeface="+mj-lt"/>
              </a:rPr>
              <a:t>Luxor</a:t>
            </a:r>
            <a:r>
              <a:rPr lang="en-GB" sz="2800" b="1" i="0" dirty="0">
                <a:solidFill>
                  <a:srgbClr val="00FFFF"/>
                </a:solidFill>
                <a:effectLst>
                  <a:outerShdw blurRad="38100" dist="38100" dir="2700000" algn="tl">
                    <a:srgbClr val="000000"/>
                  </a:outerShdw>
                </a:effectLst>
                <a:latin typeface="+mj-lt"/>
              </a:rPr>
              <a:t>, by militants, in which 58 foreigners,</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most of them Swiss, were killed. Arabs blamed the </a:t>
            </a: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FF0000"/>
                </a:solidFill>
                <a:effectLst>
                  <a:outerShdw blurRad="38100" dist="38100" dir="2700000" algn="tl">
                    <a:srgbClr val="000000"/>
                  </a:outerShdw>
                </a:effectLst>
                <a:latin typeface="+mj-lt"/>
              </a:rPr>
              <a:t>.</a:t>
            </a:r>
          </a:p>
          <a:p>
            <a:pPr>
              <a:defRPr/>
            </a:pPr>
            <a:r>
              <a:rPr lang="en-GB" sz="2800" b="1" i="0" dirty="0">
                <a:solidFill>
                  <a:srgbClr val="00FF00"/>
                </a:solidFill>
                <a:effectLst>
                  <a:outerShdw blurRad="38100" dist="38100" dir="2700000" algn="tl">
                    <a:srgbClr val="000000"/>
                  </a:outerShdw>
                </a:effectLst>
                <a:latin typeface="+mj-lt"/>
              </a:rPr>
              <a:t>Israel destroyed Egyptian tourism, and turned world opinion against Muslims.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ircle(in)">
                                      <p:cBhvr>
                                        <p:cTn id="7" dur="2000"/>
                                        <p:tgtEl>
                                          <p:spTgt spid="307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8">
                                            <p:txEl>
                                              <p:pRg st="0" end="0"/>
                                            </p:txEl>
                                          </p:spTgt>
                                        </p:tgtEl>
                                        <p:attrNameLst>
                                          <p:attrName>style.visibility</p:attrName>
                                        </p:attrNameLst>
                                      </p:cBhvr>
                                      <p:to>
                                        <p:strVal val="visible"/>
                                      </p:to>
                                    </p:set>
                                    <p:anim calcmode="lin" valueType="num">
                                      <p:cBhvr additive="base">
                                        <p:cTn id="12" dur="500" fill="hold"/>
                                        <p:tgtEl>
                                          <p:spTgt spid="307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0728">
                                            <p:txEl>
                                              <p:pRg st="2" end="2"/>
                                            </p:txEl>
                                          </p:spTgt>
                                        </p:tgtEl>
                                        <p:attrNameLst>
                                          <p:attrName>style.visibility</p:attrName>
                                        </p:attrNameLst>
                                      </p:cBhvr>
                                      <p:to>
                                        <p:strVal val="visible"/>
                                      </p:to>
                                    </p:set>
                                    <p:anim calcmode="discrete" valueType="clr">
                                      <p:cBhvr override="childStyle">
                                        <p:cTn id="18" dur="80"/>
                                        <p:tgtEl>
                                          <p:spTgt spid="307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28">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30728">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0728">
                                            <p:txEl>
                                              <p:pRg st="3" end="3"/>
                                            </p:txEl>
                                          </p:spTgt>
                                        </p:tgtEl>
                                        <p:attrNameLst>
                                          <p:attrName>style.visibility</p:attrName>
                                        </p:attrNameLst>
                                      </p:cBhvr>
                                      <p:to>
                                        <p:strVal val="visible"/>
                                      </p:to>
                                    </p:set>
                                    <p:anim calcmode="discrete" valueType="clr">
                                      <p:cBhvr override="childStyle">
                                        <p:cTn id="25" dur="80"/>
                                        <p:tgtEl>
                                          <p:spTgt spid="3072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0728">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072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A5159B-6C70-42EB-A11D-BC1E50A8DBAE}" type="slidenum">
              <a:rPr lang="en-GB"/>
              <a:pPr>
                <a:defRPr/>
              </a:pPr>
              <a:t>45</a:t>
            </a:fld>
            <a:endParaRPr lang="en-GB"/>
          </a:p>
        </p:txBody>
      </p:sp>
      <p:sp>
        <p:nvSpPr>
          <p:cNvPr id="31746"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31750" name="Picture 6" descr="False_13"/>
          <p:cNvPicPr>
            <a:picLocks noGrp="1" noChangeAspect="1" noChangeArrowheads="1"/>
          </p:cNvPicPr>
          <p:nvPr>
            <p:ph idx="1"/>
          </p:nvPr>
        </p:nvPicPr>
        <p:blipFill>
          <a:blip r:embed="rId3" cstate="print"/>
          <a:srcRect/>
          <a:stretch>
            <a:fillRect/>
          </a:stretch>
        </p:blipFill>
        <p:spPr>
          <a:xfrm>
            <a:off x="539750" y="1557338"/>
            <a:ext cx="4384675" cy="3946525"/>
          </a:xfrm>
          <a:noFill/>
        </p:spPr>
      </p:pic>
      <p:sp>
        <p:nvSpPr>
          <p:cNvPr id="31752" name="Text Box 8"/>
          <p:cNvSpPr txBox="1">
            <a:spLocks noChangeArrowheads="1"/>
          </p:cNvSpPr>
          <p:nvPr/>
        </p:nvSpPr>
        <p:spPr bwMode="auto">
          <a:xfrm>
            <a:off x="5364163" y="1628775"/>
            <a:ext cx="3779837" cy="4832350"/>
          </a:xfrm>
          <a:prstGeom prst="rect">
            <a:avLst/>
          </a:prstGeom>
          <a:noFill/>
          <a:ln w="9525">
            <a:noFill/>
            <a:miter lim="800000"/>
            <a:headEnd/>
            <a:tailEnd/>
          </a:ln>
          <a:effectLst/>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Khobar</a:t>
            </a:r>
            <a:r>
              <a:rPr lang="en-GB" sz="2800" b="1" i="0" dirty="0">
                <a:solidFill>
                  <a:srgbClr val="00FF00"/>
                </a:solidFill>
                <a:effectLst>
                  <a:outerShdw blurRad="38100" dist="38100" dir="2700000" algn="tl">
                    <a:srgbClr val="000000"/>
                  </a:outerShdw>
                </a:effectLst>
                <a:latin typeface="+mj-lt"/>
              </a:rPr>
              <a:t> Towers ...1996</a:t>
            </a:r>
            <a:r>
              <a:rPr lang="en-GB" sz="2800" b="1" i="0" dirty="0">
                <a:effectLst>
                  <a:outerShdw blurRad="38100" dist="38100" dir="2700000" algn="tl">
                    <a:srgbClr val="000000"/>
                  </a:outerShdw>
                </a:effectLst>
                <a:latin typeface="+mj-lt"/>
              </a:rPr>
              <a:t> </a:t>
            </a:r>
          </a:p>
          <a:p>
            <a:pPr>
              <a:defRPr/>
            </a:pPr>
            <a:endParaRPr lang="en-GB" sz="2800" b="1" i="0" dirty="0">
              <a:effectLst>
                <a:outerShdw blurRad="38100" dist="38100" dir="2700000" algn="tl">
                  <a:srgbClr val="000000"/>
                </a:outerShdw>
              </a:effectLst>
              <a:latin typeface="+mj-lt"/>
              <a:hlinkClick r:id="rId4"/>
            </a:endParaRPr>
          </a:p>
          <a:p>
            <a:pPr>
              <a:defRPr/>
            </a:pPr>
            <a:r>
              <a:rPr lang="en-GB" sz="2800" b="1" i="0" dirty="0" err="1">
                <a:solidFill>
                  <a:srgbClr val="FFFF00"/>
                </a:solidFill>
                <a:effectLst>
                  <a:outerShdw blurRad="38100" dist="38100" dir="2700000" algn="tl">
                    <a:srgbClr val="000000"/>
                  </a:outerShdw>
                </a:effectLst>
                <a:latin typeface="+mj-lt"/>
              </a:rPr>
              <a:t>Khobar</a:t>
            </a:r>
            <a:r>
              <a:rPr lang="en-GB" sz="2800" b="1" i="0" dirty="0">
                <a:solidFill>
                  <a:srgbClr val="FFFF00"/>
                </a:solidFill>
                <a:effectLst>
                  <a:outerShdw blurRad="38100" dist="38100" dir="2700000" algn="tl">
                    <a:srgbClr val="000000"/>
                  </a:outerShdw>
                </a:effectLst>
                <a:latin typeface="+mj-lt"/>
              </a:rPr>
              <a:t> Towers were bombed.</a:t>
            </a:r>
            <a:r>
              <a:rPr lang="en-GB" sz="2800" b="1" i="0" dirty="0">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It housed an F-15 unit.</a:t>
            </a:r>
          </a:p>
          <a:p>
            <a:pPr>
              <a:defRPr/>
            </a:pPr>
            <a:r>
              <a:rPr lang="en-GB" sz="2800" b="1" i="0" dirty="0">
                <a:solidFill>
                  <a:srgbClr val="00FF00"/>
                </a:solidFill>
                <a:effectLst>
                  <a:outerShdw blurRad="38100" dist="38100" dir="2700000" algn="tl">
                    <a:srgbClr val="000000"/>
                  </a:outerShdw>
                </a:effectLst>
                <a:latin typeface="+mj-lt"/>
              </a:rPr>
              <a:t>Israel said it was done by Hezbollah, but</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US military investigators linked it to </a:t>
            </a: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FF0000"/>
                </a:solidFill>
                <a:effectLst>
                  <a:outerShdw blurRad="38100" dist="38100" dir="2700000" algn="tl">
                    <a:srgbClr val="000000"/>
                  </a:outerShdw>
                </a:effectLst>
                <a:latin typeface="+mj-lt"/>
              </a:rPr>
              <a:t>.</a:t>
            </a:r>
            <a:r>
              <a:rPr lang="en-GB" sz="2800" b="1" i="0" dirty="0">
                <a:effectLst>
                  <a:outerShdw blurRad="38100" dist="38100" dir="2700000" algn="tl">
                    <a:srgbClr val="000000"/>
                  </a:outerShdw>
                </a:effectLst>
                <a:latin typeface="+mj-lt"/>
              </a:rPr>
              <a:t> </a:t>
            </a:r>
          </a:p>
        </p:txBody>
      </p:sp>
      <p:sp>
        <p:nvSpPr>
          <p:cNvPr id="31754" name="Text Box 10"/>
          <p:cNvSpPr txBox="1">
            <a:spLocks noChangeArrowheads="1"/>
          </p:cNvSpPr>
          <p:nvPr/>
        </p:nvSpPr>
        <p:spPr bwMode="auto">
          <a:xfrm>
            <a:off x="539750" y="5661025"/>
            <a:ext cx="4464050" cy="646113"/>
          </a:xfrm>
          <a:prstGeom prst="rect">
            <a:avLst/>
          </a:prstGeom>
          <a:noFill/>
          <a:ln w="9525">
            <a:noFill/>
            <a:miter lim="800000"/>
            <a:headEnd/>
            <a:tailEnd/>
          </a:ln>
          <a:effectLst/>
        </p:spPr>
        <p:txBody>
          <a:bodyPr>
            <a:spAutoFit/>
          </a:bodyPr>
          <a:lstStyle/>
          <a:p>
            <a:pPr algn="ctr">
              <a:spcBef>
                <a:spcPct val="50000"/>
              </a:spcBef>
              <a:defRPr/>
            </a:pPr>
            <a:r>
              <a:rPr lang="en-GB" sz="3600" b="1" i="0" dirty="0" err="1">
                <a:solidFill>
                  <a:srgbClr val="FFFF00"/>
                </a:solidFill>
                <a:effectLst>
                  <a:outerShdw blurRad="38100" dist="38100" dir="2700000" algn="tl">
                    <a:srgbClr val="000000"/>
                  </a:outerShdw>
                </a:effectLst>
                <a:latin typeface="+mj-lt"/>
              </a:rPr>
              <a:t>Khobar</a:t>
            </a:r>
            <a:r>
              <a:rPr lang="en-GB" sz="3600" b="1" i="0" dirty="0">
                <a:solidFill>
                  <a:srgbClr val="FFFF00"/>
                </a:solidFill>
                <a:effectLst>
                  <a:outerShdw blurRad="38100" dist="38100" dir="2700000" algn="tl">
                    <a:srgbClr val="000000"/>
                  </a:outerShdw>
                </a:effectLst>
                <a:latin typeface="+mj-lt"/>
              </a:rPr>
              <a:t> Towers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circle(in)">
                                      <p:cBhvr>
                                        <p:cTn id="7" dur="20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 calcmode="lin" valueType="num">
                                      <p:cBhvr additive="base">
                                        <p:cTn id="12" dur="500" fill="hold"/>
                                        <p:tgtEl>
                                          <p:spTgt spid="31754"/>
                                        </p:tgtEl>
                                        <p:attrNameLst>
                                          <p:attrName>ppt_x</p:attrName>
                                        </p:attrNameLst>
                                      </p:cBhvr>
                                      <p:tavLst>
                                        <p:tav tm="0">
                                          <p:val>
                                            <p:strVal val="#ppt_x"/>
                                          </p:val>
                                        </p:tav>
                                        <p:tav tm="100000">
                                          <p:val>
                                            <p:strVal val="#ppt_x"/>
                                          </p:val>
                                        </p:tav>
                                      </p:tavLst>
                                    </p:anim>
                                    <p:anim calcmode="lin" valueType="num">
                                      <p:cBhvr additive="base">
                                        <p:cTn id="13"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1752"/>
                                        </p:tgtEl>
                                        <p:attrNameLst>
                                          <p:attrName>style.visibility</p:attrName>
                                        </p:attrNameLst>
                                      </p:cBhvr>
                                      <p:to>
                                        <p:strVal val="visible"/>
                                      </p:to>
                                    </p:set>
                                    <p:anim calcmode="discrete" valueType="clr">
                                      <p:cBhvr override="childStyle">
                                        <p:cTn id="18" dur="80"/>
                                        <p:tgtEl>
                                          <p:spTgt spid="3175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1752"/>
                                        </p:tgtEl>
                                        <p:attrNameLst>
                                          <p:attrName>fillcolor</p:attrName>
                                        </p:attrNameLst>
                                      </p:cBhvr>
                                      <p:tavLst>
                                        <p:tav tm="0">
                                          <p:val>
                                            <p:clrVal>
                                              <a:schemeClr val="accent2"/>
                                            </p:clrVal>
                                          </p:val>
                                        </p:tav>
                                        <p:tav tm="50000">
                                          <p:val>
                                            <p:clrVal>
                                              <a:schemeClr val="hlink"/>
                                            </p:clrVal>
                                          </p:val>
                                        </p:tav>
                                      </p:tavLst>
                                    </p:anim>
                                    <p:set>
                                      <p:cBhvr>
                                        <p:cTn id="20" dur="80"/>
                                        <p:tgtEl>
                                          <p:spTgt spid="31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0EE9C7D-17A2-4D5C-A46D-5BDF4C60758F}" type="slidenum">
              <a:rPr lang="en-GB"/>
              <a:pPr>
                <a:defRPr/>
              </a:pPr>
              <a:t>46</a:t>
            </a:fld>
            <a:endParaRPr lang="en-GB"/>
          </a:p>
        </p:txBody>
      </p:sp>
      <p:sp>
        <p:nvSpPr>
          <p:cNvPr id="32770"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32774" name="Picture 6" descr="False_12"/>
          <p:cNvPicPr>
            <a:picLocks noGrp="1" noChangeAspect="1" noChangeArrowheads="1"/>
          </p:cNvPicPr>
          <p:nvPr>
            <p:ph idx="1"/>
          </p:nvPr>
        </p:nvPicPr>
        <p:blipFill>
          <a:blip r:embed="rId3" cstate="print">
            <a:lum bright="6000" contrast="36000"/>
          </a:blip>
          <a:srcRect/>
          <a:stretch>
            <a:fillRect/>
          </a:stretch>
        </p:blipFill>
        <p:spPr>
          <a:xfrm>
            <a:off x="250825" y="1557338"/>
            <a:ext cx="4368800" cy="4003675"/>
          </a:xfrm>
          <a:noFill/>
        </p:spPr>
      </p:pic>
      <p:sp>
        <p:nvSpPr>
          <p:cNvPr id="32776" name="Text Box 8"/>
          <p:cNvSpPr txBox="1">
            <a:spLocks noChangeArrowheads="1"/>
          </p:cNvSpPr>
          <p:nvPr/>
        </p:nvSpPr>
        <p:spPr bwMode="auto">
          <a:xfrm>
            <a:off x="4859338" y="1773238"/>
            <a:ext cx="4105275" cy="4832350"/>
          </a:xfrm>
          <a:prstGeom prst="rect">
            <a:avLst/>
          </a:prstGeom>
          <a:noFill/>
          <a:ln w="9525">
            <a:noFill/>
            <a:miter lim="800000"/>
            <a:headEnd/>
            <a:tailEnd/>
          </a:ln>
          <a:effectLst/>
        </p:spPr>
        <p:txBody>
          <a:bodyPr>
            <a:spAutoFit/>
          </a:bodyPr>
          <a:lstStyle/>
          <a:p>
            <a:pPr>
              <a:defRPr/>
            </a:pPr>
            <a:r>
              <a:rPr lang="en-GB" sz="2800" b="1" i="0" dirty="0">
                <a:solidFill>
                  <a:srgbClr val="00FF00"/>
                </a:solidFill>
                <a:effectLst>
                  <a:outerShdw blurRad="38100" dist="38100" dir="2700000" algn="tl">
                    <a:srgbClr val="000000"/>
                  </a:outerShdw>
                </a:effectLst>
                <a:latin typeface="+mj-lt"/>
              </a:rPr>
              <a:t>Karin-A...... 2000</a:t>
            </a:r>
            <a:r>
              <a:rPr lang="en-GB" sz="2800" i="0" dirty="0">
                <a:latin typeface="+mj-lt"/>
              </a:rPr>
              <a:t> </a:t>
            </a:r>
          </a:p>
          <a:p>
            <a:pPr>
              <a:defRPr/>
            </a:pPr>
            <a:endParaRPr lang="en-GB" sz="2800" i="0" dirty="0">
              <a:latin typeface="+mj-lt"/>
            </a:endParaRPr>
          </a:p>
          <a:p>
            <a:pPr>
              <a:defRPr/>
            </a:pPr>
            <a:r>
              <a:rPr lang="en-GB" sz="2800" b="1" i="0" dirty="0">
                <a:solidFill>
                  <a:srgbClr val="00FFFF"/>
                </a:solidFill>
                <a:effectLst>
                  <a:outerShdw blurRad="38100" dist="38100" dir="2700000" algn="tl">
                    <a:srgbClr val="000000"/>
                  </a:outerShdw>
                </a:effectLst>
                <a:latin typeface="+mj-lt"/>
              </a:rPr>
              <a:t>Israel intercepted a ship, the Karin-A,</a:t>
            </a:r>
            <a:r>
              <a:rPr lang="en-GB" sz="2800" b="1" i="0" dirty="0">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in the Red Sea. The ship contained massive weapons, </a:t>
            </a:r>
            <a:r>
              <a:rPr lang="en-GB" sz="2800" b="1" i="0" dirty="0">
                <a:solidFill>
                  <a:srgbClr val="FF0000"/>
                </a:solidFill>
                <a:effectLst>
                  <a:outerShdw blurRad="38100" dist="38100" dir="2700000" algn="tl">
                    <a:srgbClr val="000000"/>
                  </a:outerShdw>
                </a:effectLst>
                <a:latin typeface="+mj-lt"/>
              </a:rPr>
              <a:t>which Israel claimed were destined for the PLO.</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 Jewish arms dealer set it all up. </a:t>
            </a:r>
          </a:p>
        </p:txBody>
      </p:sp>
      <p:sp>
        <p:nvSpPr>
          <p:cNvPr id="32777" name="Text Box 9"/>
          <p:cNvSpPr txBox="1">
            <a:spLocks noChangeArrowheads="1"/>
          </p:cNvSpPr>
          <p:nvPr/>
        </p:nvSpPr>
        <p:spPr bwMode="auto">
          <a:xfrm>
            <a:off x="250825" y="5876925"/>
            <a:ext cx="4321175"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SS Karin-A</a:t>
            </a:r>
            <a:r>
              <a:rPr lang="en-GB" sz="3600" b="1" dirty="0">
                <a:solidFill>
                  <a:srgbClr val="FFFF00"/>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circle(in)">
                                      <p:cBhvr>
                                        <p:cTn id="7" dur="20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77"/>
                                        </p:tgtEl>
                                        <p:attrNameLst>
                                          <p:attrName>style.visibility</p:attrName>
                                        </p:attrNameLst>
                                      </p:cBhvr>
                                      <p:to>
                                        <p:strVal val="visible"/>
                                      </p:to>
                                    </p:set>
                                    <p:anim calcmode="lin" valueType="num">
                                      <p:cBhvr additive="base">
                                        <p:cTn id="12" dur="500" fill="hold"/>
                                        <p:tgtEl>
                                          <p:spTgt spid="32777"/>
                                        </p:tgtEl>
                                        <p:attrNameLst>
                                          <p:attrName>ppt_x</p:attrName>
                                        </p:attrNameLst>
                                      </p:cBhvr>
                                      <p:tavLst>
                                        <p:tav tm="0">
                                          <p:val>
                                            <p:strVal val="#ppt_x"/>
                                          </p:val>
                                        </p:tav>
                                        <p:tav tm="100000">
                                          <p:val>
                                            <p:strVal val="#ppt_x"/>
                                          </p:val>
                                        </p:tav>
                                      </p:tavLst>
                                    </p:anim>
                                    <p:anim calcmode="lin" valueType="num">
                                      <p:cBhvr additive="base">
                                        <p:cTn id="13"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2776"/>
                                        </p:tgtEl>
                                        <p:attrNameLst>
                                          <p:attrName>style.visibility</p:attrName>
                                        </p:attrNameLst>
                                      </p:cBhvr>
                                      <p:to>
                                        <p:strVal val="visible"/>
                                      </p:to>
                                    </p:set>
                                    <p:anim calcmode="discrete" valueType="clr">
                                      <p:cBhvr override="childStyle">
                                        <p:cTn id="18"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2776"/>
                                        </p:tgtEl>
                                        <p:attrNameLst>
                                          <p:attrName>fillcolor</p:attrName>
                                        </p:attrNameLst>
                                      </p:cBhvr>
                                      <p:tavLst>
                                        <p:tav tm="0">
                                          <p:val>
                                            <p:clrVal>
                                              <a:schemeClr val="accent2"/>
                                            </p:clrVal>
                                          </p:val>
                                        </p:tav>
                                        <p:tav tm="50000">
                                          <p:val>
                                            <p:clrVal>
                                              <a:schemeClr val="hlink"/>
                                            </p:clrVal>
                                          </p:val>
                                        </p:tav>
                                      </p:tavLst>
                                    </p:anim>
                                    <p:set>
                                      <p:cBhvr>
                                        <p:cTn id="20" dur="80"/>
                                        <p:tgtEl>
                                          <p:spTgt spid="327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CAB171E7-A03B-41B4-8D12-53459DCC704D}" type="slidenum">
              <a:rPr lang="en-GB" smtClean="0"/>
              <a:pPr>
                <a:defRPr/>
              </a:pPr>
              <a:t>47</a:t>
            </a:fld>
            <a:endParaRPr lang="en-GB"/>
          </a:p>
        </p:txBody>
      </p:sp>
      <p:sp>
        <p:nvSpPr>
          <p:cNvPr id="5" name="TextBox 4"/>
          <p:cNvSpPr txBox="1"/>
          <p:nvPr/>
        </p:nvSpPr>
        <p:spPr>
          <a:xfrm>
            <a:off x="5214938" y="1714500"/>
            <a:ext cx="3643312" cy="3386138"/>
          </a:xfrm>
          <a:prstGeom prst="rect">
            <a:avLst/>
          </a:prstGeom>
          <a:noFill/>
        </p:spPr>
        <p:txBody>
          <a:bodyPr>
            <a:spAutoFit/>
          </a:bodyPr>
          <a:lstStyle/>
          <a:p>
            <a:pPr>
              <a:defRPr/>
            </a:pPr>
            <a:r>
              <a:rPr lang="en-GB" sz="2800" b="1" i="0" dirty="0">
                <a:solidFill>
                  <a:schemeClr val="hlink"/>
                </a:solidFill>
                <a:effectLst>
                  <a:outerShdw blurRad="38100" dist="38100" dir="2700000" algn="tl">
                    <a:srgbClr val="000000"/>
                  </a:outerShdw>
                </a:effectLst>
                <a:latin typeface="+mj-lt"/>
              </a:rPr>
              <a:t>As a result, world opinion turned on the PLO,</a:t>
            </a:r>
            <a:r>
              <a:rPr lang="en-GB" sz="2800" b="1" i="0" dirty="0">
                <a:effectLst>
                  <a:outerShdw blurRad="38100" dist="38100" dir="2700000" algn="tl">
                    <a:srgbClr val="000000"/>
                  </a:outerShdw>
                </a:effectLst>
                <a:latin typeface="+mj-lt"/>
              </a:rPr>
              <a:t> </a:t>
            </a:r>
            <a:r>
              <a:rPr lang="en-GB" sz="2800" b="1" i="0" dirty="0">
                <a:solidFill>
                  <a:srgbClr val="FFFF00"/>
                </a:solidFill>
                <a:effectLst>
                  <a:outerShdw blurRad="38100" dist="38100" dir="2700000" algn="tl">
                    <a:srgbClr val="000000"/>
                  </a:outerShdw>
                </a:effectLst>
                <a:latin typeface="+mj-lt"/>
              </a:rPr>
              <a:t>and Israel's slaughter of rock throwing</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Arab children wasn't questioned. </a:t>
            </a:r>
          </a:p>
          <a:p>
            <a:pPr>
              <a:defRPr/>
            </a:pPr>
            <a:endParaRPr lang="en-GB" dirty="0"/>
          </a:p>
        </p:txBody>
      </p:sp>
      <p:pic>
        <p:nvPicPr>
          <p:cNvPr id="334850" name="Picture 2" descr="http://electronicintifada.net/artman2/uploads/1/070730-plo-khalil.jpg"/>
          <p:cNvPicPr>
            <a:picLocks noChangeAspect="1" noChangeArrowheads="1"/>
          </p:cNvPicPr>
          <p:nvPr/>
        </p:nvPicPr>
        <p:blipFill>
          <a:blip r:embed="rId3" cstate="print"/>
          <a:srcRect/>
          <a:stretch>
            <a:fillRect/>
          </a:stretch>
        </p:blipFill>
        <p:spPr bwMode="auto">
          <a:xfrm>
            <a:off x="214313" y="2000250"/>
            <a:ext cx="4600575"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circle(in)">
                                      <p:cBhvr>
                                        <p:cTn id="7" dur="2000"/>
                                        <p:tgtEl>
                                          <p:spTgt spid="33485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466DF7-57DD-41CD-9590-C0FC8B82394F}" type="slidenum">
              <a:rPr lang="en-GB"/>
              <a:pPr>
                <a:defRPr/>
              </a:pPr>
              <a:t>48</a:t>
            </a:fld>
            <a:endParaRPr lang="en-GB"/>
          </a:p>
        </p:txBody>
      </p:sp>
      <p:sp>
        <p:nvSpPr>
          <p:cNvPr id="3379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33798" name="Picture 6" descr="fafs"/>
          <p:cNvPicPr>
            <a:picLocks noGrp="1" noChangeAspect="1" noChangeArrowheads="1"/>
          </p:cNvPicPr>
          <p:nvPr>
            <p:ph idx="1"/>
          </p:nvPr>
        </p:nvPicPr>
        <p:blipFill>
          <a:blip r:embed="rId3" cstate="print"/>
          <a:srcRect/>
          <a:stretch>
            <a:fillRect/>
          </a:stretch>
        </p:blipFill>
        <p:spPr>
          <a:xfrm>
            <a:off x="357188" y="1357313"/>
            <a:ext cx="5267325" cy="3571875"/>
          </a:xfrm>
          <a:noFill/>
        </p:spPr>
      </p:pic>
      <p:sp>
        <p:nvSpPr>
          <p:cNvPr id="33800" name="Text Box 8"/>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FF0000"/>
                </a:solidFill>
                <a:effectLst>
                  <a:outerShdw blurRad="38100" dist="38100" dir="2700000" algn="tl">
                    <a:srgbClr val="000000"/>
                  </a:outerShdw>
                </a:effectLst>
                <a:latin typeface="+mj-lt"/>
              </a:rPr>
              <a:t>Terrorists from </a:t>
            </a: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00FF00"/>
                </a:solidFill>
                <a:effectLst>
                  <a:outerShdw blurRad="38100" dist="38100" dir="2700000" algn="tl">
                    <a:srgbClr val="000000"/>
                  </a:outerShdw>
                </a:effectLst>
                <a:latin typeface="+mj-lt"/>
              </a:rPr>
              <a:t> disguised as Abu </a:t>
            </a:r>
            <a:r>
              <a:rPr lang="en-GB" sz="2800" b="1" i="0" dirty="0" err="1">
                <a:solidFill>
                  <a:srgbClr val="00FF00"/>
                </a:solidFill>
                <a:effectLst>
                  <a:outerShdw blurRad="38100" dist="38100" dir="2700000" algn="tl">
                    <a:srgbClr val="000000"/>
                  </a:outerShdw>
                </a:effectLst>
                <a:latin typeface="+mj-lt"/>
              </a:rPr>
              <a:t>Nidal's</a:t>
            </a:r>
            <a:r>
              <a:rPr lang="en-GB" sz="2800" b="1" i="0" dirty="0">
                <a:solidFill>
                  <a:srgbClr val="00FF00"/>
                </a:solidFill>
                <a:effectLst>
                  <a:outerShdw blurRad="38100" dist="38100" dir="2700000" algn="tl">
                    <a:srgbClr val="000000"/>
                  </a:outerShdw>
                </a:effectLst>
                <a:latin typeface="+mj-lt"/>
              </a:rPr>
              <a:t> Black Sept. struck at the Rome and Vienna airports</a:t>
            </a:r>
            <a:r>
              <a:rPr lang="en-GB" sz="2800" b="1" i="0" dirty="0">
                <a:solidFill>
                  <a:schemeClr val="hlink"/>
                </a:solidFill>
                <a:effectLst>
                  <a:outerShdw blurRad="38100" dist="38100" dir="2700000" algn="tl">
                    <a:srgbClr val="000000"/>
                  </a:outerShdw>
                </a:effectLst>
                <a:latin typeface="+mj-lt"/>
              </a:rPr>
              <a:t>.</a:t>
            </a:r>
            <a:r>
              <a:rPr lang="en-GB" sz="2800" b="1" i="0" dirty="0">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Nineteen were killed at </a:t>
            </a:r>
            <a:r>
              <a:rPr lang="en-GB" sz="2800" b="1" i="0" dirty="0" err="1">
                <a:solidFill>
                  <a:srgbClr val="FF33CC"/>
                </a:solidFill>
                <a:effectLst>
                  <a:outerShdw blurRad="38100" dist="38100" dir="2700000" algn="tl">
                    <a:srgbClr val="000000"/>
                  </a:outerShdw>
                </a:effectLst>
                <a:latin typeface="+mj-lt"/>
              </a:rPr>
              <a:t>Schwechat</a:t>
            </a:r>
            <a:r>
              <a:rPr lang="en-GB" sz="2800" b="1" i="0" dirty="0">
                <a:solidFill>
                  <a:srgbClr val="FF33CC"/>
                </a:solidFill>
                <a:effectLst>
                  <a:outerShdw blurRad="38100" dist="38100" dir="2700000" algn="tl">
                    <a:srgbClr val="000000"/>
                  </a:outerShdw>
                </a:effectLst>
                <a:latin typeface="+mj-lt"/>
              </a:rPr>
              <a:t> Airport</a:t>
            </a:r>
            <a:r>
              <a:rPr lang="en-GB" sz="2800" b="1" i="0" dirty="0">
                <a:effectLst>
                  <a:outerShdw blurRad="38100" dist="38100" dir="2700000" algn="tl">
                    <a:srgbClr val="000000"/>
                  </a:outerShdw>
                </a:effectLst>
                <a:latin typeface="+mj-lt"/>
              </a:rPr>
              <a:t> </a:t>
            </a:r>
            <a:r>
              <a:rPr lang="en-GB" sz="2800" b="1" i="0" dirty="0">
                <a:solidFill>
                  <a:srgbClr val="FFFF00"/>
                </a:solidFill>
                <a:effectLst>
                  <a:outerShdw blurRad="38100" dist="38100" dir="2700000" algn="tl">
                    <a:srgbClr val="000000"/>
                  </a:outerShdw>
                </a:effectLst>
                <a:latin typeface="+mj-lt"/>
              </a:rPr>
              <a:t>and three at the Rome airport.</a:t>
            </a:r>
          </a:p>
        </p:txBody>
      </p:sp>
      <p:sp>
        <p:nvSpPr>
          <p:cNvPr id="7" name="TextBox 6"/>
          <p:cNvSpPr txBox="1"/>
          <p:nvPr/>
        </p:nvSpPr>
        <p:spPr>
          <a:xfrm>
            <a:off x="5786438" y="2286000"/>
            <a:ext cx="3214687" cy="1230313"/>
          </a:xfrm>
          <a:prstGeom prst="rect">
            <a:avLst/>
          </a:prstGeom>
          <a:noFill/>
        </p:spPr>
        <p:txBody>
          <a:bodyPr>
            <a:spAutoFit/>
          </a:bodyPr>
          <a:lstStyle/>
          <a:p>
            <a:pPr>
              <a:defRPr/>
            </a:pPr>
            <a:r>
              <a:rPr lang="en-GB" sz="2800" b="1" i="0" dirty="0">
                <a:solidFill>
                  <a:srgbClr val="00FF00"/>
                </a:solidFill>
                <a:effectLst>
                  <a:outerShdw blurRad="38100" dist="38100" dir="2700000" algn="tl">
                    <a:srgbClr val="000000"/>
                  </a:outerShdw>
                </a:effectLst>
                <a:latin typeface="+mj-lt"/>
              </a:rPr>
              <a:t>Two airports attacked .....1985</a:t>
            </a:r>
            <a:endParaRPr lang="en-GB" sz="2800" i="0" dirty="0">
              <a:solidFill>
                <a:srgbClr val="00FF00"/>
              </a:solidFill>
              <a:latin typeface="+mj-lt"/>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ircle(in)">
                                      <p:cBhvr>
                                        <p:cTn id="7" dur="20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3800"/>
                                        </p:tgtEl>
                                        <p:attrNameLst>
                                          <p:attrName>style.visibility</p:attrName>
                                        </p:attrNameLst>
                                      </p:cBhvr>
                                      <p:to>
                                        <p:strVal val="visible"/>
                                      </p:to>
                                    </p:set>
                                    <p:anim calcmode="discrete" valueType="clr">
                                      <p:cBhvr override="childStyle">
                                        <p:cTn id="12" dur="80"/>
                                        <p:tgtEl>
                                          <p:spTgt spid="3380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3800"/>
                                        </p:tgtEl>
                                        <p:attrNameLst>
                                          <p:attrName>fillcolor</p:attrName>
                                        </p:attrNameLst>
                                      </p:cBhvr>
                                      <p:tavLst>
                                        <p:tav tm="0">
                                          <p:val>
                                            <p:clrVal>
                                              <a:schemeClr val="accent2"/>
                                            </p:clrVal>
                                          </p:val>
                                        </p:tav>
                                        <p:tav tm="50000">
                                          <p:val>
                                            <p:clrVal>
                                              <a:schemeClr val="hlink"/>
                                            </p:clrVal>
                                          </p:val>
                                        </p:tav>
                                      </p:tavLst>
                                    </p:anim>
                                    <p:set>
                                      <p:cBhvr>
                                        <p:cTn id="14" dur="80"/>
                                        <p:tgtEl>
                                          <p:spTgt spid="3380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6C52CC1-8A13-4031-8728-C7700927A7BD}" type="slidenum">
              <a:rPr lang="en-GB"/>
              <a:pPr>
                <a:defRPr/>
              </a:pPr>
              <a:t>49</a:t>
            </a:fld>
            <a:endParaRPr lang="en-GB"/>
          </a:p>
        </p:txBody>
      </p:sp>
      <p:sp>
        <p:nvSpPr>
          <p:cNvPr id="34818" name="Rectangle 2"/>
          <p:cNvSpPr>
            <a:spLocks noGrp="1" noChangeArrowheads="1"/>
          </p:cNvSpPr>
          <p:nvPr>
            <p:ph type="title"/>
          </p:nvPr>
        </p:nvSpPr>
        <p:spPr>
          <a:xfrm>
            <a:off x="428625" y="0"/>
            <a:ext cx="8229600" cy="1143000"/>
          </a:xfrm>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34822" name="Picture 6" descr="gjvc"/>
          <p:cNvPicPr>
            <a:picLocks noGrp="1" noChangeAspect="1" noChangeArrowheads="1"/>
          </p:cNvPicPr>
          <p:nvPr>
            <p:ph idx="1"/>
          </p:nvPr>
        </p:nvPicPr>
        <p:blipFill>
          <a:blip r:embed="rId3" cstate="print"/>
          <a:srcRect l="1167" t="1894"/>
          <a:stretch>
            <a:fillRect/>
          </a:stretch>
        </p:blipFill>
        <p:spPr>
          <a:xfrm>
            <a:off x="1357313" y="1643063"/>
            <a:ext cx="6143625" cy="3217862"/>
          </a:xfrm>
          <a:noFill/>
        </p:spPr>
      </p:pic>
      <p:sp>
        <p:nvSpPr>
          <p:cNvPr id="34826" name="Text Box 10"/>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FFFF00"/>
                </a:solidFill>
                <a:effectLst>
                  <a:outerShdw blurRad="38100" dist="38100" dir="2700000" algn="tl">
                    <a:srgbClr val="000000"/>
                  </a:outerShdw>
                </a:effectLst>
                <a:latin typeface="+mj-lt"/>
              </a:rPr>
              <a:t>As part of a Libya False flag,</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the </a:t>
            </a: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FF0000"/>
                </a:solidFill>
                <a:effectLst>
                  <a:outerShdw blurRad="38100" dist="38100" dir="2700000" algn="tl">
                    <a:srgbClr val="000000"/>
                  </a:outerShdw>
                </a:effectLst>
                <a:latin typeface="+mj-lt"/>
              </a:rPr>
              <a:t> sent a series of false messages</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out of Tripoli, talking of an impending attack.</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The </a:t>
            </a: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FF00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then bombed a German Disco, the Labelle Club, </a:t>
            </a:r>
          </a:p>
        </p:txBody>
      </p:sp>
      <p:sp>
        <p:nvSpPr>
          <p:cNvPr id="9" name="TextBox 8"/>
          <p:cNvSpPr txBox="1"/>
          <p:nvPr/>
        </p:nvSpPr>
        <p:spPr>
          <a:xfrm>
            <a:off x="0" y="928688"/>
            <a:ext cx="9144000" cy="523875"/>
          </a:xfrm>
          <a:prstGeom prst="rect">
            <a:avLst/>
          </a:prstGeom>
          <a:noFill/>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LaBelle</a:t>
            </a:r>
            <a:r>
              <a:rPr lang="en-GB" sz="2800" b="1" i="0" dirty="0">
                <a:solidFill>
                  <a:srgbClr val="00FF00"/>
                </a:solidFill>
                <a:effectLst>
                  <a:outerShdw blurRad="38100" dist="38100" dir="2700000" algn="tl">
                    <a:srgbClr val="000000"/>
                  </a:outerShdw>
                </a:effectLst>
                <a:latin typeface="+mj-lt"/>
              </a:rPr>
              <a:t> Disco ......1986</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ircle(in)">
                                      <p:cBhvr>
                                        <p:cTn id="7" dur="20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26"/>
                                        </p:tgtEl>
                                        <p:attrNameLst>
                                          <p:attrName>style.visibility</p:attrName>
                                        </p:attrNameLst>
                                      </p:cBhvr>
                                      <p:to>
                                        <p:strVal val="visible"/>
                                      </p:to>
                                    </p:set>
                                    <p:anim calcmode="lin" valueType="num">
                                      <p:cBhvr additive="base">
                                        <p:cTn id="12" dur="500" fill="hold"/>
                                        <p:tgtEl>
                                          <p:spTgt spid="34826"/>
                                        </p:tgtEl>
                                        <p:attrNameLst>
                                          <p:attrName>ppt_x</p:attrName>
                                        </p:attrNameLst>
                                      </p:cBhvr>
                                      <p:tavLst>
                                        <p:tav tm="0">
                                          <p:val>
                                            <p:strVal val="#ppt_x"/>
                                          </p:val>
                                        </p:tav>
                                        <p:tav tm="100000">
                                          <p:val>
                                            <p:strVal val="#ppt_x"/>
                                          </p:val>
                                        </p:tav>
                                      </p:tavLst>
                                    </p:anim>
                                    <p:anim calcmode="lin" valueType="num">
                                      <p:cBhvr additive="base">
                                        <p:cTn id="13"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b="1" dirty="0" smtClean="0">
                <a:solidFill>
                  <a:srgbClr val="FF0000"/>
                </a:solidFill>
              </a:rPr>
              <a:t>False Flag Operations</a:t>
            </a:r>
            <a:endParaRPr lang="en-GB" dirty="0" smtClean="0"/>
          </a:p>
        </p:txBody>
      </p:sp>
      <p:sp>
        <p:nvSpPr>
          <p:cNvPr id="3" name="Slide Number Placeholder 2"/>
          <p:cNvSpPr>
            <a:spLocks noGrp="1"/>
          </p:cNvSpPr>
          <p:nvPr>
            <p:ph type="sldNum" sz="quarter" idx="12"/>
          </p:nvPr>
        </p:nvSpPr>
        <p:spPr/>
        <p:txBody>
          <a:bodyPr/>
          <a:lstStyle/>
          <a:p>
            <a:pPr>
              <a:defRPr/>
            </a:pPr>
            <a:fld id="{5D86E1D7-B753-4185-8AFF-CF69B990A229}" type="slidenum">
              <a:rPr lang="en-GB"/>
              <a:pPr>
                <a:defRPr/>
              </a:pPr>
              <a:t>5</a:t>
            </a:fld>
            <a:endParaRPr lang="en-GB"/>
          </a:p>
        </p:txBody>
      </p:sp>
      <p:pic>
        <p:nvPicPr>
          <p:cNvPr id="354306" name="Picture 2" descr="http://th07.deviantart.net/fs11/150/i/2006/250/7/b/Join_The_Family_by_Italian_Mafia.jpg"/>
          <p:cNvPicPr>
            <a:picLocks noChangeAspect="1" noChangeArrowheads="1"/>
          </p:cNvPicPr>
          <p:nvPr/>
        </p:nvPicPr>
        <p:blipFill>
          <a:blip r:embed="rId3" cstate="print"/>
          <a:srcRect/>
          <a:stretch>
            <a:fillRect/>
          </a:stretch>
        </p:blipFill>
        <p:spPr bwMode="auto">
          <a:xfrm>
            <a:off x="714375" y="1785938"/>
            <a:ext cx="3494088" cy="4000500"/>
          </a:xfrm>
          <a:prstGeom prst="rect">
            <a:avLst/>
          </a:prstGeom>
          <a:noFill/>
          <a:ln w="9525">
            <a:noFill/>
            <a:miter lim="800000"/>
            <a:headEnd/>
            <a:tailEnd/>
          </a:ln>
        </p:spPr>
      </p:pic>
      <p:sp>
        <p:nvSpPr>
          <p:cNvPr id="5" name="TextBox 4"/>
          <p:cNvSpPr txBox="1"/>
          <p:nvPr/>
        </p:nvSpPr>
        <p:spPr>
          <a:xfrm>
            <a:off x="4429125" y="1357313"/>
            <a:ext cx="4429125" cy="5540375"/>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Gog’s criminal gangs are assigned </a:t>
            </a:r>
            <a:r>
              <a:rPr lang="en-GB" sz="2800" b="1" i="0" dirty="0">
                <a:solidFill>
                  <a:srgbClr val="FFC000"/>
                </a:solidFill>
                <a:effectLst>
                  <a:outerShdw blurRad="38100" dist="38100" dir="2700000" algn="tl">
                    <a:srgbClr val="000000"/>
                  </a:outerShdw>
                </a:effectLst>
                <a:latin typeface="+mj-lt"/>
              </a:rPr>
              <a:t>with the label of the nation in which they are operating </a:t>
            </a:r>
            <a:r>
              <a:rPr lang="en-GB" sz="2800" b="1" i="0" dirty="0">
                <a:solidFill>
                  <a:srgbClr val="FF33CC"/>
                </a:solidFill>
                <a:effectLst>
                  <a:outerShdw blurRad="38100" dist="38100" dir="2700000" algn="tl">
                    <a:srgbClr val="000000"/>
                  </a:outerShdw>
                </a:effectLst>
                <a:latin typeface="+mj-lt"/>
              </a:rPr>
              <a:t>so that their misdeeds are seen as acts by nationals of that country and so blacken its reputation </a:t>
            </a:r>
            <a:r>
              <a:rPr lang="en-GB" sz="2800" b="1" i="0" dirty="0">
                <a:solidFill>
                  <a:srgbClr val="00FF00"/>
                </a:solidFill>
                <a:effectLst>
                  <a:outerShdw blurRad="38100" dist="38100" dir="2700000" algn="tl">
                    <a:srgbClr val="000000"/>
                  </a:outerShdw>
                </a:effectLst>
                <a:latin typeface="+mj-lt"/>
              </a:rPr>
              <a:t>while that of the Jews remains lilywhite in the eyes of the </a:t>
            </a:r>
            <a:r>
              <a:rPr lang="en-GB" sz="2800" b="1" i="0" dirty="0" err="1">
                <a:solidFill>
                  <a:srgbClr val="00FF00"/>
                </a:solidFill>
                <a:effectLst>
                  <a:outerShdw blurRad="38100" dist="38100" dir="2700000" algn="tl">
                    <a:srgbClr val="000000"/>
                  </a:outerShdw>
                </a:effectLst>
                <a:latin typeface="+mj-lt"/>
              </a:rPr>
              <a:t>sheeple</a:t>
            </a:r>
            <a:endParaRPr lang="en-GB" sz="2800" b="1" i="0" dirty="0">
              <a:solidFill>
                <a:srgbClr val="00FF00"/>
              </a:solidFill>
              <a:effectLst>
                <a:outerShdw blurRad="38100" dist="38100" dir="2700000" algn="tl">
                  <a:srgbClr val="000000"/>
                </a:outerShdw>
              </a:effectLst>
              <a:latin typeface="+mj-lt"/>
            </a:endParaRPr>
          </a:p>
          <a:p>
            <a:pPr>
              <a:defRPr/>
            </a:pPr>
            <a:endParaRPr lang="en-GB" dirty="0">
              <a:solidFill>
                <a:srgbClr val="00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4306"/>
                                        </p:tgtEl>
                                        <p:attrNameLst>
                                          <p:attrName>style.visibility</p:attrName>
                                        </p:attrNameLst>
                                      </p:cBhvr>
                                      <p:to>
                                        <p:strVal val="visible"/>
                                      </p:to>
                                    </p:set>
                                    <p:animEffect transition="in" filter="circle(in)">
                                      <p:cBhvr>
                                        <p:cTn id="7" dur="2000"/>
                                        <p:tgtEl>
                                          <p:spTgt spid="35430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B127625A-27B4-492A-BD6B-6B323758197A}" type="slidenum">
              <a:rPr lang="en-GB" smtClean="0"/>
              <a:pPr>
                <a:defRPr/>
              </a:pPr>
              <a:t>50</a:t>
            </a:fld>
            <a:endParaRPr lang="en-GB"/>
          </a:p>
        </p:txBody>
      </p:sp>
      <p:sp>
        <p:nvSpPr>
          <p:cNvPr id="6" name="TextBox 5"/>
          <p:cNvSpPr txBox="1"/>
          <p:nvPr/>
        </p:nvSpPr>
        <p:spPr>
          <a:xfrm>
            <a:off x="5214938" y="2214563"/>
            <a:ext cx="3786187" cy="4246562"/>
          </a:xfrm>
          <a:prstGeom prst="rect">
            <a:avLst/>
          </a:prstGeom>
          <a:noFill/>
        </p:spPr>
        <p:txBody>
          <a:bodyPr>
            <a:spAutoFit/>
          </a:bodyPr>
          <a:lstStyle/>
          <a:p>
            <a:pPr>
              <a:defRPr/>
            </a:pPr>
            <a:r>
              <a:rPr lang="en-GB" sz="2800" b="1" i="0" dirty="0">
                <a:solidFill>
                  <a:schemeClr val="hlink"/>
                </a:solidFill>
                <a:effectLst>
                  <a:outerShdw blurRad="38100" dist="38100" dir="2700000" algn="tl">
                    <a:srgbClr val="000000"/>
                  </a:outerShdw>
                </a:effectLst>
                <a:latin typeface="+mj-lt"/>
              </a:rPr>
              <a:t>… killing three and wounding 230. President Reagan</a:t>
            </a:r>
            <a:r>
              <a:rPr lang="en-GB" sz="2800" b="1" i="0" dirty="0">
                <a:effectLst>
                  <a:outerShdw blurRad="38100" dist="38100" dir="2700000" algn="tl">
                    <a:srgbClr val="000000"/>
                  </a:outerShdw>
                </a:effectLst>
                <a:latin typeface="+mj-lt"/>
              </a:rPr>
              <a:t> </a:t>
            </a:r>
            <a:r>
              <a:rPr lang="en-GB" sz="2800" b="1" i="0" dirty="0">
                <a:solidFill>
                  <a:srgbClr val="FF33CC"/>
                </a:solidFill>
                <a:effectLst>
                  <a:outerShdw blurRad="38100" dist="38100" dir="2700000" algn="tl">
                    <a:srgbClr val="000000"/>
                  </a:outerShdw>
                </a:effectLst>
                <a:latin typeface="+mj-lt"/>
              </a:rPr>
              <a:t>was convinced it was a Libyan attack,</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and retaliated by bombing Libya.</a:t>
            </a:r>
            <a:r>
              <a:rPr lang="en-GB" sz="2800" b="1" i="0" dirty="0">
                <a:effectLst>
                  <a:outerShdw blurRad="38100" dist="38100" dir="2700000" algn="tl">
                    <a:srgbClr val="000000"/>
                  </a:outerShdw>
                </a:effectLst>
                <a:latin typeface="+mj-lt"/>
              </a:rPr>
              <a:t> </a:t>
            </a:r>
            <a:r>
              <a:rPr lang="en-GB" sz="2800" b="1" i="0" dirty="0">
                <a:solidFill>
                  <a:srgbClr val="FFFF00"/>
                </a:solidFill>
                <a:effectLst>
                  <a:outerShdw blurRad="38100" dist="38100" dir="2700000" algn="tl">
                    <a:srgbClr val="000000"/>
                  </a:outerShdw>
                </a:effectLst>
                <a:latin typeface="+mj-lt"/>
              </a:rPr>
              <a:t>World opinion turned against Libya </a:t>
            </a:r>
          </a:p>
          <a:p>
            <a:pPr>
              <a:defRPr/>
            </a:pPr>
            <a:endParaRPr lang="en-GB" dirty="0"/>
          </a:p>
        </p:txBody>
      </p:sp>
      <p:pic>
        <p:nvPicPr>
          <p:cNvPr id="53253" name="Picture 2" descr="http://3.bp.blogspot.com/_NE-72ZXux-g/SUAIz7eB45I/AAAAAAAAHD4/-lLHxc7D2mY/s400/La+Belle.jpg"/>
          <p:cNvPicPr>
            <a:picLocks noChangeAspect="1" noChangeArrowheads="1"/>
          </p:cNvPicPr>
          <p:nvPr/>
        </p:nvPicPr>
        <p:blipFill>
          <a:blip r:embed="rId3" cstate="print"/>
          <a:srcRect/>
          <a:stretch>
            <a:fillRect/>
          </a:stretch>
        </p:blipFill>
        <p:spPr bwMode="auto">
          <a:xfrm>
            <a:off x="428625" y="2286000"/>
            <a:ext cx="4338638" cy="3714750"/>
          </a:xfrm>
          <a:prstGeom prst="rect">
            <a:avLst/>
          </a:prstGeom>
          <a:noFill/>
          <a:ln w="9525">
            <a:noFill/>
            <a:miter lim="800000"/>
            <a:headEnd/>
            <a:tailEnd/>
          </a:ln>
        </p:spPr>
      </p:pic>
      <p:sp>
        <p:nvSpPr>
          <p:cNvPr id="8" name="TextBox 7"/>
          <p:cNvSpPr txBox="1"/>
          <p:nvPr/>
        </p:nvSpPr>
        <p:spPr>
          <a:xfrm>
            <a:off x="0" y="1285875"/>
            <a:ext cx="9144000" cy="523875"/>
          </a:xfrm>
          <a:prstGeom prst="rect">
            <a:avLst/>
          </a:prstGeom>
          <a:noFill/>
        </p:spPr>
        <p:txBody>
          <a:bodyPr>
            <a:spAutoFit/>
          </a:bodyPr>
          <a:lstStyle/>
          <a:p>
            <a:pPr algn="ctr">
              <a:defRPr/>
            </a:pPr>
            <a:r>
              <a:rPr lang="en-GB" sz="2800" b="1" i="0" dirty="0" err="1">
                <a:solidFill>
                  <a:srgbClr val="00FF00"/>
                </a:solidFill>
                <a:effectLst>
                  <a:outerShdw blurRad="38100" dist="38100" dir="2700000" algn="tl">
                    <a:srgbClr val="000000"/>
                  </a:outerShdw>
                </a:effectLst>
                <a:latin typeface="+mj-lt"/>
              </a:rPr>
              <a:t>LaBelle</a:t>
            </a:r>
            <a:r>
              <a:rPr lang="en-GB" sz="2800" b="1" i="0" dirty="0">
                <a:solidFill>
                  <a:srgbClr val="00FF00"/>
                </a:solidFill>
                <a:effectLst>
                  <a:outerShdw blurRad="38100" dist="38100" dir="2700000" algn="tl">
                    <a:srgbClr val="000000"/>
                  </a:outerShdw>
                </a:effectLst>
                <a:latin typeface="+mj-lt"/>
              </a:rPr>
              <a:t> Disco ......1986</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AD94C51-CF12-4ADF-A8E4-34538CBCDC90}" type="slidenum">
              <a:rPr lang="en-GB"/>
              <a:pPr>
                <a:defRPr/>
              </a:pPr>
              <a:t>51</a:t>
            </a:fld>
            <a:endParaRPr lang="en-GB"/>
          </a:p>
        </p:txBody>
      </p:sp>
      <p:sp>
        <p:nvSpPr>
          <p:cNvPr id="35842"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35846" name="Picture 6" descr="False_7"/>
          <p:cNvPicPr>
            <a:picLocks noGrp="1" noChangeAspect="1" noChangeArrowheads="1"/>
          </p:cNvPicPr>
          <p:nvPr>
            <p:ph idx="1"/>
          </p:nvPr>
        </p:nvPicPr>
        <p:blipFill>
          <a:blip r:embed="rId3" cstate="print"/>
          <a:srcRect/>
          <a:stretch>
            <a:fillRect/>
          </a:stretch>
        </p:blipFill>
        <p:spPr>
          <a:xfrm>
            <a:off x="250825" y="1557338"/>
            <a:ext cx="3932238" cy="4872037"/>
          </a:xfrm>
          <a:noFill/>
        </p:spPr>
      </p:pic>
      <p:sp>
        <p:nvSpPr>
          <p:cNvPr id="35848" name="Text Box 8"/>
          <p:cNvSpPr txBox="1">
            <a:spLocks noChangeArrowheads="1"/>
          </p:cNvSpPr>
          <p:nvPr/>
        </p:nvSpPr>
        <p:spPr bwMode="auto">
          <a:xfrm>
            <a:off x="4500563" y="1628775"/>
            <a:ext cx="4427537" cy="4400550"/>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OKC </a:t>
            </a:r>
            <a:r>
              <a:rPr lang="en-GB" sz="2800" b="1" i="0" dirty="0" err="1">
                <a:solidFill>
                  <a:srgbClr val="00FF00"/>
                </a:solidFill>
                <a:effectLst>
                  <a:outerShdw blurRad="38100" dist="38100" dir="2700000" algn="tl">
                    <a:srgbClr val="000000"/>
                  </a:outerShdw>
                </a:effectLst>
                <a:latin typeface="+mj-lt"/>
              </a:rPr>
              <a:t>Murrah</a:t>
            </a:r>
            <a:r>
              <a:rPr lang="en-GB" sz="2800" b="1" i="0" dirty="0">
                <a:solidFill>
                  <a:srgbClr val="00FF00"/>
                </a:solidFill>
                <a:effectLst>
                  <a:outerShdw blurRad="38100" dist="38100" dir="2700000" algn="tl">
                    <a:srgbClr val="000000"/>
                  </a:outerShdw>
                </a:effectLst>
                <a:latin typeface="+mj-lt"/>
              </a:rPr>
              <a:t> Building ….1993</a:t>
            </a:r>
            <a:endParaRPr lang="en-GB" sz="2800" b="1" i="0" dirty="0">
              <a:solidFill>
                <a:srgbClr val="FF0066"/>
              </a:solidFill>
              <a:effectLst>
                <a:outerShdw blurRad="38100" dist="38100" dir="2700000" algn="tl">
                  <a:srgbClr val="000000"/>
                </a:outerShdw>
              </a:effectLst>
              <a:latin typeface="+mj-lt"/>
            </a:endParaRPr>
          </a:p>
          <a:p>
            <a:pPr>
              <a:defRPr/>
            </a:pPr>
            <a:r>
              <a:rPr lang="en-GB" sz="2800" b="1" i="0" dirty="0">
                <a:solidFill>
                  <a:srgbClr val="00FFFF"/>
                </a:solidFill>
                <a:effectLst>
                  <a:outerShdw blurRad="38100" dist="38100" dir="2700000" algn="tl">
                    <a:srgbClr val="000000"/>
                  </a:outerShdw>
                </a:effectLst>
                <a:latin typeface="+mj-lt"/>
              </a:rPr>
              <a:t>One of the </a:t>
            </a:r>
            <a:r>
              <a:rPr lang="en-GB" sz="2800" b="1" i="0" dirty="0" err="1">
                <a:solidFill>
                  <a:srgbClr val="00FFFF"/>
                </a:solidFill>
                <a:effectLst>
                  <a:outerShdw blurRad="38100" dist="38100" dir="2700000" algn="tl">
                    <a:srgbClr val="000000"/>
                  </a:outerShdw>
                </a:effectLst>
                <a:latin typeface="+mj-lt"/>
              </a:rPr>
              <a:t>Mossad's</a:t>
            </a:r>
            <a:r>
              <a:rPr lang="en-GB" sz="2800" b="1" i="0" dirty="0">
                <a:solidFill>
                  <a:srgbClr val="00FFFF"/>
                </a:solidFill>
                <a:effectLst>
                  <a:outerShdw blurRad="38100" dist="38100" dir="2700000" algn="tl">
                    <a:srgbClr val="000000"/>
                  </a:outerShdw>
                </a:effectLst>
                <a:latin typeface="+mj-lt"/>
              </a:rPr>
              <a:t> American arms</a:t>
            </a:r>
            <a:r>
              <a:rPr lang="en-GB" sz="2800" b="1" i="0" dirty="0">
                <a:solidFill>
                  <a:srgbClr val="FFCC66"/>
                </a:solidFill>
                <a:effectLst>
                  <a:outerShdw blurRad="38100" dist="38100" dir="2700000" algn="tl">
                    <a:srgbClr val="000000"/>
                  </a:outerShdw>
                </a:effectLst>
                <a:latin typeface="+mj-lt"/>
              </a:rPr>
              <a:t>, the Southern Poverty Law Centre  (SPLC),</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was concerned about the growth of Patriot movements </a:t>
            </a:r>
            <a:br>
              <a:rPr lang="en-GB" sz="2800" b="1" i="0" dirty="0">
                <a:solidFill>
                  <a:srgbClr val="00FF00"/>
                </a:solidFill>
                <a:effectLst>
                  <a:outerShdw blurRad="38100" dist="38100" dir="2700000" algn="tl">
                    <a:srgbClr val="000000"/>
                  </a:outerShdw>
                </a:effectLst>
                <a:latin typeface="+mj-lt"/>
              </a:rPr>
            </a:br>
            <a:r>
              <a:rPr lang="en-GB" sz="2800" i="0" dirty="0">
                <a:solidFill>
                  <a:srgbClr val="00FF00"/>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ircle(in)">
                                      <p:cBhvr>
                                        <p:cTn id="7" dur="20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5848"/>
                                        </p:tgtEl>
                                        <p:attrNameLst>
                                          <p:attrName>style.visibility</p:attrName>
                                        </p:attrNameLst>
                                      </p:cBhvr>
                                      <p:to>
                                        <p:strVal val="visible"/>
                                      </p:to>
                                    </p:set>
                                    <p:anim calcmode="discrete" valueType="clr">
                                      <p:cBhvr override="childStyle">
                                        <p:cTn id="12" dur="80"/>
                                        <p:tgtEl>
                                          <p:spTgt spid="3584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5848"/>
                                        </p:tgtEl>
                                        <p:attrNameLst>
                                          <p:attrName>fillcolor</p:attrName>
                                        </p:attrNameLst>
                                      </p:cBhvr>
                                      <p:tavLst>
                                        <p:tav tm="0">
                                          <p:val>
                                            <p:clrVal>
                                              <a:schemeClr val="accent2"/>
                                            </p:clrVal>
                                          </p:val>
                                        </p:tav>
                                        <p:tav tm="50000">
                                          <p:val>
                                            <p:clrVal>
                                              <a:schemeClr val="hlink"/>
                                            </p:clrVal>
                                          </p:val>
                                        </p:tav>
                                      </p:tavLst>
                                    </p:anim>
                                    <p:set>
                                      <p:cBhvr>
                                        <p:cTn id="14" dur="80"/>
                                        <p:tgtEl>
                                          <p:spTgt spid="358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FC022C53-F4EB-4127-B6E9-9AA21DF50E6F}" type="slidenum">
              <a:rPr lang="en-GB" smtClean="0"/>
              <a:pPr>
                <a:defRPr/>
              </a:pPr>
              <a:t>52</a:t>
            </a:fld>
            <a:endParaRPr lang="en-GB"/>
          </a:p>
        </p:txBody>
      </p:sp>
      <p:pic>
        <p:nvPicPr>
          <p:cNvPr id="338946" name="Picture 2" descr="Timothy McVeigh"/>
          <p:cNvPicPr>
            <a:picLocks noChangeAspect="1" noChangeArrowheads="1"/>
          </p:cNvPicPr>
          <p:nvPr/>
        </p:nvPicPr>
        <p:blipFill>
          <a:blip r:embed="rId3" cstate="print"/>
          <a:srcRect/>
          <a:stretch>
            <a:fillRect/>
          </a:stretch>
        </p:blipFill>
        <p:spPr bwMode="auto">
          <a:xfrm>
            <a:off x="571500" y="1928813"/>
            <a:ext cx="3451225" cy="4143375"/>
          </a:xfrm>
          <a:prstGeom prst="rect">
            <a:avLst/>
          </a:prstGeom>
          <a:noFill/>
          <a:ln w="9525">
            <a:noFill/>
            <a:miter lim="800000"/>
            <a:headEnd/>
            <a:tailEnd/>
          </a:ln>
        </p:spPr>
      </p:pic>
      <p:sp>
        <p:nvSpPr>
          <p:cNvPr id="5" name="TextBox 4"/>
          <p:cNvSpPr txBox="1"/>
          <p:nvPr/>
        </p:nvSpPr>
        <p:spPr>
          <a:xfrm>
            <a:off x="0" y="1143000"/>
            <a:ext cx="9144000" cy="5238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OKC </a:t>
            </a:r>
            <a:r>
              <a:rPr lang="en-GB" sz="2800" b="1" i="0" dirty="0" err="1">
                <a:solidFill>
                  <a:srgbClr val="00FF00"/>
                </a:solidFill>
                <a:effectLst>
                  <a:outerShdw blurRad="38100" dist="38100" dir="2700000" algn="tl">
                    <a:srgbClr val="000000"/>
                  </a:outerShdw>
                </a:effectLst>
                <a:latin typeface="+mj-lt"/>
              </a:rPr>
              <a:t>Murrah</a:t>
            </a:r>
            <a:r>
              <a:rPr lang="en-GB" sz="2800" b="1" i="0" dirty="0">
                <a:solidFill>
                  <a:srgbClr val="00FF00"/>
                </a:solidFill>
                <a:effectLst>
                  <a:outerShdw blurRad="38100" dist="38100" dir="2700000" algn="tl">
                    <a:srgbClr val="000000"/>
                  </a:outerShdw>
                </a:effectLst>
                <a:latin typeface="+mj-lt"/>
              </a:rPr>
              <a:t> Building ….1993</a:t>
            </a:r>
            <a:endParaRPr lang="en-GB" sz="2800" dirty="0">
              <a:latin typeface="+mj-lt"/>
            </a:endParaRPr>
          </a:p>
        </p:txBody>
      </p:sp>
      <p:sp>
        <p:nvSpPr>
          <p:cNvPr id="6" name="TextBox 5"/>
          <p:cNvSpPr txBox="1"/>
          <p:nvPr/>
        </p:nvSpPr>
        <p:spPr>
          <a:xfrm>
            <a:off x="4357688" y="2428875"/>
            <a:ext cx="4500562" cy="32321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 such as</a:t>
            </a:r>
            <a:r>
              <a:rPr lang="en-GB" sz="2800" b="1" i="0" dirty="0">
                <a:solidFill>
                  <a:srgbClr val="00FF00"/>
                </a:solidFill>
                <a:effectLst>
                  <a:outerShdw blurRad="38100" dist="38100" dir="2700000" algn="tl">
                    <a:srgbClr val="000000"/>
                  </a:outerShdw>
                </a:effectLst>
                <a:latin typeface="+mj-lt"/>
              </a:rPr>
              <a:t> </a:t>
            </a:r>
            <a:r>
              <a:rPr lang="en-GB" sz="2800" b="1" i="0" dirty="0">
                <a:solidFill>
                  <a:srgbClr val="00FFFF"/>
                </a:solidFill>
                <a:effectLst>
                  <a:outerShdw blurRad="38100" dist="38100" dir="2700000" algn="tl">
                    <a:srgbClr val="000000"/>
                  </a:outerShdw>
                </a:effectLst>
                <a:latin typeface="+mj-lt"/>
              </a:rPr>
              <a:t>Militias, so an attack was staged using a </a:t>
            </a:r>
            <a:r>
              <a:rPr lang="en-GB" sz="2800" b="1" i="0" dirty="0">
                <a:solidFill>
                  <a:srgbClr val="FF33CC"/>
                </a:solidFill>
                <a:effectLst>
                  <a:outerShdw blurRad="38100" dist="38100" dir="2700000" algn="tl">
                    <a:srgbClr val="000000"/>
                  </a:outerShdw>
                </a:effectLst>
                <a:latin typeface="+mj-lt"/>
              </a:rPr>
              <a:t>Timothy McVeigh patsy,</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who was out of </a:t>
            </a:r>
            <a:r>
              <a:rPr lang="en-GB" sz="2800" b="1" i="0" dirty="0" err="1">
                <a:solidFill>
                  <a:srgbClr val="00FF00"/>
                </a:solidFill>
                <a:effectLst>
                  <a:outerShdw blurRad="38100" dist="38100" dir="2700000" algn="tl">
                    <a:srgbClr val="000000"/>
                  </a:outerShdw>
                </a:effectLst>
                <a:latin typeface="+mj-lt"/>
              </a:rPr>
              <a:t>Elohim</a:t>
            </a:r>
            <a:r>
              <a:rPr lang="en-GB" sz="2800" b="1" i="0" dirty="0">
                <a:solidFill>
                  <a:srgbClr val="00FF00"/>
                </a:solidFill>
                <a:effectLst>
                  <a:outerShdw blurRad="38100" dist="38100" dir="2700000" algn="tl">
                    <a:srgbClr val="000000"/>
                  </a:outerShdw>
                </a:effectLst>
                <a:latin typeface="+mj-lt"/>
              </a:rPr>
              <a:t> City (Jewish-sponsored terror Mecca). </a:t>
            </a:r>
            <a:r>
              <a:rPr lang="en-GB" b="1" i="0" dirty="0">
                <a:solidFill>
                  <a:srgbClr val="FF0000"/>
                </a:solidFill>
                <a:effectLst>
                  <a:outerShdw blurRad="38100" dist="38100" dir="2700000" algn="tl">
                    <a:srgbClr val="000000"/>
                  </a:outerShdw>
                </a:effectLst>
              </a:rPr>
              <a:t/>
            </a:r>
            <a:br>
              <a:rPr lang="en-GB" b="1" i="0" dirty="0">
                <a:solidFill>
                  <a:srgbClr val="FF0000"/>
                </a:solidFill>
                <a:effectLst>
                  <a:outerShdw blurRad="38100" dist="38100" dir="2700000" algn="tl">
                    <a:srgbClr val="000000"/>
                  </a:outerShdw>
                </a:effectLst>
              </a:rPr>
            </a:br>
            <a:endParaRPr lang="en-GB" b="1" i="0" dirty="0">
              <a:solidFill>
                <a:srgbClr val="FF0000"/>
              </a:solidFill>
              <a:effectLst>
                <a:outerShdw blurRad="38100" dist="38100" dir="2700000" algn="tl">
                  <a:srgbClr val="000000"/>
                </a:outerShdw>
              </a:effectLst>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circle(in)">
                                      <p:cBhvr>
                                        <p:cTn id="7" dur="2000"/>
                                        <p:tgtEl>
                                          <p:spTgt spid="33894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28625" y="0"/>
            <a:ext cx="8229600" cy="1143000"/>
          </a:xfrm>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36C1906E-9A1A-4C94-9A31-F77BAAB45D80}" type="slidenum">
              <a:rPr lang="en-GB"/>
              <a:pPr>
                <a:defRPr/>
              </a:pPr>
              <a:t>53</a:t>
            </a:fld>
            <a:endParaRPr lang="en-GB"/>
          </a:p>
        </p:txBody>
      </p:sp>
      <p:sp>
        <p:nvSpPr>
          <p:cNvPr id="151556" name="Text Box 4"/>
          <p:cNvSpPr txBox="1">
            <a:spLocks noChangeArrowheads="1"/>
          </p:cNvSpPr>
          <p:nvPr/>
        </p:nvSpPr>
        <p:spPr bwMode="auto">
          <a:xfrm>
            <a:off x="4211638" y="1268413"/>
            <a:ext cx="4716462" cy="5816600"/>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OKC </a:t>
            </a:r>
            <a:r>
              <a:rPr lang="en-GB" sz="2800" b="1" i="0" dirty="0" err="1">
                <a:solidFill>
                  <a:srgbClr val="00FF00"/>
                </a:solidFill>
                <a:effectLst>
                  <a:outerShdw blurRad="38100" dist="38100" dir="2700000" algn="tl">
                    <a:srgbClr val="000000"/>
                  </a:outerShdw>
                </a:effectLst>
                <a:latin typeface="+mj-lt"/>
              </a:rPr>
              <a:t>Murrah</a:t>
            </a:r>
            <a:r>
              <a:rPr lang="en-GB" sz="2800" b="1" i="0" dirty="0">
                <a:solidFill>
                  <a:srgbClr val="00FF00"/>
                </a:solidFill>
                <a:effectLst>
                  <a:outerShdw blurRad="38100" dist="38100" dir="2700000" algn="tl">
                    <a:srgbClr val="000000"/>
                  </a:outerShdw>
                </a:effectLst>
                <a:latin typeface="+mj-lt"/>
              </a:rPr>
              <a:t> Building ….1993</a:t>
            </a:r>
          </a:p>
          <a:p>
            <a:pPr algn="ctr">
              <a:defRPr/>
            </a:pPr>
            <a:endParaRPr lang="en-GB" sz="800" b="1" i="0" dirty="0">
              <a:effectLst>
                <a:outerShdw blurRad="38100" dist="38100" dir="2700000" algn="tl">
                  <a:srgbClr val="000000"/>
                </a:outerShdw>
              </a:effectLst>
              <a:latin typeface="+mj-lt"/>
            </a:endParaRPr>
          </a:p>
          <a:p>
            <a:pPr>
              <a:defRPr/>
            </a:pPr>
            <a:r>
              <a:rPr lang="en-GB" sz="2800" b="1" i="0" dirty="0">
                <a:solidFill>
                  <a:srgbClr val="00FFFF"/>
                </a:solidFill>
                <a:effectLst>
                  <a:outerShdw blurRad="38100" dist="38100" dir="2700000" algn="tl">
                    <a:srgbClr val="000000"/>
                  </a:outerShdw>
                </a:effectLst>
                <a:latin typeface="+mj-lt"/>
              </a:rPr>
              <a:t>The real brains behind the OKC bombing were Andreas </a:t>
            </a:r>
            <a:r>
              <a:rPr lang="en-GB" sz="2800" b="1" i="0" dirty="0" err="1">
                <a:solidFill>
                  <a:srgbClr val="00FFFF"/>
                </a:solidFill>
                <a:effectLst>
                  <a:outerShdw blurRad="38100" dist="38100" dir="2700000" algn="tl">
                    <a:srgbClr val="000000"/>
                  </a:outerShdw>
                </a:effectLst>
                <a:latin typeface="+mj-lt"/>
              </a:rPr>
              <a:t>Strassmeir</a:t>
            </a:r>
            <a:r>
              <a:rPr lang="en-GB" sz="2800" b="1" i="0" dirty="0">
                <a:solidFill>
                  <a:srgbClr val="00FFFF"/>
                </a:solidFill>
                <a:effectLst>
                  <a:outerShdw blurRad="38100" dist="38100" dir="2700000" algn="tl">
                    <a:srgbClr val="000000"/>
                  </a:outerShdw>
                </a:effectLst>
                <a:latin typeface="+mj-lt"/>
              </a:rPr>
              <a:t> and Daniel </a:t>
            </a:r>
            <a:r>
              <a:rPr lang="en-GB" sz="2800" b="1" i="0" dirty="0" err="1">
                <a:solidFill>
                  <a:srgbClr val="00FFFF"/>
                </a:solidFill>
                <a:effectLst>
                  <a:outerShdw blurRad="38100" dist="38100" dir="2700000" algn="tl">
                    <a:srgbClr val="000000"/>
                  </a:outerShdw>
                </a:effectLst>
                <a:latin typeface="+mj-lt"/>
              </a:rPr>
              <a:t>Spiegelman</a:t>
            </a:r>
            <a:r>
              <a:rPr lang="en-GB" sz="2800" b="1" i="0" dirty="0">
                <a:solidFill>
                  <a:srgbClr val="00FFFF"/>
                </a:solidFill>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who were/are both Jewish.</a:t>
            </a:r>
            <a:r>
              <a:rPr lang="en-GB" sz="2800" b="1" i="0" dirty="0">
                <a:solidFill>
                  <a:srgbClr val="FFFF00"/>
                </a:solidFill>
                <a:effectLst>
                  <a:outerShdw blurRad="38100" dist="38100" dir="2700000" algn="tl">
                    <a:srgbClr val="000000"/>
                  </a:outerShdw>
                </a:effectLst>
                <a:latin typeface="+mj-lt"/>
              </a:rPr>
              <a:t> </a:t>
            </a:r>
            <a:br>
              <a:rPr lang="en-GB" sz="2800" b="1" i="0" dirty="0">
                <a:solidFill>
                  <a:srgbClr val="FFFF00"/>
                </a:solidFill>
                <a:effectLst>
                  <a:outerShdw blurRad="38100" dist="38100" dir="2700000" algn="tl">
                    <a:srgbClr val="000000"/>
                  </a:outerShdw>
                </a:effectLst>
                <a:latin typeface="+mj-lt"/>
              </a:rPr>
            </a:br>
            <a:r>
              <a:rPr lang="en-GB" sz="2800" b="1" i="0" dirty="0">
                <a:solidFill>
                  <a:srgbClr val="FFFF00"/>
                </a:solidFill>
                <a:effectLst>
                  <a:outerShdw blurRad="38100" dist="38100" dir="2700000" algn="tl">
                    <a:srgbClr val="000000"/>
                  </a:outerShdw>
                </a:effectLst>
                <a:latin typeface="+mj-lt"/>
              </a:rPr>
              <a:t/>
            </a:r>
            <a:br>
              <a:rPr lang="en-GB" sz="2800" b="1" i="0" dirty="0">
                <a:solidFill>
                  <a:srgbClr val="FFFF00"/>
                </a:solidFill>
                <a:effectLst>
                  <a:outerShdw blurRad="38100" dist="38100" dir="2700000" algn="tl">
                    <a:srgbClr val="000000"/>
                  </a:outerShdw>
                </a:effectLst>
                <a:latin typeface="+mj-lt"/>
              </a:rPr>
            </a:br>
            <a:r>
              <a:rPr lang="en-GB" sz="2800" b="1" i="0" dirty="0">
                <a:solidFill>
                  <a:srgbClr val="FFC000"/>
                </a:solidFill>
                <a:effectLst>
                  <a:outerShdw blurRad="38100" dist="38100" dir="2700000" algn="tl">
                    <a:srgbClr val="000000"/>
                  </a:outerShdw>
                </a:effectLst>
                <a:latin typeface="+mj-lt"/>
              </a:rPr>
              <a:t>The Zionists destroyed the Militia movement's credibility, </a:t>
            </a:r>
            <a:r>
              <a:rPr lang="en-GB" sz="2800" b="1" i="0" dirty="0">
                <a:solidFill>
                  <a:srgbClr val="00FF00"/>
                </a:solidFill>
                <a:effectLst>
                  <a:outerShdw blurRad="38100" dist="38100" dir="2700000" algn="tl">
                    <a:srgbClr val="000000"/>
                  </a:outerShdw>
                </a:effectLst>
                <a:latin typeface="+mj-lt"/>
              </a:rPr>
              <a:t>and brought the FBI down on them. </a:t>
            </a:r>
            <a:br>
              <a:rPr lang="en-GB" sz="2800" b="1" i="0" dirty="0">
                <a:solidFill>
                  <a:srgbClr val="00FF00"/>
                </a:solidFill>
                <a:effectLst>
                  <a:outerShdw blurRad="38100" dist="38100" dir="2700000" algn="tl">
                    <a:srgbClr val="000000"/>
                  </a:outerShdw>
                </a:effectLst>
                <a:latin typeface="+mj-lt"/>
              </a:rPr>
            </a:br>
            <a:r>
              <a:rPr lang="en-GB" sz="2800" i="0" dirty="0">
                <a:solidFill>
                  <a:srgbClr val="00FF00"/>
                </a:solidFill>
                <a:latin typeface="+mj-lt"/>
              </a:rPr>
              <a:t>  </a:t>
            </a:r>
          </a:p>
        </p:txBody>
      </p:sp>
      <p:pic>
        <p:nvPicPr>
          <p:cNvPr id="8" name="Picture 2" descr="http://www.gnosticliberationfront.com/Oklasasaho3.jpg"/>
          <p:cNvPicPr>
            <a:picLocks noChangeAspect="1" noChangeArrowheads="1"/>
          </p:cNvPicPr>
          <p:nvPr/>
        </p:nvPicPr>
        <p:blipFill>
          <a:blip r:embed="rId3" cstate="print"/>
          <a:srcRect/>
          <a:stretch>
            <a:fillRect/>
          </a:stretch>
        </p:blipFill>
        <p:spPr bwMode="auto">
          <a:xfrm>
            <a:off x="357188" y="1357313"/>
            <a:ext cx="3521075" cy="3929062"/>
          </a:xfrm>
          <a:prstGeom prst="rect">
            <a:avLst/>
          </a:prstGeom>
          <a:noFill/>
          <a:ln w="9525">
            <a:noFill/>
            <a:miter lim="800000"/>
            <a:headEnd/>
            <a:tailEnd/>
          </a:ln>
        </p:spPr>
      </p:pic>
      <p:sp>
        <p:nvSpPr>
          <p:cNvPr id="9" name="TextBox 8"/>
          <p:cNvSpPr txBox="1"/>
          <p:nvPr/>
        </p:nvSpPr>
        <p:spPr>
          <a:xfrm>
            <a:off x="285750" y="5429250"/>
            <a:ext cx="3571875" cy="1200150"/>
          </a:xfrm>
          <a:prstGeom prst="rect">
            <a:avLst/>
          </a:prstGeom>
          <a:noFill/>
        </p:spPr>
        <p:txBody>
          <a:bodyPr>
            <a:spAutoFit/>
          </a:bodyPr>
          <a:lstStyle/>
          <a:p>
            <a:pPr algn="ctr">
              <a:defRPr/>
            </a:pPr>
            <a:r>
              <a:rPr lang="en-GB" sz="3600" b="1" i="0" dirty="0">
                <a:solidFill>
                  <a:srgbClr val="FFFF00"/>
                </a:solidFill>
                <a:effectLst>
                  <a:outerShdw blurRad="38100" dist="38100" dir="2700000" algn="tl">
                    <a:srgbClr val="000000"/>
                  </a:outerShdw>
                </a:effectLst>
                <a:latin typeface="+mj-lt"/>
              </a:rPr>
              <a:t>Andreas </a:t>
            </a:r>
            <a:r>
              <a:rPr lang="en-GB" sz="3600" b="1" i="0" dirty="0" err="1">
                <a:solidFill>
                  <a:srgbClr val="FFFF00"/>
                </a:solidFill>
                <a:effectLst>
                  <a:outerShdw blurRad="38100" dist="38100" dir="2700000" algn="tl">
                    <a:srgbClr val="000000"/>
                  </a:outerShdw>
                </a:effectLst>
                <a:latin typeface="+mj-lt"/>
              </a:rPr>
              <a:t>Strassmeir</a:t>
            </a:r>
            <a:endParaRPr lang="en-GB" sz="3600"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1556"/>
                                        </p:tgtEl>
                                        <p:attrNameLst>
                                          <p:attrName>style.visibility</p:attrName>
                                        </p:attrNameLst>
                                      </p:cBhvr>
                                      <p:to>
                                        <p:strVal val="visible"/>
                                      </p:to>
                                    </p:set>
                                    <p:anim calcmode="discrete" valueType="clr">
                                      <p:cBhvr override="childStyle">
                                        <p:cTn id="18" dur="80"/>
                                        <p:tgtEl>
                                          <p:spTgt spid="15155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1556"/>
                                        </p:tgtEl>
                                        <p:attrNameLst>
                                          <p:attrName>fillcolor</p:attrName>
                                        </p:attrNameLst>
                                      </p:cBhvr>
                                      <p:tavLst>
                                        <p:tav tm="0">
                                          <p:val>
                                            <p:clrVal>
                                              <a:schemeClr val="accent2"/>
                                            </p:clrVal>
                                          </p:val>
                                        </p:tav>
                                        <p:tav tm="50000">
                                          <p:val>
                                            <p:clrVal>
                                              <a:schemeClr val="hlink"/>
                                            </p:clrVal>
                                          </p:val>
                                        </p:tav>
                                      </p:tavLst>
                                    </p:anim>
                                    <p:set>
                                      <p:cBhvr>
                                        <p:cTn id="20" dur="80"/>
                                        <p:tgtEl>
                                          <p:spTgt spid="151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862DCD0-23CF-454B-BCB8-779C1D7B0A88}" type="slidenum">
              <a:rPr lang="en-GB"/>
              <a:pPr>
                <a:defRPr/>
              </a:pPr>
              <a:t>54</a:t>
            </a:fld>
            <a:endParaRPr lang="en-GB"/>
          </a:p>
        </p:txBody>
      </p:sp>
      <p:sp>
        <p:nvSpPr>
          <p:cNvPr id="36866" name="Rectangle 2"/>
          <p:cNvSpPr>
            <a:spLocks noGrp="1" noChangeArrowheads="1"/>
          </p:cNvSpPr>
          <p:nvPr>
            <p:ph type="title"/>
          </p:nvPr>
        </p:nvSpPr>
        <p:spPr/>
        <p:txBody>
          <a:bodyPr/>
          <a:lstStyle/>
          <a:p>
            <a:pPr eaLnBrk="1" hangingPunct="1">
              <a:defRPr/>
            </a:pPr>
            <a:r>
              <a:rPr lang="en-GB" b="1" smtClean="0">
                <a:solidFill>
                  <a:srgbClr val="FF0066"/>
                </a:solidFill>
              </a:rPr>
              <a:t>False </a:t>
            </a:r>
            <a:r>
              <a:rPr lang="en-GB" b="1" smtClean="0">
                <a:solidFill>
                  <a:srgbClr val="FFFF00"/>
                </a:solidFill>
              </a:rPr>
              <a:t>Flag – Black</a:t>
            </a:r>
            <a:r>
              <a:rPr lang="en-GB" b="1" smtClean="0">
                <a:solidFill>
                  <a:srgbClr val="FF0066"/>
                </a:solidFill>
              </a:rPr>
              <a:t> Ops</a:t>
            </a:r>
            <a:endParaRPr lang="en-GB" smtClean="0">
              <a:solidFill>
                <a:srgbClr val="FF0066"/>
              </a:solidFill>
            </a:endParaRPr>
          </a:p>
        </p:txBody>
      </p:sp>
      <p:pic>
        <p:nvPicPr>
          <p:cNvPr id="36870" name="Picture 6" descr="False_29"/>
          <p:cNvPicPr>
            <a:picLocks noGrp="1" noChangeAspect="1" noChangeArrowheads="1"/>
          </p:cNvPicPr>
          <p:nvPr>
            <p:ph idx="1"/>
          </p:nvPr>
        </p:nvPicPr>
        <p:blipFill>
          <a:blip r:embed="rId3" cstate="print"/>
          <a:srcRect/>
          <a:stretch>
            <a:fillRect/>
          </a:stretch>
        </p:blipFill>
        <p:spPr>
          <a:xfrm>
            <a:off x="323850" y="1557338"/>
            <a:ext cx="4346575" cy="3386137"/>
          </a:xfrm>
          <a:noFill/>
        </p:spPr>
      </p:pic>
      <p:sp>
        <p:nvSpPr>
          <p:cNvPr id="36872" name="Text Box 8"/>
          <p:cNvSpPr txBox="1">
            <a:spLocks noChangeArrowheads="1"/>
          </p:cNvSpPr>
          <p:nvPr/>
        </p:nvSpPr>
        <p:spPr bwMode="auto">
          <a:xfrm>
            <a:off x="4787900" y="1196975"/>
            <a:ext cx="4356100" cy="4832350"/>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Flight 840</a:t>
            </a:r>
            <a:r>
              <a:rPr lang="en-GB" sz="2800" b="1" i="0" dirty="0">
                <a:solidFill>
                  <a:srgbClr val="00FF00"/>
                </a:solidFill>
                <a:latin typeface="+mj-lt"/>
              </a:rPr>
              <a:t> </a:t>
            </a:r>
          </a:p>
          <a:p>
            <a:pPr>
              <a:defRPr/>
            </a:pPr>
            <a:endParaRPr lang="en-GB" sz="2800" i="0" dirty="0">
              <a:solidFill>
                <a:srgbClr val="00FF00"/>
              </a:solidFill>
              <a:latin typeface="+mj-lt"/>
            </a:endParaRPr>
          </a:p>
          <a:p>
            <a:pPr>
              <a:defRPr/>
            </a:pPr>
            <a:r>
              <a:rPr lang="en-GB" sz="2800" b="1" i="0" dirty="0" err="1">
                <a:solidFill>
                  <a:srgbClr val="00FFFF"/>
                </a:solidFill>
                <a:effectLst>
                  <a:outerShdw blurRad="38100" dist="38100" dir="2700000" algn="tl">
                    <a:srgbClr val="000000"/>
                  </a:outerShdw>
                </a:effectLst>
                <a:latin typeface="+mj-lt"/>
              </a:rPr>
              <a:t>TWA's</a:t>
            </a:r>
            <a:r>
              <a:rPr lang="en-GB" sz="2800" b="1" i="0" dirty="0">
                <a:solidFill>
                  <a:srgbClr val="00FFFF"/>
                </a:solidFill>
                <a:effectLst>
                  <a:outerShdw blurRad="38100" dist="38100" dir="2700000" algn="tl">
                    <a:srgbClr val="000000"/>
                  </a:outerShdw>
                </a:effectLst>
                <a:latin typeface="+mj-lt"/>
              </a:rPr>
              <a:t> Flight 840, a Boeing 727 flying from Rome to Athens with 115 passengers </a:t>
            </a:r>
            <a:r>
              <a:rPr lang="en-GB" sz="2800" b="1" i="0" dirty="0">
                <a:solidFill>
                  <a:srgbClr val="FFCC66"/>
                </a:solidFill>
                <a:effectLst>
                  <a:outerShdw blurRad="38100" dist="38100" dir="2700000" algn="tl">
                    <a:srgbClr val="000000"/>
                  </a:outerShdw>
                </a:effectLst>
                <a:latin typeface="+mj-lt"/>
              </a:rPr>
              <a:t>and seven crew members aboard,</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had already begun its descent toward the Athens international airport.</a:t>
            </a:r>
            <a:r>
              <a:rPr lang="en-GB" sz="2800" b="1" i="0" dirty="0">
                <a:solidFill>
                  <a:srgbClr val="FFFF00"/>
                </a:solidFill>
                <a:effectLst>
                  <a:outerShdw blurRad="38100" dist="38100" dir="2700000" algn="tl">
                    <a:srgbClr val="000000"/>
                  </a:outerShdw>
                </a:effectLst>
                <a:latin typeface="+mj-lt"/>
              </a:rPr>
              <a:t> </a:t>
            </a:r>
          </a:p>
        </p:txBody>
      </p:sp>
      <p:sp>
        <p:nvSpPr>
          <p:cNvPr id="36874" name="Text Box 10"/>
          <p:cNvSpPr txBox="1">
            <a:spLocks noChangeArrowheads="1"/>
          </p:cNvSpPr>
          <p:nvPr/>
        </p:nvSpPr>
        <p:spPr bwMode="auto">
          <a:xfrm>
            <a:off x="250825" y="5373688"/>
            <a:ext cx="4392613"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rPr>
              <a:t>Flight 840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circle(in)">
                                      <p:cBhvr>
                                        <p:cTn id="7" dur="20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74"/>
                                        </p:tgtEl>
                                        <p:attrNameLst>
                                          <p:attrName>style.visibility</p:attrName>
                                        </p:attrNameLst>
                                      </p:cBhvr>
                                      <p:to>
                                        <p:strVal val="visible"/>
                                      </p:to>
                                    </p:set>
                                    <p:anim calcmode="lin" valueType="num">
                                      <p:cBhvr additive="base">
                                        <p:cTn id="12" dur="500" fill="hold"/>
                                        <p:tgtEl>
                                          <p:spTgt spid="36874"/>
                                        </p:tgtEl>
                                        <p:attrNameLst>
                                          <p:attrName>ppt_x</p:attrName>
                                        </p:attrNameLst>
                                      </p:cBhvr>
                                      <p:tavLst>
                                        <p:tav tm="0">
                                          <p:val>
                                            <p:strVal val="#ppt_x"/>
                                          </p:val>
                                        </p:tav>
                                        <p:tav tm="100000">
                                          <p:val>
                                            <p:strVal val="#ppt_x"/>
                                          </p:val>
                                        </p:tav>
                                      </p:tavLst>
                                    </p:anim>
                                    <p:anim calcmode="lin" valueType="num">
                                      <p:cBhvr additive="base">
                                        <p:cTn id="13"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6872"/>
                                        </p:tgtEl>
                                        <p:attrNameLst>
                                          <p:attrName>style.visibility</p:attrName>
                                        </p:attrNameLst>
                                      </p:cBhvr>
                                      <p:to>
                                        <p:strVal val="visible"/>
                                      </p:to>
                                    </p:set>
                                    <p:anim calcmode="discrete" valueType="clr">
                                      <p:cBhvr override="childStyle">
                                        <p:cTn id="18" dur="80"/>
                                        <p:tgtEl>
                                          <p:spTgt spid="3687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6872"/>
                                        </p:tgtEl>
                                        <p:attrNameLst>
                                          <p:attrName>fillcolor</p:attrName>
                                        </p:attrNameLst>
                                      </p:cBhvr>
                                      <p:tavLst>
                                        <p:tav tm="0">
                                          <p:val>
                                            <p:clrVal>
                                              <a:schemeClr val="accent2"/>
                                            </p:clrVal>
                                          </p:val>
                                        </p:tav>
                                        <p:tav tm="50000">
                                          <p:val>
                                            <p:clrVal>
                                              <a:schemeClr val="hlink"/>
                                            </p:clrVal>
                                          </p:val>
                                        </p:tav>
                                      </p:tavLst>
                                    </p:anim>
                                    <p:set>
                                      <p:cBhvr>
                                        <p:cTn id="20" dur="80"/>
                                        <p:tgtEl>
                                          <p:spTgt spid="368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GB" b="1" smtClean="0">
                <a:solidFill>
                  <a:srgbClr val="FF0066"/>
                </a:solidFill>
              </a:rPr>
              <a:t>False </a:t>
            </a:r>
            <a:r>
              <a:rPr lang="en-GB" b="1" smtClean="0">
                <a:solidFill>
                  <a:srgbClr val="FFFF00"/>
                </a:solidFill>
              </a:rPr>
              <a:t>Flag – Black</a:t>
            </a:r>
            <a:r>
              <a:rPr lang="en-GB" b="1" smtClean="0">
                <a:solidFill>
                  <a:srgbClr val="FF0066"/>
                </a:solidFill>
              </a:rPr>
              <a:t> Ops</a:t>
            </a:r>
            <a:endParaRPr lang="en-GB" smtClean="0">
              <a:solidFill>
                <a:srgbClr val="FF0066"/>
              </a:solidFill>
            </a:endParaRPr>
          </a:p>
        </p:txBody>
      </p:sp>
      <p:sp>
        <p:nvSpPr>
          <p:cNvPr id="7" name="Slide Number Placeholder 5"/>
          <p:cNvSpPr>
            <a:spLocks noGrp="1"/>
          </p:cNvSpPr>
          <p:nvPr>
            <p:ph type="sldNum" sz="quarter" idx="12"/>
          </p:nvPr>
        </p:nvSpPr>
        <p:spPr/>
        <p:txBody>
          <a:bodyPr/>
          <a:lstStyle/>
          <a:p>
            <a:pPr>
              <a:defRPr/>
            </a:pPr>
            <a:fld id="{6CF8195A-F831-441A-BED5-0D5D17AB61C0}" type="slidenum">
              <a:rPr lang="en-GB"/>
              <a:pPr>
                <a:defRPr/>
              </a:pPr>
              <a:t>55</a:t>
            </a:fld>
            <a:endParaRPr lang="en-GB"/>
          </a:p>
        </p:txBody>
      </p:sp>
      <p:sp>
        <p:nvSpPr>
          <p:cNvPr id="153604" name="Text Box 4"/>
          <p:cNvSpPr txBox="1">
            <a:spLocks noChangeArrowheads="1"/>
          </p:cNvSpPr>
          <p:nvPr/>
        </p:nvSpPr>
        <p:spPr bwMode="auto">
          <a:xfrm>
            <a:off x="4787900" y="1163638"/>
            <a:ext cx="4356100" cy="5694362"/>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Flight 840</a:t>
            </a:r>
            <a:r>
              <a:rPr lang="en-GB" sz="2800" b="1" i="0" dirty="0">
                <a:solidFill>
                  <a:srgbClr val="00FF00"/>
                </a:solidFill>
                <a:latin typeface="+mj-lt"/>
              </a:rPr>
              <a:t> </a:t>
            </a:r>
          </a:p>
          <a:p>
            <a:pPr algn="ctr">
              <a:defRPr/>
            </a:pPr>
            <a:endParaRPr lang="en-GB" sz="2800" i="0" dirty="0">
              <a:solidFill>
                <a:srgbClr val="00FF00"/>
              </a:solidFill>
              <a:latin typeface="+mj-lt"/>
            </a:endParaRPr>
          </a:p>
          <a:p>
            <a:pPr>
              <a:defRPr/>
            </a:pPr>
            <a:r>
              <a:rPr lang="en-GB" sz="2800" b="1" i="0" dirty="0">
                <a:solidFill>
                  <a:srgbClr val="00FFFF"/>
                </a:solidFill>
                <a:effectLst>
                  <a:outerShdw blurRad="38100" dist="38100" dir="2700000" algn="tl">
                    <a:srgbClr val="000000"/>
                  </a:outerShdw>
                </a:effectLst>
                <a:latin typeface="+mj-lt"/>
              </a:rPr>
              <a:t>Twenty minutes before landing, as it flew at 15,000 ft. over Argos, </a:t>
            </a:r>
            <a:r>
              <a:rPr lang="en-GB" sz="2800" b="1" i="0" dirty="0">
                <a:solidFill>
                  <a:srgbClr val="FFC000"/>
                </a:solidFill>
                <a:effectLst>
                  <a:outerShdw blurRad="38100" dist="38100" dir="2700000" algn="tl">
                    <a:srgbClr val="000000"/>
                  </a:outerShdw>
                </a:effectLst>
                <a:latin typeface="+mj-lt"/>
              </a:rPr>
              <a:t>a town near the ancient site of Mycenae, </a:t>
            </a:r>
            <a:r>
              <a:rPr lang="en-GB" sz="2800" b="1" i="0" dirty="0">
                <a:solidFill>
                  <a:srgbClr val="FF0000"/>
                </a:solidFill>
                <a:effectLst>
                  <a:outerShdw blurRad="38100" dist="38100" dir="2700000" algn="tl">
                    <a:srgbClr val="000000"/>
                  </a:outerShdw>
                </a:effectLst>
                <a:latin typeface="+mj-lt"/>
              </a:rPr>
              <a:t>an explosion shook the aircraft.</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Four were killed but 111 lived.</a:t>
            </a:r>
          </a:p>
          <a:p>
            <a:pPr>
              <a:defRPr/>
            </a:pPr>
            <a:r>
              <a:rPr lang="en-GB" sz="2800" b="1" i="0" dirty="0">
                <a:solidFill>
                  <a:srgbClr val="00FF00"/>
                </a:solidFill>
                <a:effectLst>
                  <a:outerShdw blurRad="38100" dist="38100" dir="2700000" algn="tl">
                    <a:srgbClr val="000000"/>
                  </a:outerShdw>
                </a:effectLst>
                <a:latin typeface="+mj-lt"/>
              </a:rPr>
              <a:t>Once again,</a:t>
            </a:r>
            <a:r>
              <a:rPr lang="en-GB" sz="2800" b="1" i="0" dirty="0">
                <a:solidFill>
                  <a:srgbClr val="FFFF00"/>
                </a:solidFill>
                <a:effectLst>
                  <a:outerShdw blurRad="38100" dist="38100" dir="2700000" algn="tl">
                    <a:srgbClr val="000000"/>
                  </a:outerShdw>
                </a:effectLst>
                <a:latin typeface="+mj-lt"/>
              </a:rPr>
              <a:t> Israel planted the seed of "Arab" terrorism.</a:t>
            </a:r>
            <a:r>
              <a:rPr lang="en-GB" sz="2800" b="1" i="0" dirty="0">
                <a:effectLst>
                  <a:outerShdw blurRad="38100" dist="38100" dir="2700000" algn="tl">
                    <a:srgbClr val="000000"/>
                  </a:outerShdw>
                </a:effectLst>
                <a:latin typeface="+mj-lt"/>
              </a:rPr>
              <a:t> </a:t>
            </a:r>
          </a:p>
        </p:txBody>
      </p:sp>
      <p:sp>
        <p:nvSpPr>
          <p:cNvPr id="153605" name="Text Box 5"/>
          <p:cNvSpPr txBox="1">
            <a:spLocks noChangeArrowheads="1"/>
          </p:cNvSpPr>
          <p:nvPr/>
        </p:nvSpPr>
        <p:spPr bwMode="auto">
          <a:xfrm>
            <a:off x="357188" y="5500688"/>
            <a:ext cx="4248150" cy="105410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Flight 840</a:t>
            </a:r>
          </a:p>
          <a:p>
            <a:pPr>
              <a:spcBef>
                <a:spcPct val="50000"/>
              </a:spcBef>
              <a:defRPr/>
            </a:pPr>
            <a:endParaRPr lang="en-GB" dirty="0"/>
          </a:p>
        </p:txBody>
      </p:sp>
      <p:pic>
        <p:nvPicPr>
          <p:cNvPr id="53256" name="Picture 8" descr="http://cnparm.home.texas.net/911/Backg/twa847b.jpg"/>
          <p:cNvPicPr>
            <a:picLocks noChangeAspect="1" noChangeArrowheads="1"/>
          </p:cNvPicPr>
          <p:nvPr/>
        </p:nvPicPr>
        <p:blipFill>
          <a:blip r:embed="rId3" cstate="print"/>
          <a:srcRect/>
          <a:stretch>
            <a:fillRect/>
          </a:stretch>
        </p:blipFill>
        <p:spPr bwMode="auto">
          <a:xfrm>
            <a:off x="357188" y="1500188"/>
            <a:ext cx="4038600"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3605"/>
                                        </p:tgtEl>
                                        <p:attrNameLst>
                                          <p:attrName>style.visibility</p:attrName>
                                        </p:attrNameLst>
                                      </p:cBhvr>
                                      <p:to>
                                        <p:strVal val="visible"/>
                                      </p:to>
                                    </p:set>
                                    <p:anim calcmode="lin" valueType="num">
                                      <p:cBhvr additive="base">
                                        <p:cTn id="12" dur="500" fill="hold"/>
                                        <p:tgtEl>
                                          <p:spTgt spid="153605"/>
                                        </p:tgtEl>
                                        <p:attrNameLst>
                                          <p:attrName>ppt_x</p:attrName>
                                        </p:attrNameLst>
                                      </p:cBhvr>
                                      <p:tavLst>
                                        <p:tav tm="0">
                                          <p:val>
                                            <p:strVal val="#ppt_x"/>
                                          </p:val>
                                        </p:tav>
                                        <p:tav tm="100000">
                                          <p:val>
                                            <p:strVal val="#ppt_x"/>
                                          </p:val>
                                        </p:tav>
                                      </p:tavLst>
                                    </p:anim>
                                    <p:anim calcmode="lin" valueType="num">
                                      <p:cBhvr additive="base">
                                        <p:cTn id="13"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153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utoUpdateAnimBg="0"/>
      <p:bldP spid="15360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B6F304F-57E4-4E7D-871F-9160748867F6}" type="slidenum">
              <a:rPr lang="en-GB"/>
              <a:pPr>
                <a:defRPr/>
              </a:pPr>
              <a:t>56</a:t>
            </a:fld>
            <a:endParaRPr lang="en-GB"/>
          </a:p>
        </p:txBody>
      </p:sp>
      <p:sp>
        <p:nvSpPr>
          <p:cNvPr id="39938"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pic>
        <p:nvPicPr>
          <p:cNvPr id="39939" name="Picture 3" descr="False_18"/>
          <p:cNvPicPr>
            <a:picLocks noGrp="1" noChangeAspect="1" noChangeArrowheads="1"/>
          </p:cNvPicPr>
          <p:nvPr>
            <p:ph idx="1"/>
          </p:nvPr>
        </p:nvPicPr>
        <p:blipFill>
          <a:blip r:embed="rId3" cstate="print"/>
          <a:srcRect/>
          <a:stretch>
            <a:fillRect/>
          </a:stretch>
        </p:blipFill>
        <p:spPr>
          <a:xfrm>
            <a:off x="250825" y="1557338"/>
            <a:ext cx="3524250" cy="3709987"/>
          </a:xfrm>
          <a:noFill/>
        </p:spPr>
      </p:pic>
      <p:sp>
        <p:nvSpPr>
          <p:cNvPr id="39940" name="Text Box 4"/>
          <p:cNvSpPr txBox="1">
            <a:spLocks noChangeArrowheads="1"/>
          </p:cNvSpPr>
          <p:nvPr/>
        </p:nvSpPr>
        <p:spPr bwMode="auto">
          <a:xfrm>
            <a:off x="4140200" y="1379538"/>
            <a:ext cx="5003800" cy="5478462"/>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00"/>
                </a:solidFill>
                <a:effectLst>
                  <a:outerShdw blurRad="38100" dist="38100" dir="2700000" algn="tl">
                    <a:srgbClr val="000000"/>
                  </a:outerShdw>
                </a:effectLst>
                <a:latin typeface="+mj-lt"/>
              </a:rPr>
              <a:t>World Trade Centre.... 1993</a:t>
            </a:r>
          </a:p>
          <a:p>
            <a:pPr>
              <a:spcBef>
                <a:spcPct val="50000"/>
              </a:spcBef>
              <a:defRPr/>
            </a:pPr>
            <a:r>
              <a:rPr lang="en-GB" sz="2800" b="1" i="0" dirty="0">
                <a:solidFill>
                  <a:srgbClr val="00FFFF"/>
                </a:solidFill>
                <a:effectLst>
                  <a:outerShdw blurRad="38100" dist="38100" dir="2700000" algn="tl">
                    <a:srgbClr val="000000"/>
                  </a:outerShdw>
                </a:effectLst>
                <a:latin typeface="+mj-lt"/>
              </a:rPr>
              <a:t>In Dec. 1992, an Israeli soldier,</a:t>
            </a:r>
            <a:r>
              <a:rPr lang="en-GB" sz="2800" b="1" i="0" dirty="0">
                <a:effectLst>
                  <a:outerShdw blurRad="38100" dist="38100" dir="2700000" algn="tl">
                    <a:srgbClr val="000000"/>
                  </a:outerShdw>
                </a:effectLst>
                <a:latin typeface="+mj-lt"/>
              </a:rPr>
              <a:t> </a:t>
            </a:r>
            <a:r>
              <a:rPr lang="en-GB" sz="2800" b="1" i="0" dirty="0" err="1">
                <a:solidFill>
                  <a:srgbClr val="FF33CC"/>
                </a:solidFill>
                <a:effectLst>
                  <a:outerShdw blurRad="38100" dist="38100" dir="2700000" algn="tl">
                    <a:srgbClr val="000000"/>
                  </a:outerShdw>
                </a:effectLst>
                <a:latin typeface="+mj-lt"/>
              </a:rPr>
              <a:t>Nissim</a:t>
            </a:r>
            <a:r>
              <a:rPr lang="en-GB" sz="2800" b="1" i="0" dirty="0">
                <a:solidFill>
                  <a:srgbClr val="FF33CC"/>
                </a:solidFill>
                <a:effectLst>
                  <a:outerShdw blurRad="38100" dist="38100" dir="2700000" algn="tl">
                    <a:srgbClr val="000000"/>
                  </a:outerShdw>
                </a:effectLst>
                <a:latin typeface="+mj-lt"/>
              </a:rPr>
              <a:t> </a:t>
            </a:r>
            <a:r>
              <a:rPr lang="en-GB" sz="2800" b="1" i="0" dirty="0" err="1">
                <a:solidFill>
                  <a:srgbClr val="FF33CC"/>
                </a:solidFill>
                <a:effectLst>
                  <a:outerShdw blurRad="38100" dist="38100" dir="2700000" algn="tl">
                    <a:srgbClr val="000000"/>
                  </a:outerShdw>
                </a:effectLst>
                <a:latin typeface="+mj-lt"/>
              </a:rPr>
              <a:t>Toledano</a:t>
            </a:r>
            <a:r>
              <a:rPr lang="en-GB" sz="2800" b="1" i="0" dirty="0">
                <a:solidFill>
                  <a:srgbClr val="FF33CC"/>
                </a:solidFill>
                <a:effectLst>
                  <a:outerShdw blurRad="38100" dist="38100" dir="2700000" algn="tl">
                    <a:srgbClr val="000000"/>
                  </a:outerShdw>
                </a:effectLst>
                <a:latin typeface="+mj-lt"/>
              </a:rPr>
              <a:t> was kidnapped and killed.</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The Israeli government rounded up 1600 members of </a:t>
            </a:r>
            <a:r>
              <a:rPr lang="en-GB" sz="2800" b="1" i="0" dirty="0" err="1">
                <a:solidFill>
                  <a:srgbClr val="FF0000"/>
                </a:solidFill>
                <a:effectLst>
                  <a:outerShdw blurRad="38100" dist="38100" dir="2700000" algn="tl">
                    <a:srgbClr val="000000"/>
                  </a:outerShdw>
                </a:effectLst>
                <a:latin typeface="+mj-lt"/>
              </a:rPr>
              <a:t>Hamas</a:t>
            </a:r>
            <a:r>
              <a:rPr lang="en-GB" sz="2800" b="1" i="0" dirty="0">
                <a:solidFill>
                  <a:srgbClr val="FF0000"/>
                </a:solidFill>
                <a:effectLst>
                  <a:outerShdw blurRad="38100" dist="38100" dir="2700000" algn="tl">
                    <a:srgbClr val="000000"/>
                  </a:outerShdw>
                </a:effectLst>
                <a:latin typeface="+mj-lt"/>
              </a:rPr>
              <a:t>,</a:t>
            </a:r>
            <a:r>
              <a:rPr lang="en-GB" sz="2800" b="1" i="0" dirty="0">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and deported 415 of them to the no-mans land between the Israeli and Lebanese borders. In the brutally inhospitable weather, … </a:t>
            </a:r>
          </a:p>
        </p:txBody>
      </p:sp>
      <p:sp>
        <p:nvSpPr>
          <p:cNvPr id="39941" name="Text Box 5"/>
          <p:cNvSpPr txBox="1">
            <a:spLocks noChangeArrowheads="1"/>
          </p:cNvSpPr>
          <p:nvPr/>
        </p:nvSpPr>
        <p:spPr bwMode="auto">
          <a:xfrm>
            <a:off x="250825" y="5373688"/>
            <a:ext cx="3600450" cy="646112"/>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mj-lt"/>
              </a:rPr>
              <a:t>WTC Dec.1993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circle(in)">
                                      <p:cBhvr>
                                        <p:cTn id="7" dur="20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41">
                                            <p:txEl>
                                              <p:pRg st="0" end="0"/>
                                            </p:txEl>
                                          </p:spTgt>
                                        </p:tgtEl>
                                        <p:attrNameLst>
                                          <p:attrName>style.visibility</p:attrName>
                                        </p:attrNameLst>
                                      </p:cBhvr>
                                      <p:to>
                                        <p:strVal val="visible"/>
                                      </p:to>
                                    </p:set>
                                    <p:anim calcmode="lin" valueType="num">
                                      <p:cBhvr additive="base">
                                        <p:cTn id="12" dur="5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9940"/>
                                        </p:tgtEl>
                                        <p:attrNameLst>
                                          <p:attrName>style.visibility</p:attrName>
                                        </p:attrNameLst>
                                      </p:cBhvr>
                                      <p:to>
                                        <p:strVal val="visible"/>
                                      </p:to>
                                    </p:set>
                                    <p:anim calcmode="discrete" valueType="clr">
                                      <p:cBhvr override="childStyle">
                                        <p:cTn id="18"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9940"/>
                                        </p:tgtEl>
                                        <p:attrNameLst>
                                          <p:attrName>fillcolor</p:attrName>
                                        </p:attrNameLst>
                                      </p:cBhvr>
                                      <p:tavLst>
                                        <p:tav tm="0">
                                          <p:val>
                                            <p:clrVal>
                                              <a:schemeClr val="accent2"/>
                                            </p:clrVal>
                                          </p:val>
                                        </p:tav>
                                        <p:tav tm="50000">
                                          <p:val>
                                            <p:clrVal>
                                              <a:schemeClr val="hlink"/>
                                            </p:clrVal>
                                          </p:val>
                                        </p:tav>
                                      </p:tavLst>
                                    </p:anim>
                                    <p:set>
                                      <p:cBhvr>
                                        <p:cTn id="20" dur="80"/>
                                        <p:tgtEl>
                                          <p:spTgt spid="399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F912941F-F37B-454F-9A25-C6EAF211D79B}" type="slidenum">
              <a:rPr lang="en-GB" smtClean="0"/>
              <a:pPr>
                <a:defRPr/>
              </a:pPr>
              <a:t>57</a:t>
            </a:fld>
            <a:endParaRPr lang="en-GB"/>
          </a:p>
        </p:txBody>
      </p:sp>
      <p:sp>
        <p:nvSpPr>
          <p:cNvPr id="7" name="TextBox 6"/>
          <p:cNvSpPr txBox="1"/>
          <p:nvPr/>
        </p:nvSpPr>
        <p:spPr>
          <a:xfrm>
            <a:off x="4714875" y="1571625"/>
            <a:ext cx="4000500" cy="4400550"/>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World Trade Centre.... 1993</a:t>
            </a:r>
          </a:p>
          <a:p>
            <a:pPr>
              <a:defRPr/>
            </a:pPr>
            <a:endParaRPr lang="en-GB" sz="2800" b="1" i="0" dirty="0">
              <a:solidFill>
                <a:srgbClr val="00FF00"/>
              </a:solidFill>
              <a:effectLst>
                <a:outerShdw blurRad="38100" dist="38100" dir="2700000" algn="tl">
                  <a:srgbClr val="000000"/>
                </a:outerShdw>
              </a:effectLst>
              <a:latin typeface="+mj-lt"/>
            </a:endParaRPr>
          </a:p>
          <a:p>
            <a:pPr>
              <a:defRPr/>
            </a:pPr>
            <a:r>
              <a:rPr lang="en-GB" sz="2800" b="1" i="0" dirty="0">
                <a:solidFill>
                  <a:srgbClr val="FFC000"/>
                </a:solidFill>
                <a:effectLst>
                  <a:outerShdw blurRad="38100" dist="38100" dir="2700000" algn="tl">
                    <a:srgbClr val="000000"/>
                  </a:outerShdw>
                </a:effectLst>
                <a:latin typeface="+mj-lt"/>
              </a:rPr>
              <a:t>… and deported 415 of them to the no-mans land between the Israeli and Lebanese borders. </a:t>
            </a:r>
            <a:r>
              <a:rPr lang="en-GB" sz="2800" b="1" i="0" dirty="0">
                <a:solidFill>
                  <a:srgbClr val="00FF00"/>
                </a:solidFill>
                <a:effectLst>
                  <a:outerShdw blurRad="38100" dist="38100" dir="2700000" algn="tl">
                    <a:srgbClr val="000000"/>
                  </a:outerShdw>
                </a:effectLst>
                <a:latin typeface="+mj-lt"/>
              </a:rPr>
              <a:t>In the brutally inhospitable weather,</a:t>
            </a:r>
            <a:endParaRPr lang="en-GB" sz="2800" dirty="0">
              <a:latin typeface="+mj-lt"/>
            </a:endParaRPr>
          </a:p>
        </p:txBody>
      </p:sp>
      <p:pic>
        <p:nvPicPr>
          <p:cNvPr id="340996" name="Picture 4" descr="http://1.bp.blogspot.com/_n7RltmTdk-g/SlzsWPIiLMI/AAAAAAAAKTM/2X9T97dyVlk/s400/Lebanon+Israel+border+map.gif"/>
          <p:cNvPicPr>
            <a:picLocks noChangeAspect="1" noChangeArrowheads="1"/>
          </p:cNvPicPr>
          <p:nvPr/>
        </p:nvPicPr>
        <p:blipFill>
          <a:blip r:embed="rId3" cstate="print"/>
          <a:srcRect/>
          <a:stretch>
            <a:fillRect/>
          </a:stretch>
        </p:blipFill>
        <p:spPr bwMode="auto">
          <a:xfrm>
            <a:off x="357188" y="1714500"/>
            <a:ext cx="3883025"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0996"/>
                                        </p:tgtEl>
                                        <p:attrNameLst>
                                          <p:attrName>style.visibility</p:attrName>
                                        </p:attrNameLst>
                                      </p:cBhvr>
                                      <p:to>
                                        <p:strVal val="visible"/>
                                      </p:to>
                                    </p:set>
                                    <p:animEffect transition="in" filter="circle(in)">
                                      <p:cBhvr>
                                        <p:cTn id="7" dur="2000"/>
                                        <p:tgtEl>
                                          <p:spTgt spid="34099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sp>
        <p:nvSpPr>
          <p:cNvPr id="7" name="Slide Number Placeholder 5"/>
          <p:cNvSpPr>
            <a:spLocks noGrp="1"/>
          </p:cNvSpPr>
          <p:nvPr>
            <p:ph type="sldNum" sz="quarter" idx="12"/>
          </p:nvPr>
        </p:nvSpPr>
        <p:spPr/>
        <p:txBody>
          <a:bodyPr/>
          <a:lstStyle/>
          <a:p>
            <a:pPr>
              <a:defRPr/>
            </a:pPr>
            <a:fld id="{52629B92-E920-4567-83C8-AB240BB6B58E}" type="slidenum">
              <a:rPr lang="en-GB"/>
              <a:pPr>
                <a:defRPr/>
              </a:pPr>
              <a:t>58</a:t>
            </a:fld>
            <a:endParaRPr lang="en-GB"/>
          </a:p>
        </p:txBody>
      </p:sp>
      <p:sp>
        <p:nvSpPr>
          <p:cNvPr id="155652" name="Text Box 4"/>
          <p:cNvSpPr txBox="1">
            <a:spLocks noChangeArrowheads="1"/>
          </p:cNvSpPr>
          <p:nvPr/>
        </p:nvSpPr>
        <p:spPr bwMode="auto">
          <a:xfrm>
            <a:off x="3924300" y="1714500"/>
            <a:ext cx="5219700" cy="3324225"/>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mj-lt"/>
              </a:rPr>
              <a:t>World Trade Centre.... 1993</a:t>
            </a:r>
            <a:r>
              <a:rPr lang="en-GB" sz="2800" b="1" i="0" dirty="0">
                <a:effectLst>
                  <a:outerShdw blurRad="38100" dist="38100" dir="2700000" algn="tl">
                    <a:srgbClr val="000000"/>
                  </a:outerShdw>
                </a:effectLst>
                <a:latin typeface="+mj-lt"/>
              </a:rPr>
              <a:t> </a:t>
            </a:r>
          </a:p>
          <a:p>
            <a:pPr>
              <a:spcBef>
                <a:spcPct val="50000"/>
              </a:spcBef>
              <a:defRPr/>
            </a:pPr>
            <a:r>
              <a:rPr lang="en-GB" sz="2800" b="1" i="0" dirty="0">
                <a:solidFill>
                  <a:srgbClr val="00FFFF"/>
                </a:solidFill>
                <a:effectLst>
                  <a:outerShdw blurRad="38100" dist="38100" dir="2700000" algn="tl">
                    <a:srgbClr val="000000"/>
                  </a:outerShdw>
                </a:effectLst>
                <a:latin typeface="+mj-lt"/>
              </a:rPr>
              <a:t>… these 415 </a:t>
            </a:r>
            <a:r>
              <a:rPr lang="en-GB" sz="2800" b="1" i="0" dirty="0" err="1">
                <a:solidFill>
                  <a:srgbClr val="00FFFF"/>
                </a:solidFill>
                <a:effectLst>
                  <a:outerShdw blurRad="38100" dist="38100" dir="2700000" algn="tl">
                    <a:srgbClr val="000000"/>
                  </a:outerShdw>
                </a:effectLst>
                <a:latin typeface="+mj-lt"/>
              </a:rPr>
              <a:t>Hamas</a:t>
            </a:r>
            <a:r>
              <a:rPr lang="en-GB" sz="2800" b="1" i="0" dirty="0">
                <a:solidFill>
                  <a:srgbClr val="00FFFF"/>
                </a:solidFill>
                <a:effectLst>
                  <a:outerShdw blurRad="38100" dist="38100" dir="2700000" algn="tl">
                    <a:srgbClr val="000000"/>
                  </a:outerShdw>
                </a:effectLst>
                <a:latin typeface="+mj-lt"/>
              </a:rPr>
              <a:t> members were stranded without food and shelter. </a:t>
            </a:r>
            <a:r>
              <a:rPr lang="en-GB" sz="2800" b="1" i="0" dirty="0">
                <a:solidFill>
                  <a:srgbClr val="FFC000"/>
                </a:solidFill>
                <a:effectLst>
                  <a:outerShdw blurRad="38100" dist="38100" dir="2700000" algn="tl">
                    <a:srgbClr val="000000"/>
                  </a:outerShdw>
                </a:effectLst>
                <a:latin typeface="+mj-lt"/>
              </a:rPr>
              <a:t>Furthermore, </a:t>
            </a:r>
            <a:r>
              <a:rPr lang="en-GB" sz="2800" b="1" i="0" dirty="0">
                <a:solidFill>
                  <a:srgbClr val="00FF00"/>
                </a:solidFill>
                <a:effectLst>
                  <a:outerShdw blurRad="38100" dist="38100" dir="2700000" algn="tl">
                    <a:srgbClr val="000000"/>
                  </a:outerShdw>
                </a:effectLst>
                <a:latin typeface="+mj-lt"/>
              </a:rPr>
              <a:t>the </a:t>
            </a:r>
            <a:r>
              <a:rPr lang="en-GB" sz="2800" b="1" i="0" dirty="0">
                <a:solidFill>
                  <a:srgbClr val="FF0000"/>
                </a:solidFill>
                <a:effectLst>
                  <a:outerShdw blurRad="38100" dist="38100" dir="2700000" algn="tl">
                    <a:srgbClr val="000000"/>
                  </a:outerShdw>
                </a:effectLst>
                <a:latin typeface="+mj-lt"/>
              </a:rPr>
              <a:t>Israeli authorities stopped </a:t>
            </a:r>
            <a:r>
              <a:rPr lang="en-GB" sz="2800" b="1" i="0" dirty="0">
                <a:solidFill>
                  <a:srgbClr val="00FF00"/>
                </a:solidFill>
                <a:effectLst>
                  <a:outerShdw blurRad="38100" dist="38100" dir="2700000" algn="tl">
                    <a:srgbClr val="000000"/>
                  </a:outerShdw>
                </a:effectLst>
                <a:latin typeface="+mj-lt"/>
              </a:rPr>
              <a:t>any humanitarian aid from reaching these people. </a:t>
            </a:r>
          </a:p>
        </p:txBody>
      </p:sp>
      <p:sp>
        <p:nvSpPr>
          <p:cNvPr id="155653" name="Text Box 5"/>
          <p:cNvSpPr txBox="1">
            <a:spLocks noChangeArrowheads="1"/>
          </p:cNvSpPr>
          <p:nvPr/>
        </p:nvSpPr>
        <p:spPr bwMode="auto">
          <a:xfrm>
            <a:off x="285750" y="5500688"/>
            <a:ext cx="3600450"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WTC Dec.1993</a:t>
            </a:r>
          </a:p>
        </p:txBody>
      </p:sp>
      <p:pic>
        <p:nvPicPr>
          <p:cNvPr id="62470" name="Picture 8" descr="http://search.tvnz.co.nz/photogallery/images/gallery/news/world_trade_centre_1993_file_photo.jpg"/>
          <p:cNvPicPr>
            <a:picLocks noChangeAspect="1" noChangeArrowheads="1"/>
          </p:cNvPicPr>
          <p:nvPr/>
        </p:nvPicPr>
        <p:blipFill>
          <a:blip r:embed="rId3" cstate="print"/>
          <a:srcRect/>
          <a:stretch>
            <a:fillRect/>
          </a:stretch>
        </p:blipFill>
        <p:spPr bwMode="auto">
          <a:xfrm>
            <a:off x="500063" y="1571625"/>
            <a:ext cx="3000375"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circle(in)">
                                      <p:cBhvr>
                                        <p:cTn id="7" dur="2000"/>
                                        <p:tgtEl>
                                          <p:spTgt spid="624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5653"/>
                                        </p:tgtEl>
                                        <p:attrNameLst>
                                          <p:attrName>style.visibility</p:attrName>
                                        </p:attrNameLst>
                                      </p:cBhvr>
                                      <p:to>
                                        <p:strVal val="visible"/>
                                      </p:to>
                                    </p:set>
                                    <p:anim calcmode="lin" valueType="num">
                                      <p:cBhvr additive="base">
                                        <p:cTn id="12" dur="500" fill="hold"/>
                                        <p:tgtEl>
                                          <p:spTgt spid="155653"/>
                                        </p:tgtEl>
                                        <p:attrNameLst>
                                          <p:attrName>ppt_x</p:attrName>
                                        </p:attrNameLst>
                                      </p:cBhvr>
                                      <p:tavLst>
                                        <p:tav tm="0">
                                          <p:val>
                                            <p:strVal val="#ppt_x"/>
                                          </p:val>
                                        </p:tav>
                                        <p:tav tm="100000">
                                          <p:val>
                                            <p:strVal val="#ppt_x"/>
                                          </p:val>
                                        </p:tav>
                                      </p:tavLst>
                                    </p:anim>
                                    <p:anim calcmode="lin" valueType="num">
                                      <p:cBhvr additive="base">
                                        <p:cTn id="13" dur="500" fill="hold"/>
                                        <p:tgtEl>
                                          <p:spTgt spid="1556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utoUpdateAnimBg="0"/>
      <p:bldP spid="15565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BF7BDD5B-9C25-4441-96D6-73B2B1B61463}" type="slidenum">
              <a:rPr lang="en-GB" smtClean="0"/>
              <a:pPr>
                <a:defRPr/>
              </a:pPr>
              <a:t>59</a:t>
            </a:fld>
            <a:endParaRPr lang="en-GB"/>
          </a:p>
        </p:txBody>
      </p:sp>
      <p:sp>
        <p:nvSpPr>
          <p:cNvPr id="4" name="TextBox 3"/>
          <p:cNvSpPr txBox="1"/>
          <p:nvPr/>
        </p:nvSpPr>
        <p:spPr>
          <a:xfrm>
            <a:off x="5286375" y="2179638"/>
            <a:ext cx="3857625" cy="4678362"/>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mj-lt"/>
              </a:rPr>
              <a:t>With media focus on the deportees, </a:t>
            </a:r>
            <a:r>
              <a:rPr lang="en-GB" sz="2800" b="1" i="0" dirty="0">
                <a:solidFill>
                  <a:srgbClr val="FFCC66"/>
                </a:solidFill>
                <a:effectLst>
                  <a:outerShdw blurRad="38100" dist="38100" dir="2700000" algn="tl">
                    <a:srgbClr val="000000"/>
                  </a:outerShdw>
                </a:effectLst>
                <a:latin typeface="+mj-lt"/>
              </a:rPr>
              <a:t>it triggered international outrage against Israel,</a:t>
            </a:r>
            <a:r>
              <a:rPr lang="en-GB" sz="2800" b="1" i="0" dirty="0">
                <a:solidFill>
                  <a:srgbClr val="00FFFF"/>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which was followed by international pressure on Israel that refused to go away. </a:t>
            </a:r>
          </a:p>
          <a:p>
            <a:pPr>
              <a:defRPr/>
            </a:pPr>
            <a:endParaRPr lang="en-GB" dirty="0">
              <a:solidFill>
                <a:srgbClr val="00FF00"/>
              </a:solidFill>
              <a:latin typeface="+mj-lt"/>
            </a:endParaRPr>
          </a:p>
        </p:txBody>
      </p:sp>
      <p:pic>
        <p:nvPicPr>
          <p:cNvPr id="63493" name="Picture 2" descr="http://www.france24.com/en/files/imagecache/aef_ct_wire_image_lightbox/images/afp/photo_1257309895524-1-0.jpg"/>
          <p:cNvPicPr>
            <a:picLocks noChangeAspect="1" noChangeArrowheads="1"/>
          </p:cNvPicPr>
          <p:nvPr/>
        </p:nvPicPr>
        <p:blipFill>
          <a:blip r:embed="rId3" cstate="print"/>
          <a:srcRect/>
          <a:stretch>
            <a:fillRect/>
          </a:stretch>
        </p:blipFill>
        <p:spPr bwMode="auto">
          <a:xfrm>
            <a:off x="285750" y="1714500"/>
            <a:ext cx="4876800" cy="3190875"/>
          </a:xfrm>
          <a:prstGeom prst="rect">
            <a:avLst/>
          </a:prstGeom>
          <a:noFill/>
          <a:ln w="9525">
            <a:noFill/>
            <a:miter lim="800000"/>
            <a:headEnd/>
            <a:tailEnd/>
          </a:ln>
        </p:spPr>
      </p:pic>
      <p:sp>
        <p:nvSpPr>
          <p:cNvPr id="6" name="TextBox 5"/>
          <p:cNvSpPr txBox="1"/>
          <p:nvPr/>
        </p:nvSpPr>
        <p:spPr>
          <a:xfrm>
            <a:off x="5572125" y="1143000"/>
            <a:ext cx="3143250" cy="1384300"/>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World Trade Centre.... 1993</a:t>
            </a:r>
            <a:r>
              <a:rPr lang="en-GB" sz="2800" b="1" i="0" dirty="0">
                <a:effectLst>
                  <a:outerShdw blurRad="38100" dist="38100" dir="2700000" algn="tl">
                    <a:srgbClr val="000000"/>
                  </a:outerShdw>
                </a:effectLst>
                <a:latin typeface="+mj-lt"/>
              </a:rPr>
              <a:t> </a:t>
            </a:r>
          </a:p>
          <a:p>
            <a:pPr>
              <a:defRPr/>
            </a:pPr>
            <a:endParaRPr lang="en-GB" sz="2800" dirty="0"/>
          </a:p>
        </p:txBody>
      </p:sp>
      <p:sp>
        <p:nvSpPr>
          <p:cNvPr id="7" name="TextBox 6"/>
          <p:cNvSpPr txBox="1"/>
          <p:nvPr/>
        </p:nvSpPr>
        <p:spPr>
          <a:xfrm>
            <a:off x="214313" y="5103813"/>
            <a:ext cx="4857750" cy="1754187"/>
          </a:xfrm>
          <a:prstGeom prst="rect">
            <a:avLst/>
          </a:prstGeom>
          <a:noFill/>
        </p:spPr>
        <p:txBody>
          <a:bodyPr>
            <a:spAutoFit/>
          </a:bodyPr>
          <a:lstStyle/>
          <a:p>
            <a:pPr algn="ctr">
              <a:defRPr/>
            </a:pPr>
            <a:r>
              <a:rPr lang="en-GB" sz="3600" b="1" i="0" dirty="0">
                <a:solidFill>
                  <a:srgbClr val="FFFF00"/>
                </a:solidFill>
                <a:effectLst>
                  <a:outerShdw blurRad="38100" dist="38100" dir="2700000" algn="tl">
                    <a:srgbClr val="000000">
                      <a:alpha val="43137"/>
                    </a:srgbClr>
                  </a:outerShdw>
                </a:effectLst>
              </a:rPr>
              <a:t>Israeli Soldiers Patrolling the Border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ircle(in)">
                                      <p:cBhvr>
                                        <p:cTn id="7" dur="20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FB9E637-12AF-4ADC-8136-EA0289029099}" type="slidenum">
              <a:rPr lang="en-GB"/>
              <a:pPr>
                <a:defRPr/>
              </a:pPr>
              <a:t>6</a:t>
            </a:fld>
            <a:endParaRPr lang="en-GB"/>
          </a:p>
        </p:txBody>
      </p:sp>
      <p:sp>
        <p:nvSpPr>
          <p:cNvPr id="121862" name="Rectangle 6"/>
          <p:cNvSpPr>
            <a:spLocks noGrp="1" noChangeArrowheads="1"/>
          </p:cNvSpPr>
          <p:nvPr>
            <p:ph type="title"/>
          </p:nvPr>
        </p:nvSpPr>
        <p:spPr/>
        <p:txBody>
          <a:bodyPr/>
          <a:lstStyle/>
          <a:p>
            <a:pPr eaLnBrk="1" hangingPunct="1">
              <a:defRPr/>
            </a:pPr>
            <a:r>
              <a:rPr lang="en-GB" sz="4000" b="1" smtClean="0">
                <a:solidFill>
                  <a:srgbClr val="FF3300"/>
                </a:solidFill>
              </a:rPr>
              <a:t>False Flag </a:t>
            </a:r>
            <a:r>
              <a:rPr lang="en-GB" sz="4000" b="1" smtClean="0">
                <a:solidFill>
                  <a:srgbClr val="FFFF00"/>
                </a:solidFill>
              </a:rPr>
              <a:t>Operations Are</a:t>
            </a:r>
            <a:r>
              <a:rPr lang="en-GB" sz="4000" b="1" smtClean="0">
                <a:solidFill>
                  <a:srgbClr val="FF3300"/>
                </a:solidFill>
              </a:rPr>
              <a:t> Not </a:t>
            </a:r>
            <a:r>
              <a:rPr lang="en-GB" sz="4000" b="1" smtClean="0">
                <a:solidFill>
                  <a:srgbClr val="FFFF00"/>
                </a:solidFill>
              </a:rPr>
              <a:t>New!</a:t>
            </a:r>
          </a:p>
        </p:txBody>
      </p:sp>
      <p:pic>
        <p:nvPicPr>
          <p:cNvPr id="121861" name="Picture 5" descr="Rome Burning"/>
          <p:cNvPicPr>
            <a:picLocks noGrp="1" noChangeAspect="1" noChangeArrowheads="1"/>
          </p:cNvPicPr>
          <p:nvPr>
            <p:ph idx="1"/>
          </p:nvPr>
        </p:nvPicPr>
        <p:blipFill>
          <a:blip r:embed="rId3" cstate="print"/>
          <a:srcRect/>
          <a:stretch>
            <a:fillRect/>
          </a:stretch>
        </p:blipFill>
        <p:spPr>
          <a:xfrm>
            <a:off x="428625" y="1268413"/>
            <a:ext cx="2967038" cy="5432425"/>
          </a:xfrm>
          <a:noFill/>
        </p:spPr>
      </p:pic>
      <p:sp>
        <p:nvSpPr>
          <p:cNvPr id="121864" name="Text Box 8"/>
          <p:cNvSpPr txBox="1">
            <a:spLocks noChangeArrowheads="1"/>
          </p:cNvSpPr>
          <p:nvPr/>
        </p:nvSpPr>
        <p:spPr bwMode="auto">
          <a:xfrm>
            <a:off x="3635375" y="1595438"/>
            <a:ext cx="5508625" cy="5262562"/>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We have all heard the story about Nero fiddling while Rome burnt, </a:t>
            </a:r>
            <a:r>
              <a:rPr lang="en-GB" sz="2800" b="1" i="0" dirty="0">
                <a:solidFill>
                  <a:srgbClr val="FFC000"/>
                </a:solidFill>
                <a:effectLst>
                  <a:outerShdw blurRad="38100" dist="38100" dir="2700000" algn="tl">
                    <a:srgbClr val="000000"/>
                  </a:outerShdw>
                </a:effectLst>
                <a:latin typeface="+mj-lt"/>
              </a:rPr>
              <a:t>whether this is true or not does not matter, but we do know that it was </a:t>
            </a:r>
            <a:r>
              <a:rPr lang="en-GB" sz="2800" b="1" i="0" dirty="0">
                <a:solidFill>
                  <a:srgbClr val="FF0000"/>
                </a:solidFill>
                <a:effectLst>
                  <a:outerShdw blurRad="38100" dist="38100" dir="2700000" algn="tl">
                    <a:srgbClr val="000000"/>
                  </a:outerShdw>
                </a:effectLst>
                <a:latin typeface="+mj-lt"/>
              </a:rPr>
              <a:t>Nero’s Jewish wife </a:t>
            </a:r>
            <a:r>
              <a:rPr lang="en-GB" sz="2800" b="1" i="0" dirty="0">
                <a:solidFill>
                  <a:srgbClr val="FFC000"/>
                </a:solidFill>
                <a:effectLst>
                  <a:outerShdw blurRad="38100" dist="38100" dir="2700000" algn="tl">
                    <a:srgbClr val="000000"/>
                  </a:outerShdw>
                </a:effectLst>
                <a:latin typeface="+mj-lt"/>
              </a:rPr>
              <a:t>who persuaded Nero to arrange for Rome to be set on fire </a:t>
            </a:r>
            <a:r>
              <a:rPr lang="en-GB" sz="2800" b="1" i="0" dirty="0">
                <a:solidFill>
                  <a:srgbClr val="00FF00"/>
                </a:solidFill>
                <a:effectLst>
                  <a:outerShdw blurRad="38100" dist="38100" dir="2700000" algn="tl">
                    <a:srgbClr val="000000"/>
                  </a:outerShdw>
                </a:effectLst>
                <a:latin typeface="+mj-lt"/>
              </a:rPr>
              <a:t>so that it could be blamed on the Christians and thereby ensure that the citizens supported Rome’s pogrom against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circle(in)">
                                      <p:cBhvr>
                                        <p:cTn id="7" dur="2000"/>
                                        <p:tgtEl>
                                          <p:spTgt spid="12186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1864"/>
                                        </p:tgtEl>
                                        <p:attrNameLst>
                                          <p:attrName>style.visibility</p:attrName>
                                        </p:attrNameLst>
                                      </p:cBhvr>
                                      <p:to>
                                        <p:strVal val="visible"/>
                                      </p:to>
                                    </p:set>
                                    <p:anim calcmode="discrete" valueType="clr">
                                      <p:cBhvr override="childStyle">
                                        <p:cTn id="12" dur="80"/>
                                        <p:tgtEl>
                                          <p:spTgt spid="12186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1864"/>
                                        </p:tgtEl>
                                        <p:attrNameLst>
                                          <p:attrName>fillcolor</p:attrName>
                                        </p:attrNameLst>
                                      </p:cBhvr>
                                      <p:tavLst>
                                        <p:tav tm="0">
                                          <p:val>
                                            <p:clrVal>
                                              <a:schemeClr val="accent2"/>
                                            </p:clrVal>
                                          </p:val>
                                        </p:tav>
                                        <p:tav tm="50000">
                                          <p:val>
                                            <p:clrVal>
                                              <a:schemeClr val="hlink"/>
                                            </p:clrVal>
                                          </p:val>
                                        </p:tav>
                                      </p:tavLst>
                                    </p:anim>
                                    <p:set>
                                      <p:cBhvr>
                                        <p:cTn id="14" dur="80"/>
                                        <p:tgtEl>
                                          <p:spTgt spid="1218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7" name="Slide Number Placeholder 5"/>
          <p:cNvSpPr>
            <a:spLocks noGrp="1"/>
          </p:cNvSpPr>
          <p:nvPr>
            <p:ph type="sldNum" sz="quarter" idx="12"/>
          </p:nvPr>
        </p:nvSpPr>
        <p:spPr/>
        <p:txBody>
          <a:bodyPr/>
          <a:lstStyle/>
          <a:p>
            <a:pPr>
              <a:defRPr/>
            </a:pPr>
            <a:fld id="{6E90599B-661F-4AAB-A9C1-01D141EB531D}" type="slidenum">
              <a:rPr lang="en-GB"/>
              <a:pPr>
                <a:defRPr/>
              </a:pPr>
              <a:t>60</a:t>
            </a:fld>
            <a:endParaRPr lang="en-GB"/>
          </a:p>
        </p:txBody>
      </p:sp>
      <p:sp>
        <p:nvSpPr>
          <p:cNvPr id="157700" name="Text Box 4"/>
          <p:cNvSpPr txBox="1">
            <a:spLocks noChangeArrowheads="1"/>
          </p:cNvSpPr>
          <p:nvPr/>
        </p:nvSpPr>
        <p:spPr bwMode="auto">
          <a:xfrm>
            <a:off x="4143375" y="1714500"/>
            <a:ext cx="4714875" cy="3540125"/>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mj-lt"/>
              </a:rPr>
              <a:t>World Trade Centre.... 1993</a:t>
            </a:r>
          </a:p>
          <a:p>
            <a:pPr>
              <a:defRPr/>
            </a:pPr>
            <a:r>
              <a:rPr lang="en-GB" sz="2800" b="1" i="0" dirty="0">
                <a:solidFill>
                  <a:srgbClr val="00FFFF"/>
                </a:solidFill>
                <a:effectLst>
                  <a:outerShdw blurRad="38100" dist="38100" dir="2700000" algn="tl">
                    <a:srgbClr val="000000"/>
                  </a:outerShdw>
                </a:effectLst>
                <a:latin typeface="+mj-lt"/>
              </a:rPr>
              <a:t>This time, Israel had bitten off more than it could chew. </a:t>
            </a:r>
            <a:r>
              <a:rPr lang="en-GB" sz="2800" b="1" i="0" dirty="0">
                <a:solidFill>
                  <a:srgbClr val="FF0000"/>
                </a:solidFill>
                <a:effectLst>
                  <a:outerShdw blurRad="38100" dist="38100" dir="2700000" algn="tl">
                    <a:srgbClr val="000000"/>
                  </a:outerShdw>
                </a:effectLst>
                <a:latin typeface="+mj-lt"/>
              </a:rPr>
              <a:t>It was time to ‘deflect’ pressure off Israel. </a:t>
            </a:r>
            <a:r>
              <a:rPr lang="en-GB" sz="2800" b="1" i="0" dirty="0">
                <a:solidFill>
                  <a:srgbClr val="00FF00"/>
                </a:solidFill>
                <a:effectLst>
                  <a:outerShdw blurRad="38100" dist="38100" dir="2700000" algn="tl">
                    <a:srgbClr val="000000"/>
                  </a:outerShdw>
                </a:effectLst>
                <a:latin typeface="+mj-lt"/>
              </a:rPr>
              <a:t>Israeli intelligence services went into action. </a:t>
            </a:r>
          </a:p>
        </p:txBody>
      </p:sp>
      <p:sp>
        <p:nvSpPr>
          <p:cNvPr id="157701" name="Text Box 5"/>
          <p:cNvSpPr txBox="1">
            <a:spLocks noChangeArrowheads="1"/>
          </p:cNvSpPr>
          <p:nvPr/>
        </p:nvSpPr>
        <p:spPr bwMode="auto">
          <a:xfrm>
            <a:off x="250825" y="5373688"/>
            <a:ext cx="3600450" cy="646112"/>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mj-lt"/>
              </a:rPr>
              <a:t>WTC Dec.1993</a:t>
            </a:r>
          </a:p>
        </p:txBody>
      </p:sp>
      <p:pic>
        <p:nvPicPr>
          <p:cNvPr id="64518" name="Picture 8" descr="http://im.rediff.com/news/2009/jul/18slid3.jpg"/>
          <p:cNvPicPr>
            <a:picLocks noChangeAspect="1" noChangeArrowheads="1"/>
          </p:cNvPicPr>
          <p:nvPr/>
        </p:nvPicPr>
        <p:blipFill>
          <a:blip r:embed="rId3" cstate="print"/>
          <a:srcRect/>
          <a:stretch>
            <a:fillRect/>
          </a:stretch>
        </p:blipFill>
        <p:spPr bwMode="auto">
          <a:xfrm>
            <a:off x="428625" y="1928813"/>
            <a:ext cx="3333750" cy="3071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ircle(in)">
                                      <p:cBhvr>
                                        <p:cTn id="7" dur="2000"/>
                                        <p:tgtEl>
                                          <p:spTgt spid="645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7701"/>
                                        </p:tgtEl>
                                        <p:attrNameLst>
                                          <p:attrName>style.visibility</p:attrName>
                                        </p:attrNameLst>
                                      </p:cBhvr>
                                      <p:to>
                                        <p:strVal val="visible"/>
                                      </p:to>
                                    </p:set>
                                    <p:anim calcmode="lin" valueType="num">
                                      <p:cBhvr additive="base">
                                        <p:cTn id="12" dur="500" fill="hold"/>
                                        <p:tgtEl>
                                          <p:spTgt spid="157701"/>
                                        </p:tgtEl>
                                        <p:attrNameLst>
                                          <p:attrName>ppt_x</p:attrName>
                                        </p:attrNameLst>
                                      </p:cBhvr>
                                      <p:tavLst>
                                        <p:tav tm="0">
                                          <p:val>
                                            <p:strVal val="#ppt_x"/>
                                          </p:val>
                                        </p:tav>
                                        <p:tav tm="100000">
                                          <p:val>
                                            <p:strVal val="#ppt_x"/>
                                          </p:val>
                                        </p:tav>
                                      </p:tavLst>
                                    </p:anim>
                                    <p:anim calcmode="lin" valueType="num">
                                      <p:cBhvr additive="base">
                                        <p:cTn id="13" dur="500" fill="hold"/>
                                        <p:tgtEl>
                                          <p:spTgt spid="15770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157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P spid="15770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8D951F14-ACB0-40ED-8D2F-E2041531F3CE}" type="slidenum">
              <a:rPr lang="en-GB" smtClean="0"/>
              <a:pPr>
                <a:defRPr/>
              </a:pPr>
              <a:t>61</a:t>
            </a:fld>
            <a:endParaRPr lang="en-GB"/>
          </a:p>
        </p:txBody>
      </p:sp>
      <p:sp>
        <p:nvSpPr>
          <p:cNvPr id="4" name="TextBox 3"/>
          <p:cNvSpPr txBox="1"/>
          <p:nvPr/>
        </p:nvSpPr>
        <p:spPr>
          <a:xfrm>
            <a:off x="4857750" y="1317625"/>
            <a:ext cx="3929063" cy="5540375"/>
          </a:xfrm>
          <a:prstGeom prst="rect">
            <a:avLst/>
          </a:prstGeom>
          <a:noFill/>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World Trade Centre.... 1993</a:t>
            </a:r>
            <a:r>
              <a:rPr lang="en-GB" sz="2800" b="1" i="0" dirty="0">
                <a:effectLst>
                  <a:outerShdw blurRad="38100" dist="38100" dir="2700000" algn="tl">
                    <a:srgbClr val="000000"/>
                  </a:outerShdw>
                </a:effectLst>
                <a:latin typeface="+mj-lt"/>
              </a:rPr>
              <a:t> </a:t>
            </a:r>
          </a:p>
          <a:p>
            <a:pPr>
              <a:defRPr/>
            </a:pPr>
            <a:r>
              <a:rPr lang="en-GB" sz="2800" b="1" i="0" dirty="0">
                <a:solidFill>
                  <a:srgbClr val="00FFFF"/>
                </a:solidFill>
                <a:effectLst>
                  <a:outerShdw blurRad="38100" dist="38100" dir="2700000" algn="tl">
                    <a:srgbClr val="000000"/>
                  </a:outerShdw>
                </a:effectLst>
                <a:latin typeface="+mj-lt"/>
              </a:rPr>
              <a:t>A detailed process that is too long to elaborate here, </a:t>
            </a:r>
            <a:r>
              <a:rPr lang="en-GB" sz="2800" b="1" i="0" dirty="0">
                <a:solidFill>
                  <a:srgbClr val="FFCC66"/>
                </a:solidFill>
                <a:effectLst>
                  <a:outerShdw blurRad="38100" dist="38100" dir="2700000" algn="tl">
                    <a:srgbClr val="000000"/>
                  </a:outerShdw>
                </a:effectLst>
                <a:latin typeface="+mj-lt"/>
              </a:rPr>
              <a:t>hatched a plan. In the third week of February 1993, </a:t>
            </a:r>
            <a:r>
              <a:rPr lang="en-GB" sz="2800" b="1" i="0" dirty="0">
                <a:solidFill>
                  <a:srgbClr val="FF0000"/>
                </a:solidFill>
                <a:effectLst>
                  <a:outerShdw blurRad="38100" dist="38100" dir="2700000" algn="tl">
                    <a:srgbClr val="000000"/>
                  </a:outerShdw>
                </a:effectLst>
                <a:latin typeface="+mj-lt"/>
              </a:rPr>
              <a:t>a truck bomb exploded in the basement of the World Trade Centre building. </a:t>
            </a:r>
          </a:p>
          <a:p>
            <a:pPr>
              <a:defRPr/>
            </a:pPr>
            <a:endParaRPr lang="en-GB" dirty="0"/>
          </a:p>
        </p:txBody>
      </p:sp>
      <p:pic>
        <p:nvPicPr>
          <p:cNvPr id="331778" name="Picture 2" descr="http://911research.wtc7.net/cache/disinfo/deceptions/bbc_wise_files/_1542523_wtc_300inf.gif"/>
          <p:cNvPicPr>
            <a:picLocks noChangeAspect="1" noChangeArrowheads="1"/>
          </p:cNvPicPr>
          <p:nvPr/>
        </p:nvPicPr>
        <p:blipFill>
          <a:blip r:embed="rId3" cstate="print"/>
          <a:srcRect/>
          <a:stretch>
            <a:fillRect/>
          </a:stretch>
        </p:blipFill>
        <p:spPr bwMode="auto">
          <a:xfrm>
            <a:off x="571500" y="1857375"/>
            <a:ext cx="3929063" cy="471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circle(in)">
                                      <p:cBhvr>
                                        <p:cTn id="7" dur="2000"/>
                                        <p:tgtEl>
                                          <p:spTgt spid="33177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7" name="Slide Number Placeholder 5"/>
          <p:cNvSpPr>
            <a:spLocks noGrp="1"/>
          </p:cNvSpPr>
          <p:nvPr>
            <p:ph type="sldNum" sz="quarter" idx="12"/>
          </p:nvPr>
        </p:nvSpPr>
        <p:spPr/>
        <p:txBody>
          <a:bodyPr/>
          <a:lstStyle/>
          <a:p>
            <a:pPr>
              <a:defRPr/>
            </a:pPr>
            <a:fld id="{4A3E9757-730A-4452-945F-40A0FA58681D}" type="slidenum">
              <a:rPr lang="en-GB"/>
              <a:pPr>
                <a:defRPr/>
              </a:pPr>
              <a:t>62</a:t>
            </a:fld>
            <a:endParaRPr lang="en-GB"/>
          </a:p>
        </p:txBody>
      </p:sp>
      <p:sp>
        <p:nvSpPr>
          <p:cNvPr id="159748" name="Text Box 4"/>
          <p:cNvSpPr txBox="1">
            <a:spLocks noChangeArrowheads="1"/>
          </p:cNvSpPr>
          <p:nvPr/>
        </p:nvSpPr>
        <p:spPr bwMode="auto">
          <a:xfrm>
            <a:off x="4572000" y="1196975"/>
            <a:ext cx="4572000" cy="5694363"/>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00FF00"/>
                </a:solidFill>
                <a:effectLst>
                  <a:outerShdw blurRad="38100" dist="38100" dir="2700000" algn="tl">
                    <a:srgbClr val="000000"/>
                  </a:outerShdw>
                </a:effectLst>
                <a:latin typeface="+mj-lt"/>
              </a:rPr>
              <a:t>World Trade Centre.... 1993</a:t>
            </a:r>
          </a:p>
          <a:p>
            <a:pPr>
              <a:spcBef>
                <a:spcPct val="50000"/>
              </a:spcBef>
              <a:defRPr/>
            </a:pPr>
            <a:r>
              <a:rPr lang="en-GB" sz="2800" b="1" i="0" dirty="0">
                <a:solidFill>
                  <a:srgbClr val="00FFFF"/>
                </a:solidFill>
                <a:effectLst>
                  <a:outerShdw blurRad="38100" dist="38100" dir="2700000" algn="tl">
                    <a:srgbClr val="000000"/>
                  </a:outerShdw>
                </a:effectLst>
                <a:latin typeface="+mj-lt"/>
              </a:rPr>
              <a:t>Muslims used as scapegoats took the blame for it, </a:t>
            </a:r>
            <a:r>
              <a:rPr lang="en-GB" sz="2800" b="1" i="0" dirty="0">
                <a:solidFill>
                  <a:srgbClr val="FF0000"/>
                </a:solidFill>
                <a:effectLst>
                  <a:outerShdw blurRad="38100" dist="38100" dir="2700000" algn="tl">
                    <a:srgbClr val="000000"/>
                  </a:outerShdw>
                </a:effectLst>
                <a:latin typeface="+mj-lt"/>
              </a:rPr>
              <a:t>while the real culprits were safely back in Israel.</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Thus world opinion and pressure was shifted away from Israel </a:t>
            </a:r>
          </a:p>
          <a:p>
            <a:pPr algn="ctr">
              <a:spcBef>
                <a:spcPct val="50000"/>
              </a:spcBef>
              <a:defRPr/>
            </a:pPr>
            <a:endParaRPr lang="en-GB" sz="2800" b="1" i="0" dirty="0">
              <a:solidFill>
                <a:srgbClr val="FFFF00"/>
              </a:solidFill>
              <a:effectLst>
                <a:outerShdw blurRad="38100" dist="38100" dir="2700000" algn="tl">
                  <a:srgbClr val="000000"/>
                </a:outerShdw>
              </a:effectLst>
            </a:endParaRPr>
          </a:p>
          <a:p>
            <a:pPr>
              <a:defRPr/>
            </a:pPr>
            <a:endParaRPr lang="en-GB" sz="2800" b="1" i="0" dirty="0">
              <a:solidFill>
                <a:srgbClr val="FFFF00"/>
              </a:solidFill>
              <a:effectLst>
                <a:outerShdw blurRad="38100" dist="38100" dir="2700000" algn="tl">
                  <a:srgbClr val="000000"/>
                </a:outerShdw>
              </a:effectLst>
            </a:endParaRPr>
          </a:p>
        </p:txBody>
      </p:sp>
      <p:sp>
        <p:nvSpPr>
          <p:cNvPr id="159749" name="Text Box 5"/>
          <p:cNvSpPr txBox="1">
            <a:spLocks noChangeArrowheads="1"/>
          </p:cNvSpPr>
          <p:nvPr/>
        </p:nvSpPr>
        <p:spPr bwMode="auto">
          <a:xfrm>
            <a:off x="250825" y="5373688"/>
            <a:ext cx="3600450"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WTC Dec.1993</a:t>
            </a:r>
          </a:p>
        </p:txBody>
      </p:sp>
      <p:pic>
        <p:nvPicPr>
          <p:cNvPr id="65544" name="Picture 8" descr="http://symonsez.files.wordpress.com/2009/02/wtc1993.jpg"/>
          <p:cNvPicPr>
            <a:picLocks noChangeAspect="1" noChangeArrowheads="1"/>
          </p:cNvPicPr>
          <p:nvPr/>
        </p:nvPicPr>
        <p:blipFill>
          <a:blip r:embed="rId3" cstate="print">
            <a:lum bright="20000"/>
          </a:blip>
          <a:srcRect/>
          <a:stretch>
            <a:fillRect/>
          </a:stretch>
        </p:blipFill>
        <p:spPr bwMode="auto">
          <a:xfrm>
            <a:off x="347663" y="1785938"/>
            <a:ext cx="3660775" cy="350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circle(in)">
                                      <p:cBhvr>
                                        <p:cTn id="7" dur="2000"/>
                                        <p:tgtEl>
                                          <p:spTgt spid="655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9749"/>
                                        </p:tgtEl>
                                        <p:attrNameLst>
                                          <p:attrName>style.visibility</p:attrName>
                                        </p:attrNameLst>
                                      </p:cBhvr>
                                      <p:to>
                                        <p:strVal val="visible"/>
                                      </p:to>
                                    </p:set>
                                    <p:anim calcmode="lin" valueType="num">
                                      <p:cBhvr additive="base">
                                        <p:cTn id="12" dur="500" fill="hold"/>
                                        <p:tgtEl>
                                          <p:spTgt spid="159749"/>
                                        </p:tgtEl>
                                        <p:attrNameLst>
                                          <p:attrName>ppt_x</p:attrName>
                                        </p:attrNameLst>
                                      </p:cBhvr>
                                      <p:tavLst>
                                        <p:tav tm="0">
                                          <p:val>
                                            <p:strVal val="#ppt_x"/>
                                          </p:val>
                                        </p:tav>
                                        <p:tav tm="100000">
                                          <p:val>
                                            <p:strVal val="#ppt_x"/>
                                          </p:val>
                                        </p:tav>
                                      </p:tavLst>
                                    </p:anim>
                                    <p:anim calcmode="lin" valueType="num">
                                      <p:cBhvr additive="base">
                                        <p:cTn id="13" dur="500" fill="hold"/>
                                        <p:tgtEl>
                                          <p:spTgt spid="1597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159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utoUpdateAnimBg="0"/>
      <p:bldP spid="15974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F3128C0-B3D2-4088-87AD-A563B3088D15}" type="slidenum">
              <a:rPr lang="en-GB"/>
              <a:pPr>
                <a:defRPr/>
              </a:pPr>
              <a:t>63</a:t>
            </a:fld>
            <a:endParaRPr lang="en-GB"/>
          </a:p>
        </p:txBody>
      </p:sp>
      <p:sp>
        <p:nvSpPr>
          <p:cNvPr id="3891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38918" name="Picture 6" descr="False_30"/>
          <p:cNvPicPr>
            <a:picLocks noGrp="1" noChangeAspect="1" noChangeArrowheads="1"/>
          </p:cNvPicPr>
          <p:nvPr>
            <p:ph idx="1"/>
          </p:nvPr>
        </p:nvPicPr>
        <p:blipFill>
          <a:blip r:embed="rId3" cstate="print"/>
          <a:srcRect/>
          <a:stretch>
            <a:fillRect/>
          </a:stretch>
        </p:blipFill>
        <p:spPr>
          <a:xfrm>
            <a:off x="179388" y="1628775"/>
            <a:ext cx="4749800" cy="4229100"/>
          </a:xfrm>
          <a:noFill/>
        </p:spPr>
      </p:pic>
      <p:sp>
        <p:nvSpPr>
          <p:cNvPr id="38920" name="Text Box 8"/>
          <p:cNvSpPr txBox="1">
            <a:spLocks noChangeArrowheads="1"/>
          </p:cNvSpPr>
          <p:nvPr/>
        </p:nvSpPr>
        <p:spPr bwMode="auto">
          <a:xfrm>
            <a:off x="5143500" y="1571625"/>
            <a:ext cx="3857625" cy="3970338"/>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Port Arthur Massacre .....1996</a:t>
            </a:r>
            <a:r>
              <a:rPr lang="en-GB" sz="2800" i="0" dirty="0">
                <a:solidFill>
                  <a:srgbClr val="00FF00"/>
                </a:solidFill>
                <a:latin typeface="+mj-lt"/>
              </a:rPr>
              <a:t> </a:t>
            </a:r>
          </a:p>
          <a:p>
            <a:pPr>
              <a:defRPr/>
            </a:pPr>
            <a:endParaRPr lang="en-GB" sz="2800" i="0" dirty="0">
              <a:solidFill>
                <a:srgbClr val="00FF00"/>
              </a:solidFill>
              <a:latin typeface="+mj-lt"/>
            </a:endParaRPr>
          </a:p>
          <a:p>
            <a:pPr>
              <a:defRPr/>
            </a:pPr>
            <a:r>
              <a:rPr lang="en-GB" sz="2800" b="1" i="0" dirty="0">
                <a:solidFill>
                  <a:srgbClr val="FF0000"/>
                </a:solidFill>
                <a:effectLst>
                  <a:outerShdw blurRad="38100" dist="38100" dir="2700000" algn="tl">
                    <a:srgbClr val="000000"/>
                  </a:outerShdw>
                </a:effectLst>
                <a:latin typeface="+mj-lt"/>
              </a:rPr>
              <a:t>A 2-man Israeli Counter-Terrorism team killed 35</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at a remote tourist centre at Port Arthur, Tasmania. </a:t>
            </a:r>
          </a:p>
        </p:txBody>
      </p:sp>
      <p:sp>
        <p:nvSpPr>
          <p:cNvPr id="38921" name="Text Box 9"/>
          <p:cNvSpPr txBox="1">
            <a:spLocks noChangeArrowheads="1"/>
          </p:cNvSpPr>
          <p:nvPr/>
        </p:nvSpPr>
        <p:spPr bwMode="auto">
          <a:xfrm>
            <a:off x="500063" y="6000750"/>
            <a:ext cx="3889375"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Port Arthur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circle(in)">
                                      <p:cBhvr>
                                        <p:cTn id="7" dur="20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 calcmode="lin" valueType="num">
                                      <p:cBhvr additive="base">
                                        <p:cTn id="12" dur="500" fill="hold"/>
                                        <p:tgtEl>
                                          <p:spTgt spid="38921"/>
                                        </p:tgtEl>
                                        <p:attrNameLst>
                                          <p:attrName>ppt_x</p:attrName>
                                        </p:attrNameLst>
                                      </p:cBhvr>
                                      <p:tavLst>
                                        <p:tav tm="0">
                                          <p:val>
                                            <p:strVal val="#ppt_x"/>
                                          </p:val>
                                        </p:tav>
                                        <p:tav tm="100000">
                                          <p:val>
                                            <p:strVal val="#ppt_x"/>
                                          </p:val>
                                        </p:tav>
                                      </p:tavLst>
                                    </p:anim>
                                    <p:anim calcmode="lin" valueType="num">
                                      <p:cBhvr additive="base">
                                        <p:cTn id="13"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8920">
                                            <p:txEl>
                                              <p:pRg st="0" end="0"/>
                                            </p:txEl>
                                          </p:spTgt>
                                        </p:tgtEl>
                                        <p:attrNameLst>
                                          <p:attrName>style.visibility</p:attrName>
                                        </p:attrNameLst>
                                      </p:cBhvr>
                                      <p:to>
                                        <p:strVal val="visible"/>
                                      </p:to>
                                    </p:set>
                                    <p:anim calcmode="discrete" valueType="clr">
                                      <p:cBhvr override="childStyle">
                                        <p:cTn id="18" dur="80"/>
                                        <p:tgtEl>
                                          <p:spTgt spid="389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8920">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38920">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8920">
                                            <p:txEl>
                                              <p:pRg st="2" end="2"/>
                                            </p:txEl>
                                          </p:spTgt>
                                        </p:tgtEl>
                                        <p:attrNameLst>
                                          <p:attrName>style.visibility</p:attrName>
                                        </p:attrNameLst>
                                      </p:cBhvr>
                                      <p:to>
                                        <p:strVal val="visible"/>
                                      </p:to>
                                    </p:set>
                                    <p:anim calcmode="discrete" valueType="clr">
                                      <p:cBhvr override="childStyle">
                                        <p:cTn id="25" dur="80"/>
                                        <p:tgtEl>
                                          <p:spTgt spid="389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8920">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892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7" name="Slide Number Placeholder 5"/>
          <p:cNvSpPr>
            <a:spLocks noGrp="1"/>
          </p:cNvSpPr>
          <p:nvPr>
            <p:ph type="sldNum" sz="quarter" idx="12"/>
          </p:nvPr>
        </p:nvSpPr>
        <p:spPr/>
        <p:txBody>
          <a:bodyPr/>
          <a:lstStyle/>
          <a:p>
            <a:pPr>
              <a:defRPr/>
            </a:pPr>
            <a:fld id="{CD80191C-6BED-4AB4-A511-C95EDDE5673C}" type="slidenum">
              <a:rPr lang="en-GB"/>
              <a:pPr>
                <a:defRPr/>
              </a:pPr>
              <a:t>64</a:t>
            </a:fld>
            <a:endParaRPr lang="en-GB"/>
          </a:p>
        </p:txBody>
      </p:sp>
      <p:sp>
        <p:nvSpPr>
          <p:cNvPr id="38920" name="Text Box 8"/>
          <p:cNvSpPr txBox="1">
            <a:spLocks noChangeArrowheads="1"/>
          </p:cNvSpPr>
          <p:nvPr/>
        </p:nvSpPr>
        <p:spPr bwMode="auto">
          <a:xfrm>
            <a:off x="4427538" y="1189038"/>
            <a:ext cx="4716462" cy="4400550"/>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Port Arthur Massacre .....1996</a:t>
            </a:r>
            <a:r>
              <a:rPr lang="en-GB" sz="2800" i="0" dirty="0">
                <a:solidFill>
                  <a:srgbClr val="00FF00"/>
                </a:solidFill>
                <a:latin typeface="+mj-lt"/>
              </a:rPr>
              <a:t> </a:t>
            </a:r>
          </a:p>
          <a:p>
            <a:pPr>
              <a:defRPr/>
            </a:pPr>
            <a:endParaRPr lang="en-GB" sz="2800" i="0" dirty="0">
              <a:solidFill>
                <a:srgbClr val="00FF00"/>
              </a:solidFill>
              <a:latin typeface="+mj-lt"/>
            </a:endParaRPr>
          </a:p>
          <a:p>
            <a:pPr>
              <a:defRPr/>
            </a:pPr>
            <a:r>
              <a:rPr lang="en-GB" sz="2800" b="1" i="0" dirty="0">
                <a:solidFill>
                  <a:schemeClr val="hlink"/>
                </a:solidFill>
                <a:effectLst>
                  <a:outerShdw blurRad="38100" dist="38100" dir="2700000" algn="tl">
                    <a:srgbClr val="000000"/>
                  </a:outerShdw>
                </a:effectLst>
                <a:latin typeface="+mj-lt"/>
              </a:rPr>
              <a:t>The blame fell on a mentally challenged man named Martin Bryant,</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who has served as the designated patsy</a:t>
            </a:r>
            <a:r>
              <a:rPr lang="en-GB" sz="2800" b="1" i="0" dirty="0">
                <a:solidFill>
                  <a:srgbClr val="FFFF00"/>
                </a:solidFill>
                <a:effectLst>
                  <a:outerShdw blurRad="38100" dist="38100" dir="2700000" algn="tl">
                    <a:srgbClr val="000000"/>
                  </a:outerShdw>
                </a:effectLst>
                <a:latin typeface="+mj-lt"/>
              </a:rPr>
              <a:t> for this crime ever since. </a:t>
            </a:r>
            <a:br>
              <a:rPr lang="en-GB" sz="2800" b="1" i="0" dirty="0">
                <a:solidFill>
                  <a:srgbClr val="FFFF00"/>
                </a:solidFill>
                <a:effectLst>
                  <a:outerShdw blurRad="38100" dist="38100" dir="2700000" algn="tl">
                    <a:srgbClr val="000000"/>
                  </a:outerShdw>
                </a:effectLst>
                <a:latin typeface="+mj-lt"/>
              </a:rPr>
            </a:br>
            <a:r>
              <a:rPr lang="en-GB" sz="2800" b="1" i="0" dirty="0">
                <a:solidFill>
                  <a:srgbClr val="FFFF00"/>
                </a:solidFill>
                <a:effectLst>
                  <a:outerShdw blurRad="38100" dist="38100" dir="2700000" algn="tl">
                    <a:srgbClr val="000000"/>
                  </a:outerShdw>
                </a:effectLst>
                <a:latin typeface="+mj-lt"/>
              </a:rPr>
              <a:t>  </a:t>
            </a:r>
          </a:p>
        </p:txBody>
      </p:sp>
      <p:sp>
        <p:nvSpPr>
          <p:cNvPr id="38921" name="Text Box 9"/>
          <p:cNvSpPr txBox="1">
            <a:spLocks noChangeArrowheads="1"/>
          </p:cNvSpPr>
          <p:nvPr/>
        </p:nvSpPr>
        <p:spPr bwMode="auto">
          <a:xfrm>
            <a:off x="250825" y="5516563"/>
            <a:ext cx="3889375" cy="646112"/>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Martin Bryant</a:t>
            </a:r>
          </a:p>
        </p:txBody>
      </p:sp>
      <p:pic>
        <p:nvPicPr>
          <p:cNvPr id="345090" name="Picture 2" descr="http://i49.photobucket.com/albums/f251/socdemnow/koala.jpg"/>
          <p:cNvPicPr>
            <a:picLocks noChangeAspect="1" noChangeArrowheads="1"/>
          </p:cNvPicPr>
          <p:nvPr/>
        </p:nvPicPr>
        <p:blipFill>
          <a:blip r:embed="rId3" cstate="print"/>
          <a:srcRect/>
          <a:stretch>
            <a:fillRect/>
          </a:stretch>
        </p:blipFill>
        <p:spPr bwMode="auto">
          <a:xfrm>
            <a:off x="500063" y="1500188"/>
            <a:ext cx="3365500"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circle(in)">
                                      <p:cBhvr>
                                        <p:cTn id="7" dur="2000"/>
                                        <p:tgtEl>
                                          <p:spTgt spid="3450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 calcmode="lin" valueType="num">
                                      <p:cBhvr additive="base">
                                        <p:cTn id="12" dur="500" fill="hold"/>
                                        <p:tgtEl>
                                          <p:spTgt spid="38921"/>
                                        </p:tgtEl>
                                        <p:attrNameLst>
                                          <p:attrName>ppt_x</p:attrName>
                                        </p:attrNameLst>
                                      </p:cBhvr>
                                      <p:tavLst>
                                        <p:tav tm="0">
                                          <p:val>
                                            <p:strVal val="#ppt_x"/>
                                          </p:val>
                                        </p:tav>
                                        <p:tav tm="100000">
                                          <p:val>
                                            <p:strVal val="#ppt_x"/>
                                          </p:val>
                                        </p:tav>
                                      </p:tavLst>
                                    </p:anim>
                                    <p:anim calcmode="lin" valueType="num">
                                      <p:cBhvr additive="base">
                                        <p:cTn id="13"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8920">
                                            <p:txEl>
                                              <p:pRg st="2" end="2"/>
                                            </p:txEl>
                                          </p:spTgt>
                                        </p:tgtEl>
                                        <p:attrNameLst>
                                          <p:attrName>style.visibility</p:attrName>
                                        </p:attrNameLst>
                                      </p:cBhvr>
                                      <p:to>
                                        <p:strVal val="visible"/>
                                      </p:to>
                                    </p:set>
                                    <p:anim calcmode="discrete" valueType="clr">
                                      <p:cBhvr override="childStyle">
                                        <p:cTn id="18" dur="80"/>
                                        <p:tgtEl>
                                          <p:spTgt spid="389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8920">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3892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7" name="Slide Number Placeholder 5"/>
          <p:cNvSpPr>
            <a:spLocks noGrp="1"/>
          </p:cNvSpPr>
          <p:nvPr>
            <p:ph type="sldNum" sz="quarter" idx="12"/>
          </p:nvPr>
        </p:nvSpPr>
        <p:spPr/>
        <p:txBody>
          <a:bodyPr/>
          <a:lstStyle/>
          <a:p>
            <a:pPr>
              <a:defRPr/>
            </a:pPr>
            <a:fld id="{71FB0D57-FC37-40D5-A4BC-B59B9385E5E1}" type="slidenum">
              <a:rPr lang="en-GB"/>
              <a:pPr>
                <a:defRPr/>
              </a:pPr>
              <a:t>65</a:t>
            </a:fld>
            <a:endParaRPr lang="en-GB"/>
          </a:p>
        </p:txBody>
      </p:sp>
      <p:sp>
        <p:nvSpPr>
          <p:cNvPr id="38920" name="Text Box 8"/>
          <p:cNvSpPr txBox="1">
            <a:spLocks noChangeArrowheads="1"/>
          </p:cNvSpPr>
          <p:nvPr/>
        </p:nvSpPr>
        <p:spPr bwMode="auto">
          <a:xfrm>
            <a:off x="4857750" y="1571625"/>
            <a:ext cx="4286250" cy="3540125"/>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Port Arthur Massacre .....1996</a:t>
            </a:r>
            <a:r>
              <a:rPr lang="en-GB" sz="2800" i="0" dirty="0">
                <a:solidFill>
                  <a:srgbClr val="00FF00"/>
                </a:solidFill>
                <a:latin typeface="+mj-lt"/>
              </a:rPr>
              <a:t> </a:t>
            </a:r>
          </a:p>
          <a:p>
            <a:pPr>
              <a:defRPr/>
            </a:pPr>
            <a:endParaRPr lang="en-GB" sz="2800" i="0" dirty="0">
              <a:solidFill>
                <a:srgbClr val="00FF00"/>
              </a:solidFill>
              <a:latin typeface="+mj-lt"/>
            </a:endParaRPr>
          </a:p>
          <a:p>
            <a:pPr>
              <a:defRPr/>
            </a:pPr>
            <a:r>
              <a:rPr lang="en-GB" sz="2800" b="1" i="0" dirty="0">
                <a:solidFill>
                  <a:srgbClr val="00FFFF"/>
                </a:solidFill>
                <a:effectLst>
                  <a:outerShdw blurRad="38100" dist="38100" dir="2700000" algn="tl">
                    <a:srgbClr val="000000"/>
                  </a:outerShdw>
                </a:effectLst>
                <a:latin typeface="+mj-lt"/>
              </a:rPr>
              <a:t>Zionists got their </a:t>
            </a:r>
            <a:r>
              <a:rPr lang="en-GB" sz="2800" b="1" i="0" dirty="0">
                <a:solidFill>
                  <a:srgbClr val="FF0000"/>
                </a:solidFill>
                <a:effectLst>
                  <a:outerShdw blurRad="38100" dist="38100" dir="2700000" algn="tl">
                    <a:srgbClr val="000000"/>
                  </a:outerShdw>
                </a:effectLst>
                <a:latin typeface="+mj-lt"/>
              </a:rPr>
              <a:t>long-awaited draconian gun</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control laws </a:t>
            </a:r>
            <a:r>
              <a:rPr lang="en-GB" sz="2800" b="1" i="0" dirty="0">
                <a:solidFill>
                  <a:srgbClr val="FFFF00"/>
                </a:solidFill>
                <a:effectLst>
                  <a:outerShdw blurRad="38100" dist="38100" dir="2700000" algn="tl">
                    <a:srgbClr val="000000"/>
                  </a:outerShdw>
                </a:effectLst>
                <a:latin typeface="+mj-lt"/>
              </a:rPr>
              <a:t>passed in Australia as a result of this massacre. </a:t>
            </a:r>
          </a:p>
        </p:txBody>
      </p:sp>
      <p:pic>
        <p:nvPicPr>
          <p:cNvPr id="345092" name="Picture 4" descr="http://loveforlife.com.au/files/prbsolution_dees.jpg"/>
          <p:cNvPicPr>
            <a:picLocks noChangeAspect="1" noChangeArrowheads="1"/>
          </p:cNvPicPr>
          <p:nvPr/>
        </p:nvPicPr>
        <p:blipFill>
          <a:blip r:embed="rId3" cstate="print"/>
          <a:srcRect/>
          <a:stretch>
            <a:fillRect/>
          </a:stretch>
        </p:blipFill>
        <p:spPr bwMode="auto">
          <a:xfrm>
            <a:off x="357188" y="1500188"/>
            <a:ext cx="4378325" cy="500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circle(in)">
                                      <p:cBhvr>
                                        <p:cTn id="7" dur="2000"/>
                                        <p:tgtEl>
                                          <p:spTgt spid="34509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8920">
                                            <p:txEl>
                                              <p:pRg st="2" end="2"/>
                                            </p:txEl>
                                          </p:spTgt>
                                        </p:tgtEl>
                                        <p:attrNameLst>
                                          <p:attrName>style.visibility</p:attrName>
                                        </p:attrNameLst>
                                      </p:cBhvr>
                                      <p:to>
                                        <p:strVal val="visible"/>
                                      </p:to>
                                    </p:set>
                                    <p:anim calcmode="discrete" valueType="clr">
                                      <p:cBhvr override="childStyle">
                                        <p:cTn id="12" dur="80"/>
                                        <p:tgtEl>
                                          <p:spTgt spid="3892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8920">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892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F9413AB-299E-4949-ADD1-94468C987888}" type="slidenum">
              <a:rPr lang="en-GB"/>
              <a:pPr>
                <a:defRPr/>
              </a:pPr>
              <a:t>66</a:t>
            </a:fld>
            <a:endParaRPr lang="en-GB"/>
          </a:p>
        </p:txBody>
      </p:sp>
      <p:sp>
        <p:nvSpPr>
          <p:cNvPr id="41986"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41988" name="Text Box 4"/>
          <p:cNvSpPr txBox="1">
            <a:spLocks noChangeArrowheads="1"/>
          </p:cNvSpPr>
          <p:nvPr/>
        </p:nvSpPr>
        <p:spPr bwMode="auto">
          <a:xfrm>
            <a:off x="4427538" y="1189038"/>
            <a:ext cx="4716462" cy="701675"/>
          </a:xfrm>
          <a:prstGeom prst="rect">
            <a:avLst/>
          </a:prstGeom>
          <a:noFill/>
          <a:ln w="9525">
            <a:noFill/>
            <a:miter lim="800000"/>
            <a:headEnd/>
            <a:tailEnd/>
          </a:ln>
          <a:effectLst/>
        </p:spPr>
        <p:txBody>
          <a:bodyPr>
            <a:spAutoFit/>
          </a:bodyPr>
          <a:lstStyle/>
          <a:p>
            <a:pPr>
              <a:defRPr/>
            </a:pPr>
            <a:r>
              <a:rPr lang="en-GB" sz="2000" b="1" i="0">
                <a:effectLst>
                  <a:outerShdw blurRad="38100" dist="38100" dir="2700000" algn="tl">
                    <a:srgbClr val="000000"/>
                  </a:outerShdw>
                </a:effectLst>
              </a:rPr>
              <a:t/>
            </a:r>
            <a:br>
              <a:rPr lang="en-GB" sz="2000" b="1" i="0">
                <a:effectLst>
                  <a:outerShdw blurRad="38100" dist="38100" dir="2700000" algn="tl">
                    <a:srgbClr val="000000"/>
                  </a:outerShdw>
                </a:effectLst>
              </a:rPr>
            </a:br>
            <a:endParaRPr lang="en-GB" sz="2000" b="1" i="0">
              <a:effectLst>
                <a:outerShdw blurRad="38100" dist="38100" dir="2700000" algn="tl">
                  <a:srgbClr val="000000"/>
                </a:outerShdw>
              </a:effectLst>
            </a:endParaRPr>
          </a:p>
        </p:txBody>
      </p:sp>
      <p:pic>
        <p:nvPicPr>
          <p:cNvPr id="41990" name="Picture 6" descr="False_26"/>
          <p:cNvPicPr>
            <a:picLocks noGrp="1" noChangeAspect="1" noChangeArrowheads="1"/>
          </p:cNvPicPr>
          <p:nvPr>
            <p:ph idx="1"/>
          </p:nvPr>
        </p:nvPicPr>
        <p:blipFill>
          <a:blip r:embed="rId3" cstate="print">
            <a:lum bright="-6000" contrast="48000"/>
          </a:blip>
          <a:srcRect l="2425" t="2208" r="760" b="2417"/>
          <a:stretch>
            <a:fillRect/>
          </a:stretch>
        </p:blipFill>
        <p:spPr>
          <a:xfrm>
            <a:off x="250825" y="1773238"/>
            <a:ext cx="3963988" cy="4032250"/>
          </a:xfrm>
          <a:noFill/>
        </p:spPr>
      </p:pic>
      <p:sp>
        <p:nvSpPr>
          <p:cNvPr id="41992" name="Text Box 8"/>
          <p:cNvSpPr txBox="1">
            <a:spLocks noChangeArrowheads="1"/>
          </p:cNvSpPr>
          <p:nvPr/>
        </p:nvSpPr>
        <p:spPr bwMode="auto">
          <a:xfrm>
            <a:off x="4427538" y="1143000"/>
            <a:ext cx="4716462" cy="5386388"/>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Birmingham USA ....1998</a:t>
            </a:r>
            <a:r>
              <a:rPr lang="en-GB" sz="2800" i="0" dirty="0">
                <a:latin typeface="+mj-lt"/>
              </a:rPr>
              <a:t> </a:t>
            </a:r>
          </a:p>
          <a:p>
            <a:pPr>
              <a:defRPr/>
            </a:pPr>
            <a:endParaRPr lang="en-GB" sz="800" i="0" dirty="0">
              <a:latin typeface="+mj-lt"/>
              <a:hlinkClick r:id="rId4"/>
            </a:endParaRPr>
          </a:p>
          <a:p>
            <a:pPr>
              <a:defRPr/>
            </a:pPr>
            <a:r>
              <a:rPr lang="en-GB" sz="2800" b="1" i="0" dirty="0">
                <a:solidFill>
                  <a:srgbClr val="00FFFF"/>
                </a:solidFill>
                <a:effectLst>
                  <a:outerShdw blurRad="38100" dist="38100" dir="2700000" algn="tl">
                    <a:srgbClr val="000000"/>
                  </a:outerShdw>
                </a:effectLst>
                <a:latin typeface="+mj-lt"/>
              </a:rPr>
              <a:t>Birmingham abortion clinic bombed and two people killed.</a:t>
            </a:r>
          </a:p>
          <a:p>
            <a:pPr>
              <a:defRPr/>
            </a:pPr>
            <a:r>
              <a:rPr lang="en-GB" sz="2800" b="1" i="0" dirty="0">
                <a:solidFill>
                  <a:srgbClr val="FF0000"/>
                </a:solidFill>
                <a:effectLst>
                  <a:outerShdw blurRad="38100" dist="38100" dir="2700000" algn="tl">
                    <a:srgbClr val="000000"/>
                  </a:outerShdw>
                </a:effectLst>
                <a:latin typeface="+mj-lt"/>
              </a:rPr>
              <a:t>As a result of the bombing,</a:t>
            </a:r>
            <a:r>
              <a:rPr lang="en-GB" sz="2800" b="1" i="0" dirty="0">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abortion opponents were portrayed as lunatics, </a:t>
            </a:r>
            <a:r>
              <a:rPr lang="en-GB" sz="2800" b="1" i="0" dirty="0">
                <a:solidFill>
                  <a:srgbClr val="00FF00"/>
                </a:solidFill>
                <a:effectLst>
                  <a:outerShdw blurRad="38100" dist="38100" dir="2700000" algn="tl">
                    <a:srgbClr val="000000"/>
                  </a:outerShdw>
                </a:effectLst>
                <a:latin typeface="+mj-lt"/>
              </a:rPr>
              <a:t>while for the Jewish-dominated abortion industry special laws were passed to protect their trade. </a:t>
            </a:r>
            <a:r>
              <a:rPr lang="en-GB" sz="2800" i="0" dirty="0">
                <a:solidFill>
                  <a:srgbClr val="00FF00"/>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ircle(in)">
                                      <p:cBhvr>
                                        <p:cTn id="7" dur="2000"/>
                                        <p:tgtEl>
                                          <p:spTgt spid="4199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2"/>
                                        </p:tgtEl>
                                        <p:attrNameLst>
                                          <p:attrName>style.visibility</p:attrName>
                                        </p:attrNameLst>
                                      </p:cBhvr>
                                      <p:to>
                                        <p:strVal val="visible"/>
                                      </p:to>
                                    </p:set>
                                    <p:anim calcmode="discrete" valueType="clr">
                                      <p:cBhvr override="childStyle">
                                        <p:cTn id="12" dur="80"/>
                                        <p:tgtEl>
                                          <p:spTgt spid="4199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2"/>
                                        </p:tgtEl>
                                        <p:attrNameLst>
                                          <p:attrName>fillcolor</p:attrName>
                                        </p:attrNameLst>
                                      </p:cBhvr>
                                      <p:tavLst>
                                        <p:tav tm="0">
                                          <p:val>
                                            <p:clrVal>
                                              <a:schemeClr val="accent2"/>
                                            </p:clrVal>
                                          </p:val>
                                        </p:tav>
                                        <p:tav tm="50000">
                                          <p:val>
                                            <p:clrVal>
                                              <a:schemeClr val="hlink"/>
                                            </p:clrVal>
                                          </p:val>
                                        </p:tav>
                                      </p:tavLst>
                                    </p:anim>
                                    <p:set>
                                      <p:cBhvr>
                                        <p:cTn id="14" dur="80"/>
                                        <p:tgtEl>
                                          <p:spTgt spid="419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52480B6-AB26-4443-AB11-6FA30DFD8EA8}" type="slidenum">
              <a:rPr lang="en-GB"/>
              <a:pPr>
                <a:defRPr/>
              </a:pPr>
              <a:t>67</a:t>
            </a:fld>
            <a:endParaRPr lang="en-GB"/>
          </a:p>
        </p:txBody>
      </p:sp>
      <p:sp>
        <p:nvSpPr>
          <p:cNvPr id="43010"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43011" name="Text Box 3"/>
          <p:cNvSpPr txBox="1">
            <a:spLocks noChangeArrowheads="1"/>
          </p:cNvSpPr>
          <p:nvPr/>
        </p:nvSpPr>
        <p:spPr bwMode="auto">
          <a:xfrm>
            <a:off x="4427538" y="1189038"/>
            <a:ext cx="4716462" cy="701675"/>
          </a:xfrm>
          <a:prstGeom prst="rect">
            <a:avLst/>
          </a:prstGeom>
          <a:noFill/>
          <a:ln w="9525">
            <a:noFill/>
            <a:miter lim="800000"/>
            <a:headEnd/>
            <a:tailEnd/>
          </a:ln>
          <a:effectLst/>
        </p:spPr>
        <p:txBody>
          <a:bodyPr>
            <a:spAutoFit/>
          </a:bodyPr>
          <a:lstStyle/>
          <a:p>
            <a:pPr>
              <a:defRPr/>
            </a:pPr>
            <a:r>
              <a:rPr lang="en-GB" sz="2000" b="1" i="0">
                <a:effectLst>
                  <a:outerShdw blurRad="38100" dist="38100" dir="2700000" algn="tl">
                    <a:srgbClr val="000000"/>
                  </a:outerShdw>
                </a:effectLst>
              </a:rPr>
              <a:t/>
            </a:r>
            <a:br>
              <a:rPr lang="en-GB" sz="2000" b="1" i="0">
                <a:effectLst>
                  <a:outerShdw blurRad="38100" dist="38100" dir="2700000" algn="tl">
                    <a:srgbClr val="000000"/>
                  </a:outerShdw>
                </a:effectLst>
              </a:rPr>
            </a:br>
            <a:endParaRPr lang="en-GB" sz="2000" b="1" i="0">
              <a:effectLst>
                <a:outerShdw blurRad="38100" dist="38100" dir="2700000" algn="tl">
                  <a:srgbClr val="000000"/>
                </a:outerShdw>
              </a:effectLst>
            </a:endParaRPr>
          </a:p>
        </p:txBody>
      </p:sp>
      <p:pic>
        <p:nvPicPr>
          <p:cNvPr id="43015" name="Picture 7" descr="False_9"/>
          <p:cNvPicPr>
            <a:picLocks noGrp="1" noChangeAspect="1" noChangeArrowheads="1"/>
          </p:cNvPicPr>
          <p:nvPr>
            <p:ph idx="1"/>
          </p:nvPr>
        </p:nvPicPr>
        <p:blipFill>
          <a:blip r:embed="rId3" cstate="print"/>
          <a:srcRect/>
          <a:stretch>
            <a:fillRect/>
          </a:stretch>
        </p:blipFill>
        <p:spPr>
          <a:xfrm>
            <a:off x="201613" y="1285875"/>
            <a:ext cx="8728075" cy="4286250"/>
          </a:xfrm>
          <a:noFill/>
        </p:spPr>
      </p:pic>
      <p:sp>
        <p:nvSpPr>
          <p:cNvPr id="43017" name="Text Box 9"/>
          <p:cNvSpPr txBox="1">
            <a:spLocks noChangeArrowheads="1"/>
          </p:cNvSpPr>
          <p:nvPr/>
        </p:nvSpPr>
        <p:spPr bwMode="auto">
          <a:xfrm>
            <a:off x="0" y="5780782"/>
            <a:ext cx="9144000" cy="107721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600" b="1" i="0" dirty="0" err="1">
                <a:solidFill>
                  <a:srgbClr val="00FF00"/>
                </a:solidFill>
                <a:effectLst>
                  <a:outerShdw blurRad="38100" dist="38100" dir="2700000" algn="tl">
                    <a:srgbClr val="000000"/>
                  </a:outerShdw>
                </a:effectLst>
                <a:latin typeface="+mj-lt"/>
              </a:rPr>
              <a:t>Egyptair</a:t>
            </a:r>
            <a:r>
              <a:rPr lang="en-GB" sz="3600" b="1" i="0" dirty="0">
                <a:solidFill>
                  <a:srgbClr val="00FF00"/>
                </a:solidFill>
                <a:effectLst>
                  <a:outerShdw blurRad="38100" dist="38100" dir="2700000" algn="tl">
                    <a:srgbClr val="000000"/>
                  </a:outerShdw>
                </a:effectLst>
                <a:latin typeface="+mj-lt"/>
              </a:rPr>
              <a:t> 990.....1999</a:t>
            </a:r>
            <a:r>
              <a:rPr lang="en-GB" sz="3600" i="0" dirty="0">
                <a:solidFill>
                  <a:srgbClr val="FF0066"/>
                </a:solidFill>
                <a:effectLst>
                  <a:outerShdw blurRad="38100" dist="38100" dir="2700000" algn="tl">
                    <a:srgbClr val="000000"/>
                  </a:outerShdw>
                </a:effectLst>
                <a:latin typeface="+mj-lt"/>
              </a:rPr>
              <a:t> </a:t>
            </a:r>
          </a:p>
          <a:p>
            <a:pPr algn="ctr">
              <a:defRPr/>
            </a:pPr>
            <a:r>
              <a:rPr lang="en-GB" sz="2800" b="1" i="0" dirty="0">
                <a:solidFill>
                  <a:srgbClr val="FFFF00"/>
                </a:solidFill>
                <a:effectLst>
                  <a:outerShdw blurRad="38100" dist="38100" dir="2700000" algn="tl">
                    <a:srgbClr val="000000"/>
                  </a:outerShdw>
                </a:effectLst>
                <a:latin typeface="+mj-lt"/>
              </a:rPr>
              <a:t>Israel planted a </a:t>
            </a:r>
            <a:r>
              <a:rPr lang="en-GB" sz="2800" b="1" i="0" dirty="0" err="1">
                <a:solidFill>
                  <a:srgbClr val="FFFF00"/>
                </a:solidFill>
                <a:effectLst>
                  <a:outerShdw blurRad="38100" dist="38100" dir="2700000" algn="tl">
                    <a:srgbClr val="000000"/>
                  </a:outerShdw>
                </a:effectLst>
                <a:latin typeface="+mj-lt"/>
              </a:rPr>
              <a:t>thermite</a:t>
            </a:r>
            <a:r>
              <a:rPr lang="en-GB" sz="2800" b="1" i="0" dirty="0">
                <a:solidFill>
                  <a:srgbClr val="FFFF00"/>
                </a:solidFill>
                <a:effectLst>
                  <a:outerShdw blurRad="38100" dist="38100" dir="2700000" algn="tl">
                    <a:srgbClr val="000000"/>
                  </a:outerShdw>
                </a:effectLst>
                <a:latin typeface="+mj-lt"/>
              </a:rPr>
              <a:t> bomb in the aircraft tail.</a:t>
            </a:r>
            <a:r>
              <a:rPr lang="en-GB" sz="2800" i="0" dirty="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circle(in)">
                                      <p:cBhvr>
                                        <p:cTn id="7" dur="20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3017"/>
                                        </p:tgtEl>
                                        <p:attrNameLst>
                                          <p:attrName>style.visibility</p:attrName>
                                        </p:attrNameLst>
                                      </p:cBhvr>
                                      <p:to>
                                        <p:strVal val="visible"/>
                                      </p:to>
                                    </p:set>
                                    <p:anim calcmode="discrete" valueType="clr">
                                      <p:cBhvr override="childStyle">
                                        <p:cTn id="12" dur="80"/>
                                        <p:tgtEl>
                                          <p:spTgt spid="4301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3017"/>
                                        </p:tgtEl>
                                        <p:attrNameLst>
                                          <p:attrName>fillcolor</p:attrName>
                                        </p:attrNameLst>
                                      </p:cBhvr>
                                      <p:tavLst>
                                        <p:tav tm="0">
                                          <p:val>
                                            <p:clrVal>
                                              <a:schemeClr val="accent2"/>
                                            </p:clrVal>
                                          </p:val>
                                        </p:tav>
                                        <p:tav tm="50000">
                                          <p:val>
                                            <p:clrVal>
                                              <a:schemeClr val="hlink"/>
                                            </p:clrVal>
                                          </p:val>
                                        </p:tav>
                                      </p:tavLst>
                                    </p:anim>
                                    <p:set>
                                      <p:cBhvr>
                                        <p:cTn id="14" dur="80"/>
                                        <p:tgtEl>
                                          <p:spTgt spid="430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0AD3416-9D96-41F8-BE9F-0C681D051388}" type="slidenum">
              <a:rPr lang="en-GB"/>
              <a:pPr>
                <a:defRPr/>
              </a:pPr>
              <a:t>68</a:t>
            </a:fld>
            <a:endParaRPr lang="en-GB"/>
          </a:p>
        </p:txBody>
      </p:sp>
      <p:sp>
        <p:nvSpPr>
          <p:cNvPr id="44034"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44035" name="Text Box 3"/>
          <p:cNvSpPr txBox="1">
            <a:spLocks noChangeArrowheads="1"/>
          </p:cNvSpPr>
          <p:nvPr/>
        </p:nvSpPr>
        <p:spPr bwMode="auto">
          <a:xfrm>
            <a:off x="4427538" y="1189038"/>
            <a:ext cx="4716462" cy="701675"/>
          </a:xfrm>
          <a:prstGeom prst="rect">
            <a:avLst/>
          </a:prstGeom>
          <a:noFill/>
          <a:ln w="9525">
            <a:noFill/>
            <a:miter lim="800000"/>
            <a:headEnd/>
            <a:tailEnd/>
          </a:ln>
          <a:effectLst/>
        </p:spPr>
        <p:txBody>
          <a:bodyPr>
            <a:spAutoFit/>
          </a:bodyPr>
          <a:lstStyle/>
          <a:p>
            <a:pPr>
              <a:defRPr/>
            </a:pPr>
            <a:r>
              <a:rPr lang="en-GB" sz="2000" b="1" i="0">
                <a:effectLst>
                  <a:outerShdw blurRad="38100" dist="38100" dir="2700000" algn="tl">
                    <a:srgbClr val="000000"/>
                  </a:outerShdw>
                </a:effectLst>
              </a:rPr>
              <a:t/>
            </a:r>
            <a:br>
              <a:rPr lang="en-GB" sz="2000" b="1" i="0">
                <a:effectLst>
                  <a:outerShdw blurRad="38100" dist="38100" dir="2700000" algn="tl">
                    <a:srgbClr val="000000"/>
                  </a:outerShdw>
                </a:effectLst>
              </a:rPr>
            </a:br>
            <a:endParaRPr lang="en-GB" sz="2000" b="1" i="0">
              <a:effectLst>
                <a:outerShdw blurRad="38100" dist="38100" dir="2700000" algn="tl">
                  <a:srgbClr val="000000"/>
                </a:outerShdw>
              </a:effectLst>
            </a:endParaRPr>
          </a:p>
        </p:txBody>
      </p:sp>
      <p:pic>
        <p:nvPicPr>
          <p:cNvPr id="44039" name="Picture 7" descr="False_19"/>
          <p:cNvPicPr>
            <a:picLocks noGrp="1" noChangeAspect="1" noChangeArrowheads="1"/>
          </p:cNvPicPr>
          <p:nvPr>
            <p:ph idx="1"/>
          </p:nvPr>
        </p:nvPicPr>
        <p:blipFill>
          <a:blip r:embed="rId3" cstate="print"/>
          <a:srcRect/>
          <a:stretch>
            <a:fillRect/>
          </a:stretch>
        </p:blipFill>
        <p:spPr>
          <a:xfrm>
            <a:off x="395288" y="1412875"/>
            <a:ext cx="4586287" cy="4530725"/>
          </a:xfrm>
          <a:noFill/>
        </p:spPr>
      </p:pic>
      <p:sp>
        <p:nvSpPr>
          <p:cNvPr id="44041" name="Text Box 9"/>
          <p:cNvSpPr txBox="1">
            <a:spLocks noChangeArrowheads="1"/>
          </p:cNvSpPr>
          <p:nvPr/>
        </p:nvSpPr>
        <p:spPr bwMode="auto">
          <a:xfrm>
            <a:off x="5076825" y="1285875"/>
            <a:ext cx="4067175" cy="5262563"/>
          </a:xfrm>
          <a:prstGeom prst="rect">
            <a:avLst/>
          </a:prstGeom>
          <a:noFill/>
          <a:ln w="9525">
            <a:noFill/>
            <a:miter lim="800000"/>
            <a:headEnd/>
            <a:tailEnd/>
          </a:ln>
          <a:effectLst/>
        </p:spPr>
        <p:txBody>
          <a:bodyPr>
            <a:spAutoFit/>
          </a:bodyPr>
          <a:lstStyle/>
          <a:p>
            <a:pPr algn="ctr">
              <a:defRPr/>
            </a:pPr>
            <a:r>
              <a:rPr lang="en-GB" sz="2800" b="1" i="0" dirty="0">
                <a:solidFill>
                  <a:srgbClr val="00FF00"/>
                </a:solidFill>
                <a:effectLst>
                  <a:outerShdw blurRad="38100" dist="38100" dir="2700000" algn="tl">
                    <a:srgbClr val="000000"/>
                  </a:outerShdw>
                </a:effectLst>
                <a:latin typeface="+mj-lt"/>
              </a:rPr>
              <a:t>USS Cole</a:t>
            </a:r>
            <a:endParaRPr lang="en-GB" sz="2800" i="0" dirty="0">
              <a:solidFill>
                <a:srgbClr val="00FF00"/>
              </a:solidFill>
              <a:latin typeface="+mj-lt"/>
            </a:endParaRPr>
          </a:p>
          <a:p>
            <a:pPr>
              <a:defRPr/>
            </a:pPr>
            <a:r>
              <a:rPr lang="en-GB" sz="2800" b="1" i="0" dirty="0" err="1">
                <a:solidFill>
                  <a:srgbClr val="00FFFF"/>
                </a:solidFill>
                <a:effectLst>
                  <a:outerShdw blurRad="38100" dist="38100" dir="2700000" algn="tl">
                    <a:srgbClr val="000000"/>
                  </a:outerShdw>
                </a:effectLst>
                <a:latin typeface="+mj-lt"/>
              </a:rPr>
              <a:t>Sayanims</a:t>
            </a:r>
            <a:r>
              <a:rPr lang="en-GB" sz="2800" b="1" i="0" dirty="0">
                <a:solidFill>
                  <a:srgbClr val="00FFFF"/>
                </a:solidFill>
                <a:effectLst>
                  <a:outerShdw blurRad="38100" dist="38100" dir="2700000" algn="tl">
                    <a:srgbClr val="000000"/>
                  </a:outerShdw>
                </a:effectLst>
                <a:latin typeface="+mj-lt"/>
              </a:rPr>
              <a:t> in the Pentagon had the Cole directed to a part in Yemen,</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where Israeli agents had Arab patsies approach</a:t>
            </a:r>
            <a:r>
              <a:rPr lang="en-GB" sz="2800" b="1" i="0" dirty="0">
                <a:effectLst>
                  <a:outerShdw blurRad="38100" dist="38100" dir="2700000" algn="tl">
                    <a:srgbClr val="000000"/>
                  </a:outerShdw>
                </a:effectLst>
                <a:latin typeface="+mj-lt"/>
              </a:rPr>
              <a:t> </a:t>
            </a:r>
            <a:r>
              <a:rPr lang="en-GB" sz="2800" b="1" i="0" dirty="0">
                <a:solidFill>
                  <a:srgbClr val="FF0000"/>
                </a:solidFill>
                <a:effectLst>
                  <a:outerShdw blurRad="38100" dist="38100" dir="2700000" algn="tl">
                    <a:srgbClr val="000000"/>
                  </a:outerShdw>
                </a:effectLst>
                <a:latin typeface="+mj-lt"/>
              </a:rPr>
              <a:t>the Cole</a:t>
            </a:r>
            <a:r>
              <a:rPr lang="en-GB" sz="2800" b="1" i="0" dirty="0">
                <a:solidFill>
                  <a:srgbClr val="FF33CC"/>
                </a:solidFill>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with a small boat, in order to be seen by crewmen, </a:t>
            </a:r>
            <a:r>
              <a:rPr lang="en-GB" sz="2800" b="1" i="0" dirty="0">
                <a:solidFill>
                  <a:srgbClr val="00FF00"/>
                </a:solidFill>
                <a:effectLst>
                  <a:outerShdw blurRad="38100" dist="38100" dir="2700000" algn="tl">
                    <a:srgbClr val="000000"/>
                  </a:outerShdw>
                </a:effectLst>
                <a:latin typeface="+mj-lt"/>
              </a:rPr>
              <a:t>while they attacked it with a shape charge.</a:t>
            </a:r>
            <a:r>
              <a:rPr lang="en-GB" sz="2800" b="1" i="0" dirty="0">
                <a:effectLst>
                  <a:outerShdw blurRad="38100" dist="38100" dir="2700000" algn="tl">
                    <a:srgbClr val="000000"/>
                  </a:outerShdw>
                </a:effectLst>
                <a:latin typeface="+mj-lt"/>
              </a:rPr>
              <a:t> </a:t>
            </a:r>
            <a:endParaRPr lang="en-GB" sz="2000" b="1" i="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circle(in)">
                                      <p:cBhvr>
                                        <p:cTn id="7" dur="2000"/>
                                        <p:tgtEl>
                                          <p:spTgt spid="4403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4041"/>
                                        </p:tgtEl>
                                        <p:attrNameLst>
                                          <p:attrName>style.visibility</p:attrName>
                                        </p:attrNameLst>
                                      </p:cBhvr>
                                      <p:to>
                                        <p:strVal val="visible"/>
                                      </p:to>
                                    </p:set>
                                    <p:anim calcmode="discrete" valueType="clr">
                                      <p:cBhvr override="childStyle">
                                        <p:cTn id="12" dur="80"/>
                                        <p:tgtEl>
                                          <p:spTgt spid="440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4041"/>
                                        </p:tgtEl>
                                        <p:attrNameLst>
                                          <p:attrName>fillcolor</p:attrName>
                                        </p:attrNameLst>
                                      </p:cBhvr>
                                      <p:tavLst>
                                        <p:tav tm="0">
                                          <p:val>
                                            <p:clrVal>
                                              <a:schemeClr val="accent2"/>
                                            </p:clrVal>
                                          </p:val>
                                        </p:tav>
                                        <p:tav tm="50000">
                                          <p:val>
                                            <p:clrVal>
                                              <a:schemeClr val="hlink"/>
                                            </p:clrVal>
                                          </p:val>
                                        </p:tav>
                                      </p:tavLst>
                                    </p:anim>
                                    <p:set>
                                      <p:cBhvr>
                                        <p:cTn id="14" dur="80"/>
                                        <p:tgtEl>
                                          <p:spTgt spid="440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4E699FA9-5576-449F-A666-0C672B858E72}" type="slidenum">
              <a:rPr lang="en-GB"/>
              <a:pPr>
                <a:defRPr/>
              </a:pPr>
              <a:t>69</a:t>
            </a:fld>
            <a:endParaRPr lang="en-GB"/>
          </a:p>
        </p:txBody>
      </p:sp>
      <p:sp>
        <p:nvSpPr>
          <p:cNvPr id="45058"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smtClean="0">
              <a:solidFill>
                <a:srgbClr val="FF0000"/>
              </a:solidFill>
            </a:endParaRPr>
          </a:p>
        </p:txBody>
      </p:sp>
      <p:sp>
        <p:nvSpPr>
          <p:cNvPr id="45059" name="Text Box 3"/>
          <p:cNvSpPr txBox="1">
            <a:spLocks noChangeArrowheads="1"/>
          </p:cNvSpPr>
          <p:nvPr/>
        </p:nvSpPr>
        <p:spPr bwMode="auto">
          <a:xfrm>
            <a:off x="4427538" y="1189038"/>
            <a:ext cx="4716462" cy="701675"/>
          </a:xfrm>
          <a:prstGeom prst="rect">
            <a:avLst/>
          </a:prstGeom>
          <a:noFill/>
          <a:ln w="9525">
            <a:noFill/>
            <a:miter lim="800000"/>
            <a:headEnd/>
            <a:tailEnd/>
          </a:ln>
          <a:effectLst/>
        </p:spPr>
        <p:txBody>
          <a:bodyPr>
            <a:spAutoFit/>
          </a:bodyPr>
          <a:lstStyle/>
          <a:p>
            <a:pPr>
              <a:defRPr/>
            </a:pPr>
            <a:r>
              <a:rPr lang="en-GB" sz="2000" b="1" i="0">
                <a:effectLst>
                  <a:outerShdw blurRad="38100" dist="38100" dir="2700000" algn="tl">
                    <a:srgbClr val="000000"/>
                  </a:outerShdw>
                </a:effectLst>
              </a:rPr>
              <a:t/>
            </a:r>
            <a:br>
              <a:rPr lang="en-GB" sz="2000" b="1" i="0">
                <a:effectLst>
                  <a:outerShdw blurRad="38100" dist="38100" dir="2700000" algn="tl">
                    <a:srgbClr val="000000"/>
                  </a:outerShdw>
                </a:effectLst>
              </a:rPr>
            </a:br>
            <a:endParaRPr lang="en-GB" sz="2000" b="1" i="0">
              <a:effectLst>
                <a:outerShdw blurRad="38100" dist="38100" dir="2700000" algn="tl">
                  <a:srgbClr val="000000"/>
                </a:outerShdw>
              </a:effectLst>
            </a:endParaRPr>
          </a:p>
        </p:txBody>
      </p:sp>
      <p:pic>
        <p:nvPicPr>
          <p:cNvPr id="45063" name="Picture 7" descr="2n_plane_hit"/>
          <p:cNvPicPr>
            <a:picLocks noGrp="1" noChangeAspect="1" noChangeArrowheads="1"/>
          </p:cNvPicPr>
          <p:nvPr>
            <p:ph idx="1"/>
          </p:nvPr>
        </p:nvPicPr>
        <p:blipFill>
          <a:blip r:embed="rId3" cstate="print"/>
          <a:srcRect/>
          <a:stretch>
            <a:fillRect/>
          </a:stretch>
        </p:blipFill>
        <p:spPr>
          <a:xfrm>
            <a:off x="250825" y="1628775"/>
            <a:ext cx="4783138" cy="3556000"/>
          </a:xfrm>
          <a:noFill/>
        </p:spPr>
      </p:pic>
      <p:sp>
        <p:nvSpPr>
          <p:cNvPr id="45066" name="Text Box 10"/>
          <p:cNvSpPr txBox="1">
            <a:spLocks noChangeArrowheads="1"/>
          </p:cNvSpPr>
          <p:nvPr/>
        </p:nvSpPr>
        <p:spPr bwMode="auto">
          <a:xfrm>
            <a:off x="5286375" y="1349375"/>
            <a:ext cx="3857625" cy="4616450"/>
          </a:xfrm>
          <a:prstGeom prst="rect">
            <a:avLst/>
          </a:prstGeom>
          <a:noFill/>
          <a:ln w="9525">
            <a:noFill/>
            <a:miter lim="800000"/>
            <a:headEnd/>
            <a:tailEnd/>
          </a:ln>
          <a:effectLst/>
        </p:spPr>
        <p:txBody>
          <a:bodyPr>
            <a:spAutoFit/>
          </a:bodyPr>
          <a:lstStyle/>
          <a:p>
            <a:pPr>
              <a:defRPr/>
            </a:pPr>
            <a:r>
              <a:rPr lang="en-GB" sz="2800" b="1" i="0" dirty="0">
                <a:solidFill>
                  <a:srgbClr val="00FF00"/>
                </a:solidFill>
                <a:effectLst>
                  <a:outerShdw blurRad="38100" dist="38100" dir="2700000" algn="tl">
                    <a:srgbClr val="000000"/>
                  </a:outerShdw>
                </a:effectLst>
                <a:latin typeface="+mj-lt"/>
              </a:rPr>
              <a:t>Sept 11 .....2001</a:t>
            </a:r>
            <a:r>
              <a:rPr lang="en-GB" sz="2800" i="0" dirty="0">
                <a:latin typeface="+mj-lt"/>
              </a:rPr>
              <a:t> </a:t>
            </a:r>
          </a:p>
          <a:p>
            <a:pPr>
              <a:defRPr/>
            </a:pPr>
            <a:endParaRPr lang="en-GB" sz="2800" i="0" dirty="0">
              <a:latin typeface="+mj-lt"/>
            </a:endParaRPr>
          </a:p>
          <a:p>
            <a:pPr>
              <a:defRPr/>
            </a:pPr>
            <a:r>
              <a:rPr lang="en-GB" sz="2800" b="1" i="0" dirty="0">
                <a:solidFill>
                  <a:srgbClr val="00FFFF"/>
                </a:solidFill>
                <a:effectLst>
                  <a:outerShdw blurRad="38100" dist="38100" dir="2700000" algn="tl">
                    <a:srgbClr val="000000"/>
                  </a:outerShdw>
                </a:effectLst>
                <a:latin typeface="+mj-lt"/>
              </a:rPr>
              <a:t>The most brazen of all Israeli attacks</a:t>
            </a:r>
            <a:r>
              <a:rPr lang="en-GB" sz="2800" b="1" i="0" dirty="0">
                <a:solidFill>
                  <a:srgbClr val="FFFF00"/>
                </a:solidFill>
                <a:effectLst>
                  <a:outerShdw blurRad="38100" dist="38100" dir="2700000" algn="tl">
                    <a:srgbClr val="000000"/>
                  </a:outerShdw>
                </a:effectLst>
                <a:latin typeface="+mj-lt"/>
              </a:rPr>
              <a:t> </a:t>
            </a:r>
          </a:p>
          <a:p>
            <a:pPr>
              <a:spcBef>
                <a:spcPct val="50000"/>
              </a:spcBef>
              <a:defRPr/>
            </a:pPr>
            <a:r>
              <a:rPr lang="en-GB" sz="2800" b="1" i="0" dirty="0">
                <a:solidFill>
                  <a:srgbClr val="00FF00"/>
                </a:solidFill>
                <a:effectLst>
                  <a:outerShdw blurRad="38100" dist="38100" dir="2700000" algn="tl">
                    <a:srgbClr val="000000"/>
                  </a:outerShdw>
                </a:effectLst>
                <a:latin typeface="+mj-lt"/>
              </a:rPr>
              <a:t>Time does not permit in this presentation to go into all the sordid details on the attack on the twin towers, </a:t>
            </a:r>
            <a:endParaRPr lang="en-GB" sz="2800" dirty="0">
              <a:solidFill>
                <a:srgbClr val="00FF00"/>
              </a:solidFill>
              <a:latin typeface="+mj-lt"/>
            </a:endParaRPr>
          </a:p>
        </p:txBody>
      </p:sp>
      <p:sp>
        <p:nvSpPr>
          <p:cNvPr id="45068" name="Text Box 12"/>
          <p:cNvSpPr txBox="1">
            <a:spLocks noChangeArrowheads="1"/>
          </p:cNvSpPr>
          <p:nvPr/>
        </p:nvSpPr>
        <p:spPr bwMode="auto">
          <a:xfrm>
            <a:off x="214313" y="5286375"/>
            <a:ext cx="4824412" cy="1373188"/>
          </a:xfrm>
          <a:prstGeom prst="rect">
            <a:avLst/>
          </a:prstGeom>
          <a:noFill/>
          <a:ln w="9525">
            <a:noFill/>
            <a:miter lim="800000"/>
            <a:headEnd/>
            <a:tailEnd/>
          </a:ln>
          <a:effectLst/>
        </p:spPr>
        <p:txBody>
          <a:bodyPr>
            <a:spAutoFit/>
          </a:bodyPr>
          <a:lstStyle/>
          <a:p>
            <a:pPr algn="ctr">
              <a:spcBef>
                <a:spcPct val="50000"/>
              </a:spcBef>
              <a:defRPr/>
            </a:pPr>
            <a:r>
              <a:rPr lang="en-GB" sz="2800" b="1" i="0" dirty="0">
                <a:solidFill>
                  <a:srgbClr val="FFFF00"/>
                </a:solidFill>
                <a:effectLst>
                  <a:outerShdw blurRad="38100" dist="38100" dir="2700000" algn="tl">
                    <a:srgbClr val="000000"/>
                  </a:outerShdw>
                </a:effectLst>
                <a:latin typeface="+mj-lt"/>
              </a:rPr>
              <a:t>The </a:t>
            </a:r>
            <a:r>
              <a:rPr lang="en-GB" sz="2800" b="1" i="0" dirty="0">
                <a:solidFill>
                  <a:srgbClr val="FF0000"/>
                </a:solidFill>
                <a:effectLst>
                  <a:outerShdw blurRad="38100" dist="38100" dir="2700000" algn="tl">
                    <a:srgbClr val="000000"/>
                  </a:outerShdw>
                </a:effectLst>
                <a:latin typeface="+mj-lt"/>
              </a:rPr>
              <a:t>911 attack</a:t>
            </a:r>
            <a:r>
              <a:rPr lang="en-GB" sz="2800" b="1" i="0" dirty="0">
                <a:solidFill>
                  <a:srgbClr val="FFFF00"/>
                </a:solidFill>
                <a:effectLst>
                  <a:outerShdw blurRad="38100" dist="38100" dir="2700000" algn="tl">
                    <a:srgbClr val="000000"/>
                  </a:outerShdw>
                </a:effectLst>
                <a:latin typeface="+mj-lt"/>
              </a:rPr>
              <a:t> on the twin towers of the World Trade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circle(in)">
                                      <p:cBhvr>
                                        <p:cTn id="7" dur="20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8"/>
                                        </p:tgtEl>
                                        <p:attrNameLst>
                                          <p:attrName>style.visibility</p:attrName>
                                        </p:attrNameLst>
                                      </p:cBhvr>
                                      <p:to>
                                        <p:strVal val="visible"/>
                                      </p:to>
                                    </p:set>
                                    <p:anim calcmode="lin" valueType="num">
                                      <p:cBhvr additive="base">
                                        <p:cTn id="12" dur="500" fill="hold"/>
                                        <p:tgtEl>
                                          <p:spTgt spid="45068"/>
                                        </p:tgtEl>
                                        <p:attrNameLst>
                                          <p:attrName>ppt_x</p:attrName>
                                        </p:attrNameLst>
                                      </p:cBhvr>
                                      <p:tavLst>
                                        <p:tav tm="0">
                                          <p:val>
                                            <p:strVal val="#ppt_x"/>
                                          </p:val>
                                        </p:tav>
                                        <p:tav tm="100000">
                                          <p:val>
                                            <p:strVal val="#ppt_x"/>
                                          </p:val>
                                        </p:tav>
                                      </p:tavLst>
                                    </p:anim>
                                    <p:anim calcmode="lin" valueType="num">
                                      <p:cBhvr additive="base">
                                        <p:cTn id="13"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5066"/>
                                        </p:tgtEl>
                                        <p:attrNameLst>
                                          <p:attrName>style.visibility</p:attrName>
                                        </p:attrNameLst>
                                      </p:cBhvr>
                                      <p:to>
                                        <p:strVal val="visible"/>
                                      </p:to>
                                    </p:set>
                                    <p:anim calcmode="discrete" valueType="clr">
                                      <p:cBhvr override="childStyle">
                                        <p:cTn id="18" dur="80"/>
                                        <p:tgtEl>
                                          <p:spTgt spid="4506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5066"/>
                                        </p:tgtEl>
                                        <p:attrNameLst>
                                          <p:attrName>fillcolor</p:attrName>
                                        </p:attrNameLst>
                                      </p:cBhvr>
                                      <p:tavLst>
                                        <p:tav tm="0">
                                          <p:val>
                                            <p:clrVal>
                                              <a:schemeClr val="accent2"/>
                                            </p:clrVal>
                                          </p:val>
                                        </p:tav>
                                        <p:tav tm="50000">
                                          <p:val>
                                            <p:clrVal>
                                              <a:schemeClr val="hlink"/>
                                            </p:clrVal>
                                          </p:val>
                                        </p:tav>
                                      </p:tavLst>
                                    </p:anim>
                                    <p:set>
                                      <p:cBhvr>
                                        <p:cTn id="20" dur="80"/>
                                        <p:tgtEl>
                                          <p:spTgt spid="450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p:bldP spid="450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65D278C-51AD-4610-9C58-ABAAF8F3E0D8}" type="slidenum">
              <a:rPr lang="en-GB"/>
              <a:pPr>
                <a:defRPr/>
              </a:pPr>
              <a:t>7</a:t>
            </a:fld>
            <a:endParaRPr lang="en-GB"/>
          </a:p>
        </p:txBody>
      </p:sp>
      <p:sp>
        <p:nvSpPr>
          <p:cNvPr id="116738" name="Rectangle 2"/>
          <p:cNvSpPr>
            <a:spLocks noGrp="1" noChangeArrowheads="1"/>
          </p:cNvSpPr>
          <p:nvPr>
            <p:ph type="title"/>
          </p:nvPr>
        </p:nvSpPr>
        <p:spPr/>
        <p:txBody>
          <a:bodyPr/>
          <a:lstStyle/>
          <a:p>
            <a:pPr eaLnBrk="1" hangingPunct="1">
              <a:defRPr/>
            </a:pPr>
            <a:r>
              <a:rPr lang="en-GB" b="1" smtClean="0">
                <a:solidFill>
                  <a:srgbClr val="FF0000"/>
                </a:solidFill>
              </a:rPr>
              <a:t>The </a:t>
            </a:r>
            <a:r>
              <a:rPr lang="en-GB" b="1" smtClean="0">
                <a:solidFill>
                  <a:srgbClr val="FFFF00"/>
                </a:solidFill>
              </a:rPr>
              <a:t>Reichstag</a:t>
            </a:r>
            <a:r>
              <a:rPr lang="en-GB" b="1" smtClean="0">
                <a:solidFill>
                  <a:srgbClr val="FF0000"/>
                </a:solidFill>
              </a:rPr>
              <a:t> Fire</a:t>
            </a:r>
            <a:r>
              <a:rPr lang="en-GB" smtClean="0"/>
              <a:t> </a:t>
            </a:r>
          </a:p>
        </p:txBody>
      </p:sp>
      <p:pic>
        <p:nvPicPr>
          <p:cNvPr id="116739" name="Picture 3" descr="021227-conspiracy-9"/>
          <p:cNvPicPr>
            <a:picLocks noGrp="1" noChangeAspect="1" noChangeArrowheads="1"/>
          </p:cNvPicPr>
          <p:nvPr>
            <p:ph idx="1"/>
          </p:nvPr>
        </p:nvPicPr>
        <p:blipFill>
          <a:blip r:embed="rId3" cstate="print">
            <a:duotone>
              <a:prstClr val="black"/>
              <a:schemeClr val="accent2">
                <a:tint val="45000"/>
                <a:satMod val="400000"/>
              </a:schemeClr>
            </a:duotone>
          </a:blip>
          <a:srcRect/>
          <a:stretch>
            <a:fillRect/>
          </a:stretch>
        </p:blipFill>
        <p:spPr>
          <a:xfrm>
            <a:off x="250825" y="1341438"/>
            <a:ext cx="4768850" cy="5157787"/>
          </a:xfrm>
        </p:spPr>
      </p:pic>
      <p:sp>
        <p:nvSpPr>
          <p:cNvPr id="116740" name="Text Box 4"/>
          <p:cNvSpPr txBox="1">
            <a:spLocks noChangeArrowheads="1"/>
          </p:cNvSpPr>
          <p:nvPr/>
        </p:nvSpPr>
        <p:spPr bwMode="auto">
          <a:xfrm>
            <a:off x="5364163" y="1989138"/>
            <a:ext cx="3529012" cy="3935412"/>
          </a:xfrm>
          <a:prstGeom prst="rect">
            <a:avLst/>
          </a:prstGeom>
          <a:noFill/>
          <a:ln w="9525">
            <a:noFill/>
            <a:miter lim="800000"/>
            <a:headEnd/>
            <a:tailEnd/>
          </a:ln>
          <a:effectLst/>
        </p:spPr>
        <p:txBody>
          <a:bodyPr>
            <a:spAutoFit/>
          </a:bodyPr>
          <a:lstStyle/>
          <a:p>
            <a:pPr eaLnBrk="0" hangingPunct="0">
              <a:spcBef>
                <a:spcPct val="50000"/>
              </a:spcBef>
              <a:defRPr/>
            </a:pPr>
            <a:r>
              <a:rPr lang="en-GB" sz="2800" b="1" i="0" dirty="0">
                <a:solidFill>
                  <a:srgbClr val="00FFFF"/>
                </a:solidFill>
                <a:effectLst>
                  <a:outerShdw blurRad="38100" dist="38100" dir="2700000" algn="tl">
                    <a:srgbClr val="000000"/>
                  </a:outerShdw>
                </a:effectLst>
                <a:latin typeface="Arial" charset="0"/>
              </a:rPr>
              <a:t>Like the twin towers the </a:t>
            </a:r>
            <a:r>
              <a:rPr lang="en-GB" sz="2800" b="1" i="0" dirty="0">
                <a:solidFill>
                  <a:srgbClr val="FF0000"/>
                </a:solidFill>
                <a:effectLst>
                  <a:outerShdw blurRad="38100" dist="38100" dir="2700000" algn="tl">
                    <a:srgbClr val="000000"/>
                  </a:outerShdw>
                </a:effectLst>
                <a:latin typeface="Arial" charset="0"/>
              </a:rPr>
              <a:t>“terrorist attack”</a:t>
            </a:r>
            <a:r>
              <a:rPr lang="en-GB" sz="2800" b="1" i="0" dirty="0">
                <a:solidFill>
                  <a:srgbClr val="99FF33"/>
                </a:solidFill>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on the Reichstag was faked to make the population accept a </a:t>
            </a:r>
            <a:r>
              <a:rPr lang="en-GB" sz="2800" b="1" i="0" dirty="0">
                <a:solidFill>
                  <a:srgbClr val="00FF00"/>
                </a:solidFill>
                <a:effectLst>
                  <a:outerShdw blurRad="38100" dist="38100" dir="2700000" algn="tl">
                    <a:srgbClr val="000000"/>
                  </a:outerShdw>
                </a:effectLst>
                <a:latin typeface="Arial" charset="0"/>
              </a:rPr>
              <a:t>draconian “security” clamp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circle(in)">
                                      <p:cBhvr>
                                        <p:cTn id="7" dur="20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6740"/>
                                        </p:tgtEl>
                                        <p:attrNameLst>
                                          <p:attrName>style.visibility</p:attrName>
                                        </p:attrNameLst>
                                      </p:cBhvr>
                                      <p:to>
                                        <p:strVal val="visible"/>
                                      </p:to>
                                    </p:set>
                                    <p:anim calcmode="discrete" valueType="clr">
                                      <p:cBhvr override="childStyle">
                                        <p:cTn id="12" dur="80"/>
                                        <p:tgtEl>
                                          <p:spTgt spid="11674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6740"/>
                                        </p:tgtEl>
                                        <p:attrNameLst>
                                          <p:attrName>fillcolor</p:attrName>
                                        </p:attrNameLst>
                                      </p:cBhvr>
                                      <p:tavLst>
                                        <p:tav tm="0">
                                          <p:val>
                                            <p:clrVal>
                                              <a:schemeClr val="accent2"/>
                                            </p:clrVal>
                                          </p:val>
                                        </p:tav>
                                        <p:tav tm="50000">
                                          <p:val>
                                            <p:clrVal>
                                              <a:schemeClr val="hlink"/>
                                            </p:clrVal>
                                          </p:val>
                                        </p:tav>
                                      </p:tavLst>
                                    </p:anim>
                                    <p:set>
                                      <p:cBhvr>
                                        <p:cTn id="14" dur="80"/>
                                        <p:tgtEl>
                                          <p:spTgt spid="1167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4611DE2A-53B5-4B6B-A3F1-525C25BEA9BC}" type="slidenum">
              <a:rPr lang="en-GB" smtClean="0"/>
              <a:pPr>
                <a:defRPr/>
              </a:pPr>
              <a:t>70</a:t>
            </a:fld>
            <a:endParaRPr lang="en-GB"/>
          </a:p>
        </p:txBody>
      </p:sp>
      <p:pic>
        <p:nvPicPr>
          <p:cNvPr id="349186" name="Picture 2" descr="http://mysite.verizon.net/vze25x9n/sitebuildercontent/sitebuilderpictures/911.jpg"/>
          <p:cNvPicPr>
            <a:picLocks noChangeAspect="1" noChangeArrowheads="1"/>
          </p:cNvPicPr>
          <p:nvPr/>
        </p:nvPicPr>
        <p:blipFill>
          <a:blip r:embed="rId3" cstate="print"/>
          <a:srcRect/>
          <a:stretch>
            <a:fillRect/>
          </a:stretch>
        </p:blipFill>
        <p:spPr bwMode="auto">
          <a:xfrm>
            <a:off x="500063" y="1571625"/>
            <a:ext cx="4005262" cy="4929188"/>
          </a:xfrm>
          <a:prstGeom prst="rect">
            <a:avLst/>
          </a:prstGeom>
          <a:noFill/>
          <a:ln w="9525">
            <a:noFill/>
            <a:miter lim="800000"/>
            <a:headEnd/>
            <a:tailEnd/>
          </a:ln>
        </p:spPr>
      </p:pic>
      <p:sp>
        <p:nvSpPr>
          <p:cNvPr id="7" name="TextBox 6"/>
          <p:cNvSpPr txBox="1"/>
          <p:nvPr/>
        </p:nvSpPr>
        <p:spPr>
          <a:xfrm>
            <a:off x="4643438" y="2357438"/>
            <a:ext cx="4500562" cy="2738437"/>
          </a:xfrm>
          <a:prstGeom prst="rect">
            <a:avLst/>
          </a:prstGeom>
          <a:noFill/>
        </p:spPr>
        <p:txBody>
          <a:bodyPr>
            <a:spAutoFit/>
          </a:bodyPr>
          <a:lstStyle/>
          <a:p>
            <a:pPr>
              <a:spcBef>
                <a:spcPct val="50000"/>
              </a:spcBef>
              <a:defRPr/>
            </a:pPr>
            <a:r>
              <a:rPr lang="en-GB" sz="2800" b="1" i="0" dirty="0">
                <a:solidFill>
                  <a:srgbClr val="00FF00"/>
                </a:solidFill>
                <a:effectLst>
                  <a:outerShdw blurRad="38100" dist="38100" dir="2700000" algn="tl">
                    <a:srgbClr val="000000"/>
                  </a:outerShdw>
                </a:effectLst>
              </a:rPr>
              <a:t>Sept 11 .....2001</a:t>
            </a:r>
            <a:r>
              <a:rPr lang="en-GB" sz="2800" i="0" dirty="0"/>
              <a:t> </a:t>
            </a:r>
          </a:p>
          <a:p>
            <a:pPr>
              <a:spcBef>
                <a:spcPct val="50000"/>
              </a:spcBef>
              <a:defRPr/>
            </a:pPr>
            <a:r>
              <a:rPr lang="en-GB" sz="2800" b="1" i="0" dirty="0">
                <a:solidFill>
                  <a:srgbClr val="FF33CC"/>
                </a:solidFill>
                <a:effectLst>
                  <a:outerShdw blurRad="38100" dist="38100" dir="2700000" algn="tl">
                    <a:srgbClr val="000000"/>
                  </a:outerShdw>
                </a:effectLst>
                <a:latin typeface="Arial"/>
              </a:rPr>
              <a:t>… save to say</a:t>
            </a:r>
            <a:r>
              <a:rPr lang="en-GB" sz="2800" b="1" i="0" dirty="0">
                <a:solidFill>
                  <a:srgbClr val="FFFF00"/>
                </a:solidFill>
                <a:effectLst>
                  <a:outerShdw blurRad="38100" dist="38100" dir="2700000" algn="tl">
                    <a:srgbClr val="000000"/>
                  </a:outerShdw>
                </a:effectLst>
                <a:latin typeface="Arial"/>
              </a:rPr>
              <a:t> </a:t>
            </a:r>
            <a:r>
              <a:rPr lang="en-GB" sz="2800" b="1" i="0" dirty="0">
                <a:solidFill>
                  <a:srgbClr val="00FFFF"/>
                </a:solidFill>
                <a:effectLst>
                  <a:outerShdw blurRad="38100" dist="38100" dir="2700000" algn="tl">
                    <a:srgbClr val="000000"/>
                  </a:outerShdw>
                </a:effectLst>
                <a:latin typeface="Arial"/>
              </a:rPr>
              <a:t>this was a landmark event on Gog’s downward spiral to destruction</a:t>
            </a:r>
            <a:r>
              <a:rPr lang="en-GB" sz="2800" dirty="0">
                <a:solidFill>
                  <a:srgbClr val="00FFFF"/>
                </a:solidFill>
                <a:latin typeface="Arial"/>
              </a:rPr>
              <a:t>.</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circle(in)">
                                      <p:cBhvr>
                                        <p:cTn id="7" dur="2000"/>
                                        <p:tgtEl>
                                          <p:spTgt spid="34918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E3D7761-0621-41A4-BF68-1AD6C38F18C1}" type="slidenum">
              <a:rPr lang="en-GB"/>
              <a:pPr>
                <a:defRPr/>
              </a:pPr>
              <a:t>71</a:t>
            </a:fld>
            <a:endParaRPr lang="en-GB"/>
          </a:p>
        </p:txBody>
      </p:sp>
      <p:sp>
        <p:nvSpPr>
          <p:cNvPr id="271362" name="Rectangle 2"/>
          <p:cNvSpPr>
            <a:spLocks noGrp="1" noChangeArrowheads="1"/>
          </p:cNvSpPr>
          <p:nvPr>
            <p:ph type="title"/>
          </p:nvPr>
        </p:nvSpPr>
        <p:spPr/>
        <p:txBody>
          <a:bodyPr/>
          <a:lstStyle/>
          <a:p>
            <a:pPr eaLnBrk="1" hangingPunct="1">
              <a:defRPr/>
            </a:pPr>
            <a:r>
              <a:rPr lang="en-GB" b="1" dirty="0" smtClean="0">
                <a:solidFill>
                  <a:srgbClr val="FF0000"/>
                </a:solidFill>
              </a:rPr>
              <a:t>911 – Gog Strikes America</a:t>
            </a:r>
          </a:p>
        </p:txBody>
      </p:sp>
      <p:pic>
        <p:nvPicPr>
          <p:cNvPr id="75780" name="Picture 3" descr="world-trade-bombing"/>
          <p:cNvPicPr>
            <a:picLocks noGrp="1" noChangeAspect="1" noChangeArrowheads="1"/>
          </p:cNvPicPr>
          <p:nvPr>
            <p:ph idx="1"/>
          </p:nvPr>
        </p:nvPicPr>
        <p:blipFill>
          <a:blip r:embed="rId3" cstate="print"/>
          <a:srcRect/>
          <a:stretch>
            <a:fillRect/>
          </a:stretch>
        </p:blipFill>
        <p:spPr>
          <a:xfrm>
            <a:off x="179388" y="1484313"/>
            <a:ext cx="5148262" cy="4759325"/>
          </a:xfrm>
          <a:noFill/>
        </p:spPr>
      </p:pic>
      <p:sp>
        <p:nvSpPr>
          <p:cNvPr id="75782" name="Text Box 5"/>
          <p:cNvSpPr txBox="1">
            <a:spLocks noChangeArrowheads="1"/>
          </p:cNvSpPr>
          <p:nvPr/>
        </p:nvSpPr>
        <p:spPr bwMode="auto">
          <a:xfrm>
            <a:off x="5572125" y="1595438"/>
            <a:ext cx="3571875" cy="5262562"/>
          </a:xfrm>
          <a:prstGeom prst="rect">
            <a:avLst/>
          </a:prstGeom>
          <a:noFill/>
          <a:ln w="9525">
            <a:noFill/>
            <a:miter lim="800000"/>
            <a:headEnd/>
            <a:tailEnd/>
          </a:ln>
        </p:spPr>
        <p:txBody>
          <a:bodyPr>
            <a:spAutoFit/>
          </a:bodyPr>
          <a:lstStyle/>
          <a:p>
            <a:pPr eaLnBrk="0" hangingPunct="0">
              <a:spcBef>
                <a:spcPct val="50000"/>
              </a:spcBef>
              <a:defRPr/>
            </a:pPr>
            <a:r>
              <a:rPr lang="en-GB" sz="2000" i="0" dirty="0">
                <a:solidFill>
                  <a:srgbClr val="99FF33"/>
                </a:solidFill>
                <a:latin typeface="Arial" charset="0"/>
              </a:rPr>
              <a:t> </a:t>
            </a:r>
            <a:r>
              <a:rPr lang="en-GB" sz="2800" b="1" i="0" dirty="0">
                <a:solidFill>
                  <a:srgbClr val="FFFF00"/>
                </a:solidFill>
                <a:effectLst>
                  <a:outerShdw blurRad="38100" dist="38100" dir="2700000" algn="tl">
                    <a:srgbClr val="000000"/>
                  </a:outerShdw>
                </a:effectLst>
                <a:latin typeface="Arial" charset="0"/>
              </a:rPr>
              <a:t>A False Flag Operation to achieve the following:-</a:t>
            </a:r>
          </a:p>
          <a:p>
            <a:pPr eaLnBrk="0" hangingPunct="0">
              <a:spcBef>
                <a:spcPct val="50000"/>
              </a:spcBef>
              <a:defRPr/>
            </a:pPr>
            <a:r>
              <a:rPr lang="en-GB" sz="2800" b="1" i="0" dirty="0">
                <a:solidFill>
                  <a:srgbClr val="99FF33"/>
                </a:solidFill>
                <a:latin typeface="Arial" charset="0"/>
              </a:rPr>
              <a:t>To facilitate Legislation through Congress and other western Parliaments to curtail freedoms.</a:t>
            </a:r>
          </a:p>
          <a:p>
            <a:pPr eaLnBrk="0" hangingPunct="0">
              <a:spcBef>
                <a:spcPct val="50000"/>
              </a:spcBef>
              <a:defRPr/>
            </a:pPr>
            <a:r>
              <a:rPr lang="en-GB" sz="2800" b="1" i="0" dirty="0">
                <a:solidFill>
                  <a:srgbClr val="99FF33"/>
                </a:solidFill>
                <a:latin typeface="Arial" charset="0"/>
              </a:rPr>
              <a:t> </a:t>
            </a:r>
            <a:endParaRPr lang="en-GB" sz="2800" b="1" i="0" dirty="0">
              <a:solidFill>
                <a:srgbClr val="33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20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5782"/>
                                        </p:tgtEl>
                                        <p:attrNameLst>
                                          <p:attrName>style.visibility</p:attrName>
                                        </p:attrNameLst>
                                      </p:cBhvr>
                                      <p:to>
                                        <p:strVal val="visible"/>
                                      </p:to>
                                    </p:set>
                                    <p:anim calcmode="discrete" valueType="clr">
                                      <p:cBhvr override="childStyle">
                                        <p:cTn id="12" dur="80"/>
                                        <p:tgtEl>
                                          <p:spTgt spid="7578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5782"/>
                                        </p:tgtEl>
                                        <p:attrNameLst>
                                          <p:attrName>fillcolor</p:attrName>
                                        </p:attrNameLst>
                                      </p:cBhvr>
                                      <p:tavLst>
                                        <p:tav tm="0">
                                          <p:val>
                                            <p:clrVal>
                                              <a:schemeClr val="accent2"/>
                                            </p:clrVal>
                                          </p:val>
                                        </p:tav>
                                        <p:tav tm="50000">
                                          <p:val>
                                            <p:clrVal>
                                              <a:schemeClr val="hlink"/>
                                            </p:clrVal>
                                          </p:val>
                                        </p:tav>
                                      </p:tavLst>
                                    </p:anim>
                                    <p:set>
                                      <p:cBhvr>
                                        <p:cTn id="14" dur="80"/>
                                        <p:tgtEl>
                                          <p:spTgt spid="757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911 – Gog Strikes</a:t>
            </a:r>
            <a:endParaRPr lang="en-GB" dirty="0"/>
          </a:p>
        </p:txBody>
      </p:sp>
      <p:sp>
        <p:nvSpPr>
          <p:cNvPr id="3" name="Slide Number Placeholder 2"/>
          <p:cNvSpPr>
            <a:spLocks noGrp="1"/>
          </p:cNvSpPr>
          <p:nvPr>
            <p:ph type="sldNum" sz="quarter" idx="12"/>
          </p:nvPr>
        </p:nvSpPr>
        <p:spPr/>
        <p:txBody>
          <a:bodyPr/>
          <a:lstStyle/>
          <a:p>
            <a:pPr>
              <a:defRPr/>
            </a:pPr>
            <a:fld id="{947C6D64-03B2-46BD-9A24-A0461BA22A2C}" type="slidenum">
              <a:rPr lang="en-GB" smtClean="0"/>
              <a:pPr>
                <a:defRPr/>
              </a:pPr>
              <a:t>72</a:t>
            </a:fld>
            <a:endParaRPr lang="en-GB"/>
          </a:p>
        </p:txBody>
      </p:sp>
      <p:sp>
        <p:nvSpPr>
          <p:cNvPr id="4" name="TextBox 3"/>
          <p:cNvSpPr txBox="1">
            <a:spLocks noChangeArrowheads="1"/>
          </p:cNvSpPr>
          <p:nvPr/>
        </p:nvSpPr>
        <p:spPr bwMode="auto">
          <a:xfrm>
            <a:off x="4714875" y="1643063"/>
            <a:ext cx="4429125" cy="4678362"/>
          </a:xfrm>
          <a:prstGeom prst="rect">
            <a:avLst/>
          </a:prstGeom>
          <a:noFill/>
          <a:ln w="9525">
            <a:noFill/>
            <a:miter lim="800000"/>
            <a:headEnd/>
            <a:tailEnd/>
          </a:ln>
        </p:spPr>
        <p:txBody>
          <a:bodyPr>
            <a:spAutoFit/>
          </a:bodyPr>
          <a:lstStyle/>
          <a:p>
            <a:pPr eaLnBrk="0" hangingPunct="0">
              <a:spcBef>
                <a:spcPct val="50000"/>
              </a:spcBef>
            </a:pPr>
            <a:r>
              <a:rPr lang="en-GB" sz="2800" b="1" i="0">
                <a:solidFill>
                  <a:srgbClr val="00FFFF"/>
                </a:solidFill>
                <a:latin typeface="Arial" charset="0"/>
              </a:rPr>
              <a:t>To facilitate the dispatch of </a:t>
            </a:r>
            <a:r>
              <a:rPr lang="en-GB" sz="2800" b="1" i="0">
                <a:solidFill>
                  <a:srgbClr val="FF0000"/>
                </a:solidFill>
                <a:latin typeface="Arial" charset="0"/>
              </a:rPr>
              <a:t>“Peace Keeping Forces”</a:t>
            </a:r>
            <a:r>
              <a:rPr lang="en-GB" sz="2800" b="1" i="0">
                <a:solidFill>
                  <a:srgbClr val="00FFFF"/>
                </a:solidFill>
                <a:latin typeface="Arial" charset="0"/>
              </a:rPr>
              <a:t> to overthrow Afghanistan &amp; Iraq.</a:t>
            </a:r>
          </a:p>
          <a:p>
            <a:pPr eaLnBrk="0" hangingPunct="0">
              <a:spcBef>
                <a:spcPct val="50000"/>
              </a:spcBef>
            </a:pPr>
            <a:r>
              <a:rPr lang="en-GB" sz="2800" b="1" i="0">
                <a:solidFill>
                  <a:srgbClr val="00FF00"/>
                </a:solidFill>
                <a:latin typeface="Arial" charset="0"/>
              </a:rPr>
              <a:t> </a:t>
            </a:r>
            <a:r>
              <a:rPr lang="en-GB" sz="2800" b="1" i="0">
                <a:solidFill>
                  <a:srgbClr val="FFC000"/>
                </a:solidFill>
                <a:latin typeface="Arial" charset="0"/>
              </a:rPr>
              <a:t>To facilitate the setting up of a police state</a:t>
            </a:r>
            <a:r>
              <a:rPr lang="en-GB" sz="2800" b="1" i="0">
                <a:solidFill>
                  <a:srgbClr val="00FF00"/>
                </a:solidFill>
                <a:latin typeface="Arial" charset="0"/>
              </a:rPr>
              <a:t>.</a:t>
            </a:r>
          </a:p>
          <a:p>
            <a:pPr eaLnBrk="0" hangingPunct="0">
              <a:spcBef>
                <a:spcPct val="50000"/>
              </a:spcBef>
            </a:pPr>
            <a:r>
              <a:rPr lang="en-GB" sz="2800" b="1" i="0">
                <a:solidFill>
                  <a:srgbClr val="00FF00"/>
                </a:solidFill>
                <a:latin typeface="Arial" charset="0"/>
              </a:rPr>
              <a:t> To inflame relations between Christians and Moslems.</a:t>
            </a:r>
          </a:p>
          <a:p>
            <a:endParaRPr lang="en-GB"/>
          </a:p>
        </p:txBody>
      </p:sp>
      <p:pic>
        <p:nvPicPr>
          <p:cNvPr id="339970" name="Picture 2" descr="http://www.peaceculture.org/drupal/images/newsarchives/FossilFools.gif"/>
          <p:cNvPicPr>
            <a:picLocks noChangeAspect="1" noChangeArrowheads="1"/>
          </p:cNvPicPr>
          <p:nvPr/>
        </p:nvPicPr>
        <p:blipFill>
          <a:blip r:embed="rId3" cstate="print"/>
          <a:srcRect/>
          <a:stretch>
            <a:fillRect/>
          </a:stretch>
        </p:blipFill>
        <p:spPr bwMode="auto">
          <a:xfrm>
            <a:off x="357188" y="2143125"/>
            <a:ext cx="4121150" cy="3643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circle(in)">
                                      <p:cBhvr>
                                        <p:cTn id="7" dur="2000"/>
                                        <p:tgtEl>
                                          <p:spTgt spid="33997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8CE5EA8-76FF-4093-ABA5-5D191D5C2B72}" type="slidenum">
              <a:rPr lang="en-GB"/>
              <a:pPr>
                <a:defRPr/>
              </a:pPr>
              <a:t>73</a:t>
            </a:fld>
            <a:endParaRPr lang="en-GB"/>
          </a:p>
        </p:txBody>
      </p:sp>
      <p:sp>
        <p:nvSpPr>
          <p:cNvPr id="128002" name="Rectangle 2"/>
          <p:cNvSpPr>
            <a:spLocks noGrp="1" noChangeArrowheads="1"/>
          </p:cNvSpPr>
          <p:nvPr>
            <p:ph type="title"/>
          </p:nvPr>
        </p:nvSpPr>
        <p:spPr/>
        <p:txBody>
          <a:bodyPr/>
          <a:lstStyle/>
          <a:p>
            <a:pPr eaLnBrk="1" hangingPunct="1">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p>
        </p:txBody>
      </p:sp>
      <p:pic>
        <p:nvPicPr>
          <p:cNvPr id="128003" name="Picture 3" descr="002e01c6d15d$542914e0$0200a8c0@D7WTFL31"/>
          <p:cNvPicPr>
            <a:picLocks noGrp="1" noChangeAspect="1" noChangeArrowheads="1"/>
          </p:cNvPicPr>
          <p:nvPr>
            <p:ph idx="1"/>
          </p:nvPr>
        </p:nvPicPr>
        <p:blipFill>
          <a:blip r:embed="rId3" cstate="print"/>
          <a:srcRect/>
          <a:stretch>
            <a:fillRect/>
          </a:stretch>
        </p:blipFill>
        <p:spPr>
          <a:xfrm>
            <a:off x="323850" y="1700213"/>
            <a:ext cx="2994025" cy="4681537"/>
          </a:xfrm>
          <a:noFill/>
        </p:spPr>
      </p:pic>
      <p:sp>
        <p:nvSpPr>
          <p:cNvPr id="128004" name="Text Box 4"/>
          <p:cNvSpPr txBox="1">
            <a:spLocks noChangeArrowheads="1"/>
          </p:cNvSpPr>
          <p:nvPr/>
        </p:nvSpPr>
        <p:spPr bwMode="auto">
          <a:xfrm>
            <a:off x="3714750" y="1357313"/>
            <a:ext cx="5580063" cy="5248275"/>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Larry (lucky) Silverstein is the New York property tycoon who purchased the entire WTC complex just 6 months </a:t>
            </a:r>
            <a:r>
              <a:rPr lang="en-GB" sz="2800" b="1" i="0" dirty="0">
                <a:solidFill>
                  <a:srgbClr val="FF0000"/>
                </a:solidFill>
                <a:effectLst>
                  <a:outerShdw blurRad="38100" dist="38100" dir="2700000" algn="tl">
                    <a:srgbClr val="000000"/>
                  </a:outerShdw>
                </a:effectLst>
                <a:latin typeface="+mj-lt"/>
              </a:rPr>
              <a:t>prior to the 9/11 attacks. That was</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FFCC66"/>
                </a:solidFill>
                <a:effectLst>
                  <a:outerShdw blurRad="38100" dist="38100" dir="2700000" algn="tl">
                    <a:srgbClr val="000000"/>
                  </a:outerShdw>
                </a:effectLst>
                <a:latin typeface="+mj-lt"/>
              </a:rPr>
              <a:t>the first time in its 33-year history the complex had EVER changed ownership.</a:t>
            </a:r>
            <a:r>
              <a:rPr lang="en-GB" sz="2800" dirty="0">
                <a:solidFill>
                  <a:srgbClr val="FFCC66"/>
                </a:solidFill>
                <a:latin typeface="+mj-lt"/>
              </a:rPr>
              <a:t> </a:t>
            </a:r>
            <a:r>
              <a:rPr lang="en-GB" sz="2800" dirty="0">
                <a:latin typeface="+mj-lt"/>
              </a:rPr>
              <a:t> </a:t>
            </a:r>
            <a:r>
              <a:rPr lang="en-GB" sz="2800" dirty="0">
                <a:solidFill>
                  <a:srgbClr val="FFCC66"/>
                </a:solidFill>
                <a:latin typeface="+mj-lt"/>
              </a:rPr>
              <a:t>- </a:t>
            </a:r>
            <a:r>
              <a:rPr lang="en-GB" sz="2800" b="1" i="0" dirty="0">
                <a:solidFill>
                  <a:srgbClr val="00FF00"/>
                </a:solidFill>
                <a:effectLst>
                  <a:outerShdw blurRad="38100" dist="38100" dir="2700000" algn="tl">
                    <a:srgbClr val="000000"/>
                  </a:outerShdw>
                </a:effectLst>
                <a:latin typeface="+mj-lt"/>
              </a:rPr>
              <a:t>You’ve got to be lucky to make $4 Billion killing on a 6-month investment of $124 Million</a:t>
            </a:r>
            <a:r>
              <a:rPr lang="en-GB" sz="2800" b="1" i="0" dirty="0">
                <a:solidFill>
                  <a:srgbClr val="FFFF00"/>
                </a:solidFill>
                <a:effectLst>
                  <a:outerShdw blurRad="38100" dist="38100" dir="2700000" algn="tl">
                    <a:srgbClr val="000000"/>
                  </a:outerShdw>
                </a:effectLst>
                <a:latin typeface="+mj-lt"/>
              </a:rPr>
              <a:t> </a:t>
            </a:r>
          </a:p>
          <a:p>
            <a:pPr>
              <a:spcBef>
                <a:spcPct val="50000"/>
              </a:spcBef>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circle(in)">
                                      <p:cBhvr>
                                        <p:cTn id="7" dur="2000"/>
                                        <p:tgtEl>
                                          <p:spTgt spid="12800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8004"/>
                                        </p:tgtEl>
                                        <p:attrNameLst>
                                          <p:attrName>style.visibility</p:attrName>
                                        </p:attrNameLst>
                                      </p:cBhvr>
                                      <p:to>
                                        <p:strVal val="visible"/>
                                      </p:to>
                                    </p:set>
                                    <p:anim calcmode="discrete" valueType="clr">
                                      <p:cBhvr override="childStyle">
                                        <p:cTn id="12" dur="80"/>
                                        <p:tgtEl>
                                          <p:spTgt spid="1280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8004"/>
                                        </p:tgtEl>
                                        <p:attrNameLst>
                                          <p:attrName>fillcolor</p:attrName>
                                        </p:attrNameLst>
                                      </p:cBhvr>
                                      <p:tavLst>
                                        <p:tav tm="0">
                                          <p:val>
                                            <p:clrVal>
                                              <a:schemeClr val="accent2"/>
                                            </p:clrVal>
                                          </p:val>
                                        </p:tav>
                                        <p:tav tm="50000">
                                          <p:val>
                                            <p:clrVal>
                                              <a:schemeClr val="hlink"/>
                                            </p:clrVal>
                                          </p:val>
                                        </p:tav>
                                      </p:tavLst>
                                    </p:anim>
                                    <p:set>
                                      <p:cBhvr>
                                        <p:cTn id="14" dur="80"/>
                                        <p:tgtEl>
                                          <p:spTgt spid="128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p>
        </p:txBody>
      </p:sp>
      <p:sp>
        <p:nvSpPr>
          <p:cNvPr id="6" name="Slide Number Placeholder 5"/>
          <p:cNvSpPr>
            <a:spLocks noGrp="1"/>
          </p:cNvSpPr>
          <p:nvPr>
            <p:ph type="sldNum" sz="quarter" idx="12"/>
          </p:nvPr>
        </p:nvSpPr>
        <p:spPr/>
        <p:txBody>
          <a:bodyPr/>
          <a:lstStyle/>
          <a:p>
            <a:pPr>
              <a:defRPr/>
            </a:pPr>
            <a:fld id="{43BCD1FF-CEE6-4C17-818A-59F1F431C101}" type="slidenum">
              <a:rPr lang="en-GB"/>
              <a:pPr>
                <a:defRPr/>
              </a:pPr>
              <a:t>74</a:t>
            </a:fld>
            <a:endParaRPr lang="en-GB"/>
          </a:p>
        </p:txBody>
      </p:sp>
      <p:sp>
        <p:nvSpPr>
          <p:cNvPr id="236548" name="Text Box 4"/>
          <p:cNvSpPr txBox="1">
            <a:spLocks noChangeArrowheads="1"/>
          </p:cNvSpPr>
          <p:nvPr/>
        </p:nvSpPr>
        <p:spPr bwMode="auto">
          <a:xfrm>
            <a:off x="4071938" y="1714500"/>
            <a:ext cx="5072062" cy="3970338"/>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The Security Company he hired was </a:t>
            </a:r>
            <a:r>
              <a:rPr lang="en-GB" sz="2800" b="1" i="0" dirty="0" err="1">
                <a:solidFill>
                  <a:srgbClr val="00FFFF"/>
                </a:solidFill>
                <a:effectLst>
                  <a:outerShdw blurRad="38100" dist="38100" dir="2700000" algn="tl">
                    <a:srgbClr val="000000"/>
                  </a:outerShdw>
                </a:effectLst>
                <a:latin typeface="+mj-lt"/>
              </a:rPr>
              <a:t>Securacom</a:t>
            </a:r>
            <a:r>
              <a:rPr lang="en-GB" sz="2800" b="1" i="0" dirty="0">
                <a:solidFill>
                  <a:srgbClr val="00FFFF"/>
                </a:solidFill>
                <a:effectLst>
                  <a:outerShdw blurRad="38100" dist="38100" dir="2700000" algn="tl">
                    <a:srgbClr val="000000"/>
                  </a:outerShdw>
                </a:effectLst>
                <a:latin typeface="+mj-lt"/>
              </a:rPr>
              <a:t> (now </a:t>
            </a:r>
            <a:r>
              <a:rPr lang="en-GB" sz="2800" b="1" i="0" dirty="0" err="1">
                <a:solidFill>
                  <a:srgbClr val="00FFFF"/>
                </a:solidFill>
                <a:effectLst>
                  <a:outerShdw blurRad="38100" dist="38100" dir="2700000" algn="tl">
                    <a:srgbClr val="000000"/>
                  </a:outerShdw>
                </a:effectLst>
                <a:latin typeface="+mj-lt"/>
              </a:rPr>
              <a:t>Stratasec</a:t>
            </a:r>
            <a:r>
              <a:rPr lang="en-GB" sz="2800" b="1" i="0" dirty="0">
                <a:solidFill>
                  <a:srgbClr val="00FFFF"/>
                </a:solidFill>
                <a:effectLst>
                  <a:outerShdw blurRad="38100" dist="38100" dir="2700000" algn="tl">
                    <a:srgbClr val="000000"/>
                  </a:outerShdw>
                </a:effectLst>
                <a:latin typeface="+mj-lt"/>
              </a:rPr>
              <a:t>).</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FFC000"/>
                </a:solidFill>
                <a:effectLst>
                  <a:outerShdw blurRad="38100" dist="38100" dir="2700000" algn="tl">
                    <a:srgbClr val="000000"/>
                  </a:outerShdw>
                </a:effectLst>
                <a:latin typeface="+mj-lt"/>
              </a:rPr>
              <a:t>George W. Bush's brother, Marvin Bush, was on its board of directors,</a:t>
            </a:r>
            <a:r>
              <a:rPr lang="en-GB" sz="2800" b="1" i="0" dirty="0">
                <a:solidFill>
                  <a:srgbClr val="FFFF00"/>
                </a:solidFill>
                <a:effectLst>
                  <a:outerShdw blurRad="38100" dist="38100" dir="2700000" algn="tl">
                    <a:srgbClr val="000000"/>
                  </a:outerShdw>
                </a:effectLst>
                <a:latin typeface="+mj-lt"/>
              </a:rPr>
              <a:t> </a:t>
            </a:r>
            <a:r>
              <a:rPr lang="en-GB" sz="2800" b="1" i="0" dirty="0">
                <a:solidFill>
                  <a:srgbClr val="00FF00"/>
                </a:solidFill>
                <a:effectLst>
                  <a:outerShdw blurRad="38100" dist="38100" dir="2700000" algn="tl">
                    <a:srgbClr val="000000"/>
                  </a:outerShdw>
                </a:effectLst>
                <a:latin typeface="+mj-lt"/>
              </a:rPr>
              <a:t>and Marvin’s cousin, </a:t>
            </a:r>
            <a:r>
              <a:rPr lang="en-GB" sz="2800" b="1" i="0" dirty="0" err="1">
                <a:solidFill>
                  <a:srgbClr val="00FF00"/>
                </a:solidFill>
                <a:effectLst>
                  <a:outerShdw blurRad="38100" dist="38100" dir="2700000" algn="tl">
                    <a:srgbClr val="000000"/>
                  </a:outerShdw>
                </a:effectLst>
                <a:latin typeface="+mj-lt"/>
              </a:rPr>
              <a:t>Wirt</a:t>
            </a:r>
            <a:r>
              <a:rPr lang="en-GB" sz="2800" b="1" i="0" dirty="0">
                <a:solidFill>
                  <a:srgbClr val="00FF00"/>
                </a:solidFill>
                <a:effectLst>
                  <a:outerShdw blurRad="38100" dist="38100" dir="2700000" algn="tl">
                    <a:srgbClr val="000000"/>
                  </a:outerShdw>
                </a:effectLst>
                <a:latin typeface="+mj-lt"/>
              </a:rPr>
              <a:t> Walker III, was its CEO. According to public records, …..</a:t>
            </a:r>
          </a:p>
        </p:txBody>
      </p:sp>
      <p:pic>
        <p:nvPicPr>
          <p:cNvPr id="77831" name="Picture 7" descr="http://www.dominiosfantasticos.xpg.com.br/securacom.jpg"/>
          <p:cNvPicPr>
            <a:picLocks noChangeAspect="1" noChangeArrowheads="1"/>
          </p:cNvPicPr>
          <p:nvPr/>
        </p:nvPicPr>
        <p:blipFill>
          <a:blip r:embed="rId3" cstate="print"/>
          <a:srcRect/>
          <a:stretch>
            <a:fillRect/>
          </a:stretch>
        </p:blipFill>
        <p:spPr bwMode="auto">
          <a:xfrm>
            <a:off x="214313" y="2214563"/>
            <a:ext cx="3781425"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circle(in)">
                                      <p:cBhvr>
                                        <p:cTn id="7" dur="2000"/>
                                        <p:tgtEl>
                                          <p:spTgt spid="778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236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3" name="Slide Number Placeholder 2"/>
          <p:cNvSpPr>
            <a:spLocks noGrp="1"/>
          </p:cNvSpPr>
          <p:nvPr>
            <p:ph type="sldNum" sz="quarter" idx="12"/>
          </p:nvPr>
        </p:nvSpPr>
        <p:spPr/>
        <p:txBody>
          <a:bodyPr/>
          <a:lstStyle/>
          <a:p>
            <a:pPr>
              <a:defRPr/>
            </a:pPr>
            <a:fld id="{5228C537-2D45-4D13-8213-F5BF70367726}" type="slidenum">
              <a:rPr lang="en-GB" smtClean="0"/>
              <a:pPr>
                <a:defRPr/>
              </a:pPr>
              <a:t>75</a:t>
            </a:fld>
            <a:endParaRPr lang="en-GB"/>
          </a:p>
        </p:txBody>
      </p:sp>
      <p:sp>
        <p:nvSpPr>
          <p:cNvPr id="4" name="TextBox 3"/>
          <p:cNvSpPr txBox="1"/>
          <p:nvPr/>
        </p:nvSpPr>
        <p:spPr>
          <a:xfrm>
            <a:off x="5214938" y="1428750"/>
            <a:ext cx="3571875" cy="5108575"/>
          </a:xfrm>
          <a:prstGeom prst="rect">
            <a:avLst/>
          </a:prstGeom>
          <a:noFill/>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a:rPr>
              <a:t>… not only did </a:t>
            </a:r>
            <a:r>
              <a:rPr lang="en-GB" sz="2800" b="1" i="0" dirty="0" err="1">
                <a:solidFill>
                  <a:srgbClr val="00FFFF"/>
                </a:solidFill>
                <a:effectLst>
                  <a:outerShdw blurRad="38100" dist="38100" dir="2700000" algn="tl">
                    <a:srgbClr val="000000"/>
                  </a:outerShdw>
                </a:effectLst>
                <a:latin typeface="Arial"/>
              </a:rPr>
              <a:t>Securacom</a:t>
            </a:r>
            <a:r>
              <a:rPr lang="en-GB" sz="2800" b="1" i="0" dirty="0">
                <a:solidFill>
                  <a:srgbClr val="00FFFF"/>
                </a:solidFill>
                <a:effectLst>
                  <a:outerShdw blurRad="38100" dist="38100" dir="2700000" algn="tl">
                    <a:srgbClr val="000000"/>
                  </a:outerShdw>
                </a:effectLst>
                <a:latin typeface="Arial"/>
              </a:rPr>
              <a:t> provide electronic security for the World Trade </a:t>
            </a:r>
            <a:r>
              <a:rPr lang="en-GB" sz="2800" b="1" i="0" dirty="0" err="1">
                <a:solidFill>
                  <a:srgbClr val="00FFFF"/>
                </a:solidFill>
                <a:effectLst>
                  <a:outerShdw blurRad="38100" dist="38100" dir="2700000" algn="tl">
                    <a:srgbClr val="000000"/>
                  </a:outerShdw>
                </a:effectLst>
                <a:latin typeface="Arial"/>
              </a:rPr>
              <a:t>Center</a:t>
            </a:r>
            <a:r>
              <a:rPr lang="en-GB" sz="2800" b="1" i="0" dirty="0">
                <a:solidFill>
                  <a:srgbClr val="00FFFF"/>
                </a:solidFill>
                <a:effectLst>
                  <a:outerShdw blurRad="38100" dist="38100" dir="2700000" algn="tl">
                    <a:srgbClr val="000000"/>
                  </a:outerShdw>
                </a:effectLst>
                <a:latin typeface="Arial"/>
              </a:rPr>
              <a:t>,</a:t>
            </a:r>
            <a:r>
              <a:rPr lang="en-GB" sz="2800" b="1" i="0" dirty="0">
                <a:solidFill>
                  <a:srgbClr val="FFFF00"/>
                </a:solidFill>
                <a:effectLst>
                  <a:outerShdw blurRad="38100" dist="38100" dir="2700000" algn="tl">
                    <a:srgbClr val="000000"/>
                  </a:outerShdw>
                </a:effectLst>
                <a:latin typeface="Arial"/>
              </a:rPr>
              <a:t> </a:t>
            </a:r>
            <a:r>
              <a:rPr lang="en-GB" sz="2800" b="1" i="0" dirty="0">
                <a:solidFill>
                  <a:srgbClr val="00FF00"/>
                </a:solidFill>
                <a:effectLst>
                  <a:outerShdw blurRad="38100" dist="38100" dir="2700000" algn="tl">
                    <a:srgbClr val="000000"/>
                  </a:outerShdw>
                </a:effectLst>
                <a:latin typeface="Arial"/>
              </a:rPr>
              <a:t>it also covered Dulles International Airport and United Airlines</a:t>
            </a:r>
            <a:r>
              <a:rPr lang="en-GB" sz="2800" b="1" i="0" dirty="0">
                <a:solidFill>
                  <a:srgbClr val="FFFF00"/>
                </a:solidFill>
                <a:effectLst>
                  <a:outerShdw blurRad="38100" dist="38100" dir="2700000" algn="tl">
                    <a:srgbClr val="000000"/>
                  </a:outerShdw>
                </a:effectLst>
                <a:latin typeface="Arial"/>
              </a:rPr>
              <a:t> </a:t>
            </a:r>
            <a:r>
              <a:rPr lang="en-GB" sz="2800" b="1" i="0" dirty="0">
                <a:solidFill>
                  <a:srgbClr val="FF0000"/>
                </a:solidFill>
                <a:effectLst>
                  <a:outerShdw blurRad="38100" dist="38100" dir="2700000" algn="tl">
                    <a:srgbClr val="000000"/>
                  </a:outerShdw>
                </a:effectLst>
                <a:latin typeface="Arial"/>
              </a:rPr>
              <a:t>— two key players in the 9/11 attacks. </a:t>
            </a:r>
          </a:p>
          <a:p>
            <a:pPr>
              <a:defRPr/>
            </a:pPr>
            <a:endParaRPr lang="en-GB" dirty="0"/>
          </a:p>
        </p:txBody>
      </p:sp>
      <p:pic>
        <p:nvPicPr>
          <p:cNvPr id="353282" name="Picture 2" descr="http://middlenowhere.com/wp-content/uploads/2008/10/dules-airport-wdc1.jpg"/>
          <p:cNvPicPr>
            <a:picLocks noChangeAspect="1" noChangeArrowheads="1"/>
          </p:cNvPicPr>
          <p:nvPr/>
        </p:nvPicPr>
        <p:blipFill>
          <a:blip r:embed="rId3" cstate="print"/>
          <a:srcRect/>
          <a:stretch>
            <a:fillRect/>
          </a:stretch>
        </p:blipFill>
        <p:spPr bwMode="auto">
          <a:xfrm>
            <a:off x="142875" y="1714500"/>
            <a:ext cx="4762500" cy="3238500"/>
          </a:xfrm>
          <a:prstGeom prst="rect">
            <a:avLst/>
          </a:prstGeom>
          <a:noFill/>
          <a:ln w="9525">
            <a:noFill/>
            <a:miter lim="800000"/>
            <a:headEnd/>
            <a:tailEnd/>
          </a:ln>
        </p:spPr>
      </p:pic>
      <p:sp>
        <p:nvSpPr>
          <p:cNvPr id="6" name="TextBox 5"/>
          <p:cNvSpPr txBox="1"/>
          <p:nvPr/>
        </p:nvSpPr>
        <p:spPr>
          <a:xfrm>
            <a:off x="0" y="5072063"/>
            <a:ext cx="4929188" cy="1200150"/>
          </a:xfrm>
          <a:prstGeom prst="rect">
            <a:avLst/>
          </a:prstGeom>
          <a:noFill/>
        </p:spPr>
        <p:txBody>
          <a:bodyPr>
            <a:spAutoFit/>
          </a:bodyPr>
          <a:lstStyle/>
          <a:p>
            <a:pPr algn="ctr">
              <a:defRPr/>
            </a:pPr>
            <a:r>
              <a:rPr lang="en-GB" sz="3600" b="1" i="0" dirty="0">
                <a:solidFill>
                  <a:srgbClr val="FFFF00"/>
                </a:solidFill>
                <a:effectLst>
                  <a:outerShdw blurRad="38100" dist="38100" dir="2700000" algn="tl">
                    <a:srgbClr val="000000"/>
                  </a:outerShdw>
                </a:effectLst>
                <a:latin typeface="Arial"/>
              </a:rPr>
              <a:t>Dulles International Airport</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ircle(in)">
                                      <p:cBhvr>
                                        <p:cTn id="7" dur="2000"/>
                                        <p:tgtEl>
                                          <p:spTgt spid="3532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anim calcmode="discrete" valueType="clr">
                                      <p:cBhvr override="childStyle">
                                        <p:cTn id="1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gtEl>
                                        <p:attrNameLst>
                                          <p:attrName>fillcolor</p:attrName>
                                        </p:attrNameLst>
                                      </p:cBhvr>
                                      <p:tavLst>
                                        <p:tav tm="0">
                                          <p:val>
                                            <p:clrVal>
                                              <a:schemeClr val="accent2"/>
                                            </p:clrVal>
                                          </p:val>
                                        </p:tav>
                                        <p:tav tm="50000">
                                          <p:val>
                                            <p:clrVal>
                                              <a:schemeClr val="hlink"/>
                                            </p:clrVal>
                                          </p:val>
                                        </p:tav>
                                      </p:tavLst>
                                    </p:anim>
                                    <p:set>
                                      <p:cBhvr>
                                        <p:cTn id="2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4526D1E-E220-4DC9-8FF8-772D59CAB747}" type="slidenum">
              <a:rPr lang="en-GB"/>
              <a:pPr>
                <a:defRPr/>
              </a:pPr>
              <a:t>76</a:t>
            </a:fld>
            <a:endParaRPr lang="en-GB"/>
          </a:p>
        </p:txBody>
      </p:sp>
      <p:sp>
        <p:nvSpPr>
          <p:cNvPr id="123910" name="Rectangle 6"/>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p>
        </p:txBody>
      </p:sp>
      <p:pic>
        <p:nvPicPr>
          <p:cNvPr id="123909" name="Picture 5" descr="SOWHAT"/>
          <p:cNvPicPr>
            <a:picLocks noGrp="1" noChangeAspect="1" noChangeArrowheads="1"/>
          </p:cNvPicPr>
          <p:nvPr>
            <p:ph idx="1"/>
          </p:nvPr>
        </p:nvPicPr>
        <p:blipFill>
          <a:blip r:embed="rId3" cstate="print"/>
          <a:srcRect/>
          <a:stretch>
            <a:fillRect/>
          </a:stretch>
        </p:blipFill>
        <p:spPr>
          <a:xfrm>
            <a:off x="179388" y="1557338"/>
            <a:ext cx="5259387" cy="4495800"/>
          </a:xfrm>
          <a:noFill/>
        </p:spPr>
      </p:pic>
      <p:sp>
        <p:nvSpPr>
          <p:cNvPr id="123912" name="Text Box 8"/>
          <p:cNvSpPr txBox="1">
            <a:spLocks noChangeArrowheads="1"/>
          </p:cNvSpPr>
          <p:nvPr/>
        </p:nvSpPr>
        <p:spPr bwMode="auto">
          <a:xfrm>
            <a:off x="5572125" y="1571625"/>
            <a:ext cx="3313113" cy="483235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Now that many US citizens recognise that 911 wasn’t a Moslem attack, </a:t>
            </a:r>
            <a:r>
              <a:rPr lang="en-GB" sz="2800" b="1" i="0" dirty="0">
                <a:solidFill>
                  <a:srgbClr val="FFCC66"/>
                </a:solidFill>
                <a:effectLst>
                  <a:outerShdw blurRad="38100" dist="38100" dir="2700000" algn="tl">
                    <a:srgbClr val="000000"/>
                  </a:outerShdw>
                </a:effectLst>
                <a:latin typeface="+mj-lt"/>
              </a:rPr>
              <a:t>the controlled media are diverting the blame onto the puppets </a:t>
            </a:r>
            <a:r>
              <a:rPr lang="en-GB" sz="2800" b="1" i="0" dirty="0">
                <a:solidFill>
                  <a:srgbClr val="FF0000"/>
                </a:solidFill>
                <a:effectLst>
                  <a:outerShdw blurRad="38100" dist="38100" dir="2700000" algn="tl">
                    <a:srgbClr val="000000"/>
                  </a:outerShdw>
                </a:effectLst>
                <a:latin typeface="+mj-lt"/>
              </a:rPr>
              <a:t>rather than the puppeteers!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circle(in)">
                                      <p:cBhvr>
                                        <p:cTn id="7" dur="2000"/>
                                        <p:tgtEl>
                                          <p:spTgt spid="12390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3912"/>
                                        </p:tgtEl>
                                        <p:attrNameLst>
                                          <p:attrName>style.visibility</p:attrName>
                                        </p:attrNameLst>
                                      </p:cBhvr>
                                      <p:to>
                                        <p:strVal val="visible"/>
                                      </p:to>
                                    </p:set>
                                    <p:anim calcmode="discrete" valueType="clr">
                                      <p:cBhvr override="childStyle">
                                        <p:cTn id="12" dur="80"/>
                                        <p:tgtEl>
                                          <p:spTgt spid="1239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3912"/>
                                        </p:tgtEl>
                                        <p:attrNameLst>
                                          <p:attrName>fillcolor</p:attrName>
                                        </p:attrNameLst>
                                      </p:cBhvr>
                                      <p:tavLst>
                                        <p:tav tm="0">
                                          <p:val>
                                            <p:clrVal>
                                              <a:schemeClr val="accent2"/>
                                            </p:clrVal>
                                          </p:val>
                                        </p:tav>
                                        <p:tav tm="50000">
                                          <p:val>
                                            <p:clrVal>
                                              <a:schemeClr val="hlink"/>
                                            </p:clrVal>
                                          </p:val>
                                        </p:tav>
                                      </p:tavLst>
                                    </p:anim>
                                    <p:set>
                                      <p:cBhvr>
                                        <p:cTn id="14" dur="80"/>
                                        <p:tgtEl>
                                          <p:spTgt spid="1239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25B3695-E261-4B44-B29C-C7F07F20A032}" type="slidenum">
              <a:rPr lang="en-GB"/>
              <a:pPr>
                <a:defRPr/>
              </a:pPr>
              <a:t>77</a:t>
            </a:fld>
            <a:endParaRPr lang="en-GB"/>
          </a:p>
        </p:txBody>
      </p:sp>
      <p:sp>
        <p:nvSpPr>
          <p:cNvPr id="46082" name="Rectangle 2"/>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sp>
        <p:nvSpPr>
          <p:cNvPr id="46083" name="Text Box 3"/>
          <p:cNvSpPr txBox="1">
            <a:spLocks noChangeArrowheads="1"/>
          </p:cNvSpPr>
          <p:nvPr/>
        </p:nvSpPr>
        <p:spPr bwMode="auto">
          <a:xfrm>
            <a:off x="4427538" y="1189038"/>
            <a:ext cx="4716462" cy="701675"/>
          </a:xfrm>
          <a:prstGeom prst="rect">
            <a:avLst/>
          </a:prstGeom>
          <a:noFill/>
          <a:ln w="9525">
            <a:noFill/>
            <a:miter lim="800000"/>
            <a:headEnd/>
            <a:tailEnd/>
          </a:ln>
          <a:effectLst/>
        </p:spPr>
        <p:txBody>
          <a:bodyPr>
            <a:spAutoFit/>
          </a:bodyPr>
          <a:lstStyle/>
          <a:p>
            <a:pPr>
              <a:defRPr/>
            </a:pPr>
            <a:r>
              <a:rPr lang="en-GB" sz="2000" b="1" i="0">
                <a:effectLst>
                  <a:outerShdw blurRad="38100" dist="38100" dir="2700000" algn="tl">
                    <a:srgbClr val="000000"/>
                  </a:outerShdw>
                </a:effectLst>
              </a:rPr>
              <a:t/>
            </a:r>
            <a:br>
              <a:rPr lang="en-GB" sz="2000" b="1" i="0">
                <a:effectLst>
                  <a:outerShdw blurRad="38100" dist="38100" dir="2700000" algn="tl">
                    <a:srgbClr val="000000"/>
                  </a:outerShdw>
                </a:effectLst>
              </a:rPr>
            </a:br>
            <a:endParaRPr lang="en-GB" sz="2000" b="1" i="0">
              <a:effectLst>
                <a:outerShdw blurRad="38100" dist="38100" dir="2700000" algn="tl">
                  <a:srgbClr val="000000"/>
                </a:outerShdw>
              </a:effectLst>
            </a:endParaRPr>
          </a:p>
        </p:txBody>
      </p:sp>
      <p:sp>
        <p:nvSpPr>
          <p:cNvPr id="46084" name="Text Box 4"/>
          <p:cNvSpPr txBox="1">
            <a:spLocks noChangeArrowheads="1"/>
          </p:cNvSpPr>
          <p:nvPr/>
        </p:nvSpPr>
        <p:spPr bwMode="auto">
          <a:xfrm>
            <a:off x="5076825" y="1557338"/>
            <a:ext cx="4067175" cy="396875"/>
          </a:xfrm>
          <a:prstGeom prst="rect">
            <a:avLst/>
          </a:prstGeom>
          <a:noFill/>
          <a:ln w="9525">
            <a:noFill/>
            <a:miter lim="800000"/>
            <a:headEnd/>
            <a:tailEnd/>
          </a:ln>
          <a:effectLst/>
        </p:spPr>
        <p:txBody>
          <a:bodyPr>
            <a:spAutoFit/>
          </a:bodyPr>
          <a:lstStyle/>
          <a:p>
            <a:pPr>
              <a:defRPr/>
            </a:pPr>
            <a:endParaRPr lang="en-US" sz="2000" b="1" i="0">
              <a:effectLst>
                <a:outerShdw blurRad="38100" dist="38100" dir="2700000" algn="tl">
                  <a:srgbClr val="000000"/>
                </a:outerShdw>
              </a:effectLst>
            </a:endParaRPr>
          </a:p>
        </p:txBody>
      </p:sp>
      <p:pic>
        <p:nvPicPr>
          <p:cNvPr id="46088" name="Picture 8" descr="False_14"/>
          <p:cNvPicPr>
            <a:picLocks noGrp="1" noChangeAspect="1" noChangeArrowheads="1"/>
          </p:cNvPicPr>
          <p:nvPr>
            <p:ph idx="1"/>
          </p:nvPr>
        </p:nvPicPr>
        <p:blipFill>
          <a:blip r:embed="rId3" cstate="print"/>
          <a:srcRect l="983" t="2208" b="5606"/>
          <a:stretch>
            <a:fillRect/>
          </a:stretch>
        </p:blipFill>
        <p:spPr>
          <a:xfrm>
            <a:off x="1500188" y="1412875"/>
            <a:ext cx="6143625" cy="3775075"/>
          </a:xfrm>
          <a:noFill/>
        </p:spPr>
      </p:pic>
      <p:sp>
        <p:nvSpPr>
          <p:cNvPr id="46090" name="Text Box 10"/>
          <p:cNvSpPr txBox="1">
            <a:spLocks noChangeArrowheads="1"/>
          </p:cNvSpPr>
          <p:nvPr/>
        </p:nvSpPr>
        <p:spPr bwMode="auto">
          <a:xfrm>
            <a:off x="0" y="5349895"/>
            <a:ext cx="9144000" cy="150810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3600" b="1" i="0" dirty="0">
                <a:solidFill>
                  <a:srgbClr val="00FF00"/>
                </a:solidFill>
                <a:effectLst>
                  <a:outerShdw blurRad="38100" dist="38100" dir="2700000" algn="tl">
                    <a:srgbClr val="000000"/>
                  </a:outerShdw>
                </a:effectLst>
                <a:latin typeface="+mj-lt"/>
              </a:rPr>
              <a:t>Flight 587....2001</a:t>
            </a:r>
            <a:r>
              <a:rPr lang="en-GB" sz="3600" i="0" dirty="0">
                <a:latin typeface="+mj-lt"/>
              </a:rPr>
              <a:t> </a:t>
            </a:r>
          </a:p>
          <a:p>
            <a:pPr algn="ctr">
              <a:defRPr/>
            </a:pPr>
            <a:r>
              <a:rPr lang="en-GB" sz="2800" b="1" i="0" dirty="0" err="1">
                <a:solidFill>
                  <a:srgbClr val="FF0000"/>
                </a:solidFill>
                <a:effectLst>
                  <a:outerShdw blurRad="38100" dist="38100" dir="2700000" algn="tl">
                    <a:srgbClr val="000000"/>
                  </a:outerShdw>
                </a:effectLst>
                <a:latin typeface="+mj-lt"/>
              </a:rPr>
              <a:t>Mossad</a:t>
            </a:r>
            <a:r>
              <a:rPr lang="en-GB" sz="2800" b="1" i="0" dirty="0">
                <a:solidFill>
                  <a:srgbClr val="FF0000"/>
                </a:solidFill>
                <a:effectLst>
                  <a:outerShdw blurRad="38100" dist="38100" dir="2700000" algn="tl">
                    <a:srgbClr val="000000"/>
                  </a:outerShdw>
                </a:effectLst>
                <a:latin typeface="+mj-lt"/>
              </a:rPr>
              <a:t> blows up a F1587</a:t>
            </a:r>
            <a:r>
              <a:rPr lang="en-GB" sz="2800" b="1" i="0" dirty="0">
                <a:effectLst>
                  <a:outerShdw blurRad="38100" dist="38100" dir="2700000" algn="tl">
                    <a:srgbClr val="000000"/>
                  </a:outerShdw>
                </a:effectLst>
                <a:latin typeface="+mj-lt"/>
              </a:rPr>
              <a:t> </a:t>
            </a:r>
            <a:r>
              <a:rPr lang="en-GB" sz="2800" b="1" i="0" dirty="0">
                <a:solidFill>
                  <a:srgbClr val="FFFF00"/>
                </a:solidFill>
                <a:effectLst>
                  <a:outerShdw blurRad="38100" dist="38100" dir="2700000" algn="tl">
                    <a:srgbClr val="000000"/>
                  </a:outerShdw>
                </a:effectLst>
                <a:latin typeface="+mj-lt"/>
              </a:rPr>
              <a:t>out of NY, and it crashes in Rockaway.</a:t>
            </a:r>
            <a:r>
              <a:rPr lang="en-GB" sz="2800" i="0" dirty="0">
                <a:solidFill>
                  <a:srgbClr val="FFFF00"/>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circle(in)">
                                      <p:cBhvr>
                                        <p:cTn id="7" dur="2000"/>
                                        <p:tgtEl>
                                          <p:spTgt spid="460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 calcmode="lin" valueType="num">
                                      <p:cBhvr additive="base">
                                        <p:cTn id="12" dur="500" fill="hold"/>
                                        <p:tgtEl>
                                          <p:spTgt spid="46090"/>
                                        </p:tgtEl>
                                        <p:attrNameLst>
                                          <p:attrName>ppt_x</p:attrName>
                                        </p:attrNameLst>
                                      </p:cBhvr>
                                      <p:tavLst>
                                        <p:tav tm="0">
                                          <p:val>
                                            <p:strVal val="#ppt_x"/>
                                          </p:val>
                                        </p:tav>
                                        <p:tav tm="100000">
                                          <p:val>
                                            <p:strVal val="#ppt_x"/>
                                          </p:val>
                                        </p:tav>
                                      </p:tavLst>
                                    </p:anim>
                                    <p:anim calcmode="lin" valueType="num">
                                      <p:cBhvr additive="base">
                                        <p:cTn id="13" dur="500" fill="hold"/>
                                        <p:tgtEl>
                                          <p:spTgt spid="46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35C7121-2CB7-4BCE-8F51-4A1B6C0DBAB0}" type="slidenum">
              <a:rPr lang="en-GB"/>
              <a:pPr>
                <a:defRPr/>
              </a:pPr>
              <a:t>78</a:t>
            </a:fld>
            <a:endParaRPr lang="en-GB"/>
          </a:p>
        </p:txBody>
      </p:sp>
      <p:sp>
        <p:nvSpPr>
          <p:cNvPr id="10245" name="Rectangle 5"/>
          <p:cNvSpPr>
            <a:spLocks noGrp="1" noChangeArrowheads="1"/>
          </p:cNvSpPr>
          <p:nvPr>
            <p:ph type="title"/>
          </p:nvPr>
        </p:nvSpPr>
        <p:spPr/>
        <p:txBody>
          <a:bodyPr/>
          <a:lstStyle/>
          <a:p>
            <a:pPr eaLnBrk="1" hangingPunct="1">
              <a:defRPr/>
            </a:pPr>
            <a:r>
              <a:rPr lang="en-GB" b="1" smtClean="0">
                <a:solidFill>
                  <a:srgbClr val="FF0000"/>
                </a:solidFill>
              </a:rPr>
              <a:t>Gog – </a:t>
            </a:r>
            <a:r>
              <a:rPr lang="en-GB" b="1" smtClean="0">
                <a:solidFill>
                  <a:srgbClr val="FFFF00"/>
                </a:solidFill>
              </a:rPr>
              <a:t>Seizes Iraq’s Oil</a:t>
            </a:r>
          </a:p>
        </p:txBody>
      </p:sp>
      <p:pic>
        <p:nvPicPr>
          <p:cNvPr id="10244" name="Picture 4" descr="Iraq - Ministery of Oil"/>
          <p:cNvPicPr>
            <a:picLocks noGrp="1" noChangeAspect="1" noChangeArrowheads="1"/>
          </p:cNvPicPr>
          <p:nvPr>
            <p:ph idx="1"/>
          </p:nvPr>
        </p:nvPicPr>
        <p:blipFill>
          <a:blip r:embed="rId3" cstate="print"/>
          <a:srcRect/>
          <a:stretch>
            <a:fillRect/>
          </a:stretch>
        </p:blipFill>
        <p:spPr>
          <a:xfrm>
            <a:off x="611188" y="1916113"/>
            <a:ext cx="4465637" cy="4305300"/>
          </a:xfrm>
          <a:noFill/>
        </p:spPr>
      </p:pic>
      <p:sp>
        <p:nvSpPr>
          <p:cNvPr id="10247" name="Text Box 7"/>
          <p:cNvSpPr txBox="1">
            <a:spLocks noChangeArrowheads="1"/>
          </p:cNvSpPr>
          <p:nvPr/>
        </p:nvSpPr>
        <p:spPr bwMode="auto">
          <a:xfrm>
            <a:off x="5364163" y="1268413"/>
            <a:ext cx="3600450" cy="2308225"/>
          </a:xfrm>
          <a:prstGeom prst="rect">
            <a:avLst/>
          </a:prstGeom>
          <a:noFill/>
          <a:ln w="9525">
            <a:noFill/>
            <a:miter lim="800000"/>
            <a:headEnd/>
            <a:tailEnd/>
          </a:ln>
          <a:effectLst/>
        </p:spPr>
        <p:txBody>
          <a:bodyPr>
            <a:spAutoFit/>
          </a:bodyPr>
          <a:lstStyle/>
          <a:p>
            <a:pPr>
              <a:spcBef>
                <a:spcPct val="50000"/>
              </a:spcBef>
              <a:defRPr/>
            </a:pPr>
            <a:r>
              <a:rPr lang="en-GB" sz="3600" b="1" i="0" dirty="0">
                <a:solidFill>
                  <a:srgbClr val="00FF00"/>
                </a:solidFill>
                <a:effectLst>
                  <a:outerShdw blurRad="38100" dist="38100" dir="2700000" algn="tl">
                    <a:srgbClr val="000000"/>
                  </a:outerShdw>
                </a:effectLst>
                <a:latin typeface="+mj-lt"/>
              </a:rPr>
              <a:t>American Troops guarding Iraq’s Ministry of Oil</a:t>
            </a:r>
          </a:p>
        </p:txBody>
      </p:sp>
      <p:sp>
        <p:nvSpPr>
          <p:cNvPr id="10248" name="Text Box 8"/>
          <p:cNvSpPr txBox="1">
            <a:spLocks noChangeArrowheads="1"/>
          </p:cNvSpPr>
          <p:nvPr/>
        </p:nvSpPr>
        <p:spPr bwMode="auto">
          <a:xfrm>
            <a:off x="5292725" y="4000500"/>
            <a:ext cx="3851275" cy="181610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FF0000"/>
                </a:solidFill>
                <a:effectLst>
                  <a:outerShdw blurRad="38100" dist="38100" dir="2700000" algn="tl">
                    <a:srgbClr val="000000"/>
                  </a:outerShdw>
                </a:effectLst>
                <a:latin typeface="+mj-lt"/>
              </a:rPr>
              <a:t>The phoney war on terror used to seize other countries oil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ircle(in)">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247"/>
                                        </p:tgtEl>
                                        <p:attrNameLst>
                                          <p:attrName>style.visibility</p:attrName>
                                        </p:attrNameLst>
                                      </p:cBhvr>
                                      <p:to>
                                        <p:strVal val="visible"/>
                                      </p:to>
                                    </p:set>
                                    <p:anim calcmode="discrete" valueType="clr">
                                      <p:cBhvr override="childStyle">
                                        <p:cTn id="12"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247"/>
                                        </p:tgtEl>
                                        <p:attrNameLst>
                                          <p:attrName>fillcolor</p:attrName>
                                        </p:attrNameLst>
                                      </p:cBhvr>
                                      <p:tavLst>
                                        <p:tav tm="0">
                                          <p:val>
                                            <p:clrVal>
                                              <a:schemeClr val="accent2"/>
                                            </p:clrVal>
                                          </p:val>
                                        </p:tav>
                                        <p:tav tm="50000">
                                          <p:val>
                                            <p:clrVal>
                                              <a:schemeClr val="hlink"/>
                                            </p:clrVal>
                                          </p:val>
                                        </p:tav>
                                      </p:tavLst>
                                    </p:anim>
                                    <p:set>
                                      <p:cBhvr>
                                        <p:cTn id="14" dur="80"/>
                                        <p:tgtEl>
                                          <p:spTgt spid="1024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248"/>
                                        </p:tgtEl>
                                        <p:attrNameLst>
                                          <p:attrName>style.visibility</p:attrName>
                                        </p:attrNameLst>
                                      </p:cBhvr>
                                      <p:to>
                                        <p:strVal val="visible"/>
                                      </p:to>
                                    </p:set>
                                    <p:anim calcmode="discrete" valueType="clr">
                                      <p:cBhvr override="childStyle">
                                        <p:cTn id="19"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248"/>
                                        </p:tgtEl>
                                        <p:attrNameLst>
                                          <p:attrName>fillcolor</p:attrName>
                                        </p:attrNameLst>
                                      </p:cBhvr>
                                      <p:tavLst>
                                        <p:tav tm="0">
                                          <p:val>
                                            <p:clrVal>
                                              <a:schemeClr val="accent2"/>
                                            </p:clrVal>
                                          </p:val>
                                        </p:tav>
                                        <p:tav tm="50000">
                                          <p:val>
                                            <p:clrVal>
                                              <a:schemeClr val="hlink"/>
                                            </p:clrVal>
                                          </p:val>
                                        </p:tav>
                                      </p:tavLst>
                                    </p:anim>
                                    <p:set>
                                      <p:cBhvr>
                                        <p:cTn id="21" dur="80"/>
                                        <p:tgtEl>
                                          <p:spTgt spid="102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FDEF0BD-4B96-4C1F-A3AF-1644DBA5333C}" type="slidenum">
              <a:rPr lang="en-GB"/>
              <a:pPr>
                <a:defRPr/>
              </a:pPr>
              <a:t>79</a:t>
            </a:fld>
            <a:endParaRPr lang="en-GB" dirty="0"/>
          </a:p>
        </p:txBody>
      </p:sp>
      <p:pic>
        <p:nvPicPr>
          <p:cNvPr id="119812" name="Picture 4" descr="911"/>
          <p:cNvPicPr>
            <a:picLocks noGrp="1" noChangeAspect="1" noChangeArrowheads="1"/>
          </p:cNvPicPr>
          <p:nvPr>
            <p:ph idx="1"/>
          </p:nvPr>
        </p:nvPicPr>
        <p:blipFill>
          <a:blip r:embed="rId3" cstate="print"/>
          <a:srcRect/>
          <a:stretch>
            <a:fillRect/>
          </a:stretch>
        </p:blipFill>
        <p:spPr>
          <a:xfrm>
            <a:off x="0" y="0"/>
            <a:ext cx="5856288" cy="6858000"/>
          </a:xfrm>
          <a:noFill/>
        </p:spPr>
      </p:pic>
      <p:sp>
        <p:nvSpPr>
          <p:cNvPr id="119813" name="Rectangle 5"/>
          <p:cNvSpPr>
            <a:spLocks noGrp="1" noChangeArrowheads="1"/>
          </p:cNvSpPr>
          <p:nvPr>
            <p:ph type="title"/>
          </p:nvPr>
        </p:nvSpPr>
        <p:spPr>
          <a:xfrm>
            <a:off x="5867400" y="2708275"/>
            <a:ext cx="3276600" cy="1143000"/>
          </a:xfrm>
        </p:spPr>
        <p:txBody>
          <a:bodyPr/>
          <a:lstStyle/>
          <a:p>
            <a:pPr eaLnBrk="1" hangingPunct="1">
              <a:defRPr/>
            </a:pPr>
            <a:r>
              <a:rPr lang="en-GB" sz="4000" b="1" dirty="0" smtClean="0">
                <a:solidFill>
                  <a:srgbClr val="FF0000"/>
                </a:solidFill>
              </a:rPr>
              <a:t>Gog Uses Terror </a:t>
            </a:r>
            <a:r>
              <a:rPr lang="en-GB" sz="4000" b="1" dirty="0" smtClean="0">
                <a:solidFill>
                  <a:srgbClr val="00FFFF"/>
                </a:solidFill>
              </a:rPr>
              <a:t>to Cower The People Into Accepting</a:t>
            </a:r>
            <a:r>
              <a:rPr lang="en-GB" sz="4000" b="1" dirty="0" smtClean="0">
                <a:solidFill>
                  <a:srgbClr val="FF0000"/>
                </a:solidFill>
              </a:rPr>
              <a:t/>
            </a:r>
            <a:br>
              <a:rPr lang="en-GB" sz="4000" b="1" dirty="0" smtClean="0">
                <a:solidFill>
                  <a:srgbClr val="FF0000"/>
                </a:solidFill>
              </a:rPr>
            </a:br>
            <a:r>
              <a:rPr lang="en-GB" sz="4000" b="1" dirty="0" smtClean="0">
                <a:solidFill>
                  <a:srgbClr val="FF33CC"/>
                </a:solidFill>
              </a:rPr>
              <a:t>Military Adventures</a:t>
            </a:r>
            <a:r>
              <a:rPr lang="en-GB" sz="4000" b="1" dirty="0" smtClean="0">
                <a:solidFill>
                  <a:srgbClr val="FF0000"/>
                </a:solidFill>
              </a:rPr>
              <a:t/>
            </a:r>
            <a:br>
              <a:rPr lang="en-GB" sz="4000" b="1" dirty="0" smtClean="0">
                <a:solidFill>
                  <a:srgbClr val="FF0000"/>
                </a:solidFill>
              </a:rPr>
            </a:br>
            <a:r>
              <a:rPr lang="en-GB" sz="4000" b="1" dirty="0" smtClean="0">
                <a:solidFill>
                  <a:srgbClr val="00FF00"/>
                </a:solidFill>
              </a:rPr>
              <a:t>In Support of The State of </a:t>
            </a:r>
            <a:r>
              <a:rPr lang="en-GB" sz="4000" b="1" dirty="0" smtClean="0">
                <a:solidFill>
                  <a:srgbClr val="FF0000"/>
                </a:solidFill>
              </a:rPr>
              <a:t>Israel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ircle(in)">
                                      <p:cBhvr>
                                        <p:cTn id="7" dur="2000"/>
                                        <p:tgtEl>
                                          <p:spTgt spid="1198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9813"/>
                                        </p:tgtEl>
                                        <p:attrNameLst>
                                          <p:attrName>style.visibility</p:attrName>
                                        </p:attrNameLst>
                                      </p:cBhvr>
                                      <p:to>
                                        <p:strVal val="visible"/>
                                      </p:to>
                                    </p:set>
                                    <p:anim calcmode="discrete" valueType="clr">
                                      <p:cBhvr override="childStyle">
                                        <p:cTn id="12" dur="80"/>
                                        <p:tgtEl>
                                          <p:spTgt spid="1198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9813"/>
                                        </p:tgtEl>
                                        <p:attrNameLst>
                                          <p:attrName>fillcolor</p:attrName>
                                        </p:attrNameLst>
                                      </p:cBhvr>
                                      <p:tavLst>
                                        <p:tav tm="0">
                                          <p:val>
                                            <p:clrVal>
                                              <a:schemeClr val="accent2"/>
                                            </p:clrVal>
                                          </p:val>
                                        </p:tav>
                                        <p:tav tm="50000">
                                          <p:val>
                                            <p:clrVal>
                                              <a:schemeClr val="hlink"/>
                                            </p:clrVal>
                                          </p:val>
                                        </p:tav>
                                      </p:tavLst>
                                    </p:anim>
                                    <p:set>
                                      <p:cBhvr>
                                        <p:cTn id="14" dur="80"/>
                                        <p:tgtEl>
                                          <p:spTgt spid="1198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E3B8C137-7A0A-49EC-AC96-D791FA9A29DD}" type="slidenum">
              <a:rPr lang="en-GB"/>
              <a:pPr>
                <a:defRPr/>
              </a:pPr>
              <a:t>8</a:t>
            </a:fld>
            <a:endParaRPr lang="en-GB"/>
          </a:p>
        </p:txBody>
      </p:sp>
      <p:sp>
        <p:nvSpPr>
          <p:cNvPr id="2054" name="Rectangle 6"/>
          <p:cNvSpPr>
            <a:spLocks noGrp="1" noChangeArrowheads="1"/>
          </p:cNvSpPr>
          <p:nvPr>
            <p:ph type="title"/>
          </p:nvPr>
        </p:nvSpPr>
        <p:spPr/>
        <p:txBody>
          <a:bodyPr/>
          <a:lstStyle/>
          <a:p>
            <a:pPr eaLnBrk="1" hangingPunct="1">
              <a:defRPr/>
            </a:pPr>
            <a:r>
              <a:rPr lang="en-GB" b="1" smtClean="0">
                <a:solidFill>
                  <a:srgbClr val="FF0000"/>
                </a:solidFill>
              </a:rPr>
              <a:t>False </a:t>
            </a:r>
            <a:r>
              <a:rPr lang="en-GB" b="1" smtClean="0">
                <a:solidFill>
                  <a:srgbClr val="FFFF00"/>
                </a:solidFill>
              </a:rPr>
              <a:t>Flag – Black</a:t>
            </a:r>
            <a:r>
              <a:rPr lang="en-GB" b="1" smtClean="0">
                <a:solidFill>
                  <a:srgbClr val="FF0000"/>
                </a:solidFill>
              </a:rPr>
              <a:t> Ops</a:t>
            </a:r>
            <a:endParaRPr lang="en-GB" smtClean="0">
              <a:solidFill>
                <a:srgbClr val="FF0000"/>
              </a:solidFill>
            </a:endParaRPr>
          </a:p>
        </p:txBody>
      </p:sp>
      <p:pic>
        <p:nvPicPr>
          <p:cNvPr id="2053" name="Picture 5" descr="False_15"/>
          <p:cNvPicPr>
            <a:picLocks noGrp="1" noChangeAspect="1" noChangeArrowheads="1"/>
          </p:cNvPicPr>
          <p:nvPr>
            <p:ph sz="half" idx="1"/>
          </p:nvPr>
        </p:nvPicPr>
        <p:blipFill>
          <a:blip r:embed="rId3" cstate="print"/>
          <a:srcRect/>
          <a:stretch>
            <a:fillRect/>
          </a:stretch>
        </p:blipFill>
        <p:spPr>
          <a:xfrm>
            <a:off x="250825" y="1484313"/>
            <a:ext cx="2720975" cy="4530725"/>
          </a:xfrm>
          <a:noFill/>
        </p:spPr>
      </p:pic>
      <p:sp>
        <p:nvSpPr>
          <p:cNvPr id="2056" name="Text Box 8"/>
          <p:cNvSpPr txBox="1">
            <a:spLocks noChangeArrowheads="1"/>
          </p:cNvSpPr>
          <p:nvPr/>
        </p:nvSpPr>
        <p:spPr bwMode="auto">
          <a:xfrm>
            <a:off x="3132138" y="1357313"/>
            <a:ext cx="6011862" cy="1816100"/>
          </a:xfrm>
          <a:prstGeom prst="rect">
            <a:avLst/>
          </a:prstGeom>
          <a:noFill/>
          <a:ln w="9525">
            <a:noFill/>
            <a:miter lim="800000"/>
            <a:headEnd/>
            <a:tailEnd/>
          </a:ln>
          <a:effectLst/>
        </p:spPr>
        <p:txBody>
          <a:bodyPr>
            <a:spAutoFit/>
          </a:bodyPr>
          <a:lstStyle/>
          <a:p>
            <a:pPr algn="ctr">
              <a:defRPr/>
            </a:pPr>
            <a:r>
              <a:rPr lang="en-GB" sz="2800" b="1" i="0" dirty="0">
                <a:solidFill>
                  <a:srgbClr val="00FFFF"/>
                </a:solidFill>
                <a:effectLst>
                  <a:outerShdw blurRad="38100" dist="38100" dir="2700000" algn="tl">
                    <a:srgbClr val="000000"/>
                  </a:outerShdw>
                </a:effectLst>
              </a:rPr>
              <a:t>What is the </a:t>
            </a:r>
            <a:r>
              <a:rPr lang="en-GB" sz="2800" b="1" i="0" dirty="0" err="1">
                <a:solidFill>
                  <a:srgbClr val="00FFFF"/>
                </a:solidFill>
                <a:effectLst>
                  <a:outerShdw blurRad="38100" dist="38100" dir="2700000" algn="tl">
                    <a:srgbClr val="000000"/>
                  </a:outerShdw>
                </a:effectLst>
              </a:rPr>
              <a:t>Mossad</a:t>
            </a:r>
            <a:r>
              <a:rPr lang="en-GB" sz="2800" b="1" i="0" dirty="0">
                <a:solidFill>
                  <a:srgbClr val="00FFFF"/>
                </a:solidFill>
                <a:effectLst>
                  <a:outerShdw blurRad="38100" dist="38100" dir="2700000" algn="tl">
                    <a:srgbClr val="000000"/>
                  </a:outerShdw>
                </a:effectLst>
              </a:rPr>
              <a:t>? </a:t>
            </a:r>
          </a:p>
          <a:p>
            <a:pPr>
              <a:defRPr/>
            </a:pPr>
            <a:r>
              <a:rPr lang="en-GB" sz="2800" b="1" i="0" dirty="0" err="1">
                <a:solidFill>
                  <a:srgbClr val="FFC000"/>
                </a:solidFill>
                <a:effectLst>
                  <a:outerShdw blurRad="38100" dist="38100" dir="2700000" algn="tl">
                    <a:srgbClr val="000000"/>
                  </a:outerShdw>
                </a:effectLst>
                <a:latin typeface="+mj-lt"/>
              </a:rPr>
              <a:t>Mossad</a:t>
            </a:r>
            <a:r>
              <a:rPr lang="en-GB" sz="2800" b="1" i="0" dirty="0">
                <a:solidFill>
                  <a:srgbClr val="FFC000"/>
                </a:solidFill>
                <a:effectLst>
                  <a:outerShdw blurRad="38100" dist="38100" dir="2700000" algn="tl">
                    <a:srgbClr val="000000"/>
                  </a:outerShdw>
                </a:effectLst>
                <a:latin typeface="+mj-lt"/>
              </a:rPr>
              <a:t> is a shell organization for Jewish / Israeli terrorism all over the world. </a:t>
            </a:r>
          </a:p>
        </p:txBody>
      </p:sp>
      <p:pic>
        <p:nvPicPr>
          <p:cNvPr id="2057" name="Picture 9" descr="Fasdasdalse_1"/>
          <p:cNvPicPr>
            <a:picLocks noGrp="1" noChangeAspect="1" noChangeArrowheads="1"/>
          </p:cNvPicPr>
          <p:nvPr>
            <p:ph sz="half" idx="2"/>
          </p:nvPr>
        </p:nvPicPr>
        <p:blipFill>
          <a:blip r:embed="rId4" cstate="print">
            <a:duotone>
              <a:prstClr val="black"/>
              <a:schemeClr val="accent2">
                <a:tint val="45000"/>
                <a:satMod val="400000"/>
              </a:schemeClr>
            </a:duotone>
          </a:blip>
          <a:srcRect/>
          <a:stretch>
            <a:fillRect/>
          </a:stretch>
        </p:blipFill>
        <p:spPr>
          <a:xfrm>
            <a:off x="6572264" y="3571876"/>
            <a:ext cx="2343150" cy="2714644"/>
          </a:xfrm>
        </p:spPr>
      </p:pic>
      <p:sp>
        <p:nvSpPr>
          <p:cNvPr id="2059" name="Text Box 11"/>
          <p:cNvSpPr txBox="1">
            <a:spLocks noChangeArrowheads="1"/>
          </p:cNvSpPr>
          <p:nvPr/>
        </p:nvSpPr>
        <p:spPr bwMode="auto">
          <a:xfrm>
            <a:off x="3143250" y="3749675"/>
            <a:ext cx="3240088" cy="2246313"/>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FF33CC"/>
                </a:solidFill>
                <a:effectLst>
                  <a:outerShdw blurRad="38100" dist="38100" dir="2700000" algn="tl">
                    <a:srgbClr val="000000"/>
                  </a:outerShdw>
                </a:effectLst>
                <a:latin typeface="+mj-lt"/>
              </a:rPr>
              <a:t>Right: </a:t>
            </a:r>
            <a:r>
              <a:rPr lang="en-GB" sz="2800" b="1" i="0" dirty="0" err="1">
                <a:solidFill>
                  <a:srgbClr val="FFFF00"/>
                </a:solidFill>
                <a:effectLst>
                  <a:outerShdw blurRad="38100" dist="38100" dir="2700000" algn="tl">
                    <a:srgbClr val="000000"/>
                  </a:outerShdw>
                </a:effectLst>
                <a:latin typeface="+mj-lt"/>
              </a:rPr>
              <a:t>Mossad’s</a:t>
            </a:r>
            <a:r>
              <a:rPr lang="en-GB" sz="2800" b="1" i="0" dirty="0">
                <a:solidFill>
                  <a:srgbClr val="FFFF00"/>
                </a:solidFill>
                <a:effectLst>
                  <a:outerShdw blurRad="38100" dist="38100" dir="2700000" algn="tl">
                    <a:srgbClr val="000000"/>
                  </a:outerShdw>
                </a:effectLst>
                <a:latin typeface="+mj-lt"/>
              </a:rPr>
              <a:t> emblem whose motto is – </a:t>
            </a:r>
            <a:r>
              <a:rPr lang="en-GB" sz="2800" b="1" i="0" dirty="0">
                <a:solidFill>
                  <a:srgbClr val="FF0000"/>
                </a:solidFill>
                <a:effectLst>
                  <a:outerShdw blurRad="38100" dist="38100" dir="2700000" algn="tl">
                    <a:srgbClr val="000000"/>
                  </a:outerShdw>
                </a:effectLst>
                <a:latin typeface="+mj-lt"/>
              </a:rPr>
              <a:t>By deception we shall make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ircle(in)">
                                      <p:cBhvr>
                                        <p:cTn id="7" dur="2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6"/>
                                        </p:tgtEl>
                                        <p:attrNameLst>
                                          <p:attrName>style.visibility</p:attrName>
                                        </p:attrNameLst>
                                      </p:cBhvr>
                                      <p:to>
                                        <p:strVal val="visible"/>
                                      </p:to>
                                    </p:set>
                                    <p:anim calcmode="discrete" valueType="clr">
                                      <p:cBhvr override="childStyle">
                                        <p:cTn id="12"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6"/>
                                        </p:tgtEl>
                                        <p:attrNameLst>
                                          <p:attrName>fillcolor</p:attrName>
                                        </p:attrNameLst>
                                      </p:cBhvr>
                                      <p:tavLst>
                                        <p:tav tm="0">
                                          <p:val>
                                            <p:clrVal>
                                              <a:schemeClr val="accent2"/>
                                            </p:clrVal>
                                          </p:val>
                                        </p:tav>
                                        <p:tav tm="50000">
                                          <p:val>
                                            <p:clrVal>
                                              <a:schemeClr val="hlink"/>
                                            </p:clrVal>
                                          </p:val>
                                        </p:tav>
                                      </p:tavLst>
                                    </p:anim>
                                    <p:set>
                                      <p:cBhvr>
                                        <p:cTn id="14" dur="80"/>
                                        <p:tgtEl>
                                          <p:spTgt spid="205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animEffect transition="in" filter="circle(in)">
                                      <p:cBhvr>
                                        <p:cTn id="19" dur="2000"/>
                                        <p:tgtEl>
                                          <p:spTgt spid="2057"/>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059"/>
                                        </p:tgtEl>
                                        <p:attrNameLst>
                                          <p:attrName>style.visibility</p:attrName>
                                        </p:attrNameLst>
                                      </p:cBhvr>
                                      <p:to>
                                        <p:strVal val="visible"/>
                                      </p:to>
                                    </p:set>
                                    <p:anim calcmode="discrete" valueType="clr">
                                      <p:cBhvr override="childStyle">
                                        <p:cTn id="24" dur="80"/>
                                        <p:tgtEl>
                                          <p:spTgt spid="205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059"/>
                                        </p:tgtEl>
                                        <p:attrNameLst>
                                          <p:attrName>fillcolor</p:attrName>
                                        </p:attrNameLst>
                                      </p:cBhvr>
                                      <p:tavLst>
                                        <p:tav tm="0">
                                          <p:val>
                                            <p:clrVal>
                                              <a:schemeClr val="accent2"/>
                                            </p:clrVal>
                                          </p:val>
                                        </p:tav>
                                        <p:tav tm="50000">
                                          <p:val>
                                            <p:clrVal>
                                              <a:schemeClr val="hlink"/>
                                            </p:clrVal>
                                          </p:val>
                                        </p:tav>
                                      </p:tavLst>
                                    </p:anim>
                                    <p:set>
                                      <p:cBhvr>
                                        <p:cTn id="26" dur="80"/>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12F6DAB-108D-4232-88F0-759118AB8A0A}" type="slidenum">
              <a:rPr lang="en-GB"/>
              <a:pPr>
                <a:defRPr/>
              </a:pPr>
              <a:t>80</a:t>
            </a:fld>
            <a:endParaRPr lang="en-GB"/>
          </a:p>
        </p:txBody>
      </p:sp>
      <p:sp>
        <p:nvSpPr>
          <p:cNvPr id="136194" name="Rectangle 2"/>
          <p:cNvSpPr>
            <a:spLocks noGrp="1" noChangeArrowheads="1"/>
          </p:cNvSpPr>
          <p:nvPr>
            <p:ph type="title"/>
          </p:nvPr>
        </p:nvSpPr>
        <p:spPr>
          <a:xfrm>
            <a:off x="468313" y="404813"/>
            <a:ext cx="8229600" cy="1143000"/>
          </a:xfrm>
        </p:spPr>
        <p:txBody>
          <a:bodyPr/>
          <a:lstStyle/>
          <a:p>
            <a:pPr eaLnBrk="1" hangingPunct="1">
              <a:defRPr/>
            </a:pPr>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r>
              <a:rPr lang="en-GB" sz="4000" b="1" smtClean="0">
                <a:effectLst/>
              </a:rPr>
              <a:t/>
            </a:r>
            <a:br>
              <a:rPr lang="en-GB" sz="4000" b="1" smtClean="0">
                <a:effectLst/>
              </a:rPr>
            </a:br>
            <a:r>
              <a:rPr lang="en-GB" sz="4000" smtClean="0"/>
              <a:t> </a:t>
            </a:r>
          </a:p>
        </p:txBody>
      </p:sp>
      <p:pic>
        <p:nvPicPr>
          <p:cNvPr id="136195" name="Picture 3" descr="hdarold7"/>
          <p:cNvPicPr>
            <a:picLocks noGrp="1" noChangeAspect="1" noChangeArrowheads="1"/>
          </p:cNvPicPr>
          <p:nvPr>
            <p:ph idx="1"/>
          </p:nvPr>
        </p:nvPicPr>
        <p:blipFill>
          <a:blip r:embed="rId3" cstate="print"/>
          <a:srcRect/>
          <a:stretch>
            <a:fillRect/>
          </a:stretch>
        </p:blipFill>
        <p:spPr>
          <a:xfrm>
            <a:off x="468313" y="1341438"/>
            <a:ext cx="3892550" cy="4495800"/>
          </a:xfrm>
          <a:noFill/>
        </p:spPr>
      </p:pic>
      <p:sp>
        <p:nvSpPr>
          <p:cNvPr id="136196" name="Text Box 4"/>
          <p:cNvSpPr txBox="1">
            <a:spLocks noChangeArrowheads="1"/>
          </p:cNvSpPr>
          <p:nvPr/>
        </p:nvSpPr>
        <p:spPr bwMode="auto">
          <a:xfrm>
            <a:off x="4714875" y="1785938"/>
            <a:ext cx="4176713" cy="3935412"/>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One Of History's Most Hushed Up Events</a:t>
            </a:r>
          </a:p>
          <a:p>
            <a:pPr>
              <a:defRPr/>
            </a:pPr>
            <a:r>
              <a:rPr lang="en-GB" sz="2800" b="1" i="0" dirty="0">
                <a:solidFill>
                  <a:srgbClr val="00FFFF"/>
                </a:solidFill>
                <a:effectLst>
                  <a:outerShdw blurRad="38100" dist="38100" dir="2700000" algn="tl">
                    <a:srgbClr val="000000"/>
                  </a:outerShdw>
                </a:effectLst>
                <a:latin typeface="Arial" charset="0"/>
              </a:rPr>
              <a:t>Why did the most diabolical</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CC66"/>
                </a:solidFill>
                <a:effectLst>
                  <a:outerShdw blurRad="38100" dist="38100" dir="2700000" algn="tl">
                    <a:srgbClr val="000000"/>
                  </a:outerShdw>
                </a:effectLst>
                <a:latin typeface="Arial" charset="0"/>
              </a:rPr>
              <a:t>mass murder in history get so little coverage? </a:t>
            </a:r>
            <a:r>
              <a:rPr lang="en-GB" sz="2800" b="1" i="0" dirty="0">
                <a:solidFill>
                  <a:srgbClr val="00FF00"/>
                </a:solidFill>
                <a:effectLst>
                  <a:outerShdw blurRad="38100" dist="38100" dir="2700000" algn="tl">
                    <a:srgbClr val="000000"/>
                  </a:outerShdw>
                </a:effectLst>
                <a:latin typeface="Arial" charset="0"/>
              </a:rPr>
              <a:t>The simple fact is that Harold Shipman appears to be </a:t>
            </a:r>
            <a:r>
              <a:rPr lang="en-GB" sz="2800" b="1" i="0" dirty="0">
                <a:solidFill>
                  <a:srgbClr val="FF0000"/>
                </a:solidFill>
                <a:effectLst>
                  <a:outerShdw blurRad="38100" dist="38100" dir="2700000" algn="tl">
                    <a:srgbClr val="000000"/>
                  </a:outerShdw>
                </a:effectLst>
                <a:latin typeface="Arial" charset="0"/>
              </a:rPr>
              <a:t>Jewish </a:t>
            </a:r>
          </a:p>
        </p:txBody>
      </p:sp>
      <p:sp>
        <p:nvSpPr>
          <p:cNvPr id="136197" name="Text Box 5"/>
          <p:cNvSpPr txBox="1">
            <a:spLocks noChangeArrowheads="1"/>
          </p:cNvSpPr>
          <p:nvPr/>
        </p:nvSpPr>
        <p:spPr bwMode="auto">
          <a:xfrm>
            <a:off x="395288" y="5949950"/>
            <a:ext cx="4105275" cy="641350"/>
          </a:xfrm>
          <a:prstGeom prst="rect">
            <a:avLst/>
          </a:prstGeom>
          <a:noFill/>
          <a:ln w="9525">
            <a:noFill/>
            <a:miter lim="800000"/>
            <a:headEnd/>
            <a:tailEnd/>
          </a:ln>
          <a:effectLst/>
        </p:spPr>
        <p:txBody>
          <a:bodyPr>
            <a:spAutoFit/>
          </a:bodyPr>
          <a:lstStyle/>
          <a:p>
            <a:pPr algn="ctr">
              <a:spcBef>
                <a:spcPct val="50000"/>
              </a:spcBef>
              <a:defRPr/>
            </a:pPr>
            <a:r>
              <a:rPr lang="en-GB" sz="3600" b="1" i="0">
                <a:solidFill>
                  <a:srgbClr val="FFFF00"/>
                </a:solidFill>
                <a:effectLst>
                  <a:outerShdw blurRad="38100" dist="38100" dir="2700000" algn="tl">
                    <a:srgbClr val="000000"/>
                  </a:outerShdw>
                </a:effectLst>
                <a:latin typeface="Arial" charset="0"/>
              </a:rPr>
              <a:t>Harold Shipman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circle(in)">
                                      <p:cBhvr>
                                        <p:cTn id="7" dur="2000"/>
                                        <p:tgtEl>
                                          <p:spTgt spid="1361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 calcmode="lin" valueType="num">
                                      <p:cBhvr additive="base">
                                        <p:cTn id="12" dur="500" fill="hold"/>
                                        <p:tgtEl>
                                          <p:spTgt spid="136197"/>
                                        </p:tgtEl>
                                        <p:attrNameLst>
                                          <p:attrName>ppt_x</p:attrName>
                                        </p:attrNameLst>
                                      </p:cBhvr>
                                      <p:tavLst>
                                        <p:tav tm="0">
                                          <p:val>
                                            <p:strVal val="#ppt_x"/>
                                          </p:val>
                                        </p:tav>
                                        <p:tav tm="100000">
                                          <p:val>
                                            <p:strVal val="#ppt_x"/>
                                          </p:val>
                                        </p:tav>
                                      </p:tavLst>
                                    </p:anim>
                                    <p:anim calcmode="lin" valueType="num">
                                      <p:cBhvr additive="base">
                                        <p:cTn id="13" dur="500" fill="hold"/>
                                        <p:tgtEl>
                                          <p:spTgt spid="1361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6196"/>
                                        </p:tgtEl>
                                        <p:attrNameLst>
                                          <p:attrName>style.visibility</p:attrName>
                                        </p:attrNameLst>
                                      </p:cBhvr>
                                      <p:to>
                                        <p:strVal val="visible"/>
                                      </p:to>
                                    </p:set>
                                    <p:anim calcmode="discrete" valueType="clr">
                                      <p:cBhvr override="childStyle">
                                        <p:cTn id="18" dur="80"/>
                                        <p:tgtEl>
                                          <p:spTgt spid="13619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6196"/>
                                        </p:tgtEl>
                                        <p:attrNameLst>
                                          <p:attrName>fillcolor</p:attrName>
                                        </p:attrNameLst>
                                      </p:cBhvr>
                                      <p:tavLst>
                                        <p:tav tm="0">
                                          <p:val>
                                            <p:clrVal>
                                              <a:schemeClr val="accent2"/>
                                            </p:clrVal>
                                          </p:val>
                                        </p:tav>
                                        <p:tav tm="50000">
                                          <p:val>
                                            <p:clrVal>
                                              <a:schemeClr val="hlink"/>
                                            </p:clrVal>
                                          </p:val>
                                        </p:tav>
                                      </p:tavLst>
                                    </p:anim>
                                    <p:set>
                                      <p:cBhvr>
                                        <p:cTn id="20" dur="80"/>
                                        <p:tgtEl>
                                          <p:spTgt spid="136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CF26545-B159-46E3-BA84-71974C3694B9}" type="slidenum">
              <a:rPr lang="en-GB"/>
              <a:pPr>
                <a:defRPr/>
              </a:pPr>
              <a:t>81</a:t>
            </a:fld>
            <a:endParaRPr lang="en-GB"/>
          </a:p>
        </p:txBody>
      </p:sp>
      <p:sp>
        <p:nvSpPr>
          <p:cNvPr id="84995"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sp>
        <p:nvSpPr>
          <p:cNvPr id="137219" name="Text Box 3"/>
          <p:cNvSpPr txBox="1">
            <a:spLocks noChangeArrowheads="1"/>
          </p:cNvSpPr>
          <p:nvPr/>
        </p:nvSpPr>
        <p:spPr bwMode="auto">
          <a:xfrm>
            <a:off x="3851275" y="1628775"/>
            <a:ext cx="5113338" cy="4832350"/>
          </a:xfrm>
          <a:prstGeom prst="rect">
            <a:avLst/>
          </a:prstGeom>
          <a:noFill/>
          <a:ln w="9525">
            <a:noFill/>
            <a:miter lim="800000"/>
            <a:headEnd/>
            <a:tailEnd/>
          </a:ln>
          <a:effectLst/>
        </p:spPr>
        <p:txBody>
          <a:bodyPr>
            <a:spAutoFit/>
          </a:bodyPr>
          <a:lstStyle/>
          <a:p>
            <a:pPr algn="ctr">
              <a:defRPr/>
            </a:pPr>
            <a:r>
              <a:rPr lang="en-GB" sz="2800" b="1" i="0" dirty="0">
                <a:solidFill>
                  <a:srgbClr val="FFFF00"/>
                </a:solidFill>
                <a:effectLst>
                  <a:outerShdw blurRad="38100" dist="38100" dir="2700000" algn="tl">
                    <a:srgbClr val="000000"/>
                  </a:outerShdw>
                </a:effectLst>
                <a:latin typeface="Arial" charset="0"/>
              </a:rPr>
              <a:t>Background:</a:t>
            </a:r>
          </a:p>
          <a:p>
            <a:pPr>
              <a:defRPr/>
            </a:pPr>
            <a:endParaRPr lang="en-GB" sz="2800" b="1" i="0" dirty="0">
              <a:solidFill>
                <a:srgbClr val="FFFF00"/>
              </a:solidFill>
              <a:effectLst>
                <a:outerShdw blurRad="38100" dist="38100" dir="2700000" algn="tl">
                  <a:srgbClr val="000000"/>
                </a:outerShdw>
              </a:effectLst>
              <a:latin typeface="Arial" charset="0"/>
            </a:endParaRPr>
          </a:p>
          <a:p>
            <a:pPr>
              <a:defRPr/>
            </a:pPr>
            <a:r>
              <a:rPr lang="en-GB" sz="2800" b="1" i="0" dirty="0">
                <a:solidFill>
                  <a:srgbClr val="FF0000"/>
                </a:solidFill>
                <a:effectLst>
                  <a:outerShdw blurRad="38100" dist="38100" dir="2700000" algn="tl">
                    <a:srgbClr val="000000"/>
                  </a:outerShdw>
                </a:effectLst>
                <a:latin typeface="Arial" charset="0"/>
              </a:rPr>
              <a:t>Shipman's</a:t>
            </a:r>
            <a:r>
              <a:rPr lang="en-GB" sz="2800" b="1" i="0" dirty="0">
                <a:solidFill>
                  <a:srgbClr val="00FFFF"/>
                </a:solidFill>
                <a:effectLst>
                  <a:outerShdw blurRad="38100" dist="38100" dir="2700000" algn="tl">
                    <a:srgbClr val="000000"/>
                  </a:outerShdw>
                </a:effectLst>
                <a:latin typeface="Arial" charset="0"/>
              </a:rPr>
              <a:t> career starts in 1974 as a GP in Yorkshire. </a:t>
            </a:r>
          </a:p>
          <a:p>
            <a:pPr>
              <a:defRPr/>
            </a:pPr>
            <a:r>
              <a:rPr lang="en-GB" sz="2800" b="1" i="0" dirty="0">
                <a:solidFill>
                  <a:srgbClr val="FFC000"/>
                </a:solidFill>
                <a:effectLst>
                  <a:outerShdw blurRad="38100" dist="38100" dir="2700000" algn="tl">
                    <a:srgbClr val="000000"/>
                  </a:outerShdw>
                </a:effectLst>
                <a:latin typeface="Arial" charset="0"/>
              </a:rPr>
              <a:t>He is considered arrogant, and soon found to be selling pain pills,</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he was fined £600 for forgery and prescription fraud</a:t>
            </a:r>
            <a:r>
              <a:rPr lang="en-GB" sz="2800" b="1" i="0" dirty="0">
                <a:solidFill>
                  <a:srgbClr val="FF33CC"/>
                </a:solidFill>
                <a:effectLst>
                  <a:outerShdw blurRad="38100" dist="38100" dir="2700000" algn="tl">
                    <a:srgbClr val="000000"/>
                  </a:outerShdw>
                </a:effectLst>
                <a:latin typeface="Arial" charset="0"/>
              </a:rPr>
              <a:t>. From 1975 till 1993 he had partners, </a:t>
            </a:r>
            <a:r>
              <a:rPr lang="en-GB" sz="2800" b="1" i="0" dirty="0">
                <a:solidFill>
                  <a:srgbClr val="00FF00"/>
                </a:solidFill>
                <a:effectLst>
                  <a:outerShdw blurRad="38100" dist="38100" dir="2700000" algn="tl">
                    <a:srgbClr val="000000"/>
                  </a:outerShdw>
                </a:effectLst>
                <a:latin typeface="Arial" charset="0"/>
              </a:rPr>
              <a:t>he left and went on his own in 1993.</a:t>
            </a:r>
          </a:p>
        </p:txBody>
      </p:sp>
      <p:pic>
        <p:nvPicPr>
          <p:cNvPr id="137220" name="Picture 4" descr="hadrodld9"/>
          <p:cNvPicPr>
            <a:picLocks noChangeAspect="1" noChangeArrowheads="1"/>
          </p:cNvPicPr>
          <p:nvPr/>
        </p:nvPicPr>
        <p:blipFill>
          <a:blip r:embed="rId3" cstate="print">
            <a:lum bright="-12000" contrast="18000"/>
          </a:blip>
          <a:srcRect/>
          <a:stretch>
            <a:fillRect/>
          </a:stretch>
        </p:blipFill>
        <p:spPr bwMode="auto">
          <a:xfrm>
            <a:off x="285750" y="1357313"/>
            <a:ext cx="3411538" cy="3725862"/>
          </a:xfrm>
          <a:prstGeom prst="rect">
            <a:avLst/>
          </a:prstGeom>
          <a:noFill/>
          <a:ln w="9525">
            <a:noFill/>
            <a:miter lim="800000"/>
            <a:headEnd/>
            <a:tailEnd/>
          </a:ln>
        </p:spPr>
      </p:pic>
      <p:sp>
        <p:nvSpPr>
          <p:cNvPr id="137221" name="Text Box 5"/>
          <p:cNvSpPr txBox="1">
            <a:spLocks noChangeArrowheads="1"/>
          </p:cNvSpPr>
          <p:nvPr/>
        </p:nvSpPr>
        <p:spPr bwMode="auto">
          <a:xfrm>
            <a:off x="428625" y="5072063"/>
            <a:ext cx="3024188"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HAROLD SHIPMAN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circle(in)">
                                      <p:cBhvr>
                                        <p:cTn id="7" dur="2000"/>
                                        <p:tgtEl>
                                          <p:spTgt spid="137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221"/>
                                        </p:tgtEl>
                                        <p:attrNameLst>
                                          <p:attrName>style.visibility</p:attrName>
                                        </p:attrNameLst>
                                      </p:cBhvr>
                                      <p:to>
                                        <p:strVal val="visible"/>
                                      </p:to>
                                    </p:set>
                                    <p:anim calcmode="lin" valueType="num">
                                      <p:cBhvr additive="base">
                                        <p:cTn id="12" dur="500" fill="hold"/>
                                        <p:tgtEl>
                                          <p:spTgt spid="137221"/>
                                        </p:tgtEl>
                                        <p:attrNameLst>
                                          <p:attrName>ppt_x</p:attrName>
                                        </p:attrNameLst>
                                      </p:cBhvr>
                                      <p:tavLst>
                                        <p:tav tm="0">
                                          <p:val>
                                            <p:strVal val="#ppt_x"/>
                                          </p:val>
                                        </p:tav>
                                        <p:tav tm="100000">
                                          <p:val>
                                            <p:strVal val="#ppt_x"/>
                                          </p:val>
                                        </p:tav>
                                      </p:tavLst>
                                    </p:anim>
                                    <p:anim calcmode="lin" valueType="num">
                                      <p:cBhvr additive="base">
                                        <p:cTn id="13"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7219"/>
                                        </p:tgtEl>
                                        <p:attrNameLst>
                                          <p:attrName>style.visibility</p:attrName>
                                        </p:attrNameLst>
                                      </p:cBhvr>
                                      <p:to>
                                        <p:strVal val="visible"/>
                                      </p:to>
                                    </p:set>
                                    <p:anim calcmode="discrete" valueType="clr">
                                      <p:cBhvr override="childStyle">
                                        <p:cTn id="18" dur="80"/>
                                        <p:tgtEl>
                                          <p:spTgt spid="13721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7219"/>
                                        </p:tgtEl>
                                        <p:attrNameLst>
                                          <p:attrName>fillcolor</p:attrName>
                                        </p:attrNameLst>
                                      </p:cBhvr>
                                      <p:tavLst>
                                        <p:tav tm="0">
                                          <p:val>
                                            <p:clrVal>
                                              <a:schemeClr val="accent2"/>
                                            </p:clrVal>
                                          </p:val>
                                        </p:tav>
                                        <p:tav tm="50000">
                                          <p:val>
                                            <p:clrVal>
                                              <a:schemeClr val="hlink"/>
                                            </p:clrVal>
                                          </p:val>
                                        </p:tav>
                                      </p:tavLst>
                                    </p:anim>
                                    <p:set>
                                      <p:cBhvr>
                                        <p:cTn id="20" dur="80"/>
                                        <p:tgtEl>
                                          <p:spTgt spid="1372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P spid="13722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1F24CC6-082F-49D6-94C0-FACF38379C33}" type="slidenum">
              <a:rPr lang="en-GB"/>
              <a:pPr>
                <a:defRPr/>
              </a:pPr>
              <a:t>82</a:t>
            </a:fld>
            <a:endParaRPr lang="en-GB"/>
          </a:p>
        </p:txBody>
      </p:sp>
      <p:sp>
        <p:nvSpPr>
          <p:cNvPr id="86019"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138243" name="Picture 3" descr="hdarold8"/>
          <p:cNvPicPr>
            <a:picLocks noGrp="1" noChangeAspect="1" noChangeArrowheads="1"/>
          </p:cNvPicPr>
          <p:nvPr>
            <p:ph idx="1"/>
          </p:nvPr>
        </p:nvPicPr>
        <p:blipFill>
          <a:blip r:embed="rId3" cstate="print"/>
          <a:srcRect/>
          <a:stretch>
            <a:fillRect/>
          </a:stretch>
        </p:blipFill>
        <p:spPr>
          <a:xfrm>
            <a:off x="323850" y="1484313"/>
            <a:ext cx="4032250" cy="4495800"/>
          </a:xfrm>
          <a:noFill/>
        </p:spPr>
      </p:pic>
      <p:sp>
        <p:nvSpPr>
          <p:cNvPr id="138244" name="Text Box 4"/>
          <p:cNvSpPr txBox="1">
            <a:spLocks noChangeArrowheads="1"/>
          </p:cNvSpPr>
          <p:nvPr/>
        </p:nvSpPr>
        <p:spPr bwMode="auto">
          <a:xfrm>
            <a:off x="4572000" y="1557338"/>
            <a:ext cx="4248150" cy="3540125"/>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What Did Shipman Do?</a:t>
            </a:r>
          </a:p>
          <a:p>
            <a:pPr>
              <a:defRPr/>
            </a:pPr>
            <a:r>
              <a:rPr lang="en-GB" sz="2800" b="1" i="0" dirty="0">
                <a:solidFill>
                  <a:srgbClr val="FF0000"/>
                </a:solidFill>
                <a:effectLst>
                  <a:outerShdw blurRad="38100" dist="38100" dir="2700000" algn="tl">
                    <a:srgbClr val="000000"/>
                  </a:outerShdw>
                </a:effectLst>
                <a:latin typeface="Arial" charset="0"/>
              </a:rPr>
              <a:t>He used opium to kill 260 patients,</a:t>
            </a:r>
            <a:r>
              <a:rPr lang="en-GB" sz="2800" b="1" i="0" dirty="0">
                <a:effectLst>
                  <a:outerShdw blurRad="38100" dist="38100" dir="2700000" algn="tl">
                    <a:srgbClr val="000000"/>
                  </a:outerShdw>
                </a:effectLst>
                <a:latin typeface="Arial" charset="0"/>
              </a:rPr>
              <a:t> </a:t>
            </a:r>
            <a:r>
              <a:rPr lang="en-GB" sz="2800" b="1" i="0" dirty="0">
                <a:solidFill>
                  <a:srgbClr val="FFCC66"/>
                </a:solidFill>
                <a:effectLst>
                  <a:outerShdw blurRad="38100" dist="38100" dir="2700000" algn="tl">
                    <a:srgbClr val="000000"/>
                  </a:outerShdw>
                </a:effectLst>
                <a:latin typeface="Arial" charset="0"/>
              </a:rPr>
              <a:t>and the reason was for money. </a:t>
            </a:r>
            <a:r>
              <a:rPr lang="en-GB" sz="2800" b="1" i="0" dirty="0">
                <a:solidFill>
                  <a:srgbClr val="00FF00"/>
                </a:solidFill>
                <a:effectLst>
                  <a:outerShdw blurRad="38100" dist="38100" dir="2700000" algn="tl">
                    <a:srgbClr val="000000"/>
                  </a:outerShdw>
                </a:effectLst>
                <a:latin typeface="Arial" charset="0"/>
              </a:rPr>
              <a:t>His victims were mainly elderly ladies who had substantial assets, but few relatives. …</a:t>
            </a:r>
          </a:p>
        </p:txBody>
      </p:sp>
      <p:sp>
        <p:nvSpPr>
          <p:cNvPr id="138245" name="Text Box 5"/>
          <p:cNvSpPr txBox="1">
            <a:spLocks noChangeArrowheads="1"/>
          </p:cNvSpPr>
          <p:nvPr/>
        </p:nvSpPr>
        <p:spPr bwMode="auto">
          <a:xfrm>
            <a:off x="0" y="6211888"/>
            <a:ext cx="6500813" cy="646112"/>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One of Shipman’s victims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circle(in)">
                                      <p:cBhvr>
                                        <p:cTn id="7" dur="20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8245"/>
                                        </p:tgtEl>
                                        <p:attrNameLst>
                                          <p:attrName>style.visibility</p:attrName>
                                        </p:attrNameLst>
                                      </p:cBhvr>
                                      <p:to>
                                        <p:strVal val="visible"/>
                                      </p:to>
                                    </p:set>
                                    <p:anim calcmode="lin" valueType="num">
                                      <p:cBhvr additive="base">
                                        <p:cTn id="12" dur="500" fill="hold"/>
                                        <p:tgtEl>
                                          <p:spTgt spid="138245"/>
                                        </p:tgtEl>
                                        <p:attrNameLst>
                                          <p:attrName>ppt_x</p:attrName>
                                        </p:attrNameLst>
                                      </p:cBhvr>
                                      <p:tavLst>
                                        <p:tav tm="0">
                                          <p:val>
                                            <p:strVal val="#ppt_x"/>
                                          </p:val>
                                        </p:tav>
                                        <p:tav tm="100000">
                                          <p:val>
                                            <p:strVal val="#ppt_x"/>
                                          </p:val>
                                        </p:tav>
                                      </p:tavLst>
                                    </p:anim>
                                    <p:anim calcmode="lin" valueType="num">
                                      <p:cBhvr additive="base">
                                        <p:cTn id="13" dur="500" fill="hold"/>
                                        <p:tgtEl>
                                          <p:spTgt spid="1382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8244"/>
                                        </p:tgtEl>
                                        <p:attrNameLst>
                                          <p:attrName>style.visibility</p:attrName>
                                        </p:attrNameLst>
                                      </p:cBhvr>
                                      <p:to>
                                        <p:strVal val="visible"/>
                                      </p:to>
                                    </p:set>
                                    <p:anim calcmode="discrete" valueType="clr">
                                      <p:cBhvr override="childStyle">
                                        <p:cTn id="18" dur="80"/>
                                        <p:tgtEl>
                                          <p:spTgt spid="13824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8244"/>
                                        </p:tgtEl>
                                        <p:attrNameLst>
                                          <p:attrName>fillcolor</p:attrName>
                                        </p:attrNameLst>
                                      </p:cBhvr>
                                      <p:tavLst>
                                        <p:tav tm="0">
                                          <p:val>
                                            <p:clrVal>
                                              <a:schemeClr val="accent2"/>
                                            </p:clrVal>
                                          </p:val>
                                        </p:tav>
                                        <p:tav tm="50000">
                                          <p:val>
                                            <p:clrVal>
                                              <a:schemeClr val="hlink"/>
                                            </p:clrVal>
                                          </p:val>
                                        </p:tav>
                                      </p:tavLst>
                                    </p:anim>
                                    <p:set>
                                      <p:cBhvr>
                                        <p:cTn id="20" dur="80"/>
                                        <p:tgtEl>
                                          <p:spTgt spid="1382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effectLst/>
              </a:rPr>
              <a:t>Gog's </a:t>
            </a:r>
            <a:r>
              <a:rPr lang="en-GB" b="1" dirty="0" smtClean="0">
                <a:solidFill>
                  <a:srgbClr val="FFFF00"/>
                </a:solidFill>
                <a:effectLst/>
              </a:rPr>
              <a:t>Most Infamous</a:t>
            </a:r>
            <a:r>
              <a:rPr lang="en-GB" b="1" dirty="0" smtClean="0">
                <a:solidFill>
                  <a:srgbClr val="FF0000"/>
                </a:solidFill>
                <a:effectLst/>
              </a:rPr>
              <a:t> Serial Killer</a:t>
            </a:r>
            <a:endParaRPr lang="en-GB" dirty="0"/>
          </a:p>
        </p:txBody>
      </p:sp>
      <p:sp>
        <p:nvSpPr>
          <p:cNvPr id="4" name="Slide Number Placeholder 3"/>
          <p:cNvSpPr>
            <a:spLocks noGrp="1"/>
          </p:cNvSpPr>
          <p:nvPr>
            <p:ph type="sldNum" sz="quarter" idx="12"/>
          </p:nvPr>
        </p:nvSpPr>
        <p:spPr/>
        <p:txBody>
          <a:bodyPr/>
          <a:lstStyle/>
          <a:p>
            <a:pPr>
              <a:defRPr/>
            </a:pPr>
            <a:fld id="{87D1EFE8-9E50-429C-AF0D-4A46ADB232E7}" type="slidenum">
              <a:rPr lang="en-GB" smtClean="0"/>
              <a:pPr>
                <a:defRPr/>
              </a:pPr>
              <a:t>83</a:t>
            </a:fld>
            <a:endParaRPr lang="en-GB"/>
          </a:p>
        </p:txBody>
      </p:sp>
      <p:sp>
        <p:nvSpPr>
          <p:cNvPr id="6" name="TextBox 5"/>
          <p:cNvSpPr txBox="1"/>
          <p:nvPr/>
        </p:nvSpPr>
        <p:spPr>
          <a:xfrm>
            <a:off x="4500563" y="1928813"/>
            <a:ext cx="4143375" cy="3108325"/>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 Shipman would forge their wills, steal their jewels</a:t>
            </a:r>
            <a:r>
              <a:rPr lang="en-GB" sz="2800" b="1" i="0" dirty="0">
                <a:solidFill>
                  <a:srgbClr val="00FF00"/>
                </a:solidFill>
                <a:effectLst>
                  <a:outerShdw blurRad="38100" dist="38100" dir="2700000" algn="tl">
                    <a:srgbClr val="000000"/>
                  </a:outerShdw>
                </a:effectLst>
                <a:latin typeface="Arial" charset="0"/>
              </a:rPr>
              <a:t>,</a:t>
            </a:r>
            <a:r>
              <a:rPr lang="en-GB" sz="2800" b="1" i="0" dirty="0">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take their cash and bonds.</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He even got a kickback from the cremation facilities</a:t>
            </a:r>
            <a:r>
              <a:rPr lang="en-GB" sz="2800" b="1" i="0" dirty="0">
                <a:solidFill>
                  <a:srgbClr val="FFFF00"/>
                </a:solidFill>
                <a:effectLst>
                  <a:outerShdw blurRad="38100" dist="38100" dir="2700000" algn="tl">
                    <a:srgbClr val="000000"/>
                  </a:outerShdw>
                </a:effectLst>
                <a:latin typeface="Arial" charset="0"/>
              </a:rPr>
              <a:t>.</a:t>
            </a:r>
          </a:p>
          <a:p>
            <a:pPr>
              <a:defRPr/>
            </a:pPr>
            <a:endParaRPr lang="en-GB" sz="2800" dirty="0"/>
          </a:p>
        </p:txBody>
      </p:sp>
      <p:pic>
        <p:nvPicPr>
          <p:cNvPr id="87045" name="Picture 2" descr="http://oxtongue.co.uk/ihate/bucket/shipman4.jpg"/>
          <p:cNvPicPr>
            <a:picLocks noChangeAspect="1" noChangeArrowheads="1"/>
          </p:cNvPicPr>
          <p:nvPr/>
        </p:nvPicPr>
        <p:blipFill>
          <a:blip r:embed="rId3" cstate="print"/>
          <a:srcRect/>
          <a:stretch>
            <a:fillRect/>
          </a:stretch>
        </p:blipFill>
        <p:spPr bwMode="auto">
          <a:xfrm>
            <a:off x="357188" y="1500188"/>
            <a:ext cx="3952875"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C695D8-FFC6-4F63-B8D7-8356AB8DCB3C}" type="slidenum">
              <a:rPr lang="en-GB"/>
              <a:pPr>
                <a:defRPr/>
              </a:pPr>
              <a:t>84</a:t>
            </a:fld>
            <a:endParaRPr lang="en-GB"/>
          </a:p>
        </p:txBody>
      </p:sp>
      <p:sp>
        <p:nvSpPr>
          <p:cNvPr id="88067"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139267" name="Picture 3" descr="harodld11"/>
          <p:cNvPicPr>
            <a:picLocks noGrp="1" noChangeAspect="1" noChangeArrowheads="1"/>
          </p:cNvPicPr>
          <p:nvPr>
            <p:ph idx="1"/>
          </p:nvPr>
        </p:nvPicPr>
        <p:blipFill>
          <a:blip r:embed="rId3" cstate="print"/>
          <a:srcRect/>
          <a:stretch>
            <a:fillRect/>
          </a:stretch>
        </p:blipFill>
        <p:spPr>
          <a:xfrm>
            <a:off x="1357313" y="1412875"/>
            <a:ext cx="6500812" cy="4373563"/>
          </a:xfrm>
          <a:noFill/>
        </p:spPr>
      </p:pic>
      <p:sp>
        <p:nvSpPr>
          <p:cNvPr id="139269" name="Text Box 5"/>
          <p:cNvSpPr txBox="1">
            <a:spLocks noChangeArrowheads="1"/>
          </p:cNvSpPr>
          <p:nvPr/>
        </p:nvSpPr>
        <p:spPr bwMode="auto">
          <a:xfrm>
            <a:off x="0" y="5903893"/>
            <a:ext cx="91440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spcBef>
                <a:spcPct val="50000"/>
              </a:spcBef>
              <a:defRPr/>
            </a:pPr>
            <a:r>
              <a:rPr lang="en-GB" sz="2800" b="1" i="0" dirty="0">
                <a:solidFill>
                  <a:srgbClr val="FFFF00"/>
                </a:solidFill>
                <a:effectLst>
                  <a:outerShdw blurRad="38100" dist="38100" dir="2700000" algn="tl">
                    <a:srgbClr val="000000"/>
                  </a:outerShdw>
                </a:effectLst>
              </a:rPr>
              <a:t>Dr Shipman's surgery in Hyde, Greater Manchester - </a:t>
            </a:r>
            <a:r>
              <a:rPr lang="en-GB" sz="2800" b="1" i="0" dirty="0">
                <a:solidFill>
                  <a:schemeClr val="bg2"/>
                </a:solidFill>
                <a:effectLst>
                  <a:outerShdw blurRad="38100" dist="38100" dir="2700000" algn="tl">
                    <a:srgbClr val="C0C0C0"/>
                  </a:outerShdw>
                </a:effectLst>
              </a:rPr>
              <a:t> </a:t>
            </a:r>
            <a:r>
              <a:rPr lang="en-GB" sz="2800" b="1" i="0" dirty="0">
                <a:solidFill>
                  <a:srgbClr val="00FF00"/>
                </a:solidFill>
                <a:effectLst>
                  <a:outerShdw blurRad="38100" dist="38100" dir="2700000" algn="tl">
                    <a:srgbClr val="C0C0C0"/>
                  </a:outerShdw>
                </a:effectLst>
              </a:rPr>
              <a:t>This was a pill mill, and one his many schemes</a:t>
            </a:r>
            <a:r>
              <a:rPr lang="en-GB" sz="2800" i="0" dirty="0">
                <a:solidFill>
                  <a:srgbClr val="00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circle(in)">
                                      <p:cBhvr>
                                        <p:cTn id="7" dur="2000"/>
                                        <p:tgtEl>
                                          <p:spTgt spid="1392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9269"/>
                                        </p:tgtEl>
                                        <p:attrNameLst>
                                          <p:attrName>style.visibility</p:attrName>
                                        </p:attrNameLst>
                                      </p:cBhvr>
                                      <p:to>
                                        <p:strVal val="visible"/>
                                      </p:to>
                                    </p:set>
                                    <p:anim calcmode="lin" valueType="num">
                                      <p:cBhvr additive="base">
                                        <p:cTn id="12" dur="500" fill="hold"/>
                                        <p:tgtEl>
                                          <p:spTgt spid="139269"/>
                                        </p:tgtEl>
                                        <p:attrNameLst>
                                          <p:attrName>ppt_x</p:attrName>
                                        </p:attrNameLst>
                                      </p:cBhvr>
                                      <p:tavLst>
                                        <p:tav tm="0">
                                          <p:val>
                                            <p:strVal val="#ppt_x"/>
                                          </p:val>
                                        </p:tav>
                                        <p:tav tm="100000">
                                          <p:val>
                                            <p:strVal val="#ppt_x"/>
                                          </p:val>
                                        </p:tav>
                                      </p:tavLst>
                                    </p:anim>
                                    <p:anim calcmode="lin" valueType="num">
                                      <p:cBhvr additive="base">
                                        <p:cTn id="13"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EE2F23D-101F-4E06-A9E2-0376C02E0141}" type="slidenum">
              <a:rPr lang="en-GB"/>
              <a:pPr>
                <a:defRPr/>
              </a:pPr>
              <a:t>85</a:t>
            </a:fld>
            <a:endParaRPr lang="en-GB"/>
          </a:p>
        </p:txBody>
      </p:sp>
      <p:sp>
        <p:nvSpPr>
          <p:cNvPr id="89091"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140291" name="Picture 3" descr="harodld12"/>
          <p:cNvPicPr>
            <a:picLocks noGrp="1" noChangeAspect="1" noChangeArrowheads="1"/>
          </p:cNvPicPr>
          <p:nvPr>
            <p:ph idx="1"/>
          </p:nvPr>
        </p:nvPicPr>
        <p:blipFill>
          <a:blip r:embed="rId3" cstate="print"/>
          <a:srcRect/>
          <a:stretch>
            <a:fillRect/>
          </a:stretch>
        </p:blipFill>
        <p:spPr>
          <a:xfrm>
            <a:off x="1763713" y="1557338"/>
            <a:ext cx="4983162" cy="3609975"/>
          </a:xfrm>
          <a:noFill/>
        </p:spPr>
      </p:pic>
      <p:sp>
        <p:nvSpPr>
          <p:cNvPr id="140292" name="Text Box 4"/>
          <p:cNvSpPr txBox="1">
            <a:spLocks noChangeArrowheads="1"/>
          </p:cNvSpPr>
          <p:nvPr/>
        </p:nvSpPr>
        <p:spPr bwMode="auto">
          <a:xfrm>
            <a:off x="0" y="5791200"/>
            <a:ext cx="9143999" cy="1066800"/>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200" b="1" i="0" dirty="0">
                <a:solidFill>
                  <a:srgbClr val="FFFF00"/>
                </a:solidFill>
                <a:effectLst>
                  <a:outerShdw blurRad="38100" dist="38100" dir="2700000" algn="tl">
                    <a:srgbClr val="000000"/>
                  </a:outerShdw>
                </a:effectLst>
              </a:rPr>
              <a:t>He had a staff of five, </a:t>
            </a:r>
            <a:r>
              <a:rPr lang="en-GB" sz="3200" b="1" i="0" dirty="0">
                <a:solidFill>
                  <a:srgbClr val="FF00FF"/>
                </a:solidFill>
                <a:effectLst>
                  <a:outerShdw blurRad="38100" dist="38100" dir="2700000" algn="tl">
                    <a:srgbClr val="000000"/>
                  </a:outerShdw>
                </a:effectLst>
              </a:rPr>
              <a:t>but it was Dr Reynolds</a:t>
            </a:r>
            <a:r>
              <a:rPr lang="en-GB" sz="3200" b="1" i="0" dirty="0">
                <a:solidFill>
                  <a:srgbClr val="FFFF00"/>
                </a:solidFill>
                <a:effectLst>
                  <a:outerShdw blurRad="38100" dist="38100" dir="2700000" algn="tl">
                    <a:srgbClr val="000000"/>
                  </a:outerShdw>
                </a:effectLst>
              </a:rPr>
              <a:t> </a:t>
            </a:r>
            <a:r>
              <a:rPr lang="en-GB" sz="3200" b="1" i="0" dirty="0">
                <a:solidFill>
                  <a:srgbClr val="00FF00"/>
                </a:solidFill>
                <a:effectLst>
                  <a:outerShdw blurRad="38100" dist="38100" dir="2700000" algn="tl">
                    <a:srgbClr val="000000"/>
                  </a:outerShdw>
                </a:effectLst>
              </a:rPr>
              <a:t>that first suspected him.</a:t>
            </a:r>
          </a:p>
        </p:txBody>
      </p:sp>
      <p:sp>
        <p:nvSpPr>
          <p:cNvPr id="140293" name="AutoShape 5"/>
          <p:cNvSpPr>
            <a:spLocks noChangeArrowheads="1"/>
          </p:cNvSpPr>
          <p:nvPr/>
        </p:nvSpPr>
        <p:spPr bwMode="auto">
          <a:xfrm>
            <a:off x="5508625" y="3357563"/>
            <a:ext cx="1439863" cy="503237"/>
          </a:xfrm>
          <a:prstGeom prst="leftArrow">
            <a:avLst>
              <a:gd name="adj1" fmla="val 50000"/>
              <a:gd name="adj2" fmla="val 7153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circle(in)">
                                      <p:cBhvr>
                                        <p:cTn id="7" dur="2000"/>
                                        <p:tgtEl>
                                          <p:spTgt spid="1402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2"/>
                                        </p:tgtEl>
                                        <p:attrNameLst>
                                          <p:attrName>style.visibility</p:attrName>
                                        </p:attrNameLst>
                                      </p:cBhvr>
                                      <p:to>
                                        <p:strVal val="visible"/>
                                      </p:to>
                                    </p:set>
                                    <p:anim calcmode="lin" valueType="num">
                                      <p:cBhvr additive="base">
                                        <p:cTn id="12" dur="500" fill="hold"/>
                                        <p:tgtEl>
                                          <p:spTgt spid="140292"/>
                                        </p:tgtEl>
                                        <p:attrNameLst>
                                          <p:attrName>ppt_x</p:attrName>
                                        </p:attrNameLst>
                                      </p:cBhvr>
                                      <p:tavLst>
                                        <p:tav tm="0">
                                          <p:val>
                                            <p:strVal val="#ppt_x"/>
                                          </p:val>
                                        </p:tav>
                                        <p:tav tm="100000">
                                          <p:val>
                                            <p:strVal val="#ppt_x"/>
                                          </p:val>
                                        </p:tav>
                                      </p:tavLst>
                                    </p:anim>
                                    <p:anim calcmode="lin" valueType="num">
                                      <p:cBhvr additive="base">
                                        <p:cTn id="13"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0293"/>
                                        </p:tgtEl>
                                        <p:attrNameLst>
                                          <p:attrName>style.visibility</p:attrName>
                                        </p:attrNameLst>
                                      </p:cBhvr>
                                      <p:to>
                                        <p:strVal val="visible"/>
                                      </p:to>
                                    </p:set>
                                    <p:anim calcmode="lin" valueType="num">
                                      <p:cBhvr additive="base">
                                        <p:cTn id="18" dur="500" fill="hold"/>
                                        <p:tgtEl>
                                          <p:spTgt spid="140293"/>
                                        </p:tgtEl>
                                        <p:attrNameLst>
                                          <p:attrName>ppt_x</p:attrName>
                                        </p:attrNameLst>
                                      </p:cBhvr>
                                      <p:tavLst>
                                        <p:tav tm="0">
                                          <p:val>
                                            <p:strVal val="1+#ppt_w/2"/>
                                          </p:val>
                                        </p:tav>
                                        <p:tav tm="100000">
                                          <p:val>
                                            <p:strVal val="#ppt_x"/>
                                          </p:val>
                                        </p:tav>
                                      </p:tavLst>
                                    </p:anim>
                                    <p:anim calcmode="lin" valueType="num">
                                      <p:cBhvr additive="base">
                                        <p:cTn id="19" dur="500" fill="hold"/>
                                        <p:tgtEl>
                                          <p:spTgt spid="140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B1F0453-8906-4037-B0EA-B0E3EB3D8DD0}" type="slidenum">
              <a:rPr lang="en-GB"/>
              <a:pPr>
                <a:defRPr/>
              </a:pPr>
              <a:t>86</a:t>
            </a:fld>
            <a:endParaRPr lang="en-GB"/>
          </a:p>
        </p:txBody>
      </p:sp>
      <p:sp>
        <p:nvSpPr>
          <p:cNvPr id="90115"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141315" name="Picture 3" descr="harold17"/>
          <p:cNvPicPr>
            <a:picLocks noGrp="1" noChangeAspect="1" noChangeArrowheads="1"/>
          </p:cNvPicPr>
          <p:nvPr>
            <p:ph idx="1"/>
          </p:nvPr>
        </p:nvPicPr>
        <p:blipFill>
          <a:blip r:embed="rId3" cstate="print"/>
          <a:srcRect/>
          <a:stretch>
            <a:fillRect/>
          </a:stretch>
        </p:blipFill>
        <p:spPr>
          <a:xfrm>
            <a:off x="468313" y="1484313"/>
            <a:ext cx="4092575" cy="4495800"/>
          </a:xfrm>
          <a:noFill/>
        </p:spPr>
      </p:pic>
      <p:sp>
        <p:nvSpPr>
          <p:cNvPr id="141316" name="Text Box 4"/>
          <p:cNvSpPr txBox="1">
            <a:spLocks noChangeArrowheads="1"/>
          </p:cNvSpPr>
          <p:nvPr/>
        </p:nvSpPr>
        <p:spPr bwMode="auto">
          <a:xfrm>
            <a:off x="4643438" y="1773238"/>
            <a:ext cx="4500562" cy="4210050"/>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Mrs Brant, </a:t>
            </a:r>
            <a:r>
              <a:rPr lang="en-GB" sz="2800" b="1" i="0" dirty="0">
                <a:solidFill>
                  <a:srgbClr val="FF0000"/>
                </a:solidFill>
                <a:effectLst>
                  <a:outerShdw blurRad="38100" dist="38100" dir="2700000" algn="tl">
                    <a:srgbClr val="000000"/>
                  </a:outerShdw>
                </a:effectLst>
                <a:latin typeface="Arial" charset="0"/>
              </a:rPr>
              <a:t>a Jewish woman, </a:t>
            </a:r>
            <a:r>
              <a:rPr lang="en-GB" sz="2800" b="1" i="0" dirty="0">
                <a:solidFill>
                  <a:srgbClr val="FFC000"/>
                </a:solidFill>
                <a:effectLst>
                  <a:outerShdw blurRad="38100" dist="38100" dir="2700000" algn="tl">
                    <a:srgbClr val="000000"/>
                  </a:outerShdw>
                </a:effectLst>
                <a:latin typeface="Arial" charset="0"/>
              </a:rPr>
              <a:t>who managed </a:t>
            </a:r>
            <a:r>
              <a:rPr lang="en-GB" sz="2800" b="1" i="0" dirty="0" err="1">
                <a:solidFill>
                  <a:srgbClr val="FFC000"/>
                </a:solidFill>
                <a:effectLst>
                  <a:outerShdw blurRad="38100" dist="38100" dir="2700000" algn="tl">
                    <a:srgbClr val="000000"/>
                  </a:outerShdw>
                </a:effectLst>
                <a:latin typeface="Arial" charset="0"/>
              </a:rPr>
              <a:t>Battersby’s</a:t>
            </a:r>
            <a:r>
              <a:rPr lang="en-GB" sz="2800" b="1" i="0" dirty="0">
                <a:solidFill>
                  <a:srgbClr val="FFC000"/>
                </a:solidFill>
                <a:effectLst>
                  <a:outerShdw blurRad="38100" dist="38100" dir="2700000" algn="tl">
                    <a:srgbClr val="000000"/>
                  </a:outerShdw>
                </a:effectLst>
                <a:latin typeface="Arial" charset="0"/>
              </a:rPr>
              <a:t> Chemist near Shipman’s Market Street practice in Hyde,</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was said to have handed out massive amounts of </a:t>
            </a:r>
            <a:r>
              <a:rPr lang="en-GB" sz="2800" b="1" i="0" dirty="0" err="1">
                <a:solidFill>
                  <a:srgbClr val="00FF00"/>
                </a:solidFill>
                <a:effectLst>
                  <a:outerShdw blurRad="38100" dist="38100" dir="2700000" algn="tl">
                    <a:srgbClr val="000000"/>
                  </a:outerShdw>
                </a:effectLst>
                <a:latin typeface="Arial" charset="0"/>
              </a:rPr>
              <a:t>diamorphine</a:t>
            </a:r>
            <a:r>
              <a:rPr lang="en-GB" sz="2800" b="1" i="0" dirty="0">
                <a:solidFill>
                  <a:srgbClr val="00FF00"/>
                </a:solidFill>
                <a:effectLst>
                  <a:outerShdw blurRad="38100" dist="38100" dir="2700000" algn="tl">
                    <a:srgbClr val="000000"/>
                  </a:outerShdw>
                </a:effectLst>
                <a:latin typeface="Arial" charset="0"/>
              </a:rPr>
              <a:t> to Shipman without question.</a:t>
            </a:r>
          </a:p>
          <a:p>
            <a:pPr>
              <a:defRPr/>
            </a:pPr>
            <a:r>
              <a:rPr lang="en-GB" i="0" dirty="0">
                <a:latin typeface="Arial" charset="0"/>
              </a:rPr>
              <a:t> </a:t>
            </a:r>
          </a:p>
        </p:txBody>
      </p:sp>
      <p:sp>
        <p:nvSpPr>
          <p:cNvPr id="141317" name="Text Box 5"/>
          <p:cNvSpPr txBox="1">
            <a:spLocks noChangeArrowheads="1"/>
          </p:cNvSpPr>
          <p:nvPr/>
        </p:nvSpPr>
        <p:spPr bwMode="auto">
          <a:xfrm>
            <a:off x="323850" y="6092825"/>
            <a:ext cx="4535488" cy="1054100"/>
          </a:xfrm>
          <a:prstGeom prst="rect">
            <a:avLst/>
          </a:prstGeom>
          <a:noFill/>
          <a:ln w="9525">
            <a:noFill/>
            <a:miter lim="800000"/>
            <a:headEnd/>
            <a:tailEnd/>
          </a:ln>
          <a:effectLst/>
        </p:spPr>
        <p:txBody>
          <a:bodyPr>
            <a:spAutoFit/>
          </a:bodyPr>
          <a:lstStyle/>
          <a:p>
            <a:pPr algn="ctr">
              <a:defRPr/>
            </a:pPr>
            <a:r>
              <a:rPr lang="en-GB" sz="3600" b="1" i="0" dirty="0" err="1">
                <a:solidFill>
                  <a:srgbClr val="FFFF00"/>
                </a:solidFill>
                <a:effectLst>
                  <a:outerShdw blurRad="38100" dist="38100" dir="2700000" algn="tl">
                    <a:srgbClr val="000000"/>
                  </a:outerShdw>
                </a:effectLst>
                <a:latin typeface="Arial" charset="0"/>
              </a:rPr>
              <a:t>Ghislaine</a:t>
            </a:r>
            <a:r>
              <a:rPr lang="en-GB" sz="3600" b="1" i="0" dirty="0">
                <a:solidFill>
                  <a:srgbClr val="FFFF00"/>
                </a:solidFill>
                <a:effectLst>
                  <a:outerShdw blurRad="38100" dist="38100" dir="2700000" algn="tl">
                    <a:srgbClr val="000000"/>
                  </a:outerShdw>
                </a:effectLst>
                <a:latin typeface="Arial" charset="0"/>
              </a:rPr>
              <a:t> Brant </a:t>
            </a:r>
          </a:p>
          <a:p>
            <a:pPr>
              <a:spcBef>
                <a:spcPct val="50000"/>
              </a:spcBef>
              <a:defRPr/>
            </a:pPr>
            <a:endParaRPr lang="en-GB" i="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circle(in)">
                                      <p:cBhvr>
                                        <p:cTn id="7" dur="2000"/>
                                        <p:tgtEl>
                                          <p:spTgt spid="1413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 calcmode="lin" valueType="num">
                                      <p:cBhvr additive="base">
                                        <p:cTn id="12" dur="500" fill="hold"/>
                                        <p:tgtEl>
                                          <p:spTgt spid="141317"/>
                                        </p:tgtEl>
                                        <p:attrNameLst>
                                          <p:attrName>ppt_x</p:attrName>
                                        </p:attrNameLst>
                                      </p:cBhvr>
                                      <p:tavLst>
                                        <p:tav tm="0">
                                          <p:val>
                                            <p:strVal val="#ppt_x"/>
                                          </p:val>
                                        </p:tav>
                                        <p:tav tm="100000">
                                          <p:val>
                                            <p:strVal val="#ppt_x"/>
                                          </p:val>
                                        </p:tav>
                                      </p:tavLst>
                                    </p:anim>
                                    <p:anim calcmode="lin" valueType="num">
                                      <p:cBhvr additive="base">
                                        <p:cTn id="13"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1316"/>
                                        </p:tgtEl>
                                        <p:attrNameLst>
                                          <p:attrName>style.visibility</p:attrName>
                                        </p:attrNameLst>
                                      </p:cBhvr>
                                      <p:to>
                                        <p:strVal val="visible"/>
                                      </p:to>
                                    </p:set>
                                    <p:anim calcmode="discrete" valueType="clr">
                                      <p:cBhvr override="childStyle">
                                        <p:cTn id="18" dur="80"/>
                                        <p:tgtEl>
                                          <p:spTgt spid="14131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1316"/>
                                        </p:tgtEl>
                                        <p:attrNameLst>
                                          <p:attrName>fillcolor</p:attrName>
                                        </p:attrNameLst>
                                      </p:cBhvr>
                                      <p:tavLst>
                                        <p:tav tm="0">
                                          <p:val>
                                            <p:clrVal>
                                              <a:schemeClr val="accent2"/>
                                            </p:clrVal>
                                          </p:val>
                                        </p:tav>
                                        <p:tav tm="50000">
                                          <p:val>
                                            <p:clrVal>
                                              <a:schemeClr val="hlink"/>
                                            </p:clrVal>
                                          </p:val>
                                        </p:tav>
                                      </p:tavLst>
                                    </p:anim>
                                    <p:set>
                                      <p:cBhvr>
                                        <p:cTn id="20" dur="80"/>
                                        <p:tgtEl>
                                          <p:spTgt spid="1413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ACBC659-6F31-4F65-AF11-6F1F4EDDE0A3}" type="slidenum">
              <a:rPr lang="en-GB"/>
              <a:pPr>
                <a:defRPr/>
              </a:pPr>
              <a:t>87</a:t>
            </a:fld>
            <a:endParaRPr lang="en-GB"/>
          </a:p>
        </p:txBody>
      </p:sp>
      <p:sp>
        <p:nvSpPr>
          <p:cNvPr id="91139"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142339" name="Picture 3" descr="haroldd14"/>
          <p:cNvPicPr>
            <a:picLocks noGrp="1" noChangeAspect="1" noChangeArrowheads="1"/>
          </p:cNvPicPr>
          <p:nvPr>
            <p:ph idx="1"/>
          </p:nvPr>
        </p:nvPicPr>
        <p:blipFill>
          <a:blip r:embed="rId3" cstate="print">
            <a:lum bright="-18000" contrast="30000"/>
          </a:blip>
          <a:srcRect/>
          <a:stretch>
            <a:fillRect/>
          </a:stretch>
        </p:blipFill>
        <p:spPr>
          <a:xfrm>
            <a:off x="571500" y="1071563"/>
            <a:ext cx="2970213" cy="3632200"/>
          </a:xfrm>
          <a:noFill/>
        </p:spPr>
      </p:pic>
      <p:sp>
        <p:nvSpPr>
          <p:cNvPr id="142340" name="Text Box 4"/>
          <p:cNvSpPr txBox="1">
            <a:spLocks noChangeArrowheads="1"/>
          </p:cNvSpPr>
          <p:nvPr/>
        </p:nvSpPr>
        <p:spPr bwMode="auto">
          <a:xfrm>
            <a:off x="357188" y="4714875"/>
            <a:ext cx="3100387" cy="646113"/>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Dr. Reynolds</a:t>
            </a:r>
          </a:p>
        </p:txBody>
      </p:sp>
      <p:pic>
        <p:nvPicPr>
          <p:cNvPr id="142341" name="Picture 5" descr="haroldd13"/>
          <p:cNvPicPr>
            <a:picLocks noChangeAspect="1" noChangeArrowheads="1"/>
          </p:cNvPicPr>
          <p:nvPr/>
        </p:nvPicPr>
        <p:blipFill>
          <a:blip r:embed="rId4" cstate="print"/>
          <a:srcRect/>
          <a:stretch>
            <a:fillRect/>
          </a:stretch>
        </p:blipFill>
        <p:spPr bwMode="auto">
          <a:xfrm>
            <a:off x="5500688" y="1071563"/>
            <a:ext cx="3206750" cy="3740150"/>
          </a:xfrm>
          <a:prstGeom prst="rect">
            <a:avLst/>
          </a:prstGeom>
          <a:noFill/>
          <a:ln w="9525">
            <a:noFill/>
            <a:miter lim="800000"/>
            <a:headEnd/>
            <a:tailEnd/>
          </a:ln>
        </p:spPr>
      </p:pic>
      <p:sp>
        <p:nvSpPr>
          <p:cNvPr id="142342" name="Text Box 6"/>
          <p:cNvSpPr txBox="1">
            <a:spLocks noChangeArrowheads="1"/>
          </p:cNvSpPr>
          <p:nvPr/>
        </p:nvSpPr>
        <p:spPr bwMode="auto">
          <a:xfrm>
            <a:off x="0" y="5473005"/>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i="0" dirty="0">
                <a:solidFill>
                  <a:srgbClr val="00FF00"/>
                </a:solidFill>
                <a:effectLst>
                  <a:outerShdw blurRad="38100" dist="38100" dir="2700000" algn="tl">
                    <a:srgbClr val="000000"/>
                  </a:outerShdw>
                </a:effectLst>
              </a:rPr>
              <a:t>Dr Reynolds suspected him,</a:t>
            </a:r>
            <a:r>
              <a:rPr lang="en-GB" sz="2800" b="1" i="0" dirty="0">
                <a:solidFill>
                  <a:srgbClr val="FFFF00"/>
                </a:solidFill>
                <a:effectLst>
                  <a:outerShdw blurRad="38100" dist="38100" dir="2700000" algn="tl">
                    <a:srgbClr val="000000"/>
                  </a:outerShdw>
                </a:effectLst>
              </a:rPr>
              <a:t> </a:t>
            </a:r>
            <a:r>
              <a:rPr lang="en-GB" sz="2800" b="1" i="0" dirty="0">
                <a:solidFill>
                  <a:srgbClr val="FF00FF"/>
                </a:solidFill>
                <a:effectLst>
                  <a:outerShdw blurRad="38100" dist="38100" dir="2700000" algn="tl">
                    <a:srgbClr val="000000"/>
                  </a:outerShdw>
                </a:effectLst>
              </a:rPr>
              <a:t>and Angela Woodruff Caught Him.</a:t>
            </a:r>
            <a:r>
              <a:rPr lang="en-GB" sz="2800" b="1" i="0" dirty="0">
                <a:solidFill>
                  <a:srgbClr val="FFFF00"/>
                </a:solidFill>
                <a:effectLst>
                  <a:outerShdw blurRad="38100" dist="38100" dir="2700000" algn="tl">
                    <a:srgbClr val="000000"/>
                  </a:outerShdw>
                </a:effectLst>
              </a:rPr>
              <a:t> </a:t>
            </a:r>
            <a:r>
              <a:rPr lang="en-GB" sz="2800" b="1" i="0" dirty="0">
                <a:solidFill>
                  <a:srgbClr val="FF0000"/>
                </a:solidFill>
                <a:effectLst>
                  <a:outerShdw blurRad="38100" dist="38100" dir="2700000" algn="tl">
                    <a:srgbClr val="000000"/>
                  </a:outerShdw>
                </a:effectLst>
              </a:rPr>
              <a:t>Shipman killed her 83 yr old mother,</a:t>
            </a:r>
            <a:r>
              <a:rPr lang="en-GB" sz="2800" b="1" i="0" dirty="0">
                <a:solidFill>
                  <a:srgbClr val="FFFF00"/>
                </a:solidFill>
                <a:effectLst>
                  <a:outerShdw blurRad="38100" dist="38100" dir="2700000" algn="tl">
                    <a:srgbClr val="000000"/>
                  </a:outerShdw>
                </a:effectLst>
              </a:rPr>
              <a:t> and forged the will.</a:t>
            </a:r>
            <a:endParaRPr lang="en-GB" sz="2800" i="0" dirty="0"/>
          </a:p>
        </p:txBody>
      </p:sp>
      <p:sp>
        <p:nvSpPr>
          <p:cNvPr id="142343" name="Text Box 7"/>
          <p:cNvSpPr txBox="1">
            <a:spLocks noChangeArrowheads="1"/>
          </p:cNvSpPr>
          <p:nvPr/>
        </p:nvSpPr>
        <p:spPr bwMode="auto">
          <a:xfrm>
            <a:off x="5143500" y="4714875"/>
            <a:ext cx="4000500" cy="646113"/>
          </a:xfrm>
          <a:prstGeom prst="rect">
            <a:avLst/>
          </a:prstGeom>
          <a:noFill/>
          <a:ln w="9525">
            <a:noFill/>
            <a:miter lim="800000"/>
            <a:headEnd/>
            <a:tailEnd/>
          </a:ln>
          <a:effectLst/>
        </p:spPr>
        <p:txBody>
          <a:bodyPr>
            <a:spAutoFit/>
          </a:bodyPr>
          <a:lstStyle/>
          <a:p>
            <a:pPr>
              <a:spcBef>
                <a:spcPct val="50000"/>
              </a:spcBef>
              <a:defRPr/>
            </a:pPr>
            <a:r>
              <a:rPr lang="en-GB" sz="3600" b="1" i="0" dirty="0">
                <a:solidFill>
                  <a:srgbClr val="FFFF00"/>
                </a:solidFill>
                <a:effectLst>
                  <a:outerShdw blurRad="38100" dist="38100" dir="2700000" algn="tl">
                    <a:srgbClr val="000000"/>
                  </a:outerShdw>
                </a:effectLst>
                <a:latin typeface="Arial" charset="0"/>
              </a:rPr>
              <a:t>Angela Woodruff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circle(in)">
                                      <p:cBhvr>
                                        <p:cTn id="7" dur="2000"/>
                                        <p:tgtEl>
                                          <p:spTgt spid="142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 calcmode="lin" valueType="num">
                                      <p:cBhvr additive="base">
                                        <p:cTn id="12" dur="500" fill="hold"/>
                                        <p:tgtEl>
                                          <p:spTgt spid="142340"/>
                                        </p:tgtEl>
                                        <p:attrNameLst>
                                          <p:attrName>ppt_x</p:attrName>
                                        </p:attrNameLst>
                                      </p:cBhvr>
                                      <p:tavLst>
                                        <p:tav tm="0">
                                          <p:val>
                                            <p:strVal val="#ppt_x"/>
                                          </p:val>
                                        </p:tav>
                                        <p:tav tm="100000">
                                          <p:val>
                                            <p:strVal val="#ppt_x"/>
                                          </p:val>
                                        </p:tav>
                                      </p:tavLst>
                                    </p:anim>
                                    <p:anim calcmode="lin" valueType="num">
                                      <p:cBhvr additive="base">
                                        <p:cTn id="13"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2341"/>
                                        </p:tgtEl>
                                        <p:attrNameLst>
                                          <p:attrName>style.visibility</p:attrName>
                                        </p:attrNameLst>
                                      </p:cBhvr>
                                      <p:to>
                                        <p:strVal val="visible"/>
                                      </p:to>
                                    </p:set>
                                    <p:animEffect transition="in" filter="circle(in)">
                                      <p:cBhvr>
                                        <p:cTn id="18" dur="2000"/>
                                        <p:tgtEl>
                                          <p:spTgt spid="14234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2343"/>
                                        </p:tgtEl>
                                        <p:attrNameLst>
                                          <p:attrName>style.visibility</p:attrName>
                                        </p:attrNameLst>
                                      </p:cBhvr>
                                      <p:to>
                                        <p:strVal val="visible"/>
                                      </p:to>
                                    </p:set>
                                    <p:anim calcmode="lin" valueType="num">
                                      <p:cBhvr additive="base">
                                        <p:cTn id="23" dur="500" fill="hold"/>
                                        <p:tgtEl>
                                          <p:spTgt spid="142343"/>
                                        </p:tgtEl>
                                        <p:attrNameLst>
                                          <p:attrName>ppt_x</p:attrName>
                                        </p:attrNameLst>
                                      </p:cBhvr>
                                      <p:tavLst>
                                        <p:tav tm="0">
                                          <p:val>
                                            <p:strVal val="#ppt_x"/>
                                          </p:val>
                                        </p:tav>
                                        <p:tav tm="100000">
                                          <p:val>
                                            <p:strVal val="#ppt_x"/>
                                          </p:val>
                                        </p:tav>
                                      </p:tavLst>
                                    </p:anim>
                                    <p:anim calcmode="lin" valueType="num">
                                      <p:cBhvr additive="base">
                                        <p:cTn id="24" dur="500" fill="hold"/>
                                        <p:tgtEl>
                                          <p:spTgt spid="1423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42342"/>
                                        </p:tgtEl>
                                        <p:attrNameLst>
                                          <p:attrName>style.visibility</p:attrName>
                                        </p:attrNameLst>
                                      </p:cBhvr>
                                      <p:to>
                                        <p:strVal val="visible"/>
                                      </p:to>
                                    </p:set>
                                    <p:anim calcmode="discrete" valueType="clr">
                                      <p:cBhvr override="childStyle">
                                        <p:cTn id="29" dur="80"/>
                                        <p:tgtEl>
                                          <p:spTgt spid="14234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2342"/>
                                        </p:tgtEl>
                                        <p:attrNameLst>
                                          <p:attrName>fillcolor</p:attrName>
                                        </p:attrNameLst>
                                      </p:cBhvr>
                                      <p:tavLst>
                                        <p:tav tm="0">
                                          <p:val>
                                            <p:clrVal>
                                              <a:schemeClr val="accent2"/>
                                            </p:clrVal>
                                          </p:val>
                                        </p:tav>
                                        <p:tav tm="50000">
                                          <p:val>
                                            <p:clrVal>
                                              <a:schemeClr val="hlink"/>
                                            </p:clrVal>
                                          </p:val>
                                        </p:tav>
                                      </p:tavLst>
                                    </p:anim>
                                    <p:set>
                                      <p:cBhvr>
                                        <p:cTn id="31" dur="80"/>
                                        <p:tgtEl>
                                          <p:spTgt spid="1423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B6CEDB8-55C0-420D-9216-7EC52EB7DFA7}" type="slidenum">
              <a:rPr lang="en-GB"/>
              <a:pPr>
                <a:defRPr/>
              </a:pPr>
              <a:t>88</a:t>
            </a:fld>
            <a:endParaRPr lang="en-GB"/>
          </a:p>
        </p:txBody>
      </p:sp>
      <p:sp>
        <p:nvSpPr>
          <p:cNvPr id="92163"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143363" name="Picture 3" descr="hardold15"/>
          <p:cNvPicPr>
            <a:picLocks noGrp="1" noChangeAspect="1" noChangeArrowheads="1"/>
          </p:cNvPicPr>
          <p:nvPr>
            <p:ph idx="1"/>
          </p:nvPr>
        </p:nvPicPr>
        <p:blipFill>
          <a:blip r:embed="rId3" cstate="print"/>
          <a:srcRect/>
          <a:stretch>
            <a:fillRect/>
          </a:stretch>
        </p:blipFill>
        <p:spPr>
          <a:xfrm>
            <a:off x="395288" y="1484313"/>
            <a:ext cx="4352925" cy="4495800"/>
          </a:xfrm>
          <a:noFill/>
        </p:spPr>
      </p:pic>
      <p:sp>
        <p:nvSpPr>
          <p:cNvPr id="143364" name="Text Box 4"/>
          <p:cNvSpPr txBox="1">
            <a:spLocks noChangeArrowheads="1"/>
          </p:cNvSpPr>
          <p:nvPr/>
        </p:nvSpPr>
        <p:spPr bwMode="auto">
          <a:xfrm>
            <a:off x="4932363" y="1773238"/>
            <a:ext cx="4068762" cy="4832350"/>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Shipman was tried on fifteen deaths in a two week trial. </a:t>
            </a:r>
            <a:r>
              <a:rPr lang="en-GB" sz="2800" b="1" i="0" dirty="0">
                <a:solidFill>
                  <a:srgbClr val="FFCC66"/>
                </a:solidFill>
                <a:effectLst>
                  <a:outerShdw blurRad="38100" dist="38100" dir="2700000" algn="tl">
                    <a:srgbClr val="000000"/>
                  </a:outerShdw>
                </a:effectLst>
                <a:latin typeface="Arial" charset="0"/>
              </a:rPr>
              <a:t>They said the motive was he had to watch his sick mother suffer,</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FF0000"/>
                </a:solidFill>
                <a:effectLst>
                  <a:outerShdw blurRad="38100" dist="38100" dir="2700000" algn="tl">
                    <a:srgbClr val="000000"/>
                  </a:outerShdw>
                </a:effectLst>
                <a:latin typeface="Arial" charset="0"/>
              </a:rPr>
              <a:t>and thought he was helping the elderly woman.</a:t>
            </a:r>
            <a:r>
              <a:rPr lang="en-GB" sz="2800" b="1" i="0" dirty="0">
                <a:solidFill>
                  <a:srgbClr val="FFFF00"/>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He was convicted and sentenced to life.</a:t>
            </a:r>
          </a:p>
        </p:txBody>
      </p:sp>
      <p:sp>
        <p:nvSpPr>
          <p:cNvPr id="143365" name="Text Box 5"/>
          <p:cNvSpPr txBox="1">
            <a:spLocks noChangeArrowheads="1"/>
          </p:cNvSpPr>
          <p:nvPr/>
        </p:nvSpPr>
        <p:spPr bwMode="auto">
          <a:xfrm>
            <a:off x="395288" y="6021388"/>
            <a:ext cx="4391025" cy="641350"/>
          </a:xfrm>
          <a:prstGeom prst="rect">
            <a:avLst/>
          </a:prstGeom>
          <a:noFill/>
          <a:ln w="9525">
            <a:noFill/>
            <a:miter lim="800000"/>
            <a:headEnd/>
            <a:tailEnd/>
          </a:ln>
          <a:effectLst/>
        </p:spPr>
        <p:txBody>
          <a:bodyPr>
            <a:spAutoFit/>
          </a:bodyPr>
          <a:lstStyle/>
          <a:p>
            <a:pPr>
              <a:spcBef>
                <a:spcPct val="50000"/>
              </a:spcBef>
              <a:defRPr/>
            </a:pPr>
            <a:r>
              <a:rPr lang="en-GB" sz="3600" b="1" i="0">
                <a:solidFill>
                  <a:srgbClr val="FFFF00"/>
                </a:solidFill>
                <a:effectLst>
                  <a:outerShdw blurRad="38100" dist="38100" dir="2700000" algn="tl">
                    <a:srgbClr val="000000"/>
                  </a:outerShdw>
                </a:effectLst>
                <a:latin typeface="Arial" charset="0"/>
              </a:rPr>
              <a:t>Mr. Justice Forbes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circle(in)">
                                      <p:cBhvr>
                                        <p:cTn id="7" dur="20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 calcmode="lin" valueType="num">
                                      <p:cBhvr additive="base">
                                        <p:cTn id="12" dur="500" fill="hold"/>
                                        <p:tgtEl>
                                          <p:spTgt spid="143365"/>
                                        </p:tgtEl>
                                        <p:attrNameLst>
                                          <p:attrName>ppt_x</p:attrName>
                                        </p:attrNameLst>
                                      </p:cBhvr>
                                      <p:tavLst>
                                        <p:tav tm="0">
                                          <p:val>
                                            <p:strVal val="#ppt_x"/>
                                          </p:val>
                                        </p:tav>
                                        <p:tav tm="100000">
                                          <p:val>
                                            <p:strVal val="#ppt_x"/>
                                          </p:val>
                                        </p:tav>
                                      </p:tavLst>
                                    </p:anim>
                                    <p:anim calcmode="lin" valueType="num">
                                      <p:cBhvr additive="base">
                                        <p:cTn id="13"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3364"/>
                                        </p:tgtEl>
                                        <p:attrNameLst>
                                          <p:attrName>style.visibility</p:attrName>
                                        </p:attrNameLst>
                                      </p:cBhvr>
                                      <p:to>
                                        <p:strVal val="visible"/>
                                      </p:to>
                                    </p:set>
                                    <p:anim calcmode="discrete" valueType="clr">
                                      <p:cBhvr override="childStyle">
                                        <p:cTn id="18" dur="80"/>
                                        <p:tgtEl>
                                          <p:spTgt spid="14336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364"/>
                                        </p:tgtEl>
                                        <p:attrNameLst>
                                          <p:attrName>fillcolor</p:attrName>
                                        </p:attrNameLst>
                                      </p:cBhvr>
                                      <p:tavLst>
                                        <p:tav tm="0">
                                          <p:val>
                                            <p:clrVal>
                                              <a:schemeClr val="accent2"/>
                                            </p:clrVal>
                                          </p:val>
                                        </p:tav>
                                        <p:tav tm="50000">
                                          <p:val>
                                            <p:clrVal>
                                              <a:schemeClr val="hlink"/>
                                            </p:clrVal>
                                          </p:val>
                                        </p:tav>
                                      </p:tavLst>
                                    </p:anim>
                                    <p:set>
                                      <p:cBhvr>
                                        <p:cTn id="20" dur="80"/>
                                        <p:tgtEl>
                                          <p:spTgt spid="1433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82A4437-F63B-467F-8D72-714222D076C1}" type="slidenum">
              <a:rPr lang="en-GB"/>
              <a:pPr>
                <a:defRPr/>
              </a:pPr>
              <a:t>89</a:t>
            </a:fld>
            <a:endParaRPr lang="en-GB"/>
          </a:p>
        </p:txBody>
      </p:sp>
      <p:sp>
        <p:nvSpPr>
          <p:cNvPr id="93187"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sp>
        <p:nvSpPr>
          <p:cNvPr id="144388" name="Text Box 4"/>
          <p:cNvSpPr txBox="1">
            <a:spLocks noChangeArrowheads="1"/>
          </p:cNvSpPr>
          <p:nvPr/>
        </p:nvSpPr>
        <p:spPr bwMode="auto">
          <a:xfrm>
            <a:off x="4500563" y="1857375"/>
            <a:ext cx="4392612" cy="3540125"/>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Shipman hung himself on Jan 13, 2004. </a:t>
            </a:r>
            <a:r>
              <a:rPr lang="en-GB" sz="2800" b="1" i="0" dirty="0">
                <a:solidFill>
                  <a:srgbClr val="FFC000"/>
                </a:solidFill>
                <a:effectLst>
                  <a:outerShdw blurRad="38100" dist="38100" dir="2700000" algn="tl">
                    <a:srgbClr val="000000"/>
                  </a:outerShdw>
                </a:effectLst>
                <a:latin typeface="Arial" charset="0"/>
              </a:rPr>
              <a:t>Shipman confessed to a temporary cellmate </a:t>
            </a:r>
            <a:r>
              <a:rPr lang="en-GB" sz="2800" b="1" i="0" dirty="0">
                <a:solidFill>
                  <a:srgbClr val="FF0000"/>
                </a:solidFill>
                <a:effectLst>
                  <a:outerShdw blurRad="38100" dist="38100" dir="2700000" algn="tl">
                    <a:srgbClr val="000000"/>
                  </a:outerShdw>
                </a:effectLst>
                <a:latin typeface="Arial" charset="0"/>
              </a:rPr>
              <a:t>that he killed 508 patients.</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The truth is, he was murdered to make this whole incident vanish. </a:t>
            </a:r>
          </a:p>
        </p:txBody>
      </p:sp>
      <p:sp>
        <p:nvSpPr>
          <p:cNvPr id="144389" name="Text Box 5"/>
          <p:cNvSpPr txBox="1">
            <a:spLocks noChangeArrowheads="1"/>
          </p:cNvSpPr>
          <p:nvPr/>
        </p:nvSpPr>
        <p:spPr bwMode="auto">
          <a:xfrm>
            <a:off x="0" y="5500688"/>
            <a:ext cx="5105400" cy="12001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Shipman's Convenient Suicide</a:t>
            </a:r>
            <a:endParaRPr lang="en-GB" sz="2400" b="1" i="0" dirty="0">
              <a:solidFill>
                <a:srgbClr val="FFFF00"/>
              </a:solidFill>
              <a:effectLst>
                <a:outerShdw blurRad="38100" dist="38100" dir="2700000" algn="tl">
                  <a:srgbClr val="000000"/>
                </a:outerShdw>
              </a:effectLst>
              <a:latin typeface="Arial" charset="0"/>
            </a:endParaRPr>
          </a:p>
        </p:txBody>
      </p:sp>
      <p:pic>
        <p:nvPicPr>
          <p:cNvPr id="91142" name="Picture 8" descr="C_4_Image_304_ImageFile"/>
          <p:cNvPicPr>
            <a:picLocks noGrp="1" noChangeAspect="1" noChangeArrowheads="1"/>
          </p:cNvPicPr>
          <p:nvPr>
            <p:ph idx="1"/>
          </p:nvPr>
        </p:nvPicPr>
        <p:blipFill>
          <a:blip r:embed="rId3" cstate="print"/>
          <a:srcRect/>
          <a:stretch>
            <a:fillRect/>
          </a:stretch>
        </p:blipFill>
        <p:spPr>
          <a:xfrm>
            <a:off x="357188" y="1500188"/>
            <a:ext cx="3579812" cy="40322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animEffect transition="in" filter="circle(in)">
                                      <p:cBhvr>
                                        <p:cTn id="7" dur="2000"/>
                                        <p:tgtEl>
                                          <p:spTgt spid="911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 calcmode="lin" valueType="num">
                                      <p:cBhvr additive="base">
                                        <p:cTn id="12" dur="500" fill="hold"/>
                                        <p:tgtEl>
                                          <p:spTgt spid="144389"/>
                                        </p:tgtEl>
                                        <p:attrNameLst>
                                          <p:attrName>ppt_x</p:attrName>
                                        </p:attrNameLst>
                                      </p:cBhvr>
                                      <p:tavLst>
                                        <p:tav tm="0">
                                          <p:val>
                                            <p:strVal val="#ppt_x"/>
                                          </p:val>
                                        </p:tav>
                                        <p:tav tm="100000">
                                          <p:val>
                                            <p:strVal val="#ppt_x"/>
                                          </p:val>
                                        </p:tav>
                                      </p:tavLst>
                                    </p:anim>
                                    <p:anim calcmode="lin" valueType="num">
                                      <p:cBhvr additive="base">
                                        <p:cTn id="13"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4388"/>
                                        </p:tgtEl>
                                        <p:attrNameLst>
                                          <p:attrName>style.visibility</p:attrName>
                                        </p:attrNameLst>
                                      </p:cBhvr>
                                      <p:to>
                                        <p:strVal val="visible"/>
                                      </p:to>
                                    </p:set>
                                    <p:anim calcmode="discrete" valueType="clr">
                                      <p:cBhvr override="childStyle">
                                        <p:cTn id="18" dur="80"/>
                                        <p:tgtEl>
                                          <p:spTgt spid="14438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4388"/>
                                        </p:tgtEl>
                                        <p:attrNameLst>
                                          <p:attrName>fillcolor</p:attrName>
                                        </p:attrNameLst>
                                      </p:cBhvr>
                                      <p:tavLst>
                                        <p:tav tm="0">
                                          <p:val>
                                            <p:clrVal>
                                              <a:schemeClr val="accent2"/>
                                            </p:clrVal>
                                          </p:val>
                                        </p:tav>
                                        <p:tav tm="50000">
                                          <p:val>
                                            <p:clrVal>
                                              <a:schemeClr val="hlink"/>
                                            </p:clrVal>
                                          </p:val>
                                        </p:tav>
                                      </p:tavLst>
                                    </p:anim>
                                    <p:set>
                                      <p:cBhvr>
                                        <p:cTn id="20" dur="80"/>
                                        <p:tgtEl>
                                          <p:spTgt spid="1443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False </a:t>
            </a:r>
            <a:r>
              <a:rPr lang="en-GB" b="1" dirty="0" smtClean="0">
                <a:solidFill>
                  <a:srgbClr val="FFFF00"/>
                </a:solidFill>
              </a:rPr>
              <a:t>Flag – Black</a:t>
            </a:r>
            <a:r>
              <a:rPr lang="en-GB" b="1" dirty="0" smtClean="0">
                <a:solidFill>
                  <a:srgbClr val="FF0000"/>
                </a:solidFill>
              </a:rPr>
              <a:t> Ops</a:t>
            </a:r>
            <a:endParaRPr lang="en-GB" dirty="0"/>
          </a:p>
        </p:txBody>
      </p:sp>
      <p:sp>
        <p:nvSpPr>
          <p:cNvPr id="4" name="Slide Number Placeholder 3"/>
          <p:cNvSpPr>
            <a:spLocks noGrp="1"/>
          </p:cNvSpPr>
          <p:nvPr>
            <p:ph type="sldNum" sz="quarter" idx="12"/>
          </p:nvPr>
        </p:nvSpPr>
        <p:spPr/>
        <p:txBody>
          <a:bodyPr/>
          <a:lstStyle/>
          <a:p>
            <a:pPr>
              <a:defRPr/>
            </a:pPr>
            <a:fld id="{647013B5-0CF3-4E7E-AABB-CE5223ACD4B4}" type="slidenum">
              <a:rPr lang="en-GB" smtClean="0"/>
              <a:pPr>
                <a:defRPr/>
              </a:pPr>
              <a:t>9</a:t>
            </a:fld>
            <a:endParaRPr lang="en-GB"/>
          </a:p>
        </p:txBody>
      </p:sp>
      <p:pic>
        <p:nvPicPr>
          <p:cNvPr id="6" name="Picture 3" descr="017c01c6df97$072bbb00$0200a8c0@D7WTFL31"/>
          <p:cNvPicPr>
            <a:picLocks noChangeAspect="1" noChangeArrowheads="1"/>
          </p:cNvPicPr>
          <p:nvPr/>
        </p:nvPicPr>
        <p:blipFill>
          <a:blip r:embed="rId3" cstate="print"/>
          <a:srcRect/>
          <a:stretch>
            <a:fillRect/>
          </a:stretch>
        </p:blipFill>
        <p:spPr bwMode="auto">
          <a:xfrm>
            <a:off x="500063" y="2214563"/>
            <a:ext cx="3460750" cy="3125787"/>
          </a:xfrm>
          <a:prstGeom prst="rect">
            <a:avLst/>
          </a:prstGeom>
          <a:noFill/>
          <a:ln w="9525">
            <a:noFill/>
            <a:miter lim="800000"/>
            <a:headEnd/>
            <a:tailEnd/>
          </a:ln>
        </p:spPr>
      </p:pic>
      <p:sp>
        <p:nvSpPr>
          <p:cNvPr id="7" name="TextBox 6"/>
          <p:cNvSpPr txBox="1"/>
          <p:nvPr/>
        </p:nvSpPr>
        <p:spPr>
          <a:xfrm>
            <a:off x="4214813" y="1533525"/>
            <a:ext cx="4643437" cy="4894263"/>
          </a:xfrm>
          <a:prstGeom prst="rect">
            <a:avLst/>
          </a:prstGeom>
          <a:noFill/>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mj-lt"/>
              </a:rPr>
              <a:t>Men were intercepted after being caught filming 9-11 from the top of a tall building </a:t>
            </a:r>
            <a:r>
              <a:rPr lang="en-GB" sz="2800" b="1" i="0" dirty="0">
                <a:solidFill>
                  <a:srgbClr val="FF0000"/>
                </a:solidFill>
                <a:effectLst>
                  <a:outerShdw blurRad="38100" dist="38100" dir="2700000" algn="tl">
                    <a:srgbClr val="000000"/>
                  </a:outerShdw>
                </a:effectLst>
                <a:latin typeface="+mj-lt"/>
              </a:rPr>
              <a:t>and were reported as cheering the event.</a:t>
            </a:r>
          </a:p>
          <a:p>
            <a:pPr>
              <a:spcBef>
                <a:spcPct val="50000"/>
              </a:spcBef>
              <a:defRPr/>
            </a:pPr>
            <a:r>
              <a:rPr lang="en-GB" sz="2800" b="1" i="0" dirty="0">
                <a:solidFill>
                  <a:srgbClr val="FF33CC"/>
                </a:solidFill>
                <a:effectLst>
                  <a:outerShdw blurRad="38100" dist="38100" dir="2700000" algn="tl">
                    <a:srgbClr val="000000"/>
                  </a:outerShdw>
                </a:effectLst>
                <a:latin typeface="+mj-lt"/>
              </a:rPr>
              <a:t>Left: </a:t>
            </a:r>
            <a:r>
              <a:rPr lang="en-GB" sz="2800" b="1" i="0" dirty="0">
                <a:solidFill>
                  <a:srgbClr val="00FF00"/>
                </a:solidFill>
                <a:effectLst>
                  <a:outerShdw blurRad="38100" dist="38100" dir="2700000" algn="tl">
                    <a:srgbClr val="000000"/>
                  </a:outerShdw>
                </a:effectLst>
                <a:latin typeface="+mj-lt"/>
              </a:rPr>
              <a:t>a report that appeared on Fox News stating they were arrested in a Moving Systems van.</a:t>
            </a:r>
          </a:p>
          <a:p>
            <a:pPr>
              <a:defRPr/>
            </a:pPr>
            <a:endParaRPr lang="en-GB" dirty="0">
              <a:solidFill>
                <a:srgbClr val="00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effectLst/>
              </a:rPr>
              <a:t>Gog's </a:t>
            </a:r>
            <a:r>
              <a:rPr lang="en-GB" b="1" dirty="0" smtClean="0">
                <a:solidFill>
                  <a:srgbClr val="FFFF00"/>
                </a:solidFill>
                <a:effectLst/>
              </a:rPr>
              <a:t>Most Infamous</a:t>
            </a:r>
            <a:r>
              <a:rPr lang="en-GB" b="1" dirty="0" smtClean="0">
                <a:solidFill>
                  <a:srgbClr val="FF0000"/>
                </a:solidFill>
                <a:effectLst/>
              </a:rPr>
              <a:t> Serial Killer</a:t>
            </a:r>
            <a:endParaRPr lang="en-GB" dirty="0"/>
          </a:p>
        </p:txBody>
      </p:sp>
      <p:sp>
        <p:nvSpPr>
          <p:cNvPr id="4" name="Slide Number Placeholder 3"/>
          <p:cNvSpPr>
            <a:spLocks noGrp="1"/>
          </p:cNvSpPr>
          <p:nvPr>
            <p:ph type="sldNum" sz="quarter" idx="12"/>
          </p:nvPr>
        </p:nvSpPr>
        <p:spPr/>
        <p:txBody>
          <a:bodyPr/>
          <a:lstStyle/>
          <a:p>
            <a:pPr>
              <a:defRPr/>
            </a:pPr>
            <a:fld id="{C7DE34A4-9583-487E-80AF-14644C358CC1}" type="slidenum">
              <a:rPr lang="en-GB" smtClean="0"/>
              <a:pPr>
                <a:defRPr/>
              </a:pPr>
              <a:t>90</a:t>
            </a:fld>
            <a:endParaRPr lang="en-GB"/>
          </a:p>
        </p:txBody>
      </p:sp>
      <p:pic>
        <p:nvPicPr>
          <p:cNvPr id="357378" name="Picture 2" descr="Tipping the scales of justice"/>
          <p:cNvPicPr>
            <a:picLocks noChangeAspect="1" noChangeArrowheads="1"/>
          </p:cNvPicPr>
          <p:nvPr/>
        </p:nvPicPr>
        <p:blipFill>
          <a:blip r:embed="rId3" cstate="print"/>
          <a:srcRect/>
          <a:stretch>
            <a:fillRect/>
          </a:stretch>
        </p:blipFill>
        <p:spPr bwMode="auto">
          <a:xfrm>
            <a:off x="571500" y="1714500"/>
            <a:ext cx="4164013" cy="4857750"/>
          </a:xfrm>
          <a:prstGeom prst="rect">
            <a:avLst/>
          </a:prstGeom>
          <a:noFill/>
          <a:ln w="9525">
            <a:noFill/>
            <a:miter lim="800000"/>
            <a:headEnd/>
            <a:tailEnd/>
          </a:ln>
        </p:spPr>
      </p:pic>
      <p:sp>
        <p:nvSpPr>
          <p:cNvPr id="6" name="TextBox 5"/>
          <p:cNvSpPr txBox="1"/>
          <p:nvPr/>
        </p:nvSpPr>
        <p:spPr>
          <a:xfrm>
            <a:off x="5214938" y="1928813"/>
            <a:ext cx="3643312" cy="3816350"/>
          </a:xfrm>
          <a:prstGeom prst="rect">
            <a:avLst/>
          </a:prstGeom>
          <a:noFill/>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The English legal system is destroying all his artefacts, </a:t>
            </a:r>
            <a:r>
              <a:rPr lang="en-GB" sz="2800" b="1" i="0" dirty="0">
                <a:solidFill>
                  <a:srgbClr val="FFC000"/>
                </a:solidFill>
                <a:effectLst>
                  <a:outerShdw blurRad="38100" dist="38100" dir="2700000" algn="tl">
                    <a:srgbClr val="000000"/>
                  </a:outerShdw>
                </a:effectLst>
                <a:latin typeface="Arial" charset="0"/>
              </a:rPr>
              <a:t>so they don't wind up with another </a:t>
            </a:r>
            <a:r>
              <a:rPr lang="en-GB" sz="2800" b="1" i="0" dirty="0">
                <a:solidFill>
                  <a:srgbClr val="FF0000"/>
                </a:solidFill>
                <a:effectLst>
                  <a:outerShdw blurRad="38100" dist="38100" dir="2700000" algn="tl">
                    <a:srgbClr val="000000"/>
                  </a:outerShdw>
                </a:effectLst>
                <a:latin typeface="Arial" charset="0"/>
              </a:rPr>
              <a:t>“Jack the Ripper”</a:t>
            </a:r>
            <a:r>
              <a:rPr lang="en-GB" sz="2800" b="1" i="0" dirty="0">
                <a:solidFill>
                  <a:srgbClr val="00FF00"/>
                </a:solidFill>
                <a:effectLst>
                  <a:outerShdw blurRad="38100" dist="38100" dir="2700000" algn="tl">
                    <a:srgbClr val="000000"/>
                  </a:outerShdw>
                </a:effectLst>
                <a:latin typeface="Arial" charset="0"/>
              </a:rPr>
              <a:t> in a wax museum.</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circle(in)">
                                      <p:cBhvr>
                                        <p:cTn id="7" dur="2000"/>
                                        <p:tgtEl>
                                          <p:spTgt spid="35737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9F30C4FF-D46A-4C0C-B5E7-F38BE908BFE5}" type="slidenum">
              <a:rPr lang="en-GB"/>
              <a:pPr>
                <a:defRPr/>
              </a:pPr>
              <a:t>91</a:t>
            </a:fld>
            <a:endParaRPr lang="en-GB"/>
          </a:p>
        </p:txBody>
      </p:sp>
      <p:sp>
        <p:nvSpPr>
          <p:cNvPr id="95235"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pic>
        <p:nvPicPr>
          <p:cNvPr id="92164" name="Picture 3" descr="hardold17"/>
          <p:cNvPicPr>
            <a:picLocks noGrp="1" noChangeAspect="1" noChangeArrowheads="1"/>
          </p:cNvPicPr>
          <p:nvPr>
            <p:ph idx="1"/>
          </p:nvPr>
        </p:nvPicPr>
        <p:blipFill>
          <a:blip r:embed="rId3" cstate="print"/>
          <a:srcRect/>
          <a:stretch>
            <a:fillRect/>
          </a:stretch>
        </p:blipFill>
        <p:spPr>
          <a:xfrm>
            <a:off x="428625" y="1428750"/>
            <a:ext cx="4473575" cy="4495800"/>
          </a:xfrm>
          <a:noFill/>
        </p:spPr>
      </p:pic>
      <p:sp>
        <p:nvSpPr>
          <p:cNvPr id="95237" name="Text Box 4"/>
          <p:cNvSpPr txBox="1">
            <a:spLocks noChangeArrowheads="1"/>
          </p:cNvSpPr>
          <p:nvPr/>
        </p:nvSpPr>
        <p:spPr bwMode="auto">
          <a:xfrm>
            <a:off x="5219700" y="1773238"/>
            <a:ext cx="3744913" cy="366712"/>
          </a:xfrm>
          <a:prstGeom prst="rect">
            <a:avLst/>
          </a:prstGeom>
          <a:noFill/>
          <a:ln w="9525">
            <a:noFill/>
            <a:miter lim="800000"/>
            <a:headEnd/>
            <a:tailEnd/>
          </a:ln>
        </p:spPr>
        <p:txBody>
          <a:bodyPr>
            <a:spAutoFit/>
          </a:bodyPr>
          <a:lstStyle/>
          <a:p>
            <a:endParaRPr lang="en-US" i="0">
              <a:latin typeface="Arial" charset="0"/>
            </a:endParaRPr>
          </a:p>
        </p:txBody>
      </p:sp>
      <p:sp>
        <p:nvSpPr>
          <p:cNvPr id="145413" name="Text Box 5"/>
          <p:cNvSpPr txBox="1">
            <a:spLocks noChangeArrowheads="1"/>
          </p:cNvSpPr>
          <p:nvPr/>
        </p:nvSpPr>
        <p:spPr bwMode="auto">
          <a:xfrm>
            <a:off x="5219700" y="1484313"/>
            <a:ext cx="3924300" cy="5262562"/>
          </a:xfrm>
          <a:prstGeom prst="rect">
            <a:avLst/>
          </a:prstGeom>
          <a:noFill/>
          <a:ln w="9525">
            <a:noFill/>
            <a:miter lim="800000"/>
            <a:headEnd/>
            <a:tailEnd/>
          </a:ln>
          <a:effectLst/>
        </p:spPr>
        <p:txBody>
          <a:bodyPr>
            <a:spAutoFit/>
          </a:bodyPr>
          <a:lstStyle/>
          <a:p>
            <a:pPr>
              <a:defRPr/>
            </a:pPr>
            <a:r>
              <a:rPr lang="en-GB" sz="2800" b="1" i="0" dirty="0">
                <a:solidFill>
                  <a:srgbClr val="00FFFF"/>
                </a:solidFill>
                <a:effectLst>
                  <a:outerShdw blurRad="38100" dist="38100" dir="2700000" algn="tl">
                    <a:srgbClr val="000000"/>
                  </a:outerShdw>
                </a:effectLst>
                <a:latin typeface="Arial" charset="0"/>
              </a:rPr>
              <a:t>It is Certainly Odd  How This Monster Was Forgotten</a:t>
            </a:r>
          </a:p>
          <a:p>
            <a:pPr>
              <a:defRPr/>
            </a:pPr>
            <a:r>
              <a:rPr lang="en-GB" sz="2800" b="1" i="0" dirty="0">
                <a:solidFill>
                  <a:srgbClr val="FFCC66"/>
                </a:solidFill>
                <a:effectLst>
                  <a:outerShdw blurRad="38100" dist="38100" dir="2700000" algn="tl">
                    <a:srgbClr val="000000"/>
                  </a:outerShdw>
                </a:effectLst>
                <a:latin typeface="Arial" charset="0"/>
              </a:rPr>
              <a:t>Everything from the quickie trial, to silly motives, </a:t>
            </a:r>
            <a:r>
              <a:rPr lang="en-GB" sz="2800" b="1" i="0" dirty="0">
                <a:solidFill>
                  <a:srgbClr val="FF33CC"/>
                </a:solidFill>
                <a:effectLst>
                  <a:outerShdw blurRad="38100" dist="38100" dir="2700000" algn="tl">
                    <a:srgbClr val="000000"/>
                  </a:outerShdw>
                </a:effectLst>
                <a:latin typeface="Arial" charset="0"/>
              </a:rPr>
              <a:t>to no investigation of his partners,</a:t>
            </a:r>
            <a:r>
              <a:rPr lang="en-GB" sz="2800" b="1" i="0" dirty="0">
                <a:solidFill>
                  <a:schemeClr val="hlink"/>
                </a:solidFill>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his staff, and so on. Where are the books, and movies?  </a:t>
            </a:r>
          </a:p>
        </p:txBody>
      </p:sp>
      <p:sp>
        <p:nvSpPr>
          <p:cNvPr id="145414" name="Text Box 6"/>
          <p:cNvSpPr txBox="1">
            <a:spLocks noChangeArrowheads="1"/>
          </p:cNvSpPr>
          <p:nvPr/>
        </p:nvSpPr>
        <p:spPr bwMode="auto">
          <a:xfrm>
            <a:off x="428625" y="6000750"/>
            <a:ext cx="4464050"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Harold Shipman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circle(in)">
                                      <p:cBhvr>
                                        <p:cTn id="7" dur="2000"/>
                                        <p:tgtEl>
                                          <p:spTgt spid="92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414"/>
                                        </p:tgtEl>
                                        <p:attrNameLst>
                                          <p:attrName>style.visibility</p:attrName>
                                        </p:attrNameLst>
                                      </p:cBhvr>
                                      <p:to>
                                        <p:strVal val="visible"/>
                                      </p:to>
                                    </p:set>
                                    <p:anim calcmode="lin" valueType="num">
                                      <p:cBhvr additive="base">
                                        <p:cTn id="12" dur="500" fill="hold"/>
                                        <p:tgtEl>
                                          <p:spTgt spid="145414"/>
                                        </p:tgtEl>
                                        <p:attrNameLst>
                                          <p:attrName>ppt_x</p:attrName>
                                        </p:attrNameLst>
                                      </p:cBhvr>
                                      <p:tavLst>
                                        <p:tav tm="0">
                                          <p:val>
                                            <p:strVal val="#ppt_x"/>
                                          </p:val>
                                        </p:tav>
                                        <p:tav tm="100000">
                                          <p:val>
                                            <p:strVal val="#ppt_x"/>
                                          </p:val>
                                        </p:tav>
                                      </p:tavLst>
                                    </p:anim>
                                    <p:anim calcmode="lin" valueType="num">
                                      <p:cBhvr additive="base">
                                        <p:cTn id="13" dur="500" fill="hold"/>
                                        <p:tgtEl>
                                          <p:spTgt spid="1454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5413"/>
                                        </p:tgtEl>
                                        <p:attrNameLst>
                                          <p:attrName>style.visibility</p:attrName>
                                        </p:attrNameLst>
                                      </p:cBhvr>
                                      <p:to>
                                        <p:strVal val="visible"/>
                                      </p:to>
                                    </p:set>
                                    <p:anim calcmode="discrete" valueType="clr">
                                      <p:cBhvr override="childStyle">
                                        <p:cTn id="18" dur="80"/>
                                        <p:tgtEl>
                                          <p:spTgt spid="14541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5413"/>
                                        </p:tgtEl>
                                        <p:attrNameLst>
                                          <p:attrName>fillcolor</p:attrName>
                                        </p:attrNameLst>
                                      </p:cBhvr>
                                      <p:tavLst>
                                        <p:tav tm="0">
                                          <p:val>
                                            <p:clrVal>
                                              <a:schemeClr val="accent2"/>
                                            </p:clrVal>
                                          </p:val>
                                        </p:tav>
                                        <p:tav tm="50000">
                                          <p:val>
                                            <p:clrVal>
                                              <a:schemeClr val="hlink"/>
                                            </p:clrVal>
                                          </p:val>
                                        </p:tav>
                                      </p:tavLst>
                                    </p:anim>
                                    <p:set>
                                      <p:cBhvr>
                                        <p:cTn id="20" dur="80"/>
                                        <p:tgtEl>
                                          <p:spTgt spid="145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P spid="1454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effectLst/>
              </a:rPr>
              <a:t>Gog's </a:t>
            </a:r>
            <a:r>
              <a:rPr lang="en-GB" b="1" dirty="0" smtClean="0">
                <a:solidFill>
                  <a:srgbClr val="FFFF00"/>
                </a:solidFill>
                <a:effectLst/>
              </a:rPr>
              <a:t>Most Infamous</a:t>
            </a:r>
            <a:r>
              <a:rPr lang="en-GB" b="1" dirty="0" smtClean="0">
                <a:solidFill>
                  <a:srgbClr val="FF0000"/>
                </a:solidFill>
                <a:effectLst/>
              </a:rPr>
              <a:t> Serial Killer</a:t>
            </a:r>
            <a:endParaRPr lang="en-GB" dirty="0"/>
          </a:p>
        </p:txBody>
      </p:sp>
      <p:sp>
        <p:nvSpPr>
          <p:cNvPr id="4" name="Slide Number Placeholder 3"/>
          <p:cNvSpPr>
            <a:spLocks noGrp="1"/>
          </p:cNvSpPr>
          <p:nvPr>
            <p:ph type="sldNum" sz="quarter" idx="12"/>
          </p:nvPr>
        </p:nvSpPr>
        <p:spPr/>
        <p:txBody>
          <a:bodyPr/>
          <a:lstStyle/>
          <a:p>
            <a:pPr>
              <a:defRPr/>
            </a:pPr>
            <a:fld id="{22A68B8C-2200-4705-A6DF-ACFBED1D58BB}" type="slidenum">
              <a:rPr lang="en-GB" smtClean="0"/>
              <a:pPr>
                <a:defRPr/>
              </a:pPr>
              <a:t>92</a:t>
            </a:fld>
            <a:endParaRPr lang="en-GB"/>
          </a:p>
        </p:txBody>
      </p:sp>
      <p:pic>
        <p:nvPicPr>
          <p:cNvPr id="359426" name="Picture 2" descr="http://s2.excoboard.com/forums/15776/user/293672/486980.jpg"/>
          <p:cNvPicPr>
            <a:picLocks noChangeAspect="1" noChangeArrowheads="1"/>
          </p:cNvPicPr>
          <p:nvPr/>
        </p:nvPicPr>
        <p:blipFill>
          <a:blip r:embed="rId3" cstate="print"/>
          <a:srcRect/>
          <a:stretch>
            <a:fillRect/>
          </a:stretch>
        </p:blipFill>
        <p:spPr bwMode="auto">
          <a:xfrm>
            <a:off x="285750" y="1714500"/>
            <a:ext cx="5410200" cy="4786313"/>
          </a:xfrm>
          <a:prstGeom prst="rect">
            <a:avLst/>
          </a:prstGeom>
          <a:noFill/>
          <a:ln w="9525">
            <a:noFill/>
            <a:miter lim="800000"/>
            <a:headEnd/>
            <a:tailEnd/>
          </a:ln>
        </p:spPr>
      </p:pic>
      <p:sp>
        <p:nvSpPr>
          <p:cNvPr id="7" name="TextBox 6"/>
          <p:cNvSpPr txBox="1"/>
          <p:nvPr/>
        </p:nvSpPr>
        <p:spPr>
          <a:xfrm>
            <a:off x="5857875" y="2286000"/>
            <a:ext cx="2500313" cy="2586038"/>
          </a:xfrm>
          <a:prstGeom prst="rect">
            <a:avLst/>
          </a:prstGeom>
          <a:noFill/>
        </p:spPr>
        <p:txBody>
          <a:bodyPr>
            <a:spAutoFit/>
          </a:bodyPr>
          <a:lstStyle/>
          <a:p>
            <a:pPr algn="ctr">
              <a:defRPr/>
            </a:pPr>
            <a:r>
              <a:rPr lang="en-GB" sz="3600" b="1" i="0" dirty="0">
                <a:solidFill>
                  <a:srgbClr val="00FFFF"/>
                </a:solidFill>
                <a:effectLst>
                  <a:outerShdw blurRad="38100" dist="38100" dir="2700000" algn="tl">
                    <a:srgbClr val="000000"/>
                  </a:outerShdw>
                </a:effectLst>
                <a:latin typeface="Arial" charset="0"/>
              </a:rPr>
              <a:t>The silence on      this guy is deafening.</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circle(in)">
                                      <p:cBhvr>
                                        <p:cTn id="7" dur="2000"/>
                                        <p:tgtEl>
                                          <p:spTgt spid="3594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effectLst/>
              </a:rPr>
              <a:t>Gog's </a:t>
            </a:r>
            <a:r>
              <a:rPr lang="en-GB" b="1" dirty="0" smtClean="0">
                <a:solidFill>
                  <a:srgbClr val="FFFF00"/>
                </a:solidFill>
                <a:effectLst/>
              </a:rPr>
              <a:t>Most Infamous</a:t>
            </a:r>
            <a:r>
              <a:rPr lang="en-GB" b="1" dirty="0" smtClean="0">
                <a:solidFill>
                  <a:srgbClr val="FF0000"/>
                </a:solidFill>
                <a:effectLst/>
              </a:rPr>
              <a:t> Serial Killer</a:t>
            </a:r>
            <a:endParaRPr lang="en-GB" dirty="0"/>
          </a:p>
        </p:txBody>
      </p:sp>
      <p:sp>
        <p:nvSpPr>
          <p:cNvPr id="3" name="Slide Number Placeholder 2"/>
          <p:cNvSpPr>
            <a:spLocks noGrp="1"/>
          </p:cNvSpPr>
          <p:nvPr>
            <p:ph type="sldNum" sz="quarter" idx="12"/>
          </p:nvPr>
        </p:nvSpPr>
        <p:spPr/>
        <p:txBody>
          <a:bodyPr/>
          <a:lstStyle/>
          <a:p>
            <a:pPr>
              <a:defRPr/>
            </a:pPr>
            <a:fld id="{A76B3C8F-7DB5-45BB-8487-7C99B9A60F1A}" type="slidenum">
              <a:rPr lang="en-GB" smtClean="0"/>
              <a:pPr>
                <a:defRPr/>
              </a:pPr>
              <a:t>93</a:t>
            </a:fld>
            <a:endParaRPr lang="en-GB"/>
          </a:p>
        </p:txBody>
      </p:sp>
      <p:pic>
        <p:nvPicPr>
          <p:cNvPr id="361474" name="Picture 2" descr="http://www.rense.com/general88/protocols_english.gif"/>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00034" y="1428736"/>
            <a:ext cx="3157559" cy="4857784"/>
          </a:xfrm>
          <a:prstGeom prst="rect">
            <a:avLst/>
          </a:prstGeom>
          <a:noFill/>
        </p:spPr>
      </p:pic>
      <p:sp>
        <p:nvSpPr>
          <p:cNvPr id="5" name="TextBox 4"/>
          <p:cNvSpPr txBox="1"/>
          <p:nvPr/>
        </p:nvSpPr>
        <p:spPr>
          <a:xfrm>
            <a:off x="3929063" y="1928813"/>
            <a:ext cx="4500562" cy="4246562"/>
          </a:xfrm>
          <a:prstGeom prst="rect">
            <a:avLst/>
          </a:prstGeom>
          <a:noFill/>
        </p:spPr>
        <p:txBody>
          <a:bodyPr>
            <a:spAutoFit/>
          </a:bodyPr>
          <a:lstStyle/>
          <a:p>
            <a:pPr>
              <a:defRPr/>
            </a:pPr>
            <a:r>
              <a:rPr lang="en-GB" sz="3600" b="1" i="0" dirty="0">
                <a:solidFill>
                  <a:srgbClr val="00FFFF"/>
                </a:solidFill>
                <a:effectLst>
                  <a:outerShdw blurRad="38100" dist="38100" dir="2700000" algn="tl">
                    <a:srgbClr val="000000"/>
                  </a:outerShdw>
                </a:effectLst>
                <a:latin typeface="Arial" charset="0"/>
              </a:rPr>
              <a:t>We should not be surprised </a:t>
            </a:r>
            <a:r>
              <a:rPr lang="en-GB" sz="3600" b="1" i="0" dirty="0">
                <a:solidFill>
                  <a:srgbClr val="FFC000"/>
                </a:solidFill>
                <a:effectLst>
                  <a:outerShdw blurRad="38100" dist="38100" dir="2700000" algn="tl">
                    <a:srgbClr val="000000"/>
                  </a:outerShdw>
                </a:effectLst>
                <a:latin typeface="Arial" charset="0"/>
              </a:rPr>
              <a:t>– as clause 3 of the Grand Edict of the Grand Satrap </a:t>
            </a:r>
            <a:r>
              <a:rPr lang="en-GB" sz="3600" b="1" i="0" dirty="0">
                <a:solidFill>
                  <a:srgbClr val="00FF00"/>
                </a:solidFill>
                <a:effectLst>
                  <a:outerShdw blurRad="38100" dist="38100" dir="2700000" algn="tl">
                    <a:srgbClr val="000000"/>
                  </a:outerShdw>
                </a:effectLst>
                <a:latin typeface="Arial" charset="0"/>
              </a:rPr>
              <a:t>at Constantinople in 1492 was:-</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circle(in)">
                                      <p:cBhvr>
                                        <p:cTn id="7" dur="2000"/>
                                        <p:tgtEl>
                                          <p:spTgt spid="3614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A0655473-A4D4-40E3-9E22-49C254C40133}" type="slidenum">
              <a:rPr lang="en-GB"/>
              <a:pPr>
                <a:defRPr/>
              </a:pPr>
              <a:t>94</a:t>
            </a:fld>
            <a:endParaRPr lang="en-GB"/>
          </a:p>
        </p:txBody>
      </p:sp>
      <p:sp>
        <p:nvSpPr>
          <p:cNvPr id="98307" name="Rectangle 2"/>
          <p:cNvSpPr>
            <a:spLocks noGrp="1" noChangeArrowheads="1"/>
          </p:cNvSpPr>
          <p:nvPr>
            <p:ph type="title"/>
          </p:nvPr>
        </p:nvSpPr>
        <p:spPr/>
        <p:txBody>
          <a:bodyPr/>
          <a:lstStyle/>
          <a:p>
            <a:pPr eaLnBrk="1" hangingPunct="1"/>
            <a:r>
              <a:rPr lang="en-GB" sz="4000" b="1" smtClean="0">
                <a:solidFill>
                  <a:srgbClr val="FF0000"/>
                </a:solidFill>
                <a:effectLst/>
              </a:rPr>
              <a:t>Gog's </a:t>
            </a:r>
            <a:r>
              <a:rPr lang="en-GB" sz="4000" b="1" smtClean="0">
                <a:solidFill>
                  <a:srgbClr val="FFFF00"/>
                </a:solidFill>
                <a:effectLst/>
              </a:rPr>
              <a:t>Most Infamous</a:t>
            </a:r>
            <a:r>
              <a:rPr lang="en-GB" sz="4000" b="1" smtClean="0">
                <a:solidFill>
                  <a:srgbClr val="FF0000"/>
                </a:solidFill>
                <a:effectLst/>
              </a:rPr>
              <a:t> Serial Killer</a:t>
            </a:r>
          </a:p>
        </p:txBody>
      </p:sp>
      <p:sp>
        <p:nvSpPr>
          <p:cNvPr id="98308" name="Text Box 4"/>
          <p:cNvSpPr txBox="1">
            <a:spLocks noChangeArrowheads="1"/>
          </p:cNvSpPr>
          <p:nvPr/>
        </p:nvSpPr>
        <p:spPr bwMode="auto">
          <a:xfrm>
            <a:off x="5219700" y="1773238"/>
            <a:ext cx="3744913" cy="366712"/>
          </a:xfrm>
          <a:prstGeom prst="rect">
            <a:avLst/>
          </a:prstGeom>
          <a:noFill/>
          <a:ln w="9525">
            <a:noFill/>
            <a:miter lim="800000"/>
            <a:headEnd/>
            <a:tailEnd/>
          </a:ln>
        </p:spPr>
        <p:txBody>
          <a:bodyPr>
            <a:spAutoFit/>
          </a:bodyPr>
          <a:lstStyle/>
          <a:p>
            <a:endParaRPr lang="en-US" i="0">
              <a:latin typeface="Arial" charset="0"/>
            </a:endParaRPr>
          </a:p>
        </p:txBody>
      </p:sp>
      <p:sp>
        <p:nvSpPr>
          <p:cNvPr id="242694" name="Text Box 6"/>
          <p:cNvSpPr txBox="1">
            <a:spLocks noChangeArrowheads="1"/>
          </p:cNvSpPr>
          <p:nvPr/>
        </p:nvSpPr>
        <p:spPr bwMode="auto">
          <a:xfrm>
            <a:off x="357188" y="6072188"/>
            <a:ext cx="4464050" cy="641350"/>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Harold Shipman</a:t>
            </a:r>
          </a:p>
        </p:txBody>
      </p:sp>
      <p:sp>
        <p:nvSpPr>
          <p:cNvPr id="242695" name="Text Box 7"/>
          <p:cNvSpPr txBox="1">
            <a:spLocks noChangeArrowheads="1"/>
          </p:cNvSpPr>
          <p:nvPr/>
        </p:nvSpPr>
        <p:spPr bwMode="auto">
          <a:xfrm>
            <a:off x="4857750" y="2000250"/>
            <a:ext cx="3995738" cy="33877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00FFFF"/>
                </a:solidFill>
                <a:effectLst>
                  <a:outerShdw blurRad="38100" dist="38100" dir="2700000" algn="tl">
                    <a:srgbClr val="000000"/>
                  </a:outerShdw>
                </a:effectLst>
              </a:rPr>
              <a:t>Become doctors and apothecaries </a:t>
            </a:r>
            <a:r>
              <a:rPr lang="en-GB" sz="3600" b="1" i="0" dirty="0">
                <a:solidFill>
                  <a:srgbClr val="FF0000"/>
                </a:solidFill>
                <a:effectLst>
                  <a:outerShdw blurRad="38100" dist="38100" dir="2700000" algn="tl">
                    <a:srgbClr val="000000"/>
                  </a:outerShdw>
                </a:effectLst>
              </a:rPr>
              <a:t>and kill Christians medically</a:t>
            </a:r>
          </a:p>
        </p:txBody>
      </p:sp>
      <p:pic>
        <p:nvPicPr>
          <p:cNvPr id="93192" name="Picture 10" descr="drdeath"/>
          <p:cNvPicPr>
            <a:picLocks noGrp="1" noChangeAspect="1" noChangeArrowheads="1"/>
          </p:cNvPicPr>
          <p:nvPr>
            <p:ph idx="1"/>
          </p:nvPr>
        </p:nvPicPr>
        <p:blipFill>
          <a:blip r:embed="rId3" cstate="print"/>
          <a:srcRect/>
          <a:stretch>
            <a:fillRect/>
          </a:stretch>
        </p:blipFill>
        <p:spPr>
          <a:xfrm>
            <a:off x="755650" y="1412875"/>
            <a:ext cx="3709988" cy="46085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2695"/>
                                        </p:tgtEl>
                                        <p:attrNameLst>
                                          <p:attrName>style.visibility</p:attrName>
                                        </p:attrNameLst>
                                      </p:cBhvr>
                                      <p:to>
                                        <p:strVal val="visible"/>
                                      </p:to>
                                    </p:set>
                                    <p:anim calcmode="discrete" valueType="clr">
                                      <p:cBhvr override="childStyle">
                                        <p:cTn id="7" dur="80"/>
                                        <p:tgtEl>
                                          <p:spTgt spid="2426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2695"/>
                                        </p:tgtEl>
                                        <p:attrNameLst>
                                          <p:attrName>fillcolor</p:attrName>
                                        </p:attrNameLst>
                                      </p:cBhvr>
                                      <p:tavLst>
                                        <p:tav tm="0">
                                          <p:val>
                                            <p:clrVal>
                                              <a:schemeClr val="accent2"/>
                                            </p:clrVal>
                                          </p:val>
                                        </p:tav>
                                        <p:tav tm="50000">
                                          <p:val>
                                            <p:clrVal>
                                              <a:schemeClr val="hlink"/>
                                            </p:clrVal>
                                          </p:val>
                                        </p:tav>
                                      </p:tavLst>
                                    </p:anim>
                                    <p:set>
                                      <p:cBhvr>
                                        <p:cTn id="9" dur="80"/>
                                        <p:tgtEl>
                                          <p:spTgt spid="24269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2694"/>
                                        </p:tgtEl>
                                        <p:attrNameLst>
                                          <p:attrName>style.visibility</p:attrName>
                                        </p:attrNameLst>
                                      </p:cBhvr>
                                      <p:to>
                                        <p:strVal val="visible"/>
                                      </p:to>
                                    </p:set>
                                    <p:anim calcmode="lin" valueType="num">
                                      <p:cBhvr additive="base">
                                        <p:cTn id="14" dur="500" fill="hold"/>
                                        <p:tgtEl>
                                          <p:spTgt spid="242694"/>
                                        </p:tgtEl>
                                        <p:attrNameLst>
                                          <p:attrName>ppt_x</p:attrName>
                                        </p:attrNameLst>
                                      </p:cBhvr>
                                      <p:tavLst>
                                        <p:tav tm="0">
                                          <p:val>
                                            <p:strVal val="#ppt_x"/>
                                          </p:val>
                                        </p:tav>
                                        <p:tav tm="100000">
                                          <p:val>
                                            <p:strVal val="#ppt_x"/>
                                          </p:val>
                                        </p:tav>
                                      </p:tavLst>
                                    </p:anim>
                                    <p:anim calcmode="lin" valueType="num">
                                      <p:cBhvr additive="base">
                                        <p:cTn id="15" dur="500" fill="hold"/>
                                        <p:tgtEl>
                                          <p:spTgt spid="24269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3192"/>
                                        </p:tgtEl>
                                        <p:attrNameLst>
                                          <p:attrName>style.visibility</p:attrName>
                                        </p:attrNameLst>
                                      </p:cBhvr>
                                      <p:to>
                                        <p:strVal val="visible"/>
                                      </p:to>
                                    </p:set>
                                    <p:animEffect transition="in" filter="circle(in)">
                                      <p:cBhvr>
                                        <p:cTn id="20" dur="20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p:bldP spid="24269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F7EEE1A-CA69-4001-A952-23A2F4418C41}" type="slidenum">
              <a:rPr lang="en-GB"/>
              <a:pPr>
                <a:defRPr/>
              </a:pPr>
              <a:t>95</a:t>
            </a:fld>
            <a:endParaRPr lang="en-GB"/>
          </a:p>
        </p:txBody>
      </p:sp>
      <p:sp>
        <p:nvSpPr>
          <p:cNvPr id="161794"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61795" name="Picture 3" descr="London1"/>
          <p:cNvPicPr>
            <a:picLocks noGrp="1" noChangeAspect="1" noChangeArrowheads="1"/>
          </p:cNvPicPr>
          <p:nvPr>
            <p:ph idx="1"/>
          </p:nvPr>
        </p:nvPicPr>
        <p:blipFill>
          <a:blip r:embed="rId3" cstate="print">
            <a:lum contrast="30000"/>
          </a:blip>
          <a:srcRect/>
          <a:stretch>
            <a:fillRect/>
          </a:stretch>
        </p:blipFill>
        <p:spPr>
          <a:xfrm>
            <a:off x="1331913" y="1268413"/>
            <a:ext cx="6548437" cy="4303712"/>
          </a:xfrm>
          <a:noFill/>
        </p:spPr>
      </p:pic>
      <p:sp>
        <p:nvSpPr>
          <p:cNvPr id="161796" name="Text Box 4"/>
          <p:cNvSpPr txBox="1">
            <a:spLocks noChangeArrowheads="1"/>
          </p:cNvSpPr>
          <p:nvPr/>
        </p:nvSpPr>
        <p:spPr bwMode="auto">
          <a:xfrm>
            <a:off x="0" y="5657671"/>
            <a:ext cx="9144000" cy="120032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rPr>
              <a:t>The London Red Bus known throughout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circle(in)">
                                      <p:cBhvr>
                                        <p:cTn id="7" dur="2000"/>
                                        <p:tgtEl>
                                          <p:spTgt spid="1617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1796"/>
                                        </p:tgtEl>
                                        <p:attrNameLst>
                                          <p:attrName>style.visibility</p:attrName>
                                        </p:attrNameLst>
                                      </p:cBhvr>
                                      <p:to>
                                        <p:strVal val="visible"/>
                                      </p:to>
                                    </p:set>
                                    <p:anim calcmode="lin" valueType="num">
                                      <p:cBhvr additive="base">
                                        <p:cTn id="12" dur="500" fill="hold"/>
                                        <p:tgtEl>
                                          <p:spTgt spid="161796"/>
                                        </p:tgtEl>
                                        <p:attrNameLst>
                                          <p:attrName>ppt_x</p:attrName>
                                        </p:attrNameLst>
                                      </p:cBhvr>
                                      <p:tavLst>
                                        <p:tav tm="0">
                                          <p:val>
                                            <p:strVal val="#ppt_x"/>
                                          </p:val>
                                        </p:tav>
                                        <p:tav tm="100000">
                                          <p:val>
                                            <p:strVal val="#ppt_x"/>
                                          </p:val>
                                        </p:tav>
                                      </p:tavLst>
                                    </p:anim>
                                    <p:anim calcmode="lin" valueType="num">
                                      <p:cBhvr additive="base">
                                        <p:cTn id="13" dur="500" fill="hold"/>
                                        <p:tgtEl>
                                          <p:spTgt spid="161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ED3F3E8-6672-42A1-8AE1-081A33A6F899}" type="slidenum">
              <a:rPr lang="en-GB"/>
              <a:pPr>
                <a:defRPr/>
              </a:pPr>
              <a:t>96</a:t>
            </a:fld>
            <a:endParaRPr lang="en-GB"/>
          </a:p>
        </p:txBody>
      </p:sp>
      <p:sp>
        <p:nvSpPr>
          <p:cNvPr id="162818"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62819" name="Text Box 3"/>
          <p:cNvSpPr txBox="1">
            <a:spLocks noChangeArrowheads="1"/>
          </p:cNvSpPr>
          <p:nvPr/>
        </p:nvSpPr>
        <p:spPr bwMode="auto">
          <a:xfrm>
            <a:off x="4572000" y="1844675"/>
            <a:ext cx="4321175" cy="3935413"/>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We shall see in the following slides that there are many</a:t>
            </a:r>
            <a:r>
              <a:rPr lang="en-GB" sz="2800" b="1" i="0" dirty="0">
                <a:solidFill>
                  <a:srgbClr val="FF0000"/>
                </a:solidFill>
                <a:effectLst>
                  <a:outerShdw blurRad="38100" dist="38100" dir="2700000" algn="tl">
                    <a:srgbClr val="000000"/>
                  </a:outerShdw>
                </a:effectLst>
                <a:latin typeface="Arial" charset="0"/>
              </a:rPr>
              <a:t> aspects of the 7/7 bombing</a:t>
            </a:r>
            <a:r>
              <a:rPr lang="en-GB" sz="2800" b="1" i="0" dirty="0">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which don’t square with the official government line</a:t>
            </a:r>
            <a:r>
              <a:rPr lang="en-GB" sz="2800" b="1" i="0" dirty="0">
                <a:solidFill>
                  <a:srgbClr val="FF00FF"/>
                </a:solidFill>
                <a:effectLst>
                  <a:outerShdw blurRad="38100" dist="38100" dir="2700000" algn="tl">
                    <a:srgbClr val="000000"/>
                  </a:outerShdw>
                </a:effectLst>
                <a:latin typeface="Arial" charset="0"/>
              </a:rPr>
              <a:t> </a:t>
            </a:r>
            <a:r>
              <a:rPr lang="en-GB" sz="2800" b="1" i="0" dirty="0">
                <a:solidFill>
                  <a:srgbClr val="00FF99"/>
                </a:solidFill>
                <a:effectLst>
                  <a:outerShdw blurRad="38100" dist="38100" dir="2700000" algn="tl">
                    <a:srgbClr val="000000"/>
                  </a:outerShdw>
                </a:effectLst>
                <a:latin typeface="Arial" charset="0"/>
              </a:rPr>
              <a:t>and what we have been told in the controlled media.</a:t>
            </a:r>
          </a:p>
        </p:txBody>
      </p:sp>
      <p:pic>
        <p:nvPicPr>
          <p:cNvPr id="95237" name="Picture 5" descr="180px-Headlines_london_bombing_7_july_2005_Waterloo_station"/>
          <p:cNvPicPr>
            <a:picLocks noGrp="1" noChangeAspect="1" noChangeArrowheads="1"/>
          </p:cNvPicPr>
          <p:nvPr>
            <p:ph idx="1"/>
          </p:nvPr>
        </p:nvPicPr>
        <p:blipFill>
          <a:blip r:embed="rId3" cstate="print"/>
          <a:srcRect/>
          <a:stretch>
            <a:fillRect/>
          </a:stretch>
        </p:blipFill>
        <p:spPr>
          <a:xfrm>
            <a:off x="250825" y="1125538"/>
            <a:ext cx="4191000" cy="55895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circle(in)">
                                      <p:cBhvr>
                                        <p:cTn id="7" dur="2000"/>
                                        <p:tgtEl>
                                          <p:spTgt spid="9523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2819"/>
                                        </p:tgtEl>
                                        <p:attrNameLst>
                                          <p:attrName>style.visibility</p:attrName>
                                        </p:attrNameLst>
                                      </p:cBhvr>
                                      <p:to>
                                        <p:strVal val="visible"/>
                                      </p:to>
                                    </p:set>
                                    <p:anim calcmode="discrete" valueType="clr">
                                      <p:cBhvr override="childStyle">
                                        <p:cTn id="12" dur="80"/>
                                        <p:tgtEl>
                                          <p:spTgt spid="16281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2819"/>
                                        </p:tgtEl>
                                        <p:attrNameLst>
                                          <p:attrName>fillcolor</p:attrName>
                                        </p:attrNameLst>
                                      </p:cBhvr>
                                      <p:tavLst>
                                        <p:tav tm="0">
                                          <p:val>
                                            <p:clrVal>
                                              <a:schemeClr val="accent2"/>
                                            </p:clrVal>
                                          </p:val>
                                        </p:tav>
                                        <p:tav tm="50000">
                                          <p:val>
                                            <p:clrVal>
                                              <a:schemeClr val="hlink"/>
                                            </p:clrVal>
                                          </p:val>
                                        </p:tav>
                                      </p:tavLst>
                                    </p:anim>
                                    <p:set>
                                      <p:cBhvr>
                                        <p:cTn id="14" dur="80"/>
                                        <p:tgtEl>
                                          <p:spTgt spid="1628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1B9E0AB-2AAA-446A-9342-90101C8F588B}" type="slidenum">
              <a:rPr lang="en-GB"/>
              <a:pPr>
                <a:defRPr/>
              </a:pPr>
              <a:t>97</a:t>
            </a:fld>
            <a:endParaRPr lang="en-GB"/>
          </a:p>
        </p:txBody>
      </p:sp>
      <p:sp>
        <p:nvSpPr>
          <p:cNvPr id="163842"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63843" name="Text Box 3"/>
          <p:cNvSpPr txBox="1">
            <a:spLocks noChangeArrowheads="1"/>
          </p:cNvSpPr>
          <p:nvPr/>
        </p:nvSpPr>
        <p:spPr bwMode="auto">
          <a:xfrm>
            <a:off x="0" y="4611231"/>
            <a:ext cx="9144000" cy="2677656"/>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spcBef>
                <a:spcPct val="50000"/>
              </a:spcBef>
              <a:defRPr/>
            </a:pPr>
            <a:r>
              <a:rPr lang="en-GB" sz="2800" b="1" i="0" dirty="0">
                <a:solidFill>
                  <a:srgbClr val="FFFF00"/>
                </a:solidFill>
                <a:effectLst>
                  <a:outerShdw blurRad="38100" dist="38100" dir="2700000" algn="tl">
                    <a:srgbClr val="000000"/>
                  </a:outerShdw>
                </a:effectLst>
              </a:rPr>
              <a:t>There can be no public inquiry because any such investigation </a:t>
            </a:r>
            <a:r>
              <a:rPr lang="en-GB" sz="2800" b="1" i="0" dirty="0">
                <a:solidFill>
                  <a:srgbClr val="FF0000"/>
                </a:solidFill>
                <a:effectLst>
                  <a:outerShdw blurRad="38100" dist="38100" dir="2700000" algn="tl">
                    <a:srgbClr val="000000"/>
                  </a:outerShdw>
                </a:effectLst>
              </a:rPr>
              <a:t>would reveal a plethora of smoking guns</a:t>
            </a:r>
            <a:r>
              <a:rPr lang="en-GB" sz="2800" b="1" i="0" dirty="0">
                <a:solidFill>
                  <a:srgbClr val="FFFF00"/>
                </a:solidFill>
                <a:effectLst>
                  <a:outerShdw blurRad="38100" dist="38100" dir="2700000" algn="tl">
                    <a:srgbClr val="000000"/>
                  </a:outerShdw>
                </a:effectLst>
              </a:rPr>
              <a:t> </a:t>
            </a:r>
            <a:r>
              <a:rPr lang="en-GB" sz="2800" b="1" i="0" dirty="0">
                <a:solidFill>
                  <a:srgbClr val="00FF00"/>
                </a:solidFill>
                <a:effectLst>
                  <a:outerShdw blurRad="38100" dist="38100" dir="2700000" algn="tl">
                    <a:srgbClr val="000000"/>
                  </a:outerShdw>
                </a:effectLst>
              </a:rPr>
              <a:t>that would prove beyond any shadow of doubt that high-level government officials</a:t>
            </a:r>
            <a:r>
              <a:rPr lang="en-GB" sz="2800" b="1" i="0" dirty="0">
                <a:solidFill>
                  <a:srgbClr val="FFFF00"/>
                </a:solidFill>
                <a:effectLst>
                  <a:outerShdw blurRad="38100" dist="38100" dir="2700000" algn="tl">
                    <a:srgbClr val="000000"/>
                  </a:outerShdw>
                </a:effectLst>
              </a:rPr>
              <a:t> </a:t>
            </a:r>
            <a:r>
              <a:rPr lang="en-GB" sz="2800" b="1" i="0" dirty="0">
                <a:solidFill>
                  <a:srgbClr val="FF00FF"/>
                </a:solidFill>
                <a:effectLst>
                  <a:outerShdw blurRad="38100" dist="38100" dir="2700000" algn="tl">
                    <a:srgbClr val="000000"/>
                  </a:outerShdw>
                </a:effectLst>
              </a:rPr>
              <a:t>along with corrupt elements within the intelligence 'services‘ ….</a:t>
            </a:r>
          </a:p>
        </p:txBody>
      </p:sp>
      <p:pic>
        <p:nvPicPr>
          <p:cNvPr id="163844" name="Picture 4" descr="MI5"/>
          <p:cNvPicPr>
            <a:picLocks noGrp="1" noChangeAspect="1" noChangeArrowheads="1"/>
          </p:cNvPicPr>
          <p:nvPr>
            <p:ph idx="1"/>
          </p:nvPr>
        </p:nvPicPr>
        <p:blipFill>
          <a:blip r:embed="rId3" cstate="print"/>
          <a:srcRect/>
          <a:stretch>
            <a:fillRect/>
          </a:stretch>
        </p:blipFill>
        <p:spPr>
          <a:xfrm>
            <a:off x="285750" y="1500188"/>
            <a:ext cx="4646613" cy="3016250"/>
          </a:xfrm>
          <a:noFill/>
        </p:spPr>
      </p:pic>
      <p:sp>
        <p:nvSpPr>
          <p:cNvPr id="163845" name="Text Box 5"/>
          <p:cNvSpPr txBox="1">
            <a:spLocks noChangeArrowheads="1"/>
          </p:cNvSpPr>
          <p:nvPr/>
        </p:nvSpPr>
        <p:spPr bwMode="auto">
          <a:xfrm>
            <a:off x="4895850" y="2214563"/>
            <a:ext cx="4248150"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00FF00"/>
                </a:solidFill>
                <a:effectLst>
                  <a:outerShdw blurRad="38100" dist="38100" dir="2700000" algn="tl">
                    <a:srgbClr val="000000"/>
                  </a:outerShdw>
                </a:effectLst>
                <a:latin typeface="Arial" charset="0"/>
              </a:rPr>
              <a:t>MI5 Headquarters - London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circle(in)">
                                      <p:cBhvr>
                                        <p:cTn id="7" dur="2000"/>
                                        <p:tgtEl>
                                          <p:spTgt spid="163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45"/>
                                        </p:tgtEl>
                                        <p:attrNameLst>
                                          <p:attrName>style.visibility</p:attrName>
                                        </p:attrNameLst>
                                      </p:cBhvr>
                                      <p:to>
                                        <p:strVal val="visible"/>
                                      </p:to>
                                    </p:set>
                                    <p:anim calcmode="lin" valueType="num">
                                      <p:cBhvr additive="base">
                                        <p:cTn id="12" dur="500" fill="hold"/>
                                        <p:tgtEl>
                                          <p:spTgt spid="163845"/>
                                        </p:tgtEl>
                                        <p:attrNameLst>
                                          <p:attrName>ppt_x</p:attrName>
                                        </p:attrNameLst>
                                      </p:cBhvr>
                                      <p:tavLst>
                                        <p:tav tm="0">
                                          <p:val>
                                            <p:strVal val="#ppt_x"/>
                                          </p:val>
                                        </p:tav>
                                        <p:tav tm="100000">
                                          <p:val>
                                            <p:strVal val="#ppt_x"/>
                                          </p:val>
                                        </p:tav>
                                      </p:tavLst>
                                    </p:anim>
                                    <p:anim calcmode="lin" valueType="num">
                                      <p:cBhvr additive="base">
                                        <p:cTn id="13" dur="500" fill="hold"/>
                                        <p:tgtEl>
                                          <p:spTgt spid="1638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843"/>
                                        </p:tgtEl>
                                        <p:attrNameLst>
                                          <p:attrName>style.visibility</p:attrName>
                                        </p:attrNameLst>
                                      </p:cBhvr>
                                      <p:to>
                                        <p:strVal val="visible"/>
                                      </p:to>
                                    </p:set>
                                    <p:anim calcmode="lin" valueType="num">
                                      <p:cBhvr additive="base">
                                        <p:cTn id="18" dur="500" fill="hold"/>
                                        <p:tgtEl>
                                          <p:spTgt spid="163843"/>
                                        </p:tgtEl>
                                        <p:attrNameLst>
                                          <p:attrName>ppt_x</p:attrName>
                                        </p:attrNameLst>
                                      </p:cBhvr>
                                      <p:tavLst>
                                        <p:tav tm="0">
                                          <p:val>
                                            <p:strVal val="#ppt_x"/>
                                          </p:val>
                                        </p:tav>
                                        <p:tav tm="100000">
                                          <p:val>
                                            <p:strVal val="#ppt_x"/>
                                          </p:val>
                                        </p:tav>
                                      </p:tavLst>
                                    </p:anim>
                                    <p:anim calcmode="lin" valueType="num">
                                      <p:cBhvr additive="base">
                                        <p:cTn id="19"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C1F2B45B-39DA-4665-95A8-84B8FB2E4A7B}" type="slidenum">
              <a:rPr lang="en-GB"/>
              <a:pPr>
                <a:defRPr/>
              </a:pPr>
              <a:t>98</a:t>
            </a:fld>
            <a:endParaRPr lang="en-GB"/>
          </a:p>
        </p:txBody>
      </p:sp>
      <p:sp>
        <p:nvSpPr>
          <p:cNvPr id="164866"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pic>
        <p:nvPicPr>
          <p:cNvPr id="164867" name="Picture 3" descr="m5"/>
          <p:cNvPicPr>
            <a:picLocks noGrp="1" noChangeAspect="1" noChangeArrowheads="1"/>
          </p:cNvPicPr>
          <p:nvPr>
            <p:ph sz="half" idx="1"/>
          </p:nvPr>
        </p:nvPicPr>
        <p:blipFill>
          <a:blip r:embed="rId3" cstate="print"/>
          <a:srcRect/>
          <a:stretch>
            <a:fillRect/>
          </a:stretch>
        </p:blipFill>
        <p:spPr>
          <a:xfrm>
            <a:off x="323850" y="2000250"/>
            <a:ext cx="3833813" cy="3786188"/>
          </a:xfrm>
          <a:noFill/>
        </p:spPr>
      </p:pic>
      <p:sp>
        <p:nvSpPr>
          <p:cNvPr id="164868" name="Text Box 4"/>
          <p:cNvSpPr txBox="1">
            <a:spLocks noChangeArrowheads="1"/>
          </p:cNvSpPr>
          <p:nvPr/>
        </p:nvSpPr>
        <p:spPr bwMode="auto">
          <a:xfrm>
            <a:off x="4357688" y="1428750"/>
            <a:ext cx="4786312" cy="5570538"/>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 were complicit in the planning, execution and subsequent </a:t>
            </a:r>
            <a:r>
              <a:rPr lang="en-GB" sz="2800" b="1" i="0" dirty="0">
                <a:solidFill>
                  <a:srgbClr val="FF0000"/>
                </a:solidFill>
                <a:effectLst>
                  <a:outerShdw blurRad="38100" dist="38100" dir="2700000" algn="tl">
                    <a:srgbClr val="000000"/>
                  </a:outerShdw>
                </a:effectLst>
                <a:latin typeface="Arial" charset="0"/>
              </a:rPr>
              <a:t>cover-up of the bombings.</a:t>
            </a:r>
            <a:r>
              <a:rPr lang="en-GB" sz="2800" b="1" i="0" dirty="0">
                <a:effectLst>
                  <a:outerShdw blurRad="38100" dist="38100" dir="2700000" algn="tl">
                    <a:srgbClr val="000000"/>
                  </a:outerShdw>
                </a:effectLst>
                <a:latin typeface="Arial" charset="0"/>
              </a:rPr>
              <a:t> </a:t>
            </a:r>
            <a:r>
              <a:rPr lang="en-GB" sz="2800" b="1" i="0" dirty="0">
                <a:solidFill>
                  <a:srgbClr val="FFC000"/>
                </a:solidFill>
                <a:effectLst>
                  <a:outerShdw blurRad="38100" dist="38100" dir="2700000" algn="tl">
                    <a:srgbClr val="000000"/>
                  </a:outerShdw>
                </a:effectLst>
                <a:latin typeface="Arial" charset="0"/>
              </a:rPr>
              <a:t>The evidence available incriminates not only key elements </a:t>
            </a:r>
            <a:r>
              <a:rPr lang="en-GB" sz="2800" b="1" i="0" dirty="0">
                <a:solidFill>
                  <a:srgbClr val="FF00FF"/>
                </a:solidFill>
                <a:effectLst>
                  <a:outerShdw blurRad="38100" dist="38100" dir="2700000" algn="tl">
                    <a:srgbClr val="000000"/>
                  </a:outerShdw>
                </a:effectLst>
                <a:latin typeface="Arial" charset="0"/>
              </a:rPr>
              <a:t>within the British government and its intelligence services,</a:t>
            </a:r>
            <a:r>
              <a:rPr lang="en-GB" sz="2800" b="1" i="0" dirty="0">
                <a:effectLst>
                  <a:outerShdw blurRad="38100" dist="38100" dir="2700000" algn="tl">
                    <a:srgbClr val="000000"/>
                  </a:outerShdw>
                </a:effectLst>
                <a:latin typeface="Arial" charset="0"/>
              </a:rPr>
              <a:t> </a:t>
            </a:r>
            <a:r>
              <a:rPr lang="en-GB" sz="2800" b="1" i="0" dirty="0">
                <a:solidFill>
                  <a:srgbClr val="00FF00"/>
                </a:solidFill>
                <a:effectLst>
                  <a:outerShdw blurRad="38100" dist="38100" dir="2700000" algn="tl">
                    <a:srgbClr val="000000"/>
                  </a:outerShdw>
                </a:effectLst>
                <a:latin typeface="Arial" charset="0"/>
              </a:rPr>
              <a:t>the evidence also directly implicates </a:t>
            </a:r>
            <a:r>
              <a:rPr lang="en-GB" sz="2800" b="1" i="0" dirty="0" err="1">
                <a:solidFill>
                  <a:srgbClr val="00FF00"/>
                </a:solidFill>
                <a:effectLst>
                  <a:outerShdw blurRad="38100" dist="38100" dir="2700000" algn="tl">
                    <a:srgbClr val="000000"/>
                  </a:outerShdw>
                </a:effectLst>
                <a:latin typeface="Arial" charset="0"/>
              </a:rPr>
              <a:t>Mossad</a:t>
            </a:r>
            <a:r>
              <a:rPr lang="en-GB" sz="2800" b="1" i="0" dirty="0">
                <a:solidFill>
                  <a:srgbClr val="00FF00"/>
                </a:solidFill>
                <a:effectLst>
                  <a:outerShdw blurRad="38100" dist="38100" dir="2700000" algn="tl">
                    <a:srgbClr val="000000"/>
                  </a:outerShdw>
                </a:effectLst>
                <a:latin typeface="Arial" charset="0"/>
              </a:rPr>
              <a:t> too. </a:t>
            </a:r>
            <a:r>
              <a:rPr lang="en-GB" sz="2400" b="1" i="0" dirty="0">
                <a:effectLst>
                  <a:outerShdw blurRad="38100" dist="38100" dir="2700000" algn="tl">
                    <a:srgbClr val="000000"/>
                  </a:outerShdw>
                </a:effectLst>
                <a:latin typeface="Arial" charset="0"/>
              </a:rPr>
              <a:t/>
            </a:r>
            <a:br>
              <a:rPr lang="en-GB" sz="2400" b="1" i="0" dirty="0">
                <a:effectLst>
                  <a:outerShdw blurRad="38100" dist="38100" dir="2700000" algn="tl">
                    <a:srgbClr val="000000"/>
                  </a:outerShdw>
                </a:effectLst>
                <a:latin typeface="Arial" charset="0"/>
              </a:rPr>
            </a:br>
            <a:r>
              <a:rPr lang="en-GB" sz="2400" b="1" i="0" dirty="0">
                <a:effectLst>
                  <a:outerShdw blurRad="38100" dist="38100" dir="2700000" algn="tl">
                    <a:srgbClr val="000000"/>
                  </a:outerShdw>
                </a:effectLst>
                <a:latin typeface="Arial" charset="0"/>
              </a:rPr>
              <a:t/>
            </a:r>
            <a:br>
              <a:rPr lang="en-GB" sz="2400" b="1" i="0" dirty="0">
                <a:effectLst>
                  <a:outerShdw blurRad="38100" dist="38100" dir="2700000" algn="tl">
                    <a:srgbClr val="000000"/>
                  </a:outerShdw>
                </a:effectLst>
                <a:latin typeface="Arial" charset="0"/>
              </a:rPr>
            </a:br>
            <a:endParaRPr lang="en-GB" sz="2400" b="1" i="0" dirty="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circle(in)">
                                      <p:cBhvr>
                                        <p:cTn id="7" dur="2000"/>
                                        <p:tgtEl>
                                          <p:spTgt spid="16486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4868"/>
                                        </p:tgtEl>
                                        <p:attrNameLst>
                                          <p:attrName>style.visibility</p:attrName>
                                        </p:attrNameLst>
                                      </p:cBhvr>
                                      <p:to>
                                        <p:strVal val="visible"/>
                                      </p:to>
                                    </p:set>
                                    <p:anim calcmode="discrete" valueType="clr">
                                      <p:cBhvr override="childStyle">
                                        <p:cTn id="12" dur="80"/>
                                        <p:tgtEl>
                                          <p:spTgt spid="16486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4868"/>
                                        </p:tgtEl>
                                        <p:attrNameLst>
                                          <p:attrName>fillcolor</p:attrName>
                                        </p:attrNameLst>
                                      </p:cBhvr>
                                      <p:tavLst>
                                        <p:tav tm="0">
                                          <p:val>
                                            <p:clrVal>
                                              <a:schemeClr val="accent2"/>
                                            </p:clrVal>
                                          </p:val>
                                        </p:tav>
                                        <p:tav tm="50000">
                                          <p:val>
                                            <p:clrVal>
                                              <a:schemeClr val="hlink"/>
                                            </p:clrVal>
                                          </p:val>
                                        </p:tav>
                                      </p:tavLst>
                                    </p:anim>
                                    <p:set>
                                      <p:cBhvr>
                                        <p:cTn id="14" dur="80"/>
                                        <p:tgtEl>
                                          <p:spTgt spid="164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0EED015-13F2-48E6-ADAF-E0485207CB70}" type="slidenum">
              <a:rPr lang="en-GB"/>
              <a:pPr>
                <a:defRPr/>
              </a:pPr>
              <a:t>99</a:t>
            </a:fld>
            <a:endParaRPr lang="en-GB"/>
          </a:p>
        </p:txBody>
      </p:sp>
      <p:sp>
        <p:nvSpPr>
          <p:cNvPr id="165890" name="Rectangle 2"/>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Behind London</a:t>
            </a:r>
            <a:r>
              <a:rPr lang="en-GB" sz="4000" b="1" smtClean="0">
                <a:solidFill>
                  <a:srgbClr val="FF0000"/>
                </a:solidFill>
              </a:rPr>
              <a:t> Bombings</a:t>
            </a:r>
          </a:p>
        </p:txBody>
      </p:sp>
      <p:sp>
        <p:nvSpPr>
          <p:cNvPr id="165891" name="Text Box 3"/>
          <p:cNvSpPr txBox="1">
            <a:spLocks noChangeArrowheads="1"/>
          </p:cNvSpPr>
          <p:nvPr/>
        </p:nvSpPr>
        <p:spPr bwMode="auto">
          <a:xfrm>
            <a:off x="4716463" y="1557338"/>
            <a:ext cx="4176712" cy="4400550"/>
          </a:xfrm>
          <a:prstGeom prst="rect">
            <a:avLst/>
          </a:prstGeom>
          <a:noFill/>
          <a:ln w="9525">
            <a:noFill/>
            <a:miter lim="800000"/>
            <a:headEnd/>
            <a:tailEnd/>
          </a:ln>
          <a:effectLst/>
        </p:spPr>
        <p:txBody>
          <a:bodyPr>
            <a:spAutoFit/>
          </a:bodyPr>
          <a:lstStyle/>
          <a:p>
            <a:pPr>
              <a:spcBef>
                <a:spcPct val="50000"/>
              </a:spcBef>
              <a:defRPr/>
            </a:pPr>
            <a:r>
              <a:rPr lang="en-GB" sz="2800" b="1" i="0" dirty="0">
                <a:solidFill>
                  <a:srgbClr val="00FFFF"/>
                </a:solidFill>
                <a:effectLst>
                  <a:outerShdw blurRad="38100" dist="38100" dir="2700000" algn="tl">
                    <a:srgbClr val="000000"/>
                  </a:outerShdw>
                </a:effectLst>
                <a:latin typeface="Arial" charset="0"/>
              </a:rPr>
              <a:t>The British government has been caught red-handed as well. </a:t>
            </a:r>
            <a:r>
              <a:rPr lang="en-GB" sz="2800" b="1" i="0" dirty="0">
                <a:solidFill>
                  <a:srgbClr val="FFC000"/>
                </a:solidFill>
                <a:effectLst>
                  <a:outerShdw blurRad="38100" dist="38100" dir="2700000" algn="tl">
                    <a:srgbClr val="000000"/>
                  </a:outerShdw>
                </a:effectLst>
                <a:latin typeface="Arial" charset="0"/>
              </a:rPr>
              <a:t>Members of Vladimir </a:t>
            </a:r>
            <a:r>
              <a:rPr lang="en-GB" sz="2800" b="1" i="0" dirty="0" err="1">
                <a:solidFill>
                  <a:srgbClr val="FFC000"/>
                </a:solidFill>
                <a:effectLst>
                  <a:outerShdw blurRad="38100" dist="38100" dir="2700000" algn="tl">
                    <a:srgbClr val="000000"/>
                  </a:outerShdw>
                </a:effectLst>
                <a:latin typeface="Arial" charset="0"/>
              </a:rPr>
              <a:t>Putin's</a:t>
            </a:r>
            <a:r>
              <a:rPr lang="en-GB" sz="2800" b="1" i="0" dirty="0">
                <a:solidFill>
                  <a:srgbClr val="FFC000"/>
                </a:solidFill>
                <a:effectLst>
                  <a:outerShdw blurRad="38100" dist="38100" dir="2700000" algn="tl">
                    <a:srgbClr val="000000"/>
                  </a:outerShdw>
                </a:effectLst>
                <a:latin typeface="Arial" charset="0"/>
              </a:rPr>
              <a:t> FSB were caught planting bombs in a Russian apartment building </a:t>
            </a:r>
            <a:r>
              <a:rPr lang="en-GB" sz="2800" b="1" i="0" dirty="0">
                <a:solidFill>
                  <a:srgbClr val="00FF00"/>
                </a:solidFill>
                <a:effectLst>
                  <a:outerShdw blurRad="38100" dist="38100" dir="2700000" algn="tl">
                    <a:srgbClr val="000000"/>
                  </a:outerShdw>
                </a:effectLst>
                <a:latin typeface="Arial" charset="0"/>
              </a:rPr>
              <a:t>in 1999 by the Moscow police. </a:t>
            </a:r>
          </a:p>
        </p:txBody>
      </p:sp>
      <p:pic>
        <p:nvPicPr>
          <p:cNvPr id="165892" name="Picture 4" descr="http://www.prisonplanet.com/images/july2005/110705terror.jpg"/>
          <p:cNvPicPr>
            <a:picLocks noGrp="1" noChangeAspect="1" noChangeArrowheads="1"/>
          </p:cNvPicPr>
          <p:nvPr>
            <p:ph idx="1"/>
          </p:nvPr>
        </p:nvPicPr>
        <p:blipFill>
          <a:blip r:embed="rId3" r:link="rId4" cstate="print"/>
          <a:srcRect l="2142" t="2614" r="2809" b="2556"/>
          <a:stretch>
            <a:fillRect/>
          </a:stretch>
        </p:blipFill>
        <p:spPr>
          <a:xfrm>
            <a:off x="250825" y="1628775"/>
            <a:ext cx="4103688" cy="3357563"/>
          </a:xfrm>
          <a:noFill/>
        </p:spPr>
      </p:pic>
      <p:sp>
        <p:nvSpPr>
          <p:cNvPr id="165893" name="Text Box 5"/>
          <p:cNvSpPr txBox="1">
            <a:spLocks noChangeArrowheads="1"/>
          </p:cNvSpPr>
          <p:nvPr/>
        </p:nvSpPr>
        <p:spPr bwMode="auto">
          <a:xfrm>
            <a:off x="179388" y="5373688"/>
            <a:ext cx="4321175" cy="1190625"/>
          </a:xfrm>
          <a:prstGeom prst="rect">
            <a:avLst/>
          </a:prstGeom>
          <a:noFill/>
          <a:ln w="9525">
            <a:noFill/>
            <a:miter lim="800000"/>
            <a:headEnd/>
            <a:tailEnd/>
          </a:ln>
          <a:effectLst/>
        </p:spPr>
        <p:txBody>
          <a:bodyPr>
            <a:spAutoFit/>
          </a:bodyPr>
          <a:lstStyle/>
          <a:p>
            <a:pPr algn="ctr">
              <a:spcBef>
                <a:spcPct val="50000"/>
              </a:spcBef>
              <a:defRPr/>
            </a:pPr>
            <a:r>
              <a:rPr lang="en-GB" sz="3600" b="1" i="0" dirty="0">
                <a:solidFill>
                  <a:srgbClr val="FFFF00"/>
                </a:solidFill>
                <a:effectLst>
                  <a:outerShdw blurRad="38100" dist="38100" dir="2700000" algn="tl">
                    <a:srgbClr val="000000"/>
                  </a:outerShdw>
                </a:effectLst>
                <a:latin typeface="Arial" charset="0"/>
              </a:rPr>
              <a:t>Moscow apartment bomb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circle(in)">
                                      <p:cBhvr>
                                        <p:cTn id="7" dur="2000"/>
                                        <p:tgtEl>
                                          <p:spTgt spid="1658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5893"/>
                                        </p:tgtEl>
                                        <p:attrNameLst>
                                          <p:attrName>style.visibility</p:attrName>
                                        </p:attrNameLst>
                                      </p:cBhvr>
                                      <p:to>
                                        <p:strVal val="visible"/>
                                      </p:to>
                                    </p:set>
                                    <p:anim calcmode="lin" valueType="num">
                                      <p:cBhvr additive="base">
                                        <p:cTn id="12" dur="500" fill="hold"/>
                                        <p:tgtEl>
                                          <p:spTgt spid="165893"/>
                                        </p:tgtEl>
                                        <p:attrNameLst>
                                          <p:attrName>ppt_x</p:attrName>
                                        </p:attrNameLst>
                                      </p:cBhvr>
                                      <p:tavLst>
                                        <p:tav tm="0">
                                          <p:val>
                                            <p:strVal val="#ppt_x"/>
                                          </p:val>
                                        </p:tav>
                                        <p:tav tm="100000">
                                          <p:val>
                                            <p:strVal val="#ppt_x"/>
                                          </p:val>
                                        </p:tav>
                                      </p:tavLst>
                                    </p:anim>
                                    <p:anim calcmode="lin" valueType="num">
                                      <p:cBhvr additive="base">
                                        <p:cTn id="13" dur="500" fill="hold"/>
                                        <p:tgtEl>
                                          <p:spTgt spid="1658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65891"/>
                                        </p:tgtEl>
                                        <p:attrNameLst>
                                          <p:attrName>style.visibility</p:attrName>
                                        </p:attrNameLst>
                                      </p:cBhvr>
                                      <p:to>
                                        <p:strVal val="visible"/>
                                      </p:to>
                                    </p:set>
                                    <p:anim calcmode="discrete" valueType="clr">
                                      <p:cBhvr override="childStyle">
                                        <p:cTn id="18" dur="80"/>
                                        <p:tgtEl>
                                          <p:spTgt spid="16589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5891"/>
                                        </p:tgtEl>
                                        <p:attrNameLst>
                                          <p:attrName>fillcolor</p:attrName>
                                        </p:attrNameLst>
                                      </p:cBhvr>
                                      <p:tavLst>
                                        <p:tav tm="0">
                                          <p:val>
                                            <p:clrVal>
                                              <a:schemeClr val="accent2"/>
                                            </p:clrVal>
                                          </p:val>
                                        </p:tav>
                                        <p:tav tm="50000">
                                          <p:val>
                                            <p:clrVal>
                                              <a:schemeClr val="hlink"/>
                                            </p:clrVal>
                                          </p:val>
                                        </p:tav>
                                      </p:tavLst>
                                    </p:anim>
                                    <p:set>
                                      <p:cBhvr>
                                        <p:cTn id="20" dur="80"/>
                                        <p:tgtEl>
                                          <p:spTgt spid="1658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3"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3543</TotalTime>
  <Words>8751</Words>
  <Application>Microsoft Office PowerPoint</Application>
  <PresentationFormat>On-screen Show (4:3)</PresentationFormat>
  <Paragraphs>1111</Paragraphs>
  <Slides>205</Slides>
  <Notes>205</Notes>
  <HiddenSlides>0</HiddenSlides>
  <MMClips>0</MMClips>
  <ScaleCrop>false</ScaleCrop>
  <HeadingPairs>
    <vt:vector size="4" baseType="variant">
      <vt:variant>
        <vt:lpstr>Theme</vt:lpstr>
      </vt:variant>
      <vt:variant>
        <vt:i4>1</vt:i4>
      </vt:variant>
      <vt:variant>
        <vt:lpstr>Slide Titles</vt:lpstr>
      </vt:variant>
      <vt:variant>
        <vt:i4>205</vt:i4>
      </vt:variant>
    </vt:vector>
  </HeadingPairs>
  <TitlesOfParts>
    <vt:vector size="206" baseType="lpstr">
      <vt:lpstr>Mountain Top</vt:lpstr>
      <vt:lpstr>Slide 1</vt:lpstr>
      <vt:lpstr>The Story of Gog &amp; Magog Will be covered in a series of 10 parts</vt:lpstr>
      <vt:lpstr>The Story of Gog &amp; Magog Will be covered in a series of 10 parts</vt:lpstr>
      <vt:lpstr>False Flag Operations</vt:lpstr>
      <vt:lpstr>False Flag Operations</vt:lpstr>
      <vt:lpstr>False Flag Operations Are Not New!</vt:lpstr>
      <vt:lpstr>The Reichstag Fire </vt:lpstr>
      <vt:lpstr>False Flag – Black Ops</vt:lpstr>
      <vt:lpstr>False Flag – Black Ops</vt:lpstr>
      <vt:lpstr>False Flag – Black Ops</vt:lpstr>
      <vt:lpstr>Slide 11</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The Most Revealing Wink</vt:lpstr>
      <vt:lpstr>The Most Revealing Wink</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False Flag – Black Ops</vt:lpstr>
      <vt:lpstr>911 – Gog Strikes America</vt:lpstr>
      <vt:lpstr>911 – Gog Strikes</vt:lpstr>
      <vt:lpstr>False Flag – Black Ops</vt:lpstr>
      <vt:lpstr>False Flag – Black Ops</vt:lpstr>
      <vt:lpstr>False Flag – Black Ops</vt:lpstr>
      <vt:lpstr>False Flag – Black Ops</vt:lpstr>
      <vt:lpstr>False Flag – Black Ops</vt:lpstr>
      <vt:lpstr>Gog – Seizes Iraq’s Oil</vt:lpstr>
      <vt:lpstr>Gog Uses Terror to Cower The People Into Accepting Military Adventures In Support of The State of Israel</vt:lpstr>
      <vt:lpstr>Gog's Most Infamous Serial Killer  </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Gog's Most Infamous Serial Killer</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Gog Behind London Bombings</vt:lpstr>
      <vt:lpstr>Slide 176</vt:lpstr>
      <vt:lpstr>Gog Behind London Bombings</vt:lpstr>
      <vt:lpstr>Gog Behind London Bombings</vt:lpstr>
      <vt:lpstr>Gog Behind London Bombings</vt:lpstr>
      <vt:lpstr>Gog Behind London Bombings</vt:lpstr>
      <vt:lpstr>Gog Behind London Bombings</vt:lpstr>
      <vt:lpstr>Gog Behind London Bombings</vt:lpstr>
      <vt:lpstr>London Bombing - Sequel</vt:lpstr>
      <vt:lpstr>London Bombing - Sequel</vt:lpstr>
      <vt:lpstr>London Bombing - Sequel</vt:lpstr>
      <vt:lpstr>London Bombing - Sequel</vt:lpstr>
      <vt:lpstr>London Bombing - Sequel </vt:lpstr>
      <vt:lpstr>London Bombing - Sequel</vt:lpstr>
      <vt:lpstr>London Bombing - Sequel</vt:lpstr>
      <vt:lpstr>London Bombing - Sequel</vt:lpstr>
      <vt:lpstr>London Bombing - Sequel</vt:lpstr>
      <vt:lpstr>London Bombing - Sequel</vt:lpstr>
      <vt:lpstr>London Bombing - Sequel</vt:lpstr>
      <vt:lpstr>Gog Behind London Bombings</vt:lpstr>
      <vt:lpstr>Fear Is</vt:lpstr>
      <vt:lpstr>Slide 196</vt:lpstr>
      <vt:lpstr>Slide 197</vt:lpstr>
      <vt:lpstr>Slide 198</vt:lpstr>
      <vt:lpstr>Slide 199</vt:lpstr>
      <vt:lpstr>Slide 200</vt:lpstr>
      <vt:lpstr>Slide 201</vt:lpstr>
      <vt:lpstr>Gog A Wolf In Sheep’s Clothing</vt:lpstr>
      <vt:lpstr>Slide 203</vt:lpstr>
      <vt:lpstr>Slide 204</vt:lpstr>
      <vt:lpstr>Slide 205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Flag Operations</dc:title>
  <dc:creator>Chris Pead</dc:creator>
  <cp:lastModifiedBy>Chris Pead</cp:lastModifiedBy>
  <cp:revision>251</cp:revision>
  <dcterms:created xsi:type="dcterms:W3CDTF">2005-07-21T16:03:50Z</dcterms:created>
  <dcterms:modified xsi:type="dcterms:W3CDTF">2010-09-27T11:15:37Z</dcterms:modified>
</cp:coreProperties>
</file>