
<file path=[Content_Types].xml><?xml version="1.0" encoding="utf-8"?>
<Types xmlns="http://schemas.openxmlformats.org/package/2006/content-types">
  <Override PartName="/ppt/slides/slide47.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notesSlides/notesSlide239.xml" ContentType="application/vnd.openxmlformats-officedocument.presentationml.notesSlide+xml"/>
  <Override PartName="/ppt/slides/slide120.xml" ContentType="application/vnd.openxmlformats-officedocument.presentationml.slide+xml"/>
  <Override PartName="/ppt/slides/slide218.xml" ContentType="application/vnd.openxmlformats-officedocument.presentationml.slide+xml"/>
  <Override PartName="/ppt/notesSlides/notesSlide38.xml" ContentType="application/vnd.openxmlformats-officedocument.presentationml.notesSlide+xml"/>
  <Override PartName="/ppt/notesSlides/notesSlide85.xml" ContentType="application/vnd.openxmlformats-officedocument.presentationml.notesSlide+xml"/>
  <Override PartName="/ppt/notesSlides/notesSlide141.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17.xml" ContentType="application/vnd.openxmlformats-officedocument.presentationml.notesSlide+xml"/>
  <Default Extension="xml" ContentType="application/xml"/>
  <Override PartName="/ppt/slides/slide50.xml" ContentType="application/vnd.openxmlformats-officedocument.presentationml.slide+xml"/>
  <Override PartName="/ppt/slides/slide243.xml" ContentType="application/vnd.openxmlformats-officedocument.presentationml.slide+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notesSlides/notesSlide242.xml" ContentType="application/vnd.openxmlformats-officedocument.presentationml.notesSlide+xml"/>
  <Override PartName="/ppt/slides/slide221.xml" ContentType="application/vnd.openxmlformats-officedocument.presentationml.slide+xml"/>
  <Override PartName="/ppt/notesSlides/notesSlide41.xml" ContentType="application/vnd.openxmlformats-officedocument.presentationml.notesSlide+xml"/>
  <Override PartName="/ppt/notesSlides/notesSlide179.xml" ContentType="application/vnd.openxmlformats-officedocument.presentationml.notesSlide+xml"/>
  <Override PartName="/ppt/slides/slide158.xml" ContentType="application/vnd.openxmlformats-officedocument.presentationml.slide+xml"/>
  <Override PartName="/ppt/notesSlides/notesSlide220.xml" ContentType="application/vnd.openxmlformats-officedocument.presentationml.notesSlide+xml"/>
  <Override PartName="/ppt/slides/slide136.xml" ContentType="application/vnd.openxmlformats-officedocument.presentationml.slide+xml"/>
  <Override PartName="/ppt/slides/slide183.xml" ContentType="application/vnd.openxmlformats-officedocument.presentationml.slide+xml"/>
  <Override PartName="/ppt/notesSlides/notesSlide7.xml" ContentType="application/vnd.openxmlformats-officedocument.presentationml.notesSlide+xml"/>
  <Override PartName="/ppt/notesSlides/notesSlide157.xml" ContentType="application/vnd.openxmlformats-officedocument.presentationml.notesSlide+xml"/>
  <Override PartName="/ppt/slides/slide88.xml" ContentType="application/vnd.openxmlformats-officedocument.presentationml.slide+xml"/>
  <Override PartName="/ppt/notesSlides/notesSlide135.xml" ContentType="application/vnd.openxmlformats-officedocument.presentationml.notesSlide+xml"/>
  <Override PartName="/ppt/notesSlides/notesSlide182.xml" ContentType="application/vnd.openxmlformats-officedocument.presentationml.notesSlide+xml"/>
  <Override PartName="/ppt/slides/slide19.xml" ContentType="application/vnd.openxmlformats-officedocument.presentationml.slide+xml"/>
  <Override PartName="/ppt/slides/slide66.xml" ContentType="application/vnd.openxmlformats-officedocument.presentationml.slide+xml"/>
  <Override PartName="/ppt/slides/slide114.xml" ContentType="application/vnd.openxmlformats-officedocument.presentationml.slide+xml"/>
  <Override PartName="/ppt/slides/slide161.xml" ContentType="application/vnd.openxmlformats-officedocument.presentationml.slide+xml"/>
  <Default Extension="png" ContentType="image/png"/>
  <Override PartName="/ppt/notesSlides/notesSlide79.xml" ContentType="application/vnd.openxmlformats-officedocument.presentationml.notesSlide+xml"/>
  <Override PartName="/ppt/slides/slide237.xml" ContentType="application/vnd.openxmlformats-officedocument.presentationml.slide+xml"/>
  <Override PartName="/ppt/theme/theme2.xml" ContentType="application/vnd.openxmlformats-officedocument.theme+xml"/>
  <Override PartName="/ppt/notesSlides/notesSlide57.xml" ContentType="application/vnd.openxmlformats-officedocument.presentationml.notesSlide+xml"/>
  <Override PartName="/ppt/notesSlides/notesSlide113.xml" ContentType="application/vnd.openxmlformats-officedocument.presentationml.notesSlide+xml"/>
  <Override PartName="/ppt/notesSlides/notesSlide160.xml" ContentType="application/vnd.openxmlformats-officedocument.presentationml.notesSlide+xml"/>
  <Override PartName="/ppt/slides/slide44.xml" ContentType="application/vnd.openxmlformats-officedocument.presentationml.slide+xml"/>
  <Override PartName="/ppt/slides/slide91.xml" ContentType="application/vnd.openxmlformats-officedocument.presentationml.slide+xml"/>
  <Override PartName="/ppt/slides/slide215.xml" ContentType="application/vnd.openxmlformats-officedocument.presentationml.slide+xml"/>
  <Default Extension="emf" ContentType="image/x-emf"/>
  <Override PartName="/ppt/notesSlides/notesSlide236.xml" ContentType="application/vnd.openxmlformats-officedocument.presentationml.notesSlide+xml"/>
  <Override PartName="/ppt/slides/slide22.xml" ContentType="application/vnd.openxmlformats-officedocument.presentationml.slide+xml"/>
  <Override PartName="/ppt/slides/slide199.xml" ContentType="application/vnd.openxmlformats-officedocument.presentationml.slide+xml"/>
  <Override PartName="/ppt/notesSlides/notesSlide35.xml" ContentType="application/vnd.openxmlformats-officedocument.presentationml.notesSlide+xml"/>
  <Override PartName="/ppt/notesSlides/notesSlide82.xml" ContentType="application/vnd.openxmlformats-officedocument.presentationml.notesSlide+xml"/>
  <Override PartName="/ppt/notesSlides/notesSlide214.xml" ContentType="application/vnd.openxmlformats-officedocument.presentationml.notesSlide+xml"/>
  <Override PartName="/ppt/slides/slide240.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notesSlides/notesSlide198.xml" ContentType="application/vnd.openxmlformats-officedocument.presentationml.notesSlide+xml"/>
  <Override PartName="/ppt/slides/slide177.xml" ContentType="application/vnd.openxmlformats-officedocument.presentationml.slide+xml"/>
  <Override PartName="/ppt/notesSlides/notesSlide129.xml" ContentType="application/vnd.openxmlformats-officedocument.presentationml.notesSlide+xml"/>
  <Override PartName="/ppt/notesSlides/notesSlide176.xml" ContentType="application/vnd.openxmlformats-officedocument.presentationml.notesSlide+xml"/>
  <Override PartName="/ppt/slides/slide108.xml" ContentType="application/vnd.openxmlformats-officedocument.presentationml.slide+xml"/>
  <Override PartName="/ppt/slides/slide155.xml" ContentType="application/vnd.openxmlformats-officedocument.presentationml.slide+xml"/>
  <Override PartName="/ppt/notesSlides/notesSlide4.xml" ContentType="application/vnd.openxmlformats-officedocument.presentationml.notesSlide+xml"/>
  <Override PartName="/ppt/notesSlides/notesSlide107.xml" ContentType="application/vnd.openxmlformats-officedocument.presentationml.notesSlide+xml"/>
  <Override PartName="/ppt/notesSlides/notesSlide154.xml" ContentType="application/vnd.openxmlformats-officedocument.presentationml.notesSlide+xml"/>
  <Override PartName="/ppt/slides/slide38.xml" ContentType="application/vnd.openxmlformats-officedocument.presentationml.slide+xml"/>
  <Override PartName="/ppt/slides/slide85.xml" ContentType="application/vnd.openxmlformats-officedocument.presentationml.slide+xml"/>
  <Override PartName="/ppt/slides/slide133.xml" ContentType="application/vnd.openxmlformats-officedocument.presentationml.slide+xml"/>
  <Override PartName="/ppt/slides/slide180.xml" ContentType="application/vnd.openxmlformats-officedocument.presentationml.slide+xml"/>
  <Override PartName="/ppt/notesSlides/notesSlide98.xml" ContentType="application/vnd.openxmlformats-officedocument.presentationml.notesSlide+xml"/>
  <Override PartName="/ppt/notesSlides/notesSlide132.xml" ContentType="application/vnd.openxmlformats-officedocument.presentationml.notesSlide+xml"/>
  <Override PartName="/ppt/slides/slide111.xml" ContentType="application/vnd.openxmlformats-officedocument.presentationml.slide+xml"/>
  <Override PartName="/ppt/slides/slide209.xml" ContentType="application/vnd.openxmlformats-officedocument.presentationml.slide+xml"/>
  <Override PartName="/ppt/notesSlides/notesSlide29.xml" ContentType="application/vnd.openxmlformats-officedocument.presentationml.notesSlide+xml"/>
  <Override PartName="/ppt/notesSlides/notesSlide76.xml" ContentType="application/vnd.openxmlformats-officedocument.presentationml.notesSlide+xml"/>
  <Override PartName="/ppt/slides/slide16.xml" ContentType="application/vnd.openxmlformats-officedocument.presentationml.slide+xml"/>
  <Override PartName="/ppt/slides/slide63.xml" ContentType="application/vnd.openxmlformats-officedocument.presentationml.slide+xml"/>
  <Override PartName="/ppt/slides/slide234.xml" ContentType="application/vnd.openxmlformats-officedocument.presentationml.slide+xml"/>
  <Override PartName="/ppt/notesSlides/notesSlide110.xml" ContentType="application/vnd.openxmlformats-officedocument.presentationml.notesSlide+xml"/>
  <Override PartName="/ppt/notesSlides/notesSlide208.xml" ContentType="application/vnd.openxmlformats-officedocument.presentationml.notesSlide+xml"/>
  <Override PartName="/ppt/slides/slide41.xml" ContentType="application/vnd.openxmlformats-officedocument.presentationml.slide+xml"/>
  <Override PartName="/ppt/notesSlides/notesSlide54.xml" ContentType="application/vnd.openxmlformats-officedocument.presentationml.notesSlide+xml"/>
  <Override PartName="/ppt/notesSlides/notesSlide233.xml" ContentType="application/vnd.openxmlformats-officedocument.presentationml.notesSlide+xml"/>
  <Override PartName="/ppt/slides/slide149.xml" ContentType="application/vnd.openxmlformats-officedocument.presentationml.slide+xml"/>
  <Override PartName="/ppt/slides/slide196.xml" ContentType="application/vnd.openxmlformats-officedocument.presentationml.slide+xml"/>
  <Override PartName="/ppt/slides/slide212.xml" ContentType="application/vnd.openxmlformats-officedocument.presentationml.slide+xml"/>
  <Override PartName="/ppt/notesSlides/notesSlide32.xml" ContentType="application/vnd.openxmlformats-officedocument.presentationml.notesSlide+xml"/>
  <Override PartName="/ppt/notesSlides/notesSlide148.xml" ContentType="application/vnd.openxmlformats-officedocument.presentationml.notesSlide+xml"/>
  <Override PartName="/ppt/notesSlides/notesSlide195.xml" ContentType="application/vnd.openxmlformats-officedocument.presentationml.notesSlide+xml"/>
  <Override PartName="/ppt/notesSlides/notesSlide211.xml" ContentType="application/vnd.openxmlformats-officedocument.presentationml.notesSlide+xml"/>
  <Override PartName="/ppt/slides/slide79.xml" ContentType="application/vnd.openxmlformats-officedocument.presentationml.slide+xml"/>
  <Override PartName="/ppt/slides/slide127.xml" ContentType="application/vnd.openxmlformats-officedocument.presentationml.slide+xml"/>
  <Override PartName="/ppt/slides/slide174.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126.xml" ContentType="application/vnd.openxmlformats-officedocument.presentationml.notesSlide+xml"/>
  <Override PartName="/ppt/notesSlides/notesSlide173.xml" ContentType="application/vnd.openxmlformats-officedocument.presentationml.notesSlide+xml"/>
  <Override PartName="/ppt/slides/slide57.xml" ContentType="application/vnd.openxmlformats-officedocument.presentationml.slide+xml"/>
  <Override PartName="/ppt/slides/slide105.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239.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104.xml" ContentType="application/vnd.openxmlformats-officedocument.presentationml.notesSlide+xml"/>
  <Override PartName="/ppt/notesSlides/notesSlide115.xml" ContentType="application/vnd.openxmlformats-officedocument.presentationml.notesSlide+xml"/>
  <Override PartName="/ppt/notesSlides/notesSlide151.xml" ContentType="application/vnd.openxmlformats-officedocument.presentationml.notesSlide+xml"/>
  <Override PartName="/ppt/notesSlides/notesSlide162.xml" ContentType="application/vnd.openxmlformats-officedocument.presentationml.notesSlide+xml"/>
  <Override PartName="/ppt/slides/slide46.xml" ContentType="application/vnd.openxmlformats-officedocument.presentationml.slide+xml"/>
  <Override PartName="/ppt/slides/slide93.xml" ContentType="application/vnd.openxmlformats-officedocument.presentationml.slide+xml"/>
  <Override PartName="/ppt/slides/slide130.xml" ContentType="application/vnd.openxmlformats-officedocument.presentationml.slide+xml"/>
  <Override PartName="/ppt/slides/slide217.xml" ContentType="application/vnd.openxmlformats-officedocument.presentationml.slide+xml"/>
  <Override PartName="/ppt/slides/slide228.xml" ContentType="application/vnd.openxmlformats-officedocument.presentationml.slide+xml"/>
  <Override PartName="/ppt/notesSlides/notesSlide48.xml" ContentType="application/vnd.openxmlformats-officedocument.presentationml.notesSlide+xml"/>
  <Override PartName="/ppt/notesSlides/notesSlide95.xml" ContentType="application/vnd.openxmlformats-officedocument.presentationml.notesSlide+xml"/>
  <Override PartName="/ppt/notesSlides/notesSlide140.xml" ContentType="application/vnd.openxmlformats-officedocument.presentationml.notesSlide+xml"/>
  <Override PartName="/ppt/notesSlides/notesSlide23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s/slide206.xml" ContentType="application/vnd.openxmlformats-officedocument.presentationml.slide+xml"/>
  <Override PartName="/ppt/notesSlides/notesSlide37.xml" ContentType="application/vnd.openxmlformats-officedocument.presentationml.notesSlide+xml"/>
  <Override PartName="/ppt/notesSlides/notesSlide84.xml" ContentType="application/vnd.openxmlformats-officedocument.presentationml.notesSlide+xml"/>
  <Override PartName="/ppt/notesSlides/notesSlide216.xml" ContentType="application/vnd.openxmlformats-officedocument.presentationml.notesSlide+xml"/>
  <Override PartName="/ppt/notesSlides/notesSlide227.xml" ContentType="application/vnd.openxmlformats-officedocument.presentationml.notesSlide+xml"/>
  <Override PartName="/ppt/slides/slide13.xml" ContentType="application/vnd.openxmlformats-officedocument.presentationml.slide+xml"/>
  <Override PartName="/ppt/slides/slide60.xml" ContentType="application/vnd.openxmlformats-officedocument.presentationml.slide+xml"/>
  <Override PartName="/ppt/slides/slide24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205.xml" ContentType="application/vnd.openxmlformats-officedocument.presentationml.notesSlide+xml"/>
  <Override PartName="/ppt/slides/slide168.xml" ContentType="application/vnd.openxmlformats-officedocument.presentationml.slide+xml"/>
  <Override PartName="/ppt/slides/slide179.xml" ContentType="application/vnd.openxmlformats-officedocument.presentationml.slide+xml"/>
  <Override PartName="/ppt/slides/slide231.xml" ContentType="application/vnd.openxmlformats-officedocument.presentationml.slide+xml"/>
  <Override PartName="/ppt/slideLayouts/slideLayout12.xml" ContentType="application/vnd.openxmlformats-officedocument.presentationml.slideLayout+xml"/>
  <Override PartName="/ppt/notesSlides/notesSlide51.xml" ContentType="application/vnd.openxmlformats-officedocument.presentationml.notesSlide+xml"/>
  <Override PartName="/ppt/notesSlides/notesSlide178.xml" ContentType="application/vnd.openxmlformats-officedocument.presentationml.notesSlide+xml"/>
  <Override PartName="/ppt/notesSlides/notesSlide189.xml" ContentType="application/vnd.openxmlformats-officedocument.presentationml.notesSlide+xml"/>
  <Override PartName="/ppt/notesSlides/notesSlide241.xml" ContentType="application/vnd.openxmlformats-officedocument.presentationml.notesSlide+xml"/>
  <Override PartName="/ppt/slides/slide157.xml" ContentType="application/vnd.openxmlformats-officedocument.presentationml.slide+xml"/>
  <Override PartName="/ppt/slides/slide220.xml" ContentType="application/vnd.openxmlformats-officedocument.presentationml.slide+xml"/>
  <Override PartName="/ppt/notesSlides/notesSlide40.xml" ContentType="application/vnd.openxmlformats-officedocument.presentationml.notesSlide+xml"/>
  <Override PartName="/ppt/notesSlides/notesSlide167.xml" ContentType="application/vnd.openxmlformats-officedocument.presentationml.notesSlide+xml"/>
  <Override PartName="/ppt/notesSlides/notesSlide230.xml" ContentType="application/vnd.openxmlformats-officedocument.presentationml.notesSlide+xml"/>
  <Override PartName="/ppt/slides/slide98.xml" ContentType="application/vnd.openxmlformats-officedocument.presentationml.slide+xml"/>
  <Override PartName="/ppt/slides/slide146.xml" ContentType="application/vnd.openxmlformats-officedocument.presentationml.slide+xml"/>
  <Override PartName="/ppt/slides/slide193.xml" ContentType="application/vnd.openxmlformats-officedocument.presentationml.slide+xml"/>
  <Override PartName="/ppt/notesSlides/notesSlide6.xml" ContentType="application/vnd.openxmlformats-officedocument.presentationml.notesSlide+xml"/>
  <Override PartName="/ppt/notesSlides/notesSlide109.xml" ContentType="application/vnd.openxmlformats-officedocument.presentationml.notesSlide+xml"/>
  <Override PartName="/ppt/notesSlides/notesSlide156.xml" ContentType="application/vnd.openxmlformats-officedocument.presentationml.notesSlide+xml"/>
  <Override PartName="/ppt/slides/slide87.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71.xml" ContentType="application/vnd.openxmlformats-officedocument.presentationml.slide+xml"/>
  <Override PartName="/ppt/slides/slide182.xml" ContentType="application/vnd.openxmlformats-officedocument.presentationml.slide+xml"/>
  <Override PartName="/ppt/notesSlides/notesSlide89.xml" ContentType="application/vnd.openxmlformats-officedocument.presentationml.notesSlide+xml"/>
  <Override PartName="/ppt/notesSlides/notesSlide145.xml" ContentType="application/vnd.openxmlformats-officedocument.presentationml.notesSlide+xml"/>
  <Override PartName="/ppt/notesSlides/notesSlide192.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notesSlides/notesSlide78.xml" ContentType="application/vnd.openxmlformats-officedocument.presentationml.notesSlide+xml"/>
  <Override PartName="/ppt/notesSlides/notesSlide123.xml" ContentType="application/vnd.openxmlformats-officedocument.presentationml.notesSlide+xml"/>
  <Override PartName="/ppt/notesSlides/notesSlide134.xml" ContentType="application/vnd.openxmlformats-officedocument.presentationml.notesSlide+xml"/>
  <Override PartName="/ppt/notesSlides/notesSlide170.xml" ContentType="application/vnd.openxmlformats-officedocument.presentationml.notesSlide+xml"/>
  <Override PartName="/ppt/notesSlides/notesSlide181.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s/slide236.xml" ContentType="application/vnd.openxmlformats-officedocument.presentationml.slide+xml"/>
  <Override PartName="/ppt/slides/slide247.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notesSlides/notesSlide112.xml" ContentType="application/vnd.openxmlformats-officedocument.presentationml.notesSlide+xml"/>
  <Override PartName="/ppt/notesSlides/notesSlide246.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slides/slide225.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notesSlides/notesSlide235.xml" ContentType="application/vnd.openxmlformats-officedocument.presentationml.notesSlide+xml"/>
  <Override PartName="/ppt/slides/slide32.xml" ContentType="application/vnd.openxmlformats-officedocument.presentationml.slide+xml"/>
  <Override PartName="/ppt/slides/slide214.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notesSlides/notesSlide22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s/slide187.xml" ContentType="application/vnd.openxmlformats-officedocument.presentationml.slide+xml"/>
  <Override PartName="/ppt/slides/slide198.xml" ContentType="application/vnd.openxmlformats-officedocument.presentationml.slide+xml"/>
  <Override PartName="/ppt/slides/slide203.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97.xml" ContentType="application/vnd.openxmlformats-officedocument.presentationml.notesSlide+xml"/>
  <Override PartName="/ppt/notesSlides/notesSlide213.xml" ContentType="application/vnd.openxmlformats-officedocument.presentationml.notesSlide+xml"/>
  <Override PartName="/ppt/slides/slide129.xml" ContentType="application/vnd.openxmlformats-officedocument.presentationml.slide+xml"/>
  <Override PartName="/ppt/slides/slide176.xml" ContentType="application/vnd.openxmlformats-officedocument.presentationml.slide+xml"/>
  <Override PartName="/ppt/notesSlides/notesSlide12.xml" ContentType="application/vnd.openxmlformats-officedocument.presentationml.notesSlide+xml"/>
  <Override PartName="/ppt/notesSlides/notesSlide139.xml" ContentType="application/vnd.openxmlformats-officedocument.presentationml.notesSlide+xml"/>
  <Override PartName="/ppt/notesSlides/notesSlide186.xml" ContentType="application/vnd.openxmlformats-officedocument.presentationml.notesSlide+xml"/>
  <Override PartName="/ppt/notesSlides/notesSlide202.xml" ContentType="application/vnd.openxmlformats-officedocument.presentationml.notesSlide+xml"/>
  <Override PartName="/ppt/slides/slide118.xml" ContentType="application/vnd.openxmlformats-officedocument.presentationml.slide+xml"/>
  <Override PartName="/ppt/slides/slide165.xml" ContentType="application/vnd.openxmlformats-officedocument.presentationml.slide+xml"/>
  <Default Extension="doc" ContentType="application/msword"/>
  <Override PartName="/ppt/notesSlides/notesSlide128.xml" ContentType="application/vnd.openxmlformats-officedocument.presentationml.notesSlide+xml"/>
  <Override PartName="/ppt/notesSlides/notesSlide175.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107.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90.xml" ContentType="application/vnd.openxmlformats-officedocument.presentationml.slide+xml"/>
  <Override PartName="/ppt/viewProps.xml" ContentType="application/vnd.openxmlformats-officedocument.presentationml.viewProps+xml"/>
  <Override PartName="/ppt/notesSlides/notesSlide106.xml" ContentType="application/vnd.openxmlformats-officedocument.presentationml.notesSlide+xml"/>
  <Override PartName="/ppt/notesSlides/notesSlide117.xml" ContentType="application/vnd.openxmlformats-officedocument.presentationml.notesSlide+xml"/>
  <Override PartName="/ppt/notesSlides/notesSlide153.xml" ContentType="application/vnd.openxmlformats-officedocument.presentationml.notesSlide+xml"/>
  <Override PartName="/ppt/notesSlides/notesSlide164.xml" ContentType="application/vnd.openxmlformats-officedocument.presentationml.notesSlide+xml"/>
  <Override PartName="/ppt/slides/slide48.xml" ContentType="application/vnd.openxmlformats-officedocument.presentationml.slide+xml"/>
  <Override PartName="/ppt/slides/slide95.xml" ContentType="application/vnd.openxmlformats-officedocument.presentationml.slide+xml"/>
  <Override PartName="/ppt/slides/slide132.xml" ContentType="application/vnd.openxmlformats-officedocument.presentationml.slide+xml"/>
  <Override PartName="/ppt/notesSlides/notesSlide3.xml" ContentType="application/vnd.openxmlformats-officedocument.presentationml.notesSlide+xml"/>
  <Default Extension="bin" ContentType="application/vnd.openxmlformats-officedocument.oleObject"/>
  <Override PartName="/ppt/notesSlides/notesSlide97.xml" ContentType="application/vnd.openxmlformats-officedocument.presentationml.notesSlide+xml"/>
  <Override PartName="/ppt/notesSlides/notesSlide142.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slides/slide208.xml" ContentType="application/vnd.openxmlformats-officedocument.presentationml.slide+xml"/>
  <Override PartName="/ppt/slides/slide219.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notesSlides/notesSlide131.xml" ContentType="application/vnd.openxmlformats-officedocument.presentationml.notesSlide+xml"/>
  <Override PartName="/ppt/notesSlides/notesSlide218.xml" ContentType="application/vnd.openxmlformats-officedocument.presentationml.notesSlide+xml"/>
  <Override PartName="/ppt/notesSlides/notesSlide22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s/slide110.xml" ContentType="application/vnd.openxmlformats-officedocument.presentationml.slide+xml"/>
  <Override PartName="/ppt/slides/slide244.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notesSlides/notesSlide120.xml" ContentType="application/vnd.openxmlformats-officedocument.presentationml.notesSlide+xml"/>
  <Override PartName="/ppt/notesSlides/notesSlide207.xml" ContentType="application/vnd.openxmlformats-officedocument.presentationml.notesSlide+xml"/>
  <Override PartName="/ppt/slides/slide51.xml" ContentType="application/vnd.openxmlformats-officedocument.presentationml.slide+xml"/>
  <Override PartName="/ppt/slides/slide233.xml" ContentType="application/vnd.openxmlformats-officedocument.presentationml.slide+xml"/>
  <Override PartName="/ppt/notesSlides/notesSlide53.xml" ContentType="application/vnd.openxmlformats-officedocument.presentationml.notesSlide+xml"/>
  <Override PartName="/ppt/notesSlides/notesSlide243.xml" ContentType="application/vnd.openxmlformats-officedocument.presentationml.notesSlide+xml"/>
  <Override PartName="/ppt/slides/slide40.xml" ContentType="application/vnd.openxmlformats-officedocument.presentationml.slide+xml"/>
  <Override PartName="/ppt/slides/slide159.xml" ContentType="application/vnd.openxmlformats-officedocument.presentationml.slide+xml"/>
  <Override PartName="/ppt/slides/slide211.xml" ContentType="application/vnd.openxmlformats-officedocument.presentationml.slide+xml"/>
  <Override PartName="/ppt/slides/slide222.xml" ContentType="application/vnd.openxmlformats-officedocument.presentationml.slide+xml"/>
  <Override PartName="/ppt/notesSlides/notesSlide42.xml" ContentType="application/vnd.openxmlformats-officedocument.presentationml.notesSlide+xml"/>
  <Override PartName="/ppt/notesSlides/notesSlide169.xml" ContentType="application/vnd.openxmlformats-officedocument.presentationml.notesSlide+xml"/>
  <Override PartName="/ppt/notesSlides/notesSlide221.xml" ContentType="application/vnd.openxmlformats-officedocument.presentationml.notesSlide+xml"/>
  <Override PartName="/ppt/notesSlides/notesSlide232.xml" ContentType="application/vnd.openxmlformats-officedocument.presentationml.notesSlide+xml"/>
  <Override PartName="/ppt/slides/slide148.xml" ContentType="application/vnd.openxmlformats-officedocument.presentationml.slide+xml"/>
  <Override PartName="/ppt/slides/slide195.xml" ContentType="application/vnd.openxmlformats-officedocument.presentationml.slide+xml"/>
  <Override PartName="/ppt/slides/slide200.xml" ContentType="application/vnd.openxmlformats-officedocument.presentationml.slide+xml"/>
  <Override PartName="/ppt/notesSlides/notesSlide8.xml" ContentType="application/vnd.openxmlformats-officedocument.presentationml.notesSlide+xml"/>
  <Default Extension="vml" ContentType="application/vnd.openxmlformats-officedocument.vmlDrawing"/>
  <Override PartName="/ppt/notesSlides/notesSlide20.xml" ContentType="application/vnd.openxmlformats-officedocument.presentationml.notesSlide+xml"/>
  <Override PartName="/ppt/notesSlides/notesSlide31.xml" ContentType="application/vnd.openxmlformats-officedocument.presentationml.notesSlide+xml"/>
  <Override PartName="/ppt/notesSlides/notesSlide158.xml" ContentType="application/vnd.openxmlformats-officedocument.presentationml.notesSlide+xml"/>
  <Override PartName="/ppt/notesSlides/notesSlide210.xml" ContentType="application/vnd.openxmlformats-officedocument.presentationml.notesSlide+xml"/>
  <Default Extension="gif" ContentType="image/gif"/>
  <Override PartName="/ppt/slides/slide89.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73.xml" ContentType="application/vnd.openxmlformats-officedocument.presentationml.slide+xml"/>
  <Override PartName="/ppt/slides/slide184.xml" ContentType="application/vnd.openxmlformats-officedocument.presentationml.slide+xml"/>
  <Override PartName="/ppt/notesSlides/notesSlide147.xml" ContentType="application/vnd.openxmlformats-officedocument.presentationml.notesSlide+xml"/>
  <Override PartName="/ppt/notesSlides/notesSlide194.xml" ContentType="application/vnd.openxmlformats-officedocument.presentationml.notesSlide+xml"/>
  <Override PartName="/ppt/slides/slide78.xml" ContentType="application/vnd.openxmlformats-officedocument.presentationml.slide+xml"/>
  <Override PartName="/ppt/slides/slide115.xml" ContentType="application/vnd.openxmlformats-officedocument.presentationml.slide+xml"/>
  <Override PartName="/ppt/slides/slide162.xml" ContentType="application/vnd.openxmlformats-officedocument.presentationml.slide+xml"/>
  <Override PartName="/ppt/notesSlides/notesSlide125.xml" ContentType="application/vnd.openxmlformats-officedocument.presentationml.notesSlide+xml"/>
  <Override PartName="/ppt/notesSlides/notesSlide136.xml" ContentType="application/vnd.openxmlformats-officedocument.presentationml.notesSlide+xml"/>
  <Override PartName="/ppt/notesSlides/notesSlide172.xml" ContentType="application/vnd.openxmlformats-officedocument.presentationml.notesSlide+xml"/>
  <Override PartName="/ppt/notesSlides/notesSlide183.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104.xml" ContentType="application/vnd.openxmlformats-officedocument.presentationml.slide+xml"/>
  <Override PartName="/ppt/slides/slide151.xml" ContentType="application/vnd.openxmlformats-officedocument.presentationml.slide+xml"/>
  <Override PartName="/ppt/slides/slide238.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114.xml" ContentType="application/vnd.openxmlformats-officedocument.presentationml.notesSlide+xml"/>
  <Override PartName="/ppt/notesSlides/notesSlide161.xml" ContentType="application/vnd.openxmlformats-officedocument.presentationml.notesSlide+xml"/>
  <Override PartName="/ppt/slideMasters/slideMaster1.xml" ContentType="application/vnd.openxmlformats-officedocument.presentationml.slideMaster+xml"/>
  <Override PartName="/ppt/slides/slide45.xml" ContentType="application/vnd.openxmlformats-officedocument.presentationml.slide+xml"/>
  <Override PartName="/ppt/slides/slide92.xml" ContentType="application/vnd.openxmlformats-officedocument.presentationml.slide+xml"/>
  <Override PartName="/ppt/slides/slide140.xml" ContentType="application/vnd.openxmlformats-officedocument.presentationml.slide+xml"/>
  <Override PartName="/ppt/slides/slide227.xml" ContentType="application/vnd.openxmlformats-officedocument.presentationml.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94.xml" ContentType="application/vnd.openxmlformats-officedocument.presentationml.notesSlide+xml"/>
  <Override PartName="/ppt/notesSlides/notesSlide103.xml" ContentType="application/vnd.openxmlformats-officedocument.presentationml.notesSlide+xml"/>
  <Override PartName="/ppt/notesSlides/notesSlide150.xml" ContentType="application/vnd.openxmlformats-officedocument.presentationml.notesSlide+xml"/>
  <Override PartName="/ppt/notesSlides/notesSlide237.xml" ContentType="application/vnd.openxmlformats-officedocument.presentationml.notesSlide+xml"/>
  <Override PartName="/ppt/slides/slide34.xml" ContentType="application/vnd.openxmlformats-officedocument.presentationml.slide+xml"/>
  <Override PartName="/ppt/slides/slide81.xml" ContentType="application/vnd.openxmlformats-officedocument.presentationml.slide+xml"/>
  <Override PartName="/ppt/slides/slide216.xml" ContentType="application/vnd.openxmlformats-officedocument.presentationml.slide+xml"/>
  <Override PartName="/ppt/notesSlides/notesSlide36.xml" ContentType="application/vnd.openxmlformats-officedocument.presentationml.notesSlide+xml"/>
  <Override PartName="/ppt/notesSlides/notesSlide83.xml" ContentType="application/vnd.openxmlformats-officedocument.presentationml.notesSlide+xml"/>
  <Override PartName="/ppt/notesSlides/notesSlide22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70.xml" ContentType="application/vnd.openxmlformats-officedocument.presentationml.slide+xml"/>
  <Override PartName="/ppt/slides/slide189.xml" ContentType="application/vnd.openxmlformats-officedocument.presentationml.slide+xml"/>
  <Override PartName="/ppt/slides/slide205.xml" ContentType="application/vnd.openxmlformats-officedocument.presentationml.slide+xml"/>
  <Override PartName="/ppt/slides/slide241.xml" ContentType="application/vnd.openxmlformats-officedocument.presentationml.slide+xml"/>
  <Override PartName="/ppt/notesSlides/notesSlide25.xml" ContentType="application/vnd.openxmlformats-officedocument.presentationml.notesSlide+xml"/>
  <Override PartName="/ppt/notesSlides/notesSlide72.xml" ContentType="application/vnd.openxmlformats-officedocument.presentationml.notesSlide+xml"/>
  <Override PartName="/ppt/notesSlides/notesSlide199.xml" ContentType="application/vnd.openxmlformats-officedocument.presentationml.notesSlide+xml"/>
  <Override PartName="/ppt/notesSlides/notesSlide215.xml" ContentType="application/vnd.openxmlformats-officedocument.presentationml.notesSlide+xml"/>
  <Override PartName="/ppt/slides/slide12.xml" ContentType="application/vnd.openxmlformats-officedocument.presentationml.slide+xml"/>
  <Override PartName="/ppt/slides/slide178.xml" ContentType="application/vnd.openxmlformats-officedocument.presentationml.slide+xml"/>
  <Override PartName="/ppt/slides/slide2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61.xml" ContentType="application/vnd.openxmlformats-officedocument.presentationml.notesSlide+xml"/>
  <Override PartName="/ppt/notesSlides/notesSlide188.xml" ContentType="application/vnd.openxmlformats-officedocument.presentationml.notesSlide+xml"/>
  <Override PartName="/ppt/notesSlides/notesSlide204.xml" ContentType="application/vnd.openxmlformats-officedocument.presentationml.notesSlide+xml"/>
  <Override PartName="/ppt/notesSlides/notesSlide240.xml" ContentType="application/vnd.openxmlformats-officedocument.presentationml.notesSlide+xml"/>
  <Override PartName="/ppt/slides/slide167.xml" ContentType="application/vnd.openxmlformats-officedocument.presentationml.slide+xml"/>
  <Override PartName="/ppt/notesSlides/notesSlide50.xml" ContentType="application/vnd.openxmlformats-officedocument.presentationml.notesSlide+xml"/>
  <Override PartName="/ppt/notesSlides/notesSlide177.xml" ContentType="application/vnd.openxmlformats-officedocument.presentationml.notesSlide+xml"/>
  <Override PartName="/ppt/slides/slide109.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92.xml" ContentType="application/vnd.openxmlformats-officedocument.presentationml.slide+xml"/>
  <Override PartName="/ppt/notesSlides/notesSlide108.xml" ContentType="application/vnd.openxmlformats-officedocument.presentationml.notesSlide+xml"/>
  <Override PartName="/ppt/notesSlides/notesSlide119.xml" ContentType="application/vnd.openxmlformats-officedocument.presentationml.notesSlide+xml"/>
  <Override PartName="/ppt/notesSlides/notesSlide155.xml" ContentType="application/vnd.openxmlformats-officedocument.presentationml.notesSlide+xml"/>
  <Override PartName="/ppt/notesSlides/notesSlide166.xml" ContentType="application/vnd.openxmlformats-officedocument.presentationml.notesSlide+xml"/>
  <Override PartName="/ppt/slides/slide97.xml" ContentType="application/vnd.openxmlformats-officedocument.presentationml.slide+xml"/>
  <Override PartName="/ppt/slides/slide134.xml" ContentType="application/vnd.openxmlformats-officedocument.presentationml.slide+xml"/>
  <Override PartName="/ppt/slides/slide181.xml" ContentType="application/vnd.openxmlformats-officedocument.presentationml.slide+xml"/>
  <Override PartName="/ppt/notesSlides/notesSlide5.xml" ContentType="application/vnd.openxmlformats-officedocument.presentationml.notesSlide+xml"/>
  <Override PartName="/ppt/notesSlides/notesSlide99.xml" ContentType="application/vnd.openxmlformats-officedocument.presentationml.notesSlide+xml"/>
  <Override PartName="/ppt/notesSlides/notesSlide144.xml" ContentType="application/vnd.openxmlformats-officedocument.presentationml.notesSlide+xml"/>
  <Override PartName="/ppt/notesSlides/notesSlide191.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23.xml" ContentType="application/vnd.openxmlformats-officedocument.presentationml.slide+xml"/>
  <Override PartName="/ppt/slides/slide170.xml" ContentType="application/vnd.openxmlformats-officedocument.presentationml.slide+xml"/>
  <Override PartName="/ppt/notesSlides/notesSlide88.xml" ContentType="application/vnd.openxmlformats-officedocument.presentationml.notesSlide+xml"/>
  <Override PartName="/ppt/notesSlides/notesSlide133.xml" ContentType="application/vnd.openxmlformats-officedocument.presentationml.notesSlide+xml"/>
  <Override PartName="/ppt/notesSlides/notesSlide180.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64.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246.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122.xml" ContentType="application/vnd.openxmlformats-officedocument.presentationml.notesSlide+xml"/>
  <Override PartName="/ppt/notesSlides/notesSlide209.xml" ContentType="application/vnd.openxmlformats-officedocument.presentationml.notesSlide+xml"/>
  <Override PartName="/ppt/slides/slide53.xml" ContentType="application/vnd.openxmlformats-officedocument.presentationml.slide+xml"/>
  <Override PartName="/ppt/slides/slide235.xml" ContentType="application/vnd.openxmlformats-officedocument.presentationml.slide+xml"/>
  <Default Extension="jpeg" ContentType="image/jpeg"/>
  <Override PartName="/ppt/notesSlides/notesSlide55.xml" ContentType="application/vnd.openxmlformats-officedocument.presentationml.notesSlide+xml"/>
  <Override PartName="/ppt/notesSlides/notesSlide100.xml" ContentType="application/vnd.openxmlformats-officedocument.presentationml.notesSlide+xml"/>
  <Override PartName="/ppt/notesSlides/notesSlide111.xml" ContentType="application/vnd.openxmlformats-officedocument.presentationml.notesSlide+xml"/>
  <Override PartName="/ppt/notesSlides/notesSlide245.xml" ContentType="application/vnd.openxmlformats-officedocument.presentationml.notesSlide+xml"/>
  <Override PartName="/ppt/slides/slide31.xml" ContentType="application/vnd.openxmlformats-officedocument.presentationml.slide+xml"/>
  <Override PartName="/ppt/slides/slide42.xml" ContentType="application/vnd.openxmlformats-officedocument.presentationml.slide+xml"/>
  <Override PartName="/ppt/slides/slide213.xml" ContentType="application/vnd.openxmlformats-officedocument.presentationml.slide+xml"/>
  <Override PartName="/ppt/slides/slide224.xml" ContentType="application/vnd.openxmlformats-officedocument.presentationml.slide+xml"/>
  <Override PartName="/ppt/notesSlides/notesSlide44.xml" ContentType="application/vnd.openxmlformats-officedocument.presentationml.notesSlide+xml"/>
  <Override PartName="/ppt/notesSlides/notesSlide91.xml" ContentType="application/vnd.openxmlformats-officedocument.presentationml.notesSlide+xml"/>
  <Override PartName="/ppt/notesSlides/notesSlide223.xml" ContentType="application/vnd.openxmlformats-officedocument.presentationml.notesSlide+xml"/>
  <Override PartName="/ppt/notesSlides/notesSlide234.xml" ContentType="application/vnd.openxmlformats-officedocument.presentationml.notesSlide+xml"/>
  <Override PartName="/ppt/slides/slide20.xml" ContentType="application/vnd.openxmlformats-officedocument.presentationml.slide+xml"/>
  <Override PartName="/ppt/slides/slide197.xml" ContentType="application/vnd.openxmlformats-officedocument.presentationml.slide+xml"/>
  <Override PartName="/ppt/slides/slide202.xml" ContentType="application/vnd.openxmlformats-officedocument.presentationml.slide+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80.xml" ContentType="application/vnd.openxmlformats-officedocument.presentationml.notesSlide+xml"/>
  <Override PartName="/ppt/notesSlides/notesSlide212.xml" ContentType="application/vnd.openxmlformats-officedocument.presentationml.notesSlide+xml"/>
  <Override PartName="/ppt/slides/slide139.xml" ContentType="application/vnd.openxmlformats-officedocument.presentationml.slide+xml"/>
  <Override PartName="/ppt/slides/slide186.xml" ContentType="application/vnd.openxmlformats-officedocument.presentationml.slide+xml"/>
  <Override PartName="/ppt/notesSlides/notesSlide11.xml" ContentType="application/vnd.openxmlformats-officedocument.presentationml.notesSlide+xml"/>
  <Override PartName="/ppt/notesSlides/notesSlide149.xml" ContentType="application/vnd.openxmlformats-officedocument.presentationml.notesSlide+xml"/>
  <Override PartName="/ppt/notesSlides/notesSlide196.xml" ContentType="application/vnd.openxmlformats-officedocument.presentationml.notesSlide+xml"/>
  <Override PartName="/ppt/notesSlides/notesSlide201.xml" ContentType="application/vnd.openxmlformats-officedocument.presentationml.notesSlide+xml"/>
  <Override PartName="/ppt/slides/slide117.xml" ContentType="application/vnd.openxmlformats-officedocument.presentationml.slide+xml"/>
  <Override PartName="/ppt/slides/slide128.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notesSlides/notesSlide127.xml" ContentType="application/vnd.openxmlformats-officedocument.presentationml.notesSlide+xml"/>
  <Override PartName="/ppt/notesSlides/notesSlide138.xml" ContentType="application/vnd.openxmlformats-officedocument.presentationml.notesSlide+xml"/>
  <Override PartName="/ppt/notesSlides/notesSlide174.xml" ContentType="application/vnd.openxmlformats-officedocument.presentationml.notesSlide+xml"/>
  <Override PartName="/ppt/notesSlides/notesSlide185.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106.xml" ContentType="application/vnd.openxmlformats-officedocument.presentationml.slide+xml"/>
  <Override PartName="/ppt/slides/slide153.xml" ContentType="application/vnd.openxmlformats-officedocument.presentationml.slide+xml"/>
  <Override PartName="/ppt/notesSlides/notesSlide116.xml" ContentType="application/vnd.openxmlformats-officedocument.presentationml.notesSlide+xml"/>
  <Override PartName="/ppt/notesSlides/notesSlide163.xml" ContentType="application/vnd.openxmlformats-officedocument.presentationml.notesSlide+xml"/>
  <Override PartName="/ppt/slides/slide58.xml" ContentType="application/vnd.openxmlformats-officedocument.presentationml.slide+xml"/>
  <Override PartName="/ppt/slides/slide229.xml" ContentType="application/vnd.openxmlformats-officedocument.presentationml.slide+xml"/>
  <Override PartName="/ppt/notesSlides/notesSlide2.xml" ContentType="application/vnd.openxmlformats-officedocument.presentationml.notesSlide+xml"/>
  <Override PartName="/ppt/notesSlides/notesSlide105.xml" ContentType="application/vnd.openxmlformats-officedocument.presentationml.notesSlide+xml"/>
  <Override PartName="/ppt/notesSlides/notesSlide15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slides/slide131.xml" ContentType="application/vnd.openxmlformats-officedocument.presentationml.slide+xml"/>
  <Override PartName="/ppt/notesSlides/notesSlide49.xml" ContentType="application/vnd.openxmlformats-officedocument.presentationml.notesSlide+xml"/>
  <Override PartName="/ppt/notesSlides/notesSlide96.xml" ContentType="application/vnd.openxmlformats-officedocument.presentationml.notesSlide+xml"/>
  <Override PartName="/ppt/notesSlides/notesSlide130.xml" ContentType="application/vnd.openxmlformats-officedocument.presentationml.notesSlide+xml"/>
  <Override PartName="/ppt/notesSlides/notesSlide228.xml" ContentType="application/vnd.openxmlformats-officedocument.presentationml.notesSlide+xml"/>
  <Override PartName="/ppt/slides/slide207.xml" ContentType="application/vnd.openxmlformats-officedocument.presentationml.slide+xml"/>
  <Override PartName="/ppt/notesSlides/notesSlide27.xml" ContentType="application/vnd.openxmlformats-officedocument.presentationml.notesSlide+xml"/>
  <Override PartName="/ppt/notesSlides/notesSlide74.xml" ContentType="application/vnd.openxmlformats-officedocument.presentationml.notesSlide+xml"/>
  <Override PartName="/ppt/slides/slide14.xml" ContentType="application/vnd.openxmlformats-officedocument.presentationml.slide+xml"/>
  <Override PartName="/ppt/slides/slide61.xml" ContentType="application/vnd.openxmlformats-officedocument.presentationml.slide+xml"/>
  <Override PartName="/ppt/slides/slide2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206.xml" ContentType="application/vnd.openxmlformats-officedocument.presentationml.notesSlide+xml"/>
  <Override PartName="/ppt/slides/slide169.xml" ContentType="application/vnd.openxmlformats-officedocument.presentationml.slide+xml"/>
  <Override PartName="/ppt/tableStyles.xml" ContentType="application/vnd.openxmlformats-officedocument.presentationml.tableStyles+xml"/>
  <Override PartName="/ppt/notesSlides/notesSlide52.xml" ContentType="application/vnd.openxmlformats-officedocument.presentationml.notesSlide+xml"/>
  <Override PartName="/ppt/notesSlides/notesSlide231.xml" ContentType="application/vnd.openxmlformats-officedocument.presentationml.notesSlide+xml"/>
  <Override PartName="/ppt/slides/slide147.xml" ContentType="application/vnd.openxmlformats-officedocument.presentationml.slide+xml"/>
  <Override PartName="/ppt/slides/slide194.xml" ContentType="application/vnd.openxmlformats-officedocument.presentationml.slide+xml"/>
  <Override PartName="/ppt/slides/slide210.xml" ContentType="application/vnd.openxmlformats-officedocument.presentationml.slide+xml"/>
  <Override PartName="/ppt/notesSlides/notesSlide30.xml" ContentType="application/vnd.openxmlformats-officedocument.presentationml.notesSlide+xml"/>
  <Override PartName="/ppt/notesSlides/notesSlide168.xml" ContentType="application/vnd.openxmlformats-officedocument.presentationml.notesSlide+xml"/>
  <Override PartName="/ppt/slides/slide99.xml" ContentType="application/vnd.openxmlformats-officedocument.presentationml.slide+xml"/>
  <Override PartName="/ppt/notesSlides/notesSlide146.xml" ContentType="application/vnd.openxmlformats-officedocument.presentationml.notesSlide+xml"/>
  <Override PartName="/ppt/notesSlides/notesSlide193.xml" ContentType="application/vnd.openxmlformats-officedocument.presentationml.notesSlide+xml"/>
  <Override PartName="/ppt/slides/slide77.xml" ContentType="application/vnd.openxmlformats-officedocument.presentationml.slide+xml"/>
  <Override PartName="/ppt/slides/slide125.xml" ContentType="application/vnd.openxmlformats-officedocument.presentationml.slide+xml"/>
  <Override PartName="/ppt/slides/slide172.xml" ContentType="application/vnd.openxmlformats-officedocument.presentationml.slide+xml"/>
  <Override PartName="/ppt/slides/slide5.xml" ContentType="application/vnd.openxmlformats-officedocument.presentationml.slide+xml"/>
  <Override PartName="/ppt/slides/slide103.xml" ContentType="application/vnd.openxmlformats-officedocument.presentationml.slide+xml"/>
  <Override PartName="/ppt/slides/slide150.xml" ContentType="application/vnd.openxmlformats-officedocument.presentationml.slide+xml"/>
  <Override PartName="/ppt/slideLayouts/slideLayout7.xml" ContentType="application/vnd.openxmlformats-officedocument.presentationml.slideLayout+xml"/>
  <Override PartName="/ppt/notesSlides/notesSlide68.xml" ContentType="application/vnd.openxmlformats-officedocument.presentationml.notesSlide+xml"/>
  <Override PartName="/ppt/notesSlides/notesSlide124.xml" ContentType="application/vnd.openxmlformats-officedocument.presentationml.notesSlide+xml"/>
  <Override PartName="/ppt/notesSlides/notesSlide171.xml" ContentType="application/vnd.openxmlformats-officedocument.presentationml.notesSlide+xml"/>
  <Override PartName="/ppt/slides/slide55.xml" ContentType="application/vnd.openxmlformats-officedocument.presentationml.slide+xml"/>
  <Override PartName="/ppt/notesSlides/notesSlide102.xml" ContentType="application/vnd.openxmlformats-officedocument.presentationml.notesSlide+xml"/>
  <Override PartName="/ppt/slides/slide33.xml" ContentType="application/vnd.openxmlformats-officedocument.presentationml.slide+xml"/>
  <Override PartName="/ppt/slides/slide80.xml" ContentType="application/vnd.openxmlformats-officedocument.presentationml.slide+xml"/>
  <Override PartName="/ppt/slides/slide226.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notesSlides/notesSlide225.xml" ContentType="application/vnd.openxmlformats-officedocument.presentationml.notesSlide+xml"/>
  <Override PartName="/ppt/presentation.xml" ContentType="application/vnd.openxmlformats-officedocument.presentationml.presentation.main+xml"/>
  <Override PartName="/ppt/slides/slide204.xml" ContentType="application/vnd.openxmlformats-officedocument.presentationml.slide+xml"/>
  <Override PartName="/ppt/notesSlides/notesSlide24.xml" ContentType="application/vnd.openxmlformats-officedocument.presentationml.notesSlide+xml"/>
  <Override PartName="/ppt/notesSlides/notesSlide71.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188.xml" ContentType="application/vnd.openxmlformats-officedocument.presentationml.slide+xml"/>
  <Override PartName="/ppt/notesSlides/notesSlide203.xml" ContentType="application/vnd.openxmlformats-officedocument.presentationml.notesSlide+xml"/>
  <Override PartName="/ppt/slides/slide119.xml" ContentType="application/vnd.openxmlformats-officedocument.presentationml.slide+xml"/>
  <Override PartName="/ppt/slides/slide166.xml" ContentType="application/vnd.openxmlformats-officedocument.presentationml.slide+xml"/>
  <Override PartName="/ppt/slideLayouts/slideLayout10.xml" ContentType="application/vnd.openxmlformats-officedocument.presentationml.slideLayout+xml"/>
  <Override PartName="/ppt/notesSlides/notesSlide187.xml" ContentType="application/vnd.openxmlformats-officedocument.presentationml.notesSlide+xml"/>
  <Override PartName="/ppt/notesSlides/notesSlide118.xml" ContentType="application/vnd.openxmlformats-officedocument.presentationml.notesSlide+xml"/>
  <Override PartName="/ppt/notesSlides/notesSlide165.xml" ContentType="application/vnd.openxmlformats-officedocument.presentationml.notesSlide+xml"/>
  <Override PartName="/ppt/slides/slide49.xml" ContentType="application/vnd.openxmlformats-officedocument.presentationml.slide+xml"/>
  <Override PartName="/ppt/slides/slide96.xml" ContentType="application/vnd.openxmlformats-officedocument.presentationml.slide+xml"/>
  <Override PartName="/ppt/slides/slide144.xml" ContentType="application/vnd.openxmlformats-officedocument.presentationml.slide+xml"/>
  <Override PartName="/ppt/slides/slide191.xml" ContentType="application/vnd.openxmlformats-officedocument.presentationml.slide+xml"/>
  <Override PartName="/ppt/slides/slide122.xml" ContentType="application/vnd.openxmlformats-officedocument.presentationml.slide+xml"/>
  <Override PartName="/ppt/notesSlides/notesSlide87.xml" ContentType="application/vnd.openxmlformats-officedocument.presentationml.notesSlide+xml"/>
  <Override PartName="/ppt/notesSlides/notesSlide143.xml" ContentType="application/vnd.openxmlformats-officedocument.presentationml.notesSlide+xml"/>
  <Override PartName="/ppt/notesSlides/notesSlide190.xml" ContentType="application/vnd.openxmlformats-officedocument.presentationml.notesSlide+xml"/>
  <Override PartName="/ppt/slides/slide27.xml" ContentType="application/vnd.openxmlformats-officedocument.presentationml.slide+xml"/>
  <Override PartName="/ppt/slides/slide74.xml" ContentType="application/vnd.openxmlformats-officedocument.presentationml.slide+xml"/>
  <Override PartName="/ppt/slideLayouts/slideLayout4.xml" ContentType="application/vnd.openxmlformats-officedocument.presentationml.slideLayout+xml"/>
  <Override PartName="/ppt/notesSlides/notesSlide121.xml" ContentType="application/vnd.openxmlformats-officedocument.presentationml.notesSlide+xml"/>
  <Override PartName="/ppt/notesSlides/notesSlide219.xml" ContentType="application/vnd.openxmlformats-officedocument.presentationml.notesSlide+xml"/>
  <Override PartName="/ppt/slides/slide2.xml" ContentType="application/vnd.openxmlformats-officedocument.presentationml.slide+xml"/>
  <Override PartName="/ppt/slides/slide52.xml" ContentType="application/vnd.openxmlformats-officedocument.presentationml.slide+xml"/>
  <Override PartName="/ppt/slides/slide100.xml" ContentType="application/vnd.openxmlformats-officedocument.presentationml.slide+xml"/>
  <Override PartName="/ppt/slides/slide245.xml" ContentType="application/vnd.openxmlformats-officedocument.presentationml.slide+xml"/>
  <Override PartName="/ppt/notesSlides/notesSlide18.xml" ContentType="application/vnd.openxmlformats-officedocument.presentationml.notesSlide+xml"/>
  <Override PartName="/ppt/notesSlides/notesSlide65.xml" ContentType="application/vnd.openxmlformats-officedocument.presentationml.notesSlide+xml"/>
  <Default Extension="wmf" ContentType="image/x-wmf"/>
  <Override PartName="/ppt/notesSlides/notesSlide244.xml" ContentType="application/vnd.openxmlformats-officedocument.presentationml.notesSlide+xml"/>
  <Override PartName="/ppt/slides/slide223.xml" ContentType="application/vnd.openxmlformats-officedocument.presentationml.slide+xml"/>
  <Override PartName="/ppt/notesSlides/notesSlide43.xml" ContentType="application/vnd.openxmlformats-officedocument.presentationml.notesSlide+xml"/>
  <Override PartName="/ppt/notesSlides/notesSlide90.xml" ContentType="application/vnd.openxmlformats-officedocument.presentationml.notesSlide+xml"/>
  <Override PartName="/ppt/slides/slide30.xml" ContentType="application/vnd.openxmlformats-officedocument.presentationml.slide+xml"/>
  <Override PartName="/ppt/notesSlides/notesSlide222.xml" ContentType="application/vnd.openxmlformats-officedocument.presentationml.notesSlide+xml"/>
  <Override PartName="/ppt/slides/slide138.xml" ContentType="application/vnd.openxmlformats-officedocument.presentationml.slide+xml"/>
  <Override PartName="/ppt/slides/slide185.xml" ContentType="application/vnd.openxmlformats-officedocument.presentationml.slide+xml"/>
  <Override PartName="/ppt/slides/slide201.xml" ContentType="application/vnd.openxmlformats-officedocument.presentationml.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159.xml" ContentType="application/vnd.openxmlformats-officedocument.presentationml.notesSlide+xml"/>
  <Override PartName="/ppt/notesSlides/notesSlide200.xml" ContentType="application/vnd.openxmlformats-officedocument.presentationml.notesSlide+xml"/>
  <Override PartName="/ppt/notesSlides/notesSlide137.xml" ContentType="application/vnd.openxmlformats-officedocument.presentationml.notesSlide+xml"/>
  <Override PartName="/ppt/notesSlides/notesSlide184.xml" ContentType="application/vnd.openxmlformats-officedocument.presentationml.notesSlide+xml"/>
  <Override PartName="/ppt/slides/slide68.xml" ContentType="application/vnd.openxmlformats-officedocument.presentationml.slide+xml"/>
  <Override PartName="/ppt/slides/slide116.xml" ContentType="application/vnd.openxmlformats-officedocument.presentationml.slide+xml"/>
  <Override PartName="/ppt/slides/slide163.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249"/>
  </p:notesMasterIdLst>
  <p:sldIdLst>
    <p:sldId id="257" r:id="rId2"/>
    <p:sldId id="258" r:id="rId3"/>
    <p:sldId id="259" r:id="rId4"/>
    <p:sldId id="331" r:id="rId5"/>
    <p:sldId id="332" r:id="rId6"/>
    <p:sldId id="328" r:id="rId7"/>
    <p:sldId id="329" r:id="rId8"/>
    <p:sldId id="330" r:id="rId9"/>
    <p:sldId id="326" r:id="rId10"/>
    <p:sldId id="327" r:id="rId11"/>
    <p:sldId id="423" r:id="rId12"/>
    <p:sldId id="400" r:id="rId13"/>
    <p:sldId id="401" r:id="rId14"/>
    <p:sldId id="424" r:id="rId15"/>
    <p:sldId id="272" r:id="rId16"/>
    <p:sldId id="341" r:id="rId17"/>
    <p:sldId id="425" r:id="rId18"/>
    <p:sldId id="390" r:id="rId19"/>
    <p:sldId id="426" r:id="rId20"/>
    <p:sldId id="342" r:id="rId21"/>
    <p:sldId id="343" r:id="rId22"/>
    <p:sldId id="427" r:id="rId23"/>
    <p:sldId id="350" r:id="rId24"/>
    <p:sldId id="349" r:id="rId25"/>
    <p:sldId id="348" r:id="rId26"/>
    <p:sldId id="347" r:id="rId27"/>
    <p:sldId id="346" r:id="rId28"/>
    <p:sldId id="351" r:id="rId29"/>
    <p:sldId id="345" r:id="rId30"/>
    <p:sldId id="344" r:id="rId31"/>
    <p:sldId id="372" r:id="rId32"/>
    <p:sldId id="422" r:id="rId33"/>
    <p:sldId id="333" r:id="rId34"/>
    <p:sldId id="428" r:id="rId35"/>
    <p:sldId id="318" r:id="rId36"/>
    <p:sldId id="429" r:id="rId37"/>
    <p:sldId id="430" r:id="rId38"/>
    <p:sldId id="431" r:id="rId39"/>
    <p:sldId id="432" r:id="rId40"/>
    <p:sldId id="433" r:id="rId41"/>
    <p:sldId id="434" r:id="rId42"/>
    <p:sldId id="435" r:id="rId43"/>
    <p:sldId id="436" r:id="rId44"/>
    <p:sldId id="313" r:id="rId45"/>
    <p:sldId id="334" r:id="rId46"/>
    <p:sldId id="398" r:id="rId47"/>
    <p:sldId id="437" r:id="rId48"/>
    <p:sldId id="399" r:id="rId49"/>
    <p:sldId id="335" r:id="rId50"/>
    <p:sldId id="293" r:id="rId51"/>
    <p:sldId id="285" r:id="rId52"/>
    <p:sldId id="438" r:id="rId53"/>
    <p:sldId id="286" r:id="rId54"/>
    <p:sldId id="439" r:id="rId55"/>
    <p:sldId id="294" r:id="rId56"/>
    <p:sldId id="295" r:id="rId57"/>
    <p:sldId id="270" r:id="rId58"/>
    <p:sldId id="303" r:id="rId59"/>
    <p:sldId id="440" r:id="rId60"/>
    <p:sldId id="273" r:id="rId61"/>
    <p:sldId id="269" r:id="rId62"/>
    <p:sldId id="441" r:id="rId63"/>
    <p:sldId id="442" r:id="rId64"/>
    <p:sldId id="443" r:id="rId65"/>
    <p:sldId id="444" r:id="rId66"/>
    <p:sldId id="445" r:id="rId67"/>
    <p:sldId id="446" r:id="rId68"/>
    <p:sldId id="352" r:id="rId69"/>
    <p:sldId id="271" r:id="rId70"/>
    <p:sldId id="379" r:id="rId71"/>
    <p:sldId id="447" r:id="rId72"/>
    <p:sldId id="385" r:id="rId73"/>
    <p:sldId id="448" r:id="rId74"/>
    <p:sldId id="388" r:id="rId75"/>
    <p:sldId id="449" r:id="rId76"/>
    <p:sldId id="450" r:id="rId77"/>
    <p:sldId id="386" r:id="rId78"/>
    <p:sldId id="451" r:id="rId79"/>
    <p:sldId id="387" r:id="rId80"/>
    <p:sldId id="452" r:id="rId81"/>
    <p:sldId id="353" r:id="rId82"/>
    <p:sldId id="274" r:id="rId83"/>
    <p:sldId id="325" r:id="rId84"/>
    <p:sldId id="276" r:id="rId85"/>
    <p:sldId id="453" r:id="rId86"/>
    <p:sldId id="275" r:id="rId87"/>
    <p:sldId id="454" r:id="rId88"/>
    <p:sldId id="380" r:id="rId89"/>
    <p:sldId id="455" r:id="rId90"/>
    <p:sldId id="381" r:id="rId91"/>
    <p:sldId id="336" r:id="rId92"/>
    <p:sldId id="284" r:id="rId93"/>
    <p:sldId id="456" r:id="rId94"/>
    <p:sldId id="457" r:id="rId95"/>
    <p:sldId id="458" r:id="rId96"/>
    <p:sldId id="459" r:id="rId97"/>
    <p:sldId id="460" r:id="rId98"/>
    <p:sldId id="461" r:id="rId99"/>
    <p:sldId id="268" r:id="rId100"/>
    <p:sldId id="462" r:id="rId101"/>
    <p:sldId id="463" r:id="rId102"/>
    <p:sldId id="464" r:id="rId103"/>
    <p:sldId id="465" r:id="rId104"/>
    <p:sldId id="466" r:id="rId105"/>
    <p:sldId id="419" r:id="rId106"/>
    <p:sldId id="413" r:id="rId107"/>
    <p:sldId id="292" r:id="rId108"/>
    <p:sldId id="467" r:id="rId109"/>
    <p:sldId id="378" r:id="rId110"/>
    <p:sldId id="468" r:id="rId111"/>
    <p:sldId id="393" r:id="rId112"/>
    <p:sldId id="469" r:id="rId113"/>
    <p:sldId id="391" r:id="rId114"/>
    <p:sldId id="470" r:id="rId115"/>
    <p:sldId id="392" r:id="rId116"/>
    <p:sldId id="310" r:id="rId117"/>
    <p:sldId id="471" r:id="rId118"/>
    <p:sldId id="382" r:id="rId119"/>
    <p:sldId id="472" r:id="rId120"/>
    <p:sldId id="473" r:id="rId121"/>
    <p:sldId id="474" r:id="rId122"/>
    <p:sldId id="475" r:id="rId123"/>
    <p:sldId id="476" r:id="rId124"/>
    <p:sldId id="477" r:id="rId125"/>
    <p:sldId id="354" r:id="rId126"/>
    <p:sldId id="355" r:id="rId127"/>
    <p:sldId id="478" r:id="rId128"/>
    <p:sldId id="356" r:id="rId129"/>
    <p:sldId id="402" r:id="rId130"/>
    <p:sldId id="479" r:id="rId131"/>
    <p:sldId id="406" r:id="rId132"/>
    <p:sldId id="404" r:id="rId133"/>
    <p:sldId id="480" r:id="rId134"/>
    <p:sldId id="481" r:id="rId135"/>
    <p:sldId id="482" r:id="rId136"/>
    <p:sldId id="389" r:id="rId137"/>
    <p:sldId id="394" r:id="rId138"/>
    <p:sldId id="483" r:id="rId139"/>
    <p:sldId id="280" r:id="rId140"/>
    <p:sldId id="261" r:id="rId141"/>
    <p:sldId id="414" r:id="rId142"/>
    <p:sldId id="484" r:id="rId143"/>
    <p:sldId id="417" r:id="rId144"/>
    <p:sldId id="485" r:id="rId145"/>
    <p:sldId id="486" r:id="rId146"/>
    <p:sldId id="487" r:id="rId147"/>
    <p:sldId id="488" r:id="rId148"/>
    <p:sldId id="362" r:id="rId149"/>
    <p:sldId id="489" r:id="rId150"/>
    <p:sldId id="490" r:id="rId151"/>
    <p:sldId id="395" r:id="rId152"/>
    <p:sldId id="491" r:id="rId153"/>
    <p:sldId id="416" r:id="rId154"/>
    <p:sldId id="492" r:id="rId155"/>
    <p:sldId id="373" r:id="rId156"/>
    <p:sldId id="374" r:id="rId157"/>
    <p:sldId id="315" r:id="rId158"/>
    <p:sldId id="493" r:id="rId159"/>
    <p:sldId id="494" r:id="rId160"/>
    <p:sldId id="495" r:id="rId161"/>
    <p:sldId id="497" r:id="rId162"/>
    <p:sldId id="496" r:id="rId163"/>
    <p:sldId id="314" r:id="rId164"/>
    <p:sldId id="498" r:id="rId165"/>
    <p:sldId id="304" r:id="rId166"/>
    <p:sldId id="383" r:id="rId167"/>
    <p:sldId id="499" r:id="rId168"/>
    <p:sldId id="500" r:id="rId169"/>
    <p:sldId id="501" r:id="rId170"/>
    <p:sldId id="502" r:id="rId171"/>
    <p:sldId id="503" r:id="rId172"/>
    <p:sldId id="264" r:id="rId173"/>
    <p:sldId id="415" r:id="rId174"/>
    <p:sldId id="337" r:id="rId175"/>
    <p:sldId id="505" r:id="rId176"/>
    <p:sldId id="506" r:id="rId177"/>
    <p:sldId id="504" r:id="rId178"/>
    <p:sldId id="279" r:id="rId179"/>
    <p:sldId id="507" r:id="rId180"/>
    <p:sldId id="508" r:id="rId181"/>
    <p:sldId id="509" r:id="rId182"/>
    <p:sldId id="510" r:id="rId183"/>
    <p:sldId id="277" r:id="rId184"/>
    <p:sldId id="364" r:id="rId185"/>
    <p:sldId id="367" r:id="rId186"/>
    <p:sldId id="511" r:id="rId187"/>
    <p:sldId id="512" r:id="rId188"/>
    <p:sldId id="368" r:id="rId189"/>
    <p:sldId id="513" r:id="rId190"/>
    <p:sldId id="365" r:id="rId191"/>
    <p:sldId id="407" r:id="rId192"/>
    <p:sldId id="514" r:id="rId193"/>
    <p:sldId id="408" r:id="rId194"/>
    <p:sldId id="515" r:id="rId195"/>
    <p:sldId id="377" r:id="rId196"/>
    <p:sldId id="516" r:id="rId197"/>
    <p:sldId id="409" r:id="rId198"/>
    <p:sldId id="517" r:id="rId199"/>
    <p:sldId id="518" r:id="rId200"/>
    <p:sldId id="410" r:id="rId201"/>
    <p:sldId id="297" r:id="rId202"/>
    <p:sldId id="366" r:id="rId203"/>
    <p:sldId id="519" r:id="rId204"/>
    <p:sldId id="298" r:id="rId205"/>
    <p:sldId id="302" r:id="rId206"/>
    <p:sldId id="296" r:id="rId207"/>
    <p:sldId id="299" r:id="rId208"/>
    <p:sldId id="411" r:id="rId209"/>
    <p:sldId id="371" r:id="rId210"/>
    <p:sldId id="375" r:id="rId211"/>
    <p:sldId id="520" r:id="rId212"/>
    <p:sldId id="376" r:id="rId213"/>
    <p:sldId id="300" r:id="rId214"/>
    <p:sldId id="301" r:id="rId215"/>
    <p:sldId id="521" r:id="rId216"/>
    <p:sldId id="311" r:id="rId217"/>
    <p:sldId id="522" r:id="rId218"/>
    <p:sldId id="523" r:id="rId219"/>
    <p:sldId id="262" r:id="rId220"/>
    <p:sldId id="524" r:id="rId221"/>
    <p:sldId id="420" r:id="rId222"/>
    <p:sldId id="525" r:id="rId223"/>
    <p:sldId id="421" r:id="rId224"/>
    <p:sldId id="526" r:id="rId225"/>
    <p:sldId id="281" r:id="rId226"/>
    <p:sldId id="305" r:id="rId227"/>
    <p:sldId id="282" r:id="rId228"/>
    <p:sldId id="527" r:id="rId229"/>
    <p:sldId id="528" r:id="rId230"/>
    <p:sldId id="339" r:id="rId231"/>
    <p:sldId id="340" r:id="rId232"/>
    <p:sldId id="321" r:id="rId233"/>
    <p:sldId id="529" r:id="rId234"/>
    <p:sldId id="306" r:id="rId235"/>
    <p:sldId id="322" r:id="rId236"/>
    <p:sldId id="323" r:id="rId237"/>
    <p:sldId id="384" r:id="rId238"/>
    <p:sldId id="530" r:id="rId239"/>
    <p:sldId id="531" r:id="rId240"/>
    <p:sldId id="396" r:id="rId241"/>
    <p:sldId id="357" r:id="rId242"/>
    <p:sldId id="532" r:id="rId243"/>
    <p:sldId id="533" r:id="rId244"/>
    <p:sldId id="397" r:id="rId245"/>
    <p:sldId id="405" r:id="rId246"/>
    <p:sldId id="358" r:id="rId247"/>
    <p:sldId id="260" r:id="rId248"/>
  </p:sldIdLst>
  <p:sldSz cx="9144000" cy="6858000" type="screen4x3"/>
  <p:notesSz cx="6858000" cy="9144000"/>
  <p:defaultTextStyle>
    <a:defPPr>
      <a:defRPr lang="en-GB"/>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FFFF"/>
    <a:srgbClr val="FF33CC"/>
    <a:srgbClr val="FF0000"/>
    <a:srgbClr val="00CC66"/>
    <a:srgbClr val="00CC00"/>
    <a:srgbClr val="FFCC00"/>
    <a:srgbClr val="FF33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9" autoAdjust="0"/>
    <p:restoredTop sz="94624" autoAdjust="0"/>
  </p:normalViewPr>
  <p:slideViewPr>
    <p:cSldViewPr>
      <p:cViewPr varScale="1">
        <p:scale>
          <a:sx n="61" d="100"/>
          <a:sy n="61" d="100"/>
        </p:scale>
        <p:origin x="-110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6000"/>
    </p:cViewPr>
  </p:sorterViewPr>
  <p:gridSpacing cx="73736200" cy="7373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notesMaster" Target="notesMasters/notesMaster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presProps" Target="presProps.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viewProps" Target="viewProp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theme" Target="theme/theme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tableStyles" Target="tableStyles.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GB"/>
          </a:p>
        </p:txBody>
      </p:sp>
      <p:sp>
        <p:nvSpPr>
          <p:cNvPr id="819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GB"/>
          </a:p>
        </p:txBody>
      </p:sp>
      <p:sp>
        <p:nvSpPr>
          <p:cNvPr id="2467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19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819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GB"/>
          </a:p>
        </p:txBody>
      </p:sp>
      <p:sp>
        <p:nvSpPr>
          <p:cNvPr id="819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9D7FA31-15EF-44BE-BD54-353A5AE772F3}" type="slidenum">
              <a:rPr lang="en-GB"/>
              <a:pPr>
                <a:defRPr/>
              </a:pPr>
              <a:t>‹#›</a:t>
            </a:fld>
            <a:endParaRPr lang="en-GB"/>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3" Type="http://schemas.openxmlformats.org/officeDocument/2006/relationships/hyperlink" Target="http://news.independent.co.uk/low_res/story.jsp?story=503150&amp;host=3&amp;dir=59" TargetMode="External"/><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3" Type="http://schemas.openxmlformats.org/officeDocument/2006/relationships/hyperlink" Target="http://www.robertkey.com/epolitics/e-0016.htm" TargetMode="External"/><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Rectangle 7"/>
          <p:cNvSpPr>
            <a:spLocks noGrp="1" noChangeArrowheads="1"/>
          </p:cNvSpPr>
          <p:nvPr>
            <p:ph type="sldNum" sz="quarter" idx="5"/>
          </p:nvPr>
        </p:nvSpPr>
        <p:spPr>
          <a:noFill/>
        </p:spPr>
        <p:txBody>
          <a:bodyPr/>
          <a:lstStyle/>
          <a:p>
            <a:fld id="{2DAE4974-5119-4D64-895F-812C060C70BC}" type="slidenum">
              <a:rPr lang="en-GB" smtClean="0"/>
              <a:pPr/>
              <a:t>1</a:t>
            </a:fld>
            <a:endParaRPr lang="en-GB" smtClean="0"/>
          </a:p>
        </p:txBody>
      </p:sp>
      <p:sp>
        <p:nvSpPr>
          <p:cNvPr id="247811" name="Rectangle 2"/>
          <p:cNvSpPr>
            <a:spLocks noGrp="1" noRot="1" noChangeAspect="1" noChangeArrowheads="1" noTextEdit="1"/>
          </p:cNvSpPr>
          <p:nvPr>
            <p:ph type="sldImg"/>
          </p:nvPr>
        </p:nvSpPr>
        <p:spPr>
          <a:ln/>
        </p:spPr>
      </p:sp>
      <p:sp>
        <p:nvSpPr>
          <p:cNvPr id="2478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026" name="Rectangle 7"/>
          <p:cNvSpPr>
            <a:spLocks noGrp="1" noChangeArrowheads="1"/>
          </p:cNvSpPr>
          <p:nvPr>
            <p:ph type="sldNum" sz="quarter" idx="5"/>
          </p:nvPr>
        </p:nvSpPr>
        <p:spPr>
          <a:noFill/>
        </p:spPr>
        <p:txBody>
          <a:bodyPr/>
          <a:lstStyle/>
          <a:p>
            <a:fld id="{B6AF6D1E-2BFE-4FAB-97E1-1459E7976975}" type="slidenum">
              <a:rPr lang="en-GB" smtClean="0"/>
              <a:pPr/>
              <a:t>10</a:t>
            </a:fld>
            <a:endParaRPr lang="en-GB" smtClean="0"/>
          </a:p>
        </p:txBody>
      </p:sp>
      <p:sp>
        <p:nvSpPr>
          <p:cNvPr id="257027" name="Rectangle 2"/>
          <p:cNvSpPr>
            <a:spLocks noGrp="1" noRot="1" noChangeAspect="1" noChangeArrowheads="1" noTextEdit="1"/>
          </p:cNvSpPr>
          <p:nvPr>
            <p:ph type="sldImg"/>
          </p:nvPr>
        </p:nvSpPr>
        <p:spPr>
          <a:ln/>
        </p:spPr>
      </p:sp>
      <p:sp>
        <p:nvSpPr>
          <p:cNvPr id="2570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a:ln/>
        </p:spPr>
      </p:sp>
      <p:sp>
        <p:nvSpPr>
          <p:cNvPr id="349187" name="Notes Placeholder 2"/>
          <p:cNvSpPr>
            <a:spLocks noGrp="1"/>
          </p:cNvSpPr>
          <p:nvPr>
            <p:ph type="body" idx="1"/>
          </p:nvPr>
        </p:nvSpPr>
        <p:spPr>
          <a:noFill/>
          <a:ln/>
        </p:spPr>
        <p:txBody>
          <a:bodyPr/>
          <a:lstStyle/>
          <a:p>
            <a:endParaRPr lang="en-US" smtClean="0"/>
          </a:p>
        </p:txBody>
      </p:sp>
      <p:sp>
        <p:nvSpPr>
          <p:cNvPr id="349188" name="Slide Number Placeholder 3"/>
          <p:cNvSpPr>
            <a:spLocks noGrp="1"/>
          </p:cNvSpPr>
          <p:nvPr>
            <p:ph type="sldNum" sz="quarter" idx="5"/>
          </p:nvPr>
        </p:nvSpPr>
        <p:spPr>
          <a:noFill/>
        </p:spPr>
        <p:txBody>
          <a:bodyPr/>
          <a:lstStyle/>
          <a:p>
            <a:fld id="{8607F5C7-D8FE-4FA4-A011-F818F40BFC47}" type="slidenum">
              <a:rPr lang="en-GB" smtClean="0"/>
              <a:pPr/>
              <a:t>100</a:t>
            </a:fld>
            <a:endParaRPr lang="en-GB"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Slide Image Placeholder 1"/>
          <p:cNvSpPr>
            <a:spLocks noGrp="1" noRot="1" noChangeAspect="1" noTextEdit="1"/>
          </p:cNvSpPr>
          <p:nvPr>
            <p:ph type="sldImg"/>
          </p:nvPr>
        </p:nvSpPr>
        <p:spPr>
          <a:ln/>
        </p:spPr>
      </p:sp>
      <p:sp>
        <p:nvSpPr>
          <p:cNvPr id="350211" name="Notes Placeholder 2"/>
          <p:cNvSpPr>
            <a:spLocks noGrp="1"/>
          </p:cNvSpPr>
          <p:nvPr>
            <p:ph type="body" idx="1"/>
          </p:nvPr>
        </p:nvSpPr>
        <p:spPr>
          <a:noFill/>
          <a:ln/>
        </p:spPr>
        <p:txBody>
          <a:bodyPr/>
          <a:lstStyle/>
          <a:p>
            <a:endParaRPr lang="en-US" smtClean="0"/>
          </a:p>
        </p:txBody>
      </p:sp>
      <p:sp>
        <p:nvSpPr>
          <p:cNvPr id="350212" name="Slide Number Placeholder 3"/>
          <p:cNvSpPr>
            <a:spLocks noGrp="1"/>
          </p:cNvSpPr>
          <p:nvPr>
            <p:ph type="sldNum" sz="quarter" idx="5"/>
          </p:nvPr>
        </p:nvSpPr>
        <p:spPr>
          <a:noFill/>
        </p:spPr>
        <p:txBody>
          <a:bodyPr/>
          <a:lstStyle/>
          <a:p>
            <a:fld id="{D8D5DC5D-7DEE-4AA5-A74F-39C6374EF643}" type="slidenum">
              <a:rPr lang="en-GB" smtClean="0"/>
              <a:pPr/>
              <a:t>101</a:t>
            </a:fld>
            <a:endParaRPr lang="en-GB" smtClean="0"/>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Slide Image Placeholder 1"/>
          <p:cNvSpPr>
            <a:spLocks noGrp="1" noRot="1" noChangeAspect="1" noTextEdit="1"/>
          </p:cNvSpPr>
          <p:nvPr>
            <p:ph type="sldImg"/>
          </p:nvPr>
        </p:nvSpPr>
        <p:spPr>
          <a:ln/>
        </p:spPr>
      </p:sp>
      <p:sp>
        <p:nvSpPr>
          <p:cNvPr id="351235" name="Notes Placeholder 2"/>
          <p:cNvSpPr>
            <a:spLocks noGrp="1"/>
          </p:cNvSpPr>
          <p:nvPr>
            <p:ph type="body" idx="1"/>
          </p:nvPr>
        </p:nvSpPr>
        <p:spPr>
          <a:noFill/>
          <a:ln/>
        </p:spPr>
        <p:txBody>
          <a:bodyPr/>
          <a:lstStyle/>
          <a:p>
            <a:endParaRPr lang="en-US" smtClean="0"/>
          </a:p>
        </p:txBody>
      </p:sp>
      <p:sp>
        <p:nvSpPr>
          <p:cNvPr id="351236" name="Slide Number Placeholder 3"/>
          <p:cNvSpPr>
            <a:spLocks noGrp="1"/>
          </p:cNvSpPr>
          <p:nvPr>
            <p:ph type="sldNum" sz="quarter" idx="5"/>
          </p:nvPr>
        </p:nvSpPr>
        <p:spPr>
          <a:noFill/>
        </p:spPr>
        <p:txBody>
          <a:bodyPr/>
          <a:lstStyle/>
          <a:p>
            <a:fld id="{7F9D3651-0441-48EE-AE2E-8D8A7811992A}" type="slidenum">
              <a:rPr lang="en-GB" smtClean="0"/>
              <a:pPr/>
              <a:t>102</a:t>
            </a:fld>
            <a:endParaRPr lang="en-GB" smtClean="0"/>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a:ln/>
        </p:spPr>
      </p:sp>
      <p:sp>
        <p:nvSpPr>
          <p:cNvPr id="352259" name="Notes Placeholder 2"/>
          <p:cNvSpPr>
            <a:spLocks noGrp="1"/>
          </p:cNvSpPr>
          <p:nvPr>
            <p:ph type="body" idx="1"/>
          </p:nvPr>
        </p:nvSpPr>
        <p:spPr>
          <a:noFill/>
          <a:ln/>
        </p:spPr>
        <p:txBody>
          <a:bodyPr/>
          <a:lstStyle/>
          <a:p>
            <a:endParaRPr lang="en-US" smtClean="0"/>
          </a:p>
        </p:txBody>
      </p:sp>
      <p:sp>
        <p:nvSpPr>
          <p:cNvPr id="352260" name="Slide Number Placeholder 3"/>
          <p:cNvSpPr>
            <a:spLocks noGrp="1"/>
          </p:cNvSpPr>
          <p:nvPr>
            <p:ph type="sldNum" sz="quarter" idx="5"/>
          </p:nvPr>
        </p:nvSpPr>
        <p:spPr>
          <a:noFill/>
        </p:spPr>
        <p:txBody>
          <a:bodyPr/>
          <a:lstStyle/>
          <a:p>
            <a:fld id="{5266CC9D-3CAB-4AA4-9F86-702314BFD99E}" type="slidenum">
              <a:rPr lang="en-GB" smtClean="0"/>
              <a:pPr/>
              <a:t>103</a:t>
            </a:fld>
            <a:endParaRPr lang="en-GB" smtClean="0"/>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Slide Image Placeholder 1"/>
          <p:cNvSpPr>
            <a:spLocks noGrp="1" noRot="1" noChangeAspect="1" noTextEdit="1"/>
          </p:cNvSpPr>
          <p:nvPr>
            <p:ph type="sldImg"/>
          </p:nvPr>
        </p:nvSpPr>
        <p:spPr>
          <a:ln/>
        </p:spPr>
      </p:sp>
      <p:sp>
        <p:nvSpPr>
          <p:cNvPr id="353283" name="Notes Placeholder 2"/>
          <p:cNvSpPr>
            <a:spLocks noGrp="1"/>
          </p:cNvSpPr>
          <p:nvPr>
            <p:ph type="body" idx="1"/>
          </p:nvPr>
        </p:nvSpPr>
        <p:spPr>
          <a:noFill/>
          <a:ln/>
        </p:spPr>
        <p:txBody>
          <a:bodyPr/>
          <a:lstStyle/>
          <a:p>
            <a:endParaRPr lang="en-US" smtClean="0"/>
          </a:p>
        </p:txBody>
      </p:sp>
      <p:sp>
        <p:nvSpPr>
          <p:cNvPr id="353284" name="Slide Number Placeholder 3"/>
          <p:cNvSpPr>
            <a:spLocks noGrp="1"/>
          </p:cNvSpPr>
          <p:nvPr>
            <p:ph type="sldNum" sz="quarter" idx="5"/>
          </p:nvPr>
        </p:nvSpPr>
        <p:spPr>
          <a:noFill/>
        </p:spPr>
        <p:txBody>
          <a:bodyPr/>
          <a:lstStyle/>
          <a:p>
            <a:fld id="{AAF5CE6C-D622-4C24-8FEB-BFD6E2E05DB4}" type="slidenum">
              <a:rPr lang="en-GB" smtClean="0"/>
              <a:pPr/>
              <a:t>104</a:t>
            </a:fld>
            <a:endParaRPr lang="en-GB" smtClean="0"/>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a:ln/>
        </p:spPr>
      </p:sp>
      <p:sp>
        <p:nvSpPr>
          <p:cNvPr id="354307" name="Notes Placeholder 2"/>
          <p:cNvSpPr>
            <a:spLocks noGrp="1"/>
          </p:cNvSpPr>
          <p:nvPr>
            <p:ph type="body" idx="1"/>
          </p:nvPr>
        </p:nvSpPr>
        <p:spPr>
          <a:noFill/>
          <a:ln/>
        </p:spPr>
        <p:txBody>
          <a:bodyPr/>
          <a:lstStyle/>
          <a:p>
            <a:endParaRPr lang="en-US" smtClean="0"/>
          </a:p>
        </p:txBody>
      </p:sp>
      <p:sp>
        <p:nvSpPr>
          <p:cNvPr id="354308" name="Slide Number Placeholder 3"/>
          <p:cNvSpPr>
            <a:spLocks noGrp="1"/>
          </p:cNvSpPr>
          <p:nvPr>
            <p:ph type="sldNum" sz="quarter" idx="5"/>
          </p:nvPr>
        </p:nvSpPr>
        <p:spPr>
          <a:noFill/>
        </p:spPr>
        <p:txBody>
          <a:bodyPr/>
          <a:lstStyle/>
          <a:p>
            <a:fld id="{D3C63918-BBDA-4212-9E91-40AC45B4DBA7}" type="slidenum">
              <a:rPr lang="en-GB" smtClean="0"/>
              <a:pPr/>
              <a:t>105</a:t>
            </a:fld>
            <a:endParaRPr lang="en-GB" smtClean="0"/>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Slide Image Placeholder 1"/>
          <p:cNvSpPr>
            <a:spLocks noGrp="1" noRot="1" noChangeAspect="1" noTextEdit="1"/>
          </p:cNvSpPr>
          <p:nvPr>
            <p:ph type="sldImg"/>
          </p:nvPr>
        </p:nvSpPr>
        <p:spPr>
          <a:ln/>
        </p:spPr>
      </p:sp>
      <p:sp>
        <p:nvSpPr>
          <p:cNvPr id="355331" name="Notes Placeholder 2"/>
          <p:cNvSpPr>
            <a:spLocks noGrp="1"/>
          </p:cNvSpPr>
          <p:nvPr>
            <p:ph type="body" idx="1"/>
          </p:nvPr>
        </p:nvSpPr>
        <p:spPr>
          <a:noFill/>
          <a:ln/>
        </p:spPr>
        <p:txBody>
          <a:bodyPr/>
          <a:lstStyle/>
          <a:p>
            <a:endParaRPr lang="en-US" smtClean="0"/>
          </a:p>
        </p:txBody>
      </p:sp>
      <p:sp>
        <p:nvSpPr>
          <p:cNvPr id="355332" name="Slide Number Placeholder 3"/>
          <p:cNvSpPr>
            <a:spLocks noGrp="1"/>
          </p:cNvSpPr>
          <p:nvPr>
            <p:ph type="sldNum" sz="quarter" idx="5"/>
          </p:nvPr>
        </p:nvSpPr>
        <p:spPr>
          <a:noFill/>
        </p:spPr>
        <p:txBody>
          <a:bodyPr/>
          <a:lstStyle/>
          <a:p>
            <a:fld id="{780301F0-3346-4E48-B473-9B9CEE24ABAB}" type="slidenum">
              <a:rPr lang="en-GB" smtClean="0"/>
              <a:pPr/>
              <a:t>106</a:t>
            </a:fld>
            <a:endParaRPr lang="en-GB" smtClean="0"/>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noFill/>
        </p:spPr>
        <p:txBody>
          <a:bodyPr/>
          <a:lstStyle/>
          <a:p>
            <a:fld id="{512B7B70-1905-4088-9D47-63B88D8E18FE}" type="slidenum">
              <a:rPr lang="en-GB" smtClean="0"/>
              <a:pPr/>
              <a:t>107</a:t>
            </a:fld>
            <a:endParaRPr lang="en-GB" smtClean="0"/>
          </a:p>
        </p:txBody>
      </p:sp>
      <p:sp>
        <p:nvSpPr>
          <p:cNvPr id="356355" name="Rectangle 2"/>
          <p:cNvSpPr>
            <a:spLocks noGrp="1" noRot="1" noChangeAspect="1" noChangeArrowheads="1" noTextEdit="1"/>
          </p:cNvSpPr>
          <p:nvPr>
            <p:ph type="sldImg"/>
          </p:nvPr>
        </p:nvSpPr>
        <p:spPr>
          <a:ln/>
        </p:spPr>
      </p:sp>
      <p:sp>
        <p:nvSpPr>
          <p:cNvPr id="356356" name="Rectangle 3"/>
          <p:cNvSpPr>
            <a:spLocks noGrp="1" noChangeArrowheads="1"/>
          </p:cNvSpPr>
          <p:nvPr>
            <p:ph type="body" idx="1"/>
          </p:nvPr>
        </p:nvSpPr>
        <p:spPr>
          <a:noFill/>
          <a:ln/>
        </p:spPr>
        <p:txBody>
          <a:bodyPr/>
          <a:lstStyle/>
          <a:p>
            <a:pPr eaLnBrk="1" hangingPunct="1"/>
            <a:r>
              <a:rPr lang="en-GB" i="1" smtClean="0"/>
              <a:t>Published on Saturday, March 20, 2004 by the </a:t>
            </a:r>
            <a:r>
              <a:rPr lang="en-GB" i="1" smtClean="0">
                <a:hlinkClick r:id="rId3"/>
              </a:rPr>
              <a:t>lndependent/UK</a:t>
            </a:r>
            <a:r>
              <a:rPr lang="en-GB" i="1" smtClean="0"/>
              <a:t> </a:t>
            </a:r>
            <a:r>
              <a:rPr lang="en-GB" b="1" smtClean="0"/>
              <a:t>Pure? Coke's Attempt to Sell Tap Water Backfires in Cancer Scare by Michael Mccarthy</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Slide Image Placeholder 1"/>
          <p:cNvSpPr>
            <a:spLocks noGrp="1" noRot="1" noChangeAspect="1" noTextEdit="1"/>
          </p:cNvSpPr>
          <p:nvPr>
            <p:ph type="sldImg"/>
          </p:nvPr>
        </p:nvSpPr>
        <p:spPr>
          <a:ln/>
        </p:spPr>
      </p:sp>
      <p:sp>
        <p:nvSpPr>
          <p:cNvPr id="357379" name="Notes Placeholder 2"/>
          <p:cNvSpPr>
            <a:spLocks noGrp="1"/>
          </p:cNvSpPr>
          <p:nvPr>
            <p:ph type="body" idx="1"/>
          </p:nvPr>
        </p:nvSpPr>
        <p:spPr>
          <a:noFill/>
          <a:ln/>
        </p:spPr>
        <p:txBody>
          <a:bodyPr/>
          <a:lstStyle/>
          <a:p>
            <a:endParaRPr lang="en-US" smtClean="0"/>
          </a:p>
        </p:txBody>
      </p:sp>
      <p:sp>
        <p:nvSpPr>
          <p:cNvPr id="357380" name="Slide Number Placeholder 3"/>
          <p:cNvSpPr>
            <a:spLocks noGrp="1"/>
          </p:cNvSpPr>
          <p:nvPr>
            <p:ph type="sldNum" sz="quarter" idx="5"/>
          </p:nvPr>
        </p:nvSpPr>
        <p:spPr>
          <a:noFill/>
        </p:spPr>
        <p:txBody>
          <a:bodyPr/>
          <a:lstStyle/>
          <a:p>
            <a:fld id="{D2554797-D432-4265-9C9B-309E2CB3E654}" type="slidenum">
              <a:rPr lang="en-GB" smtClean="0"/>
              <a:pPr/>
              <a:t>108</a:t>
            </a:fld>
            <a:endParaRPr lang="en-GB" smtClean="0"/>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Slide Image Placeholder 1"/>
          <p:cNvSpPr>
            <a:spLocks noGrp="1" noRot="1" noChangeAspect="1" noTextEdit="1"/>
          </p:cNvSpPr>
          <p:nvPr>
            <p:ph type="sldImg"/>
          </p:nvPr>
        </p:nvSpPr>
        <p:spPr>
          <a:ln/>
        </p:spPr>
      </p:sp>
      <p:sp>
        <p:nvSpPr>
          <p:cNvPr id="358403" name="Notes Placeholder 2"/>
          <p:cNvSpPr>
            <a:spLocks noGrp="1"/>
          </p:cNvSpPr>
          <p:nvPr>
            <p:ph type="body" idx="1"/>
          </p:nvPr>
        </p:nvSpPr>
        <p:spPr>
          <a:noFill/>
          <a:ln/>
        </p:spPr>
        <p:txBody>
          <a:bodyPr/>
          <a:lstStyle/>
          <a:p>
            <a:endParaRPr lang="en-US" smtClean="0"/>
          </a:p>
        </p:txBody>
      </p:sp>
      <p:sp>
        <p:nvSpPr>
          <p:cNvPr id="358404" name="Slide Number Placeholder 3"/>
          <p:cNvSpPr>
            <a:spLocks noGrp="1"/>
          </p:cNvSpPr>
          <p:nvPr>
            <p:ph type="sldNum" sz="quarter" idx="5"/>
          </p:nvPr>
        </p:nvSpPr>
        <p:spPr>
          <a:noFill/>
        </p:spPr>
        <p:txBody>
          <a:bodyPr/>
          <a:lstStyle/>
          <a:p>
            <a:fld id="{9C668624-3229-4D01-9502-E1D4601325A7}" type="slidenum">
              <a:rPr lang="en-GB" smtClean="0"/>
              <a:pPr/>
              <a:t>109</a:t>
            </a:fld>
            <a:endParaRPr lang="en-GB"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0" name="Rectangle 7"/>
          <p:cNvSpPr>
            <a:spLocks noGrp="1" noChangeArrowheads="1"/>
          </p:cNvSpPr>
          <p:nvPr>
            <p:ph type="sldNum" sz="quarter" idx="5"/>
          </p:nvPr>
        </p:nvSpPr>
        <p:spPr>
          <a:noFill/>
        </p:spPr>
        <p:txBody>
          <a:bodyPr/>
          <a:lstStyle/>
          <a:p>
            <a:fld id="{8785B922-531C-4EF0-8C07-BA801854E8BE}" type="slidenum">
              <a:rPr lang="en-GB" smtClean="0"/>
              <a:pPr/>
              <a:t>11</a:t>
            </a:fld>
            <a:endParaRPr lang="en-GB" smtClean="0"/>
          </a:p>
        </p:txBody>
      </p:sp>
      <p:sp>
        <p:nvSpPr>
          <p:cNvPr id="258051" name="Rectangle 2"/>
          <p:cNvSpPr>
            <a:spLocks noGrp="1" noRot="1" noChangeAspect="1" noChangeArrowheads="1" noTextEdit="1"/>
          </p:cNvSpPr>
          <p:nvPr>
            <p:ph type="sldImg"/>
          </p:nvPr>
        </p:nvSpPr>
        <p:spPr>
          <a:ln/>
        </p:spPr>
      </p:sp>
      <p:sp>
        <p:nvSpPr>
          <p:cNvPr id="2580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Slide Image Placeholder 1"/>
          <p:cNvSpPr>
            <a:spLocks noGrp="1" noRot="1" noChangeAspect="1" noTextEdit="1"/>
          </p:cNvSpPr>
          <p:nvPr>
            <p:ph type="sldImg"/>
          </p:nvPr>
        </p:nvSpPr>
        <p:spPr>
          <a:ln/>
        </p:spPr>
      </p:sp>
      <p:sp>
        <p:nvSpPr>
          <p:cNvPr id="359427" name="Notes Placeholder 2"/>
          <p:cNvSpPr>
            <a:spLocks noGrp="1"/>
          </p:cNvSpPr>
          <p:nvPr>
            <p:ph type="body" idx="1"/>
          </p:nvPr>
        </p:nvSpPr>
        <p:spPr>
          <a:noFill/>
          <a:ln/>
        </p:spPr>
        <p:txBody>
          <a:bodyPr/>
          <a:lstStyle/>
          <a:p>
            <a:endParaRPr lang="en-US" smtClean="0"/>
          </a:p>
        </p:txBody>
      </p:sp>
      <p:sp>
        <p:nvSpPr>
          <p:cNvPr id="359428" name="Slide Number Placeholder 3"/>
          <p:cNvSpPr>
            <a:spLocks noGrp="1"/>
          </p:cNvSpPr>
          <p:nvPr>
            <p:ph type="sldNum" sz="quarter" idx="5"/>
          </p:nvPr>
        </p:nvSpPr>
        <p:spPr>
          <a:noFill/>
        </p:spPr>
        <p:txBody>
          <a:bodyPr/>
          <a:lstStyle/>
          <a:p>
            <a:fld id="{22F5E488-6255-46CD-B141-1E59845459B1}" type="slidenum">
              <a:rPr lang="en-GB" smtClean="0"/>
              <a:pPr/>
              <a:t>110</a:t>
            </a:fld>
            <a:endParaRPr lang="en-GB" smtClean="0"/>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Slide Image Placeholder 1"/>
          <p:cNvSpPr>
            <a:spLocks noGrp="1" noRot="1" noChangeAspect="1" noTextEdit="1"/>
          </p:cNvSpPr>
          <p:nvPr>
            <p:ph type="sldImg"/>
          </p:nvPr>
        </p:nvSpPr>
        <p:spPr>
          <a:ln/>
        </p:spPr>
      </p:sp>
      <p:sp>
        <p:nvSpPr>
          <p:cNvPr id="360451" name="Notes Placeholder 2"/>
          <p:cNvSpPr>
            <a:spLocks noGrp="1"/>
          </p:cNvSpPr>
          <p:nvPr>
            <p:ph type="body" idx="1"/>
          </p:nvPr>
        </p:nvSpPr>
        <p:spPr>
          <a:noFill/>
          <a:ln/>
        </p:spPr>
        <p:txBody>
          <a:bodyPr/>
          <a:lstStyle/>
          <a:p>
            <a:endParaRPr lang="en-US" smtClean="0"/>
          </a:p>
        </p:txBody>
      </p:sp>
      <p:sp>
        <p:nvSpPr>
          <p:cNvPr id="360452" name="Slide Number Placeholder 3"/>
          <p:cNvSpPr>
            <a:spLocks noGrp="1"/>
          </p:cNvSpPr>
          <p:nvPr>
            <p:ph type="sldNum" sz="quarter" idx="5"/>
          </p:nvPr>
        </p:nvSpPr>
        <p:spPr>
          <a:noFill/>
        </p:spPr>
        <p:txBody>
          <a:bodyPr/>
          <a:lstStyle/>
          <a:p>
            <a:fld id="{04B12E31-9158-4856-A1DC-A3020B640538}" type="slidenum">
              <a:rPr lang="en-GB" smtClean="0"/>
              <a:pPr/>
              <a:t>111</a:t>
            </a:fld>
            <a:endParaRPr lang="en-GB" smtClean="0"/>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Slide Image Placeholder 1"/>
          <p:cNvSpPr>
            <a:spLocks noGrp="1" noRot="1" noChangeAspect="1" noTextEdit="1"/>
          </p:cNvSpPr>
          <p:nvPr>
            <p:ph type="sldImg"/>
          </p:nvPr>
        </p:nvSpPr>
        <p:spPr>
          <a:ln/>
        </p:spPr>
      </p:sp>
      <p:sp>
        <p:nvSpPr>
          <p:cNvPr id="361475" name="Notes Placeholder 2"/>
          <p:cNvSpPr>
            <a:spLocks noGrp="1"/>
          </p:cNvSpPr>
          <p:nvPr>
            <p:ph type="body" idx="1"/>
          </p:nvPr>
        </p:nvSpPr>
        <p:spPr>
          <a:noFill/>
          <a:ln/>
        </p:spPr>
        <p:txBody>
          <a:bodyPr/>
          <a:lstStyle/>
          <a:p>
            <a:endParaRPr lang="en-US" smtClean="0"/>
          </a:p>
        </p:txBody>
      </p:sp>
      <p:sp>
        <p:nvSpPr>
          <p:cNvPr id="361476" name="Slide Number Placeholder 3"/>
          <p:cNvSpPr>
            <a:spLocks noGrp="1"/>
          </p:cNvSpPr>
          <p:nvPr>
            <p:ph type="sldNum" sz="quarter" idx="5"/>
          </p:nvPr>
        </p:nvSpPr>
        <p:spPr>
          <a:noFill/>
        </p:spPr>
        <p:txBody>
          <a:bodyPr/>
          <a:lstStyle/>
          <a:p>
            <a:fld id="{1FD2324C-AA80-47E7-9E70-582FA2F007C4}" type="slidenum">
              <a:rPr lang="en-GB" smtClean="0"/>
              <a:pPr/>
              <a:t>112</a:t>
            </a:fld>
            <a:endParaRPr lang="en-GB" smtClean="0"/>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Slide Image Placeholder 1"/>
          <p:cNvSpPr>
            <a:spLocks noGrp="1" noRot="1" noChangeAspect="1" noTextEdit="1"/>
          </p:cNvSpPr>
          <p:nvPr>
            <p:ph type="sldImg"/>
          </p:nvPr>
        </p:nvSpPr>
        <p:spPr>
          <a:ln/>
        </p:spPr>
      </p:sp>
      <p:sp>
        <p:nvSpPr>
          <p:cNvPr id="362499" name="Notes Placeholder 2"/>
          <p:cNvSpPr>
            <a:spLocks noGrp="1"/>
          </p:cNvSpPr>
          <p:nvPr>
            <p:ph type="body" idx="1"/>
          </p:nvPr>
        </p:nvSpPr>
        <p:spPr>
          <a:noFill/>
          <a:ln/>
        </p:spPr>
        <p:txBody>
          <a:bodyPr/>
          <a:lstStyle/>
          <a:p>
            <a:endParaRPr lang="en-US" smtClean="0"/>
          </a:p>
        </p:txBody>
      </p:sp>
      <p:sp>
        <p:nvSpPr>
          <p:cNvPr id="362500" name="Slide Number Placeholder 3"/>
          <p:cNvSpPr>
            <a:spLocks noGrp="1"/>
          </p:cNvSpPr>
          <p:nvPr>
            <p:ph type="sldNum" sz="quarter" idx="5"/>
          </p:nvPr>
        </p:nvSpPr>
        <p:spPr>
          <a:noFill/>
        </p:spPr>
        <p:txBody>
          <a:bodyPr/>
          <a:lstStyle/>
          <a:p>
            <a:fld id="{689ACFD2-2E98-4317-92B3-AFE55B3FD3BC}" type="slidenum">
              <a:rPr lang="en-GB" smtClean="0"/>
              <a:pPr/>
              <a:t>113</a:t>
            </a:fld>
            <a:endParaRPr lang="en-GB" smtClean="0"/>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Slide Image Placeholder 1"/>
          <p:cNvSpPr>
            <a:spLocks noGrp="1" noRot="1" noChangeAspect="1" noTextEdit="1"/>
          </p:cNvSpPr>
          <p:nvPr>
            <p:ph type="sldImg"/>
          </p:nvPr>
        </p:nvSpPr>
        <p:spPr>
          <a:ln/>
        </p:spPr>
      </p:sp>
      <p:sp>
        <p:nvSpPr>
          <p:cNvPr id="363523" name="Notes Placeholder 2"/>
          <p:cNvSpPr>
            <a:spLocks noGrp="1"/>
          </p:cNvSpPr>
          <p:nvPr>
            <p:ph type="body" idx="1"/>
          </p:nvPr>
        </p:nvSpPr>
        <p:spPr>
          <a:noFill/>
          <a:ln/>
        </p:spPr>
        <p:txBody>
          <a:bodyPr/>
          <a:lstStyle/>
          <a:p>
            <a:endParaRPr lang="en-US" smtClean="0"/>
          </a:p>
        </p:txBody>
      </p:sp>
      <p:sp>
        <p:nvSpPr>
          <p:cNvPr id="363524" name="Slide Number Placeholder 3"/>
          <p:cNvSpPr>
            <a:spLocks noGrp="1"/>
          </p:cNvSpPr>
          <p:nvPr>
            <p:ph type="sldNum" sz="quarter" idx="5"/>
          </p:nvPr>
        </p:nvSpPr>
        <p:spPr>
          <a:noFill/>
        </p:spPr>
        <p:txBody>
          <a:bodyPr/>
          <a:lstStyle/>
          <a:p>
            <a:fld id="{C11E42CE-7883-4553-B726-D27120F0C489}" type="slidenum">
              <a:rPr lang="en-GB" smtClean="0"/>
              <a:pPr/>
              <a:t>114</a:t>
            </a:fld>
            <a:endParaRPr lang="en-GB" smtClean="0"/>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Slide Image Placeholder 1"/>
          <p:cNvSpPr>
            <a:spLocks noGrp="1" noRot="1" noChangeAspect="1" noTextEdit="1"/>
          </p:cNvSpPr>
          <p:nvPr>
            <p:ph type="sldImg"/>
          </p:nvPr>
        </p:nvSpPr>
        <p:spPr>
          <a:ln/>
        </p:spPr>
      </p:sp>
      <p:sp>
        <p:nvSpPr>
          <p:cNvPr id="364547" name="Notes Placeholder 2"/>
          <p:cNvSpPr>
            <a:spLocks noGrp="1"/>
          </p:cNvSpPr>
          <p:nvPr>
            <p:ph type="body" idx="1"/>
          </p:nvPr>
        </p:nvSpPr>
        <p:spPr>
          <a:noFill/>
          <a:ln/>
        </p:spPr>
        <p:txBody>
          <a:bodyPr/>
          <a:lstStyle/>
          <a:p>
            <a:endParaRPr lang="en-US" smtClean="0"/>
          </a:p>
        </p:txBody>
      </p:sp>
      <p:sp>
        <p:nvSpPr>
          <p:cNvPr id="364548" name="Slide Number Placeholder 3"/>
          <p:cNvSpPr>
            <a:spLocks noGrp="1"/>
          </p:cNvSpPr>
          <p:nvPr>
            <p:ph type="sldNum" sz="quarter" idx="5"/>
          </p:nvPr>
        </p:nvSpPr>
        <p:spPr>
          <a:noFill/>
        </p:spPr>
        <p:txBody>
          <a:bodyPr/>
          <a:lstStyle/>
          <a:p>
            <a:fld id="{6404F17E-1451-45DE-BA17-3CC3E5E5F860}" type="slidenum">
              <a:rPr lang="en-GB" smtClean="0"/>
              <a:pPr/>
              <a:t>115</a:t>
            </a:fld>
            <a:endParaRPr lang="en-GB" smtClean="0"/>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noFill/>
        </p:spPr>
        <p:txBody>
          <a:bodyPr/>
          <a:lstStyle/>
          <a:p>
            <a:fld id="{BA8BB658-D90E-45EB-863C-BD83C03DFA41}" type="slidenum">
              <a:rPr lang="en-GB" smtClean="0"/>
              <a:pPr/>
              <a:t>116</a:t>
            </a:fld>
            <a:endParaRPr lang="en-GB" smtClean="0"/>
          </a:p>
        </p:txBody>
      </p:sp>
      <p:sp>
        <p:nvSpPr>
          <p:cNvPr id="365571" name="Rectangle 2"/>
          <p:cNvSpPr>
            <a:spLocks noGrp="1" noRot="1" noChangeAspect="1" noChangeArrowheads="1" noTextEdit="1"/>
          </p:cNvSpPr>
          <p:nvPr>
            <p:ph type="sldImg"/>
          </p:nvPr>
        </p:nvSpPr>
        <p:spPr>
          <a:ln/>
        </p:spPr>
      </p:sp>
      <p:sp>
        <p:nvSpPr>
          <p:cNvPr id="36557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6594" name="Slide Image Placeholder 1"/>
          <p:cNvSpPr>
            <a:spLocks noGrp="1" noRot="1" noChangeAspect="1" noTextEdit="1"/>
          </p:cNvSpPr>
          <p:nvPr>
            <p:ph type="sldImg"/>
          </p:nvPr>
        </p:nvSpPr>
        <p:spPr>
          <a:ln/>
        </p:spPr>
      </p:sp>
      <p:sp>
        <p:nvSpPr>
          <p:cNvPr id="366595" name="Notes Placeholder 2"/>
          <p:cNvSpPr>
            <a:spLocks noGrp="1"/>
          </p:cNvSpPr>
          <p:nvPr>
            <p:ph type="body" idx="1"/>
          </p:nvPr>
        </p:nvSpPr>
        <p:spPr>
          <a:noFill/>
          <a:ln/>
        </p:spPr>
        <p:txBody>
          <a:bodyPr/>
          <a:lstStyle/>
          <a:p>
            <a:endParaRPr lang="en-US" smtClean="0"/>
          </a:p>
        </p:txBody>
      </p:sp>
      <p:sp>
        <p:nvSpPr>
          <p:cNvPr id="366596" name="Slide Number Placeholder 3"/>
          <p:cNvSpPr>
            <a:spLocks noGrp="1"/>
          </p:cNvSpPr>
          <p:nvPr>
            <p:ph type="sldNum" sz="quarter" idx="5"/>
          </p:nvPr>
        </p:nvSpPr>
        <p:spPr>
          <a:noFill/>
        </p:spPr>
        <p:txBody>
          <a:bodyPr/>
          <a:lstStyle/>
          <a:p>
            <a:fld id="{5719815D-B61A-4985-A484-4028C2FAE17F}" type="slidenum">
              <a:rPr lang="en-GB" smtClean="0"/>
              <a:pPr/>
              <a:t>117</a:t>
            </a:fld>
            <a:endParaRPr lang="en-GB" smtClean="0"/>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noFill/>
          <a:ln/>
        </p:spPr>
        <p:txBody>
          <a:bodyPr/>
          <a:lstStyle/>
          <a:p>
            <a:endParaRPr lang="en-US" smtClean="0"/>
          </a:p>
        </p:txBody>
      </p:sp>
      <p:sp>
        <p:nvSpPr>
          <p:cNvPr id="367620" name="Slide Number Placeholder 3"/>
          <p:cNvSpPr>
            <a:spLocks noGrp="1"/>
          </p:cNvSpPr>
          <p:nvPr>
            <p:ph type="sldNum" sz="quarter" idx="5"/>
          </p:nvPr>
        </p:nvSpPr>
        <p:spPr>
          <a:noFill/>
        </p:spPr>
        <p:txBody>
          <a:bodyPr/>
          <a:lstStyle/>
          <a:p>
            <a:fld id="{0FC7FDBE-1A49-40E0-B2FE-3BDB3A5AC9A1}" type="slidenum">
              <a:rPr lang="en-GB" smtClean="0"/>
              <a:pPr/>
              <a:t>118</a:t>
            </a:fld>
            <a:endParaRPr lang="en-GB" smtClean="0"/>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Slide Image Placeholder 1"/>
          <p:cNvSpPr>
            <a:spLocks noGrp="1" noRot="1" noChangeAspect="1" noTextEdit="1"/>
          </p:cNvSpPr>
          <p:nvPr>
            <p:ph type="sldImg"/>
          </p:nvPr>
        </p:nvSpPr>
        <p:spPr>
          <a:ln/>
        </p:spPr>
      </p:sp>
      <p:sp>
        <p:nvSpPr>
          <p:cNvPr id="368643" name="Notes Placeholder 2"/>
          <p:cNvSpPr>
            <a:spLocks noGrp="1"/>
          </p:cNvSpPr>
          <p:nvPr>
            <p:ph type="body" idx="1"/>
          </p:nvPr>
        </p:nvSpPr>
        <p:spPr>
          <a:noFill/>
          <a:ln/>
        </p:spPr>
        <p:txBody>
          <a:bodyPr/>
          <a:lstStyle/>
          <a:p>
            <a:endParaRPr lang="en-US" smtClean="0"/>
          </a:p>
        </p:txBody>
      </p:sp>
      <p:sp>
        <p:nvSpPr>
          <p:cNvPr id="368644" name="Slide Number Placeholder 3"/>
          <p:cNvSpPr>
            <a:spLocks noGrp="1"/>
          </p:cNvSpPr>
          <p:nvPr>
            <p:ph type="sldNum" sz="quarter" idx="5"/>
          </p:nvPr>
        </p:nvSpPr>
        <p:spPr>
          <a:noFill/>
        </p:spPr>
        <p:txBody>
          <a:bodyPr/>
          <a:lstStyle/>
          <a:p>
            <a:fld id="{04C0905B-397B-4C26-B18D-4425888FF43A}" type="slidenum">
              <a:rPr lang="en-GB" smtClean="0"/>
              <a:pPr/>
              <a:t>119</a:t>
            </a:fld>
            <a:endParaRPr lang="en-GB"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Slide Image Placeholder 1"/>
          <p:cNvSpPr>
            <a:spLocks noGrp="1" noRot="1" noChangeAspect="1" noTextEdit="1"/>
          </p:cNvSpPr>
          <p:nvPr>
            <p:ph type="sldImg"/>
          </p:nvPr>
        </p:nvSpPr>
        <p:spPr>
          <a:ln/>
        </p:spPr>
      </p:sp>
      <p:sp>
        <p:nvSpPr>
          <p:cNvPr id="259075" name="Notes Placeholder 2"/>
          <p:cNvSpPr>
            <a:spLocks noGrp="1"/>
          </p:cNvSpPr>
          <p:nvPr>
            <p:ph type="body" idx="1"/>
          </p:nvPr>
        </p:nvSpPr>
        <p:spPr>
          <a:noFill/>
          <a:ln/>
        </p:spPr>
        <p:txBody>
          <a:bodyPr/>
          <a:lstStyle/>
          <a:p>
            <a:endParaRPr lang="en-US" smtClean="0"/>
          </a:p>
        </p:txBody>
      </p:sp>
      <p:sp>
        <p:nvSpPr>
          <p:cNvPr id="259076" name="Slide Number Placeholder 3"/>
          <p:cNvSpPr>
            <a:spLocks noGrp="1"/>
          </p:cNvSpPr>
          <p:nvPr>
            <p:ph type="sldNum" sz="quarter" idx="5"/>
          </p:nvPr>
        </p:nvSpPr>
        <p:spPr>
          <a:noFill/>
        </p:spPr>
        <p:txBody>
          <a:bodyPr/>
          <a:lstStyle/>
          <a:p>
            <a:fld id="{7A6EC7B3-8423-4EB3-BF8B-CA398F247E6A}" type="slidenum">
              <a:rPr lang="en-GB" smtClean="0"/>
              <a:pPr/>
              <a:t>12</a:t>
            </a:fld>
            <a:endParaRPr lang="en-GB" smtClean="0"/>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Slide Image Placeholder 1"/>
          <p:cNvSpPr>
            <a:spLocks noGrp="1" noRot="1" noChangeAspect="1" noTextEdit="1"/>
          </p:cNvSpPr>
          <p:nvPr>
            <p:ph type="sldImg"/>
          </p:nvPr>
        </p:nvSpPr>
        <p:spPr>
          <a:ln/>
        </p:spPr>
      </p:sp>
      <p:sp>
        <p:nvSpPr>
          <p:cNvPr id="369667" name="Notes Placeholder 2"/>
          <p:cNvSpPr>
            <a:spLocks noGrp="1"/>
          </p:cNvSpPr>
          <p:nvPr>
            <p:ph type="body" idx="1"/>
          </p:nvPr>
        </p:nvSpPr>
        <p:spPr>
          <a:noFill/>
          <a:ln/>
        </p:spPr>
        <p:txBody>
          <a:bodyPr/>
          <a:lstStyle/>
          <a:p>
            <a:endParaRPr lang="en-US" smtClean="0"/>
          </a:p>
        </p:txBody>
      </p:sp>
      <p:sp>
        <p:nvSpPr>
          <p:cNvPr id="369668" name="Slide Number Placeholder 3"/>
          <p:cNvSpPr>
            <a:spLocks noGrp="1"/>
          </p:cNvSpPr>
          <p:nvPr>
            <p:ph type="sldNum" sz="quarter" idx="5"/>
          </p:nvPr>
        </p:nvSpPr>
        <p:spPr>
          <a:noFill/>
        </p:spPr>
        <p:txBody>
          <a:bodyPr/>
          <a:lstStyle/>
          <a:p>
            <a:fld id="{F0F31D85-E350-4B6A-A97F-24EFD6BACD02}" type="slidenum">
              <a:rPr lang="en-GB" smtClean="0"/>
              <a:pPr/>
              <a:t>120</a:t>
            </a:fld>
            <a:endParaRPr lang="en-GB" smtClean="0"/>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Slide Image Placeholder 1"/>
          <p:cNvSpPr>
            <a:spLocks noGrp="1" noRot="1" noChangeAspect="1" noTextEdit="1"/>
          </p:cNvSpPr>
          <p:nvPr>
            <p:ph type="sldImg"/>
          </p:nvPr>
        </p:nvSpPr>
        <p:spPr>
          <a:ln/>
        </p:spPr>
      </p:sp>
      <p:sp>
        <p:nvSpPr>
          <p:cNvPr id="370691" name="Notes Placeholder 2"/>
          <p:cNvSpPr>
            <a:spLocks noGrp="1"/>
          </p:cNvSpPr>
          <p:nvPr>
            <p:ph type="body" idx="1"/>
          </p:nvPr>
        </p:nvSpPr>
        <p:spPr>
          <a:noFill/>
          <a:ln/>
        </p:spPr>
        <p:txBody>
          <a:bodyPr/>
          <a:lstStyle/>
          <a:p>
            <a:endParaRPr lang="en-US" smtClean="0"/>
          </a:p>
        </p:txBody>
      </p:sp>
      <p:sp>
        <p:nvSpPr>
          <p:cNvPr id="370692" name="Slide Number Placeholder 3"/>
          <p:cNvSpPr>
            <a:spLocks noGrp="1"/>
          </p:cNvSpPr>
          <p:nvPr>
            <p:ph type="sldNum" sz="quarter" idx="5"/>
          </p:nvPr>
        </p:nvSpPr>
        <p:spPr>
          <a:noFill/>
        </p:spPr>
        <p:txBody>
          <a:bodyPr/>
          <a:lstStyle/>
          <a:p>
            <a:fld id="{6C84EE16-7F4F-41C0-9A0A-52407309D98B}" type="slidenum">
              <a:rPr lang="en-GB" smtClean="0"/>
              <a:pPr/>
              <a:t>121</a:t>
            </a:fld>
            <a:endParaRPr lang="en-GB" smtClean="0"/>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Slide Image Placeholder 1"/>
          <p:cNvSpPr>
            <a:spLocks noGrp="1" noRot="1" noChangeAspect="1" noTextEdit="1"/>
          </p:cNvSpPr>
          <p:nvPr>
            <p:ph type="sldImg"/>
          </p:nvPr>
        </p:nvSpPr>
        <p:spPr>
          <a:ln/>
        </p:spPr>
      </p:sp>
      <p:sp>
        <p:nvSpPr>
          <p:cNvPr id="371715" name="Notes Placeholder 2"/>
          <p:cNvSpPr>
            <a:spLocks noGrp="1"/>
          </p:cNvSpPr>
          <p:nvPr>
            <p:ph type="body" idx="1"/>
          </p:nvPr>
        </p:nvSpPr>
        <p:spPr>
          <a:noFill/>
          <a:ln/>
        </p:spPr>
        <p:txBody>
          <a:bodyPr/>
          <a:lstStyle/>
          <a:p>
            <a:endParaRPr lang="en-US" smtClean="0"/>
          </a:p>
        </p:txBody>
      </p:sp>
      <p:sp>
        <p:nvSpPr>
          <p:cNvPr id="371716" name="Slide Number Placeholder 3"/>
          <p:cNvSpPr>
            <a:spLocks noGrp="1"/>
          </p:cNvSpPr>
          <p:nvPr>
            <p:ph type="sldNum" sz="quarter" idx="5"/>
          </p:nvPr>
        </p:nvSpPr>
        <p:spPr>
          <a:noFill/>
        </p:spPr>
        <p:txBody>
          <a:bodyPr/>
          <a:lstStyle/>
          <a:p>
            <a:fld id="{785935DC-3582-4A8C-80DA-D4391E8D874B}" type="slidenum">
              <a:rPr lang="en-GB" smtClean="0"/>
              <a:pPr/>
              <a:t>122</a:t>
            </a:fld>
            <a:endParaRPr lang="en-GB" smtClean="0"/>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a:ln/>
        </p:spPr>
      </p:sp>
      <p:sp>
        <p:nvSpPr>
          <p:cNvPr id="372739" name="Notes Placeholder 2"/>
          <p:cNvSpPr>
            <a:spLocks noGrp="1"/>
          </p:cNvSpPr>
          <p:nvPr>
            <p:ph type="body" idx="1"/>
          </p:nvPr>
        </p:nvSpPr>
        <p:spPr>
          <a:noFill/>
          <a:ln/>
        </p:spPr>
        <p:txBody>
          <a:bodyPr/>
          <a:lstStyle/>
          <a:p>
            <a:endParaRPr lang="en-US" smtClean="0"/>
          </a:p>
        </p:txBody>
      </p:sp>
      <p:sp>
        <p:nvSpPr>
          <p:cNvPr id="372740" name="Slide Number Placeholder 3"/>
          <p:cNvSpPr>
            <a:spLocks noGrp="1"/>
          </p:cNvSpPr>
          <p:nvPr>
            <p:ph type="sldNum" sz="quarter" idx="5"/>
          </p:nvPr>
        </p:nvSpPr>
        <p:spPr>
          <a:noFill/>
        </p:spPr>
        <p:txBody>
          <a:bodyPr/>
          <a:lstStyle/>
          <a:p>
            <a:fld id="{6983BD0C-C056-4F2D-A63E-4936DB27409D}" type="slidenum">
              <a:rPr lang="en-GB" smtClean="0"/>
              <a:pPr/>
              <a:t>123</a:t>
            </a:fld>
            <a:endParaRPr lang="en-GB" smtClean="0"/>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a:ln/>
        </p:spPr>
      </p:sp>
      <p:sp>
        <p:nvSpPr>
          <p:cNvPr id="373763" name="Notes Placeholder 2"/>
          <p:cNvSpPr>
            <a:spLocks noGrp="1"/>
          </p:cNvSpPr>
          <p:nvPr>
            <p:ph type="body" idx="1"/>
          </p:nvPr>
        </p:nvSpPr>
        <p:spPr>
          <a:noFill/>
          <a:ln/>
        </p:spPr>
        <p:txBody>
          <a:bodyPr/>
          <a:lstStyle/>
          <a:p>
            <a:endParaRPr lang="en-US" smtClean="0"/>
          </a:p>
        </p:txBody>
      </p:sp>
      <p:sp>
        <p:nvSpPr>
          <p:cNvPr id="373764" name="Slide Number Placeholder 3"/>
          <p:cNvSpPr>
            <a:spLocks noGrp="1"/>
          </p:cNvSpPr>
          <p:nvPr>
            <p:ph type="sldNum" sz="quarter" idx="5"/>
          </p:nvPr>
        </p:nvSpPr>
        <p:spPr>
          <a:noFill/>
        </p:spPr>
        <p:txBody>
          <a:bodyPr/>
          <a:lstStyle/>
          <a:p>
            <a:fld id="{59E6CDE3-0734-4757-8B66-6B8705878FBC}" type="slidenum">
              <a:rPr lang="en-GB" smtClean="0"/>
              <a:pPr/>
              <a:t>124</a:t>
            </a:fld>
            <a:endParaRPr lang="en-GB" smtClean="0"/>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6" name="Slide Image Placeholder 1"/>
          <p:cNvSpPr>
            <a:spLocks noGrp="1" noRot="1" noChangeAspect="1" noTextEdit="1"/>
          </p:cNvSpPr>
          <p:nvPr>
            <p:ph type="sldImg"/>
          </p:nvPr>
        </p:nvSpPr>
        <p:spPr>
          <a:ln/>
        </p:spPr>
      </p:sp>
      <p:sp>
        <p:nvSpPr>
          <p:cNvPr id="374787" name="Notes Placeholder 2"/>
          <p:cNvSpPr>
            <a:spLocks noGrp="1"/>
          </p:cNvSpPr>
          <p:nvPr>
            <p:ph type="body" idx="1"/>
          </p:nvPr>
        </p:nvSpPr>
        <p:spPr>
          <a:noFill/>
          <a:ln/>
        </p:spPr>
        <p:txBody>
          <a:bodyPr/>
          <a:lstStyle/>
          <a:p>
            <a:endParaRPr lang="en-US" smtClean="0"/>
          </a:p>
        </p:txBody>
      </p:sp>
      <p:sp>
        <p:nvSpPr>
          <p:cNvPr id="374788" name="Slide Number Placeholder 3"/>
          <p:cNvSpPr>
            <a:spLocks noGrp="1"/>
          </p:cNvSpPr>
          <p:nvPr>
            <p:ph type="sldNum" sz="quarter" idx="5"/>
          </p:nvPr>
        </p:nvSpPr>
        <p:spPr>
          <a:noFill/>
        </p:spPr>
        <p:txBody>
          <a:bodyPr/>
          <a:lstStyle/>
          <a:p>
            <a:fld id="{592BFE06-6985-4ADF-ABE5-4E6537D25616}" type="slidenum">
              <a:rPr lang="en-GB" smtClean="0"/>
              <a:pPr/>
              <a:t>125</a:t>
            </a:fld>
            <a:endParaRPr lang="en-GB" smtClean="0"/>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a:ln/>
        </p:spPr>
      </p:sp>
      <p:sp>
        <p:nvSpPr>
          <p:cNvPr id="375811" name="Notes Placeholder 2"/>
          <p:cNvSpPr>
            <a:spLocks noGrp="1"/>
          </p:cNvSpPr>
          <p:nvPr>
            <p:ph type="body" idx="1"/>
          </p:nvPr>
        </p:nvSpPr>
        <p:spPr>
          <a:noFill/>
          <a:ln/>
        </p:spPr>
        <p:txBody>
          <a:bodyPr/>
          <a:lstStyle/>
          <a:p>
            <a:endParaRPr lang="en-US" smtClean="0"/>
          </a:p>
        </p:txBody>
      </p:sp>
      <p:sp>
        <p:nvSpPr>
          <p:cNvPr id="375812" name="Slide Number Placeholder 3"/>
          <p:cNvSpPr>
            <a:spLocks noGrp="1"/>
          </p:cNvSpPr>
          <p:nvPr>
            <p:ph type="sldNum" sz="quarter" idx="5"/>
          </p:nvPr>
        </p:nvSpPr>
        <p:spPr>
          <a:noFill/>
        </p:spPr>
        <p:txBody>
          <a:bodyPr/>
          <a:lstStyle/>
          <a:p>
            <a:fld id="{A5725F84-A032-407F-940F-35266EEA1E36}" type="slidenum">
              <a:rPr lang="en-GB" smtClean="0"/>
              <a:pPr/>
              <a:t>126</a:t>
            </a:fld>
            <a:endParaRPr lang="en-GB" smtClean="0"/>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p:spPr>
        <p:txBody>
          <a:bodyPr/>
          <a:lstStyle/>
          <a:p>
            <a:endParaRPr lang="en-US" smtClean="0"/>
          </a:p>
        </p:txBody>
      </p:sp>
      <p:sp>
        <p:nvSpPr>
          <p:cNvPr id="376836" name="Slide Number Placeholder 3"/>
          <p:cNvSpPr>
            <a:spLocks noGrp="1"/>
          </p:cNvSpPr>
          <p:nvPr>
            <p:ph type="sldNum" sz="quarter" idx="5"/>
          </p:nvPr>
        </p:nvSpPr>
        <p:spPr>
          <a:noFill/>
        </p:spPr>
        <p:txBody>
          <a:bodyPr/>
          <a:lstStyle/>
          <a:p>
            <a:fld id="{2BC256E5-2894-4CF4-9319-7FB90422D1A0}" type="slidenum">
              <a:rPr lang="en-GB" smtClean="0"/>
              <a:pPr/>
              <a:t>127</a:t>
            </a:fld>
            <a:endParaRPr lang="en-GB" smtClean="0"/>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Slide Image Placeholder 1"/>
          <p:cNvSpPr>
            <a:spLocks noGrp="1" noRot="1" noChangeAspect="1" noTextEdit="1"/>
          </p:cNvSpPr>
          <p:nvPr>
            <p:ph type="sldImg"/>
          </p:nvPr>
        </p:nvSpPr>
        <p:spPr>
          <a:ln/>
        </p:spPr>
      </p:sp>
      <p:sp>
        <p:nvSpPr>
          <p:cNvPr id="377859" name="Notes Placeholder 2"/>
          <p:cNvSpPr>
            <a:spLocks noGrp="1"/>
          </p:cNvSpPr>
          <p:nvPr>
            <p:ph type="body" idx="1"/>
          </p:nvPr>
        </p:nvSpPr>
        <p:spPr>
          <a:noFill/>
          <a:ln/>
        </p:spPr>
        <p:txBody>
          <a:bodyPr/>
          <a:lstStyle/>
          <a:p>
            <a:endParaRPr lang="en-US" smtClean="0"/>
          </a:p>
        </p:txBody>
      </p:sp>
      <p:sp>
        <p:nvSpPr>
          <p:cNvPr id="377860" name="Slide Number Placeholder 3"/>
          <p:cNvSpPr>
            <a:spLocks noGrp="1"/>
          </p:cNvSpPr>
          <p:nvPr>
            <p:ph type="sldNum" sz="quarter" idx="5"/>
          </p:nvPr>
        </p:nvSpPr>
        <p:spPr>
          <a:noFill/>
        </p:spPr>
        <p:txBody>
          <a:bodyPr/>
          <a:lstStyle/>
          <a:p>
            <a:fld id="{FE2320F9-F9D9-4FA0-94DD-984BD4272ECC}" type="slidenum">
              <a:rPr lang="en-GB" smtClean="0"/>
              <a:pPr/>
              <a:t>128</a:t>
            </a:fld>
            <a:endParaRPr lang="en-GB" smtClean="0"/>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Slide Image Placeholder 1"/>
          <p:cNvSpPr>
            <a:spLocks noGrp="1" noRot="1" noChangeAspect="1" noTextEdit="1"/>
          </p:cNvSpPr>
          <p:nvPr>
            <p:ph type="sldImg"/>
          </p:nvPr>
        </p:nvSpPr>
        <p:spPr>
          <a:ln/>
        </p:spPr>
      </p:sp>
      <p:sp>
        <p:nvSpPr>
          <p:cNvPr id="378883" name="Notes Placeholder 2"/>
          <p:cNvSpPr>
            <a:spLocks noGrp="1"/>
          </p:cNvSpPr>
          <p:nvPr>
            <p:ph type="body" idx="1"/>
          </p:nvPr>
        </p:nvSpPr>
        <p:spPr>
          <a:noFill/>
          <a:ln/>
        </p:spPr>
        <p:txBody>
          <a:bodyPr/>
          <a:lstStyle/>
          <a:p>
            <a:endParaRPr lang="en-US" smtClean="0"/>
          </a:p>
        </p:txBody>
      </p:sp>
      <p:sp>
        <p:nvSpPr>
          <p:cNvPr id="378884" name="Slide Number Placeholder 3"/>
          <p:cNvSpPr>
            <a:spLocks noGrp="1"/>
          </p:cNvSpPr>
          <p:nvPr>
            <p:ph type="sldNum" sz="quarter" idx="5"/>
          </p:nvPr>
        </p:nvSpPr>
        <p:spPr>
          <a:noFill/>
        </p:spPr>
        <p:txBody>
          <a:bodyPr/>
          <a:lstStyle/>
          <a:p>
            <a:fld id="{BD46A2CE-C6B0-43BB-908C-350598F6AC9D}" type="slidenum">
              <a:rPr lang="en-GB" smtClean="0"/>
              <a:pPr/>
              <a:t>129</a:t>
            </a:fld>
            <a:endParaRPr lang="en-GB"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Slide Image Placeholder 1"/>
          <p:cNvSpPr>
            <a:spLocks noGrp="1" noRot="1" noChangeAspect="1" noTextEdit="1"/>
          </p:cNvSpPr>
          <p:nvPr>
            <p:ph type="sldImg"/>
          </p:nvPr>
        </p:nvSpPr>
        <p:spPr>
          <a:ln/>
        </p:spPr>
      </p:sp>
      <p:sp>
        <p:nvSpPr>
          <p:cNvPr id="260099" name="Notes Placeholder 2"/>
          <p:cNvSpPr>
            <a:spLocks noGrp="1"/>
          </p:cNvSpPr>
          <p:nvPr>
            <p:ph type="body" idx="1"/>
          </p:nvPr>
        </p:nvSpPr>
        <p:spPr>
          <a:noFill/>
          <a:ln/>
        </p:spPr>
        <p:txBody>
          <a:bodyPr/>
          <a:lstStyle/>
          <a:p>
            <a:endParaRPr lang="en-US" smtClean="0"/>
          </a:p>
        </p:txBody>
      </p:sp>
      <p:sp>
        <p:nvSpPr>
          <p:cNvPr id="260100" name="Slide Number Placeholder 3"/>
          <p:cNvSpPr>
            <a:spLocks noGrp="1"/>
          </p:cNvSpPr>
          <p:nvPr>
            <p:ph type="sldNum" sz="quarter" idx="5"/>
          </p:nvPr>
        </p:nvSpPr>
        <p:spPr>
          <a:noFill/>
        </p:spPr>
        <p:txBody>
          <a:bodyPr/>
          <a:lstStyle/>
          <a:p>
            <a:fld id="{C4BC2AD8-22F2-4A00-926D-8358B60E7411}" type="slidenum">
              <a:rPr lang="en-GB" smtClean="0"/>
              <a:pPr/>
              <a:t>13</a:t>
            </a:fld>
            <a:endParaRPr lang="en-GB" smtClean="0"/>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a:ln/>
        </p:spPr>
      </p:sp>
      <p:sp>
        <p:nvSpPr>
          <p:cNvPr id="379907" name="Notes Placeholder 2"/>
          <p:cNvSpPr>
            <a:spLocks noGrp="1"/>
          </p:cNvSpPr>
          <p:nvPr>
            <p:ph type="body" idx="1"/>
          </p:nvPr>
        </p:nvSpPr>
        <p:spPr>
          <a:noFill/>
          <a:ln/>
        </p:spPr>
        <p:txBody>
          <a:bodyPr/>
          <a:lstStyle/>
          <a:p>
            <a:endParaRPr lang="en-US" smtClean="0"/>
          </a:p>
        </p:txBody>
      </p:sp>
      <p:sp>
        <p:nvSpPr>
          <p:cNvPr id="379908" name="Slide Number Placeholder 3"/>
          <p:cNvSpPr>
            <a:spLocks noGrp="1"/>
          </p:cNvSpPr>
          <p:nvPr>
            <p:ph type="sldNum" sz="quarter" idx="5"/>
          </p:nvPr>
        </p:nvSpPr>
        <p:spPr>
          <a:noFill/>
        </p:spPr>
        <p:txBody>
          <a:bodyPr/>
          <a:lstStyle/>
          <a:p>
            <a:fld id="{B59D12DF-72BB-4758-8370-72AF511231B1}" type="slidenum">
              <a:rPr lang="en-GB" smtClean="0"/>
              <a:pPr/>
              <a:t>130</a:t>
            </a:fld>
            <a:endParaRPr lang="en-GB" smtClean="0"/>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Slide Image Placeholder 1"/>
          <p:cNvSpPr>
            <a:spLocks noGrp="1" noRot="1" noChangeAspect="1" noTextEdit="1"/>
          </p:cNvSpPr>
          <p:nvPr>
            <p:ph type="sldImg"/>
          </p:nvPr>
        </p:nvSpPr>
        <p:spPr>
          <a:ln/>
        </p:spPr>
      </p:sp>
      <p:sp>
        <p:nvSpPr>
          <p:cNvPr id="380931" name="Notes Placeholder 2"/>
          <p:cNvSpPr>
            <a:spLocks noGrp="1"/>
          </p:cNvSpPr>
          <p:nvPr>
            <p:ph type="body" idx="1"/>
          </p:nvPr>
        </p:nvSpPr>
        <p:spPr>
          <a:noFill/>
          <a:ln/>
        </p:spPr>
        <p:txBody>
          <a:bodyPr/>
          <a:lstStyle/>
          <a:p>
            <a:endParaRPr lang="en-US" smtClean="0"/>
          </a:p>
        </p:txBody>
      </p:sp>
      <p:sp>
        <p:nvSpPr>
          <p:cNvPr id="380932" name="Slide Number Placeholder 3"/>
          <p:cNvSpPr>
            <a:spLocks noGrp="1"/>
          </p:cNvSpPr>
          <p:nvPr>
            <p:ph type="sldNum" sz="quarter" idx="5"/>
          </p:nvPr>
        </p:nvSpPr>
        <p:spPr>
          <a:noFill/>
        </p:spPr>
        <p:txBody>
          <a:bodyPr/>
          <a:lstStyle/>
          <a:p>
            <a:fld id="{43D7D9E3-A7B5-487B-A575-FD5C1DEA3C2B}" type="slidenum">
              <a:rPr lang="en-GB" smtClean="0"/>
              <a:pPr/>
              <a:t>131</a:t>
            </a:fld>
            <a:endParaRPr lang="en-GB" smtClean="0"/>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Slide Image Placeholder 1"/>
          <p:cNvSpPr>
            <a:spLocks noGrp="1" noRot="1" noChangeAspect="1" noTextEdit="1"/>
          </p:cNvSpPr>
          <p:nvPr>
            <p:ph type="sldImg"/>
          </p:nvPr>
        </p:nvSpPr>
        <p:spPr>
          <a:ln/>
        </p:spPr>
      </p:sp>
      <p:sp>
        <p:nvSpPr>
          <p:cNvPr id="381955" name="Notes Placeholder 2"/>
          <p:cNvSpPr>
            <a:spLocks noGrp="1"/>
          </p:cNvSpPr>
          <p:nvPr>
            <p:ph type="body" idx="1"/>
          </p:nvPr>
        </p:nvSpPr>
        <p:spPr>
          <a:noFill/>
          <a:ln/>
        </p:spPr>
        <p:txBody>
          <a:bodyPr/>
          <a:lstStyle/>
          <a:p>
            <a:endParaRPr lang="en-US" smtClean="0"/>
          </a:p>
        </p:txBody>
      </p:sp>
      <p:sp>
        <p:nvSpPr>
          <p:cNvPr id="381956" name="Slide Number Placeholder 3"/>
          <p:cNvSpPr>
            <a:spLocks noGrp="1"/>
          </p:cNvSpPr>
          <p:nvPr>
            <p:ph type="sldNum" sz="quarter" idx="5"/>
          </p:nvPr>
        </p:nvSpPr>
        <p:spPr>
          <a:noFill/>
        </p:spPr>
        <p:txBody>
          <a:bodyPr/>
          <a:lstStyle/>
          <a:p>
            <a:fld id="{EBDA8D7B-9BCD-4F16-A725-BAB17FC54C28}" type="slidenum">
              <a:rPr lang="en-GB" smtClean="0"/>
              <a:pPr/>
              <a:t>132</a:t>
            </a:fld>
            <a:endParaRPr lang="en-GB" smtClean="0"/>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Slide Image Placeholder 1"/>
          <p:cNvSpPr>
            <a:spLocks noGrp="1" noRot="1" noChangeAspect="1" noTextEdit="1"/>
          </p:cNvSpPr>
          <p:nvPr>
            <p:ph type="sldImg"/>
          </p:nvPr>
        </p:nvSpPr>
        <p:spPr>
          <a:ln/>
        </p:spPr>
      </p:sp>
      <p:sp>
        <p:nvSpPr>
          <p:cNvPr id="382979" name="Notes Placeholder 2"/>
          <p:cNvSpPr>
            <a:spLocks noGrp="1"/>
          </p:cNvSpPr>
          <p:nvPr>
            <p:ph type="body" idx="1"/>
          </p:nvPr>
        </p:nvSpPr>
        <p:spPr>
          <a:noFill/>
          <a:ln/>
        </p:spPr>
        <p:txBody>
          <a:bodyPr/>
          <a:lstStyle/>
          <a:p>
            <a:endParaRPr lang="en-US" smtClean="0"/>
          </a:p>
        </p:txBody>
      </p:sp>
      <p:sp>
        <p:nvSpPr>
          <p:cNvPr id="382980" name="Slide Number Placeholder 3"/>
          <p:cNvSpPr>
            <a:spLocks noGrp="1"/>
          </p:cNvSpPr>
          <p:nvPr>
            <p:ph type="sldNum" sz="quarter" idx="5"/>
          </p:nvPr>
        </p:nvSpPr>
        <p:spPr>
          <a:noFill/>
        </p:spPr>
        <p:txBody>
          <a:bodyPr/>
          <a:lstStyle/>
          <a:p>
            <a:fld id="{6939BFB0-A644-4B7D-9B5F-7FA484ED0472}" type="slidenum">
              <a:rPr lang="en-GB" smtClean="0"/>
              <a:pPr/>
              <a:t>133</a:t>
            </a:fld>
            <a:endParaRPr lang="en-GB" smtClean="0"/>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Slide Image Placeholder 1"/>
          <p:cNvSpPr>
            <a:spLocks noGrp="1" noRot="1" noChangeAspect="1" noTextEdit="1"/>
          </p:cNvSpPr>
          <p:nvPr>
            <p:ph type="sldImg"/>
          </p:nvPr>
        </p:nvSpPr>
        <p:spPr>
          <a:ln/>
        </p:spPr>
      </p:sp>
      <p:sp>
        <p:nvSpPr>
          <p:cNvPr id="384003" name="Notes Placeholder 2"/>
          <p:cNvSpPr>
            <a:spLocks noGrp="1"/>
          </p:cNvSpPr>
          <p:nvPr>
            <p:ph type="body" idx="1"/>
          </p:nvPr>
        </p:nvSpPr>
        <p:spPr>
          <a:noFill/>
          <a:ln/>
        </p:spPr>
        <p:txBody>
          <a:bodyPr/>
          <a:lstStyle/>
          <a:p>
            <a:endParaRPr lang="en-US" smtClean="0"/>
          </a:p>
        </p:txBody>
      </p:sp>
      <p:sp>
        <p:nvSpPr>
          <p:cNvPr id="384004" name="Slide Number Placeholder 3"/>
          <p:cNvSpPr>
            <a:spLocks noGrp="1"/>
          </p:cNvSpPr>
          <p:nvPr>
            <p:ph type="sldNum" sz="quarter" idx="5"/>
          </p:nvPr>
        </p:nvSpPr>
        <p:spPr>
          <a:noFill/>
        </p:spPr>
        <p:txBody>
          <a:bodyPr/>
          <a:lstStyle/>
          <a:p>
            <a:fld id="{E0E7BE43-3A04-45E7-A5AB-123696CDEC14}" type="slidenum">
              <a:rPr lang="en-GB" smtClean="0"/>
              <a:pPr/>
              <a:t>134</a:t>
            </a:fld>
            <a:endParaRPr lang="en-GB" smtClean="0"/>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Slide Image Placeholder 1"/>
          <p:cNvSpPr>
            <a:spLocks noGrp="1" noRot="1" noChangeAspect="1" noTextEdit="1"/>
          </p:cNvSpPr>
          <p:nvPr>
            <p:ph type="sldImg"/>
          </p:nvPr>
        </p:nvSpPr>
        <p:spPr>
          <a:ln/>
        </p:spPr>
      </p:sp>
      <p:sp>
        <p:nvSpPr>
          <p:cNvPr id="385027" name="Notes Placeholder 2"/>
          <p:cNvSpPr>
            <a:spLocks noGrp="1"/>
          </p:cNvSpPr>
          <p:nvPr>
            <p:ph type="body" idx="1"/>
          </p:nvPr>
        </p:nvSpPr>
        <p:spPr>
          <a:noFill/>
          <a:ln/>
        </p:spPr>
        <p:txBody>
          <a:bodyPr/>
          <a:lstStyle/>
          <a:p>
            <a:endParaRPr lang="en-US" smtClean="0"/>
          </a:p>
        </p:txBody>
      </p:sp>
      <p:sp>
        <p:nvSpPr>
          <p:cNvPr id="385028" name="Slide Number Placeholder 3"/>
          <p:cNvSpPr>
            <a:spLocks noGrp="1"/>
          </p:cNvSpPr>
          <p:nvPr>
            <p:ph type="sldNum" sz="quarter" idx="5"/>
          </p:nvPr>
        </p:nvSpPr>
        <p:spPr>
          <a:noFill/>
        </p:spPr>
        <p:txBody>
          <a:bodyPr/>
          <a:lstStyle/>
          <a:p>
            <a:fld id="{E562F703-ECFF-4343-858B-2CDA08B0F092}" type="slidenum">
              <a:rPr lang="en-GB" smtClean="0"/>
              <a:pPr/>
              <a:t>135</a:t>
            </a:fld>
            <a:endParaRPr lang="en-GB" smtClean="0"/>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Slide Image Placeholder 1"/>
          <p:cNvSpPr>
            <a:spLocks noGrp="1" noRot="1" noChangeAspect="1" noTextEdit="1"/>
          </p:cNvSpPr>
          <p:nvPr>
            <p:ph type="sldImg"/>
          </p:nvPr>
        </p:nvSpPr>
        <p:spPr>
          <a:ln/>
        </p:spPr>
      </p:sp>
      <p:sp>
        <p:nvSpPr>
          <p:cNvPr id="386051" name="Notes Placeholder 2"/>
          <p:cNvSpPr>
            <a:spLocks noGrp="1"/>
          </p:cNvSpPr>
          <p:nvPr>
            <p:ph type="body" idx="1"/>
          </p:nvPr>
        </p:nvSpPr>
        <p:spPr>
          <a:noFill/>
          <a:ln/>
        </p:spPr>
        <p:txBody>
          <a:bodyPr/>
          <a:lstStyle/>
          <a:p>
            <a:endParaRPr lang="en-US" smtClean="0"/>
          </a:p>
        </p:txBody>
      </p:sp>
      <p:sp>
        <p:nvSpPr>
          <p:cNvPr id="386052" name="Slide Number Placeholder 3"/>
          <p:cNvSpPr>
            <a:spLocks noGrp="1"/>
          </p:cNvSpPr>
          <p:nvPr>
            <p:ph type="sldNum" sz="quarter" idx="5"/>
          </p:nvPr>
        </p:nvSpPr>
        <p:spPr>
          <a:noFill/>
        </p:spPr>
        <p:txBody>
          <a:bodyPr/>
          <a:lstStyle/>
          <a:p>
            <a:fld id="{12BDE24F-3AB2-4446-A377-2EA291F01829}" type="slidenum">
              <a:rPr lang="en-GB" smtClean="0"/>
              <a:pPr/>
              <a:t>136</a:t>
            </a:fld>
            <a:endParaRPr lang="en-GB" smtClean="0"/>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Slide Image Placeholder 1"/>
          <p:cNvSpPr>
            <a:spLocks noGrp="1" noRot="1" noChangeAspect="1" noTextEdit="1"/>
          </p:cNvSpPr>
          <p:nvPr>
            <p:ph type="sldImg"/>
          </p:nvPr>
        </p:nvSpPr>
        <p:spPr>
          <a:ln/>
        </p:spPr>
      </p:sp>
      <p:sp>
        <p:nvSpPr>
          <p:cNvPr id="387075" name="Notes Placeholder 2"/>
          <p:cNvSpPr>
            <a:spLocks noGrp="1"/>
          </p:cNvSpPr>
          <p:nvPr>
            <p:ph type="body" idx="1"/>
          </p:nvPr>
        </p:nvSpPr>
        <p:spPr>
          <a:noFill/>
          <a:ln/>
        </p:spPr>
        <p:txBody>
          <a:bodyPr/>
          <a:lstStyle/>
          <a:p>
            <a:endParaRPr lang="en-US" smtClean="0"/>
          </a:p>
        </p:txBody>
      </p:sp>
      <p:sp>
        <p:nvSpPr>
          <p:cNvPr id="387076" name="Slide Number Placeholder 3"/>
          <p:cNvSpPr>
            <a:spLocks noGrp="1"/>
          </p:cNvSpPr>
          <p:nvPr>
            <p:ph type="sldNum" sz="quarter" idx="5"/>
          </p:nvPr>
        </p:nvSpPr>
        <p:spPr>
          <a:noFill/>
        </p:spPr>
        <p:txBody>
          <a:bodyPr/>
          <a:lstStyle/>
          <a:p>
            <a:fld id="{17B371BD-7CD7-4074-A8B3-B0FEA6C80F3A}" type="slidenum">
              <a:rPr lang="en-GB" smtClean="0"/>
              <a:pPr/>
              <a:t>137</a:t>
            </a:fld>
            <a:endParaRPr lang="en-GB" smtClean="0"/>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Slide Image Placeholder 1"/>
          <p:cNvSpPr>
            <a:spLocks noGrp="1" noRot="1" noChangeAspect="1" noTextEdit="1"/>
          </p:cNvSpPr>
          <p:nvPr>
            <p:ph type="sldImg"/>
          </p:nvPr>
        </p:nvSpPr>
        <p:spPr>
          <a:ln/>
        </p:spPr>
      </p:sp>
      <p:sp>
        <p:nvSpPr>
          <p:cNvPr id="388099" name="Notes Placeholder 2"/>
          <p:cNvSpPr>
            <a:spLocks noGrp="1"/>
          </p:cNvSpPr>
          <p:nvPr>
            <p:ph type="body" idx="1"/>
          </p:nvPr>
        </p:nvSpPr>
        <p:spPr>
          <a:noFill/>
          <a:ln/>
        </p:spPr>
        <p:txBody>
          <a:bodyPr/>
          <a:lstStyle/>
          <a:p>
            <a:endParaRPr lang="en-US" smtClean="0"/>
          </a:p>
        </p:txBody>
      </p:sp>
      <p:sp>
        <p:nvSpPr>
          <p:cNvPr id="388100" name="Slide Number Placeholder 3"/>
          <p:cNvSpPr>
            <a:spLocks noGrp="1"/>
          </p:cNvSpPr>
          <p:nvPr>
            <p:ph type="sldNum" sz="quarter" idx="5"/>
          </p:nvPr>
        </p:nvSpPr>
        <p:spPr>
          <a:noFill/>
        </p:spPr>
        <p:txBody>
          <a:bodyPr/>
          <a:lstStyle/>
          <a:p>
            <a:fld id="{3BDD201B-F5D1-4F9F-8290-2D3D4A9B5BF0}" type="slidenum">
              <a:rPr lang="en-GB" smtClean="0"/>
              <a:pPr/>
              <a:t>138</a:t>
            </a:fld>
            <a:endParaRPr lang="en-GB" smtClean="0"/>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Rectangle 7"/>
          <p:cNvSpPr>
            <a:spLocks noGrp="1" noChangeArrowheads="1"/>
          </p:cNvSpPr>
          <p:nvPr>
            <p:ph type="sldNum" sz="quarter" idx="5"/>
          </p:nvPr>
        </p:nvSpPr>
        <p:spPr>
          <a:noFill/>
        </p:spPr>
        <p:txBody>
          <a:bodyPr/>
          <a:lstStyle/>
          <a:p>
            <a:fld id="{FC2954E7-9DBD-4CA6-BC95-0D33378A92E2}" type="slidenum">
              <a:rPr lang="en-GB" smtClean="0"/>
              <a:pPr/>
              <a:t>139</a:t>
            </a:fld>
            <a:endParaRPr lang="en-GB" smtClean="0"/>
          </a:p>
        </p:txBody>
      </p:sp>
      <p:sp>
        <p:nvSpPr>
          <p:cNvPr id="389123" name="Rectangle 2"/>
          <p:cNvSpPr>
            <a:spLocks noGrp="1" noRot="1" noChangeAspect="1" noChangeArrowheads="1" noTextEdit="1"/>
          </p:cNvSpPr>
          <p:nvPr>
            <p:ph type="sldImg"/>
          </p:nvPr>
        </p:nvSpPr>
        <p:spPr>
          <a:ln/>
        </p:spPr>
      </p:sp>
      <p:sp>
        <p:nvSpPr>
          <p:cNvPr id="3891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a:ln/>
        </p:spPr>
      </p:sp>
      <p:sp>
        <p:nvSpPr>
          <p:cNvPr id="261123" name="Notes Placeholder 2"/>
          <p:cNvSpPr>
            <a:spLocks noGrp="1"/>
          </p:cNvSpPr>
          <p:nvPr>
            <p:ph type="body" idx="1"/>
          </p:nvPr>
        </p:nvSpPr>
        <p:spPr>
          <a:noFill/>
          <a:ln/>
        </p:spPr>
        <p:txBody>
          <a:bodyPr/>
          <a:lstStyle/>
          <a:p>
            <a:endParaRPr lang="en-US" smtClean="0"/>
          </a:p>
        </p:txBody>
      </p:sp>
      <p:sp>
        <p:nvSpPr>
          <p:cNvPr id="261124" name="Slide Number Placeholder 3"/>
          <p:cNvSpPr>
            <a:spLocks noGrp="1"/>
          </p:cNvSpPr>
          <p:nvPr>
            <p:ph type="sldNum" sz="quarter" idx="5"/>
          </p:nvPr>
        </p:nvSpPr>
        <p:spPr>
          <a:noFill/>
        </p:spPr>
        <p:txBody>
          <a:bodyPr/>
          <a:lstStyle/>
          <a:p>
            <a:fld id="{5B948AC1-4AB4-4639-964E-84DE42A0D184}" type="slidenum">
              <a:rPr lang="en-GB" smtClean="0"/>
              <a:pPr/>
              <a:t>14</a:t>
            </a:fld>
            <a:endParaRPr lang="en-GB" smtClean="0"/>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noFill/>
        </p:spPr>
        <p:txBody>
          <a:bodyPr/>
          <a:lstStyle/>
          <a:p>
            <a:fld id="{121A6977-F4ED-4BC0-AEC4-DC65EA09E6F4}" type="slidenum">
              <a:rPr lang="en-GB" smtClean="0"/>
              <a:pPr/>
              <a:t>140</a:t>
            </a:fld>
            <a:endParaRPr lang="en-GB" smtClean="0"/>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Slide Image Placeholder 1"/>
          <p:cNvSpPr>
            <a:spLocks noGrp="1" noRot="1" noChangeAspect="1" noTextEdit="1"/>
          </p:cNvSpPr>
          <p:nvPr>
            <p:ph type="sldImg"/>
          </p:nvPr>
        </p:nvSpPr>
        <p:spPr>
          <a:ln/>
        </p:spPr>
      </p:sp>
      <p:sp>
        <p:nvSpPr>
          <p:cNvPr id="391171" name="Notes Placeholder 2"/>
          <p:cNvSpPr>
            <a:spLocks noGrp="1"/>
          </p:cNvSpPr>
          <p:nvPr>
            <p:ph type="body" idx="1"/>
          </p:nvPr>
        </p:nvSpPr>
        <p:spPr>
          <a:noFill/>
          <a:ln/>
        </p:spPr>
        <p:txBody>
          <a:bodyPr/>
          <a:lstStyle/>
          <a:p>
            <a:endParaRPr lang="en-US" smtClean="0"/>
          </a:p>
        </p:txBody>
      </p:sp>
      <p:sp>
        <p:nvSpPr>
          <p:cNvPr id="391172" name="Slide Number Placeholder 3"/>
          <p:cNvSpPr>
            <a:spLocks noGrp="1"/>
          </p:cNvSpPr>
          <p:nvPr>
            <p:ph type="sldNum" sz="quarter" idx="5"/>
          </p:nvPr>
        </p:nvSpPr>
        <p:spPr>
          <a:noFill/>
        </p:spPr>
        <p:txBody>
          <a:bodyPr/>
          <a:lstStyle/>
          <a:p>
            <a:fld id="{0CB2C2B6-2387-40A1-81C6-E83CE7D13839}" type="slidenum">
              <a:rPr lang="en-GB" smtClean="0"/>
              <a:pPr/>
              <a:t>141</a:t>
            </a:fld>
            <a:endParaRPr lang="en-GB" smtClean="0"/>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Slide Image Placeholder 1"/>
          <p:cNvSpPr>
            <a:spLocks noGrp="1" noRot="1" noChangeAspect="1" noTextEdit="1"/>
          </p:cNvSpPr>
          <p:nvPr>
            <p:ph type="sldImg"/>
          </p:nvPr>
        </p:nvSpPr>
        <p:spPr>
          <a:ln/>
        </p:spPr>
      </p:sp>
      <p:sp>
        <p:nvSpPr>
          <p:cNvPr id="392195" name="Notes Placeholder 2"/>
          <p:cNvSpPr>
            <a:spLocks noGrp="1"/>
          </p:cNvSpPr>
          <p:nvPr>
            <p:ph type="body" idx="1"/>
          </p:nvPr>
        </p:nvSpPr>
        <p:spPr>
          <a:noFill/>
          <a:ln/>
        </p:spPr>
        <p:txBody>
          <a:bodyPr/>
          <a:lstStyle/>
          <a:p>
            <a:endParaRPr lang="en-US" smtClean="0"/>
          </a:p>
        </p:txBody>
      </p:sp>
      <p:sp>
        <p:nvSpPr>
          <p:cNvPr id="392196" name="Slide Number Placeholder 3"/>
          <p:cNvSpPr>
            <a:spLocks noGrp="1"/>
          </p:cNvSpPr>
          <p:nvPr>
            <p:ph type="sldNum" sz="quarter" idx="5"/>
          </p:nvPr>
        </p:nvSpPr>
        <p:spPr>
          <a:noFill/>
        </p:spPr>
        <p:txBody>
          <a:bodyPr/>
          <a:lstStyle/>
          <a:p>
            <a:fld id="{D8A3EB8A-E307-4CF1-9D85-0D9A6FD4CA0F}" type="slidenum">
              <a:rPr lang="en-GB" smtClean="0"/>
              <a:pPr/>
              <a:t>142</a:t>
            </a:fld>
            <a:endParaRPr lang="en-GB" smtClean="0"/>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Slide Image Placeholder 1"/>
          <p:cNvSpPr>
            <a:spLocks noGrp="1" noRot="1" noChangeAspect="1" noTextEdit="1"/>
          </p:cNvSpPr>
          <p:nvPr>
            <p:ph type="sldImg"/>
          </p:nvPr>
        </p:nvSpPr>
        <p:spPr>
          <a:ln/>
        </p:spPr>
      </p:sp>
      <p:sp>
        <p:nvSpPr>
          <p:cNvPr id="393219" name="Notes Placeholder 2"/>
          <p:cNvSpPr>
            <a:spLocks noGrp="1"/>
          </p:cNvSpPr>
          <p:nvPr>
            <p:ph type="body" idx="1"/>
          </p:nvPr>
        </p:nvSpPr>
        <p:spPr>
          <a:noFill/>
          <a:ln/>
        </p:spPr>
        <p:txBody>
          <a:bodyPr/>
          <a:lstStyle/>
          <a:p>
            <a:endParaRPr lang="en-US" smtClean="0"/>
          </a:p>
        </p:txBody>
      </p:sp>
      <p:sp>
        <p:nvSpPr>
          <p:cNvPr id="393220" name="Slide Number Placeholder 3"/>
          <p:cNvSpPr>
            <a:spLocks noGrp="1"/>
          </p:cNvSpPr>
          <p:nvPr>
            <p:ph type="sldNum" sz="quarter" idx="5"/>
          </p:nvPr>
        </p:nvSpPr>
        <p:spPr>
          <a:noFill/>
        </p:spPr>
        <p:txBody>
          <a:bodyPr/>
          <a:lstStyle/>
          <a:p>
            <a:fld id="{F4CBD27E-7E18-4D0B-A77A-181365AEC419}" type="slidenum">
              <a:rPr lang="en-GB" smtClean="0"/>
              <a:pPr/>
              <a:t>143</a:t>
            </a:fld>
            <a:endParaRPr lang="en-GB" smtClean="0"/>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Slide Image Placeholder 1"/>
          <p:cNvSpPr>
            <a:spLocks noGrp="1" noRot="1" noChangeAspect="1" noTextEdit="1"/>
          </p:cNvSpPr>
          <p:nvPr>
            <p:ph type="sldImg"/>
          </p:nvPr>
        </p:nvSpPr>
        <p:spPr>
          <a:ln/>
        </p:spPr>
      </p:sp>
      <p:sp>
        <p:nvSpPr>
          <p:cNvPr id="394243" name="Notes Placeholder 2"/>
          <p:cNvSpPr>
            <a:spLocks noGrp="1"/>
          </p:cNvSpPr>
          <p:nvPr>
            <p:ph type="body" idx="1"/>
          </p:nvPr>
        </p:nvSpPr>
        <p:spPr>
          <a:noFill/>
          <a:ln/>
        </p:spPr>
        <p:txBody>
          <a:bodyPr/>
          <a:lstStyle/>
          <a:p>
            <a:endParaRPr lang="en-US" smtClean="0"/>
          </a:p>
        </p:txBody>
      </p:sp>
      <p:sp>
        <p:nvSpPr>
          <p:cNvPr id="394244" name="Slide Number Placeholder 3"/>
          <p:cNvSpPr>
            <a:spLocks noGrp="1"/>
          </p:cNvSpPr>
          <p:nvPr>
            <p:ph type="sldNum" sz="quarter" idx="5"/>
          </p:nvPr>
        </p:nvSpPr>
        <p:spPr>
          <a:noFill/>
        </p:spPr>
        <p:txBody>
          <a:bodyPr/>
          <a:lstStyle/>
          <a:p>
            <a:fld id="{68371D83-D755-4899-B357-E667BA51538D}" type="slidenum">
              <a:rPr lang="en-GB" smtClean="0"/>
              <a:pPr/>
              <a:t>144</a:t>
            </a:fld>
            <a:endParaRPr lang="en-GB" smtClean="0"/>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Slide Image Placeholder 1"/>
          <p:cNvSpPr>
            <a:spLocks noGrp="1" noRot="1" noChangeAspect="1" noTextEdit="1"/>
          </p:cNvSpPr>
          <p:nvPr>
            <p:ph type="sldImg"/>
          </p:nvPr>
        </p:nvSpPr>
        <p:spPr>
          <a:ln/>
        </p:spPr>
      </p:sp>
      <p:sp>
        <p:nvSpPr>
          <p:cNvPr id="395267" name="Notes Placeholder 2"/>
          <p:cNvSpPr>
            <a:spLocks noGrp="1"/>
          </p:cNvSpPr>
          <p:nvPr>
            <p:ph type="body" idx="1"/>
          </p:nvPr>
        </p:nvSpPr>
        <p:spPr>
          <a:noFill/>
          <a:ln/>
        </p:spPr>
        <p:txBody>
          <a:bodyPr/>
          <a:lstStyle/>
          <a:p>
            <a:endParaRPr lang="en-US" smtClean="0"/>
          </a:p>
        </p:txBody>
      </p:sp>
      <p:sp>
        <p:nvSpPr>
          <p:cNvPr id="395268" name="Slide Number Placeholder 3"/>
          <p:cNvSpPr>
            <a:spLocks noGrp="1"/>
          </p:cNvSpPr>
          <p:nvPr>
            <p:ph type="sldNum" sz="quarter" idx="5"/>
          </p:nvPr>
        </p:nvSpPr>
        <p:spPr>
          <a:noFill/>
        </p:spPr>
        <p:txBody>
          <a:bodyPr/>
          <a:lstStyle/>
          <a:p>
            <a:fld id="{CE8AECA6-593F-4D91-B097-18E1D57BD7F5}" type="slidenum">
              <a:rPr lang="en-GB" smtClean="0"/>
              <a:pPr/>
              <a:t>145</a:t>
            </a:fld>
            <a:endParaRPr lang="en-GB" smtClean="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Slide Image Placeholder 1"/>
          <p:cNvSpPr>
            <a:spLocks noGrp="1" noRot="1" noChangeAspect="1" noTextEdit="1"/>
          </p:cNvSpPr>
          <p:nvPr>
            <p:ph type="sldImg"/>
          </p:nvPr>
        </p:nvSpPr>
        <p:spPr>
          <a:ln/>
        </p:spPr>
      </p:sp>
      <p:sp>
        <p:nvSpPr>
          <p:cNvPr id="396291" name="Notes Placeholder 2"/>
          <p:cNvSpPr>
            <a:spLocks noGrp="1"/>
          </p:cNvSpPr>
          <p:nvPr>
            <p:ph type="body" idx="1"/>
          </p:nvPr>
        </p:nvSpPr>
        <p:spPr>
          <a:noFill/>
          <a:ln/>
        </p:spPr>
        <p:txBody>
          <a:bodyPr/>
          <a:lstStyle/>
          <a:p>
            <a:endParaRPr lang="en-US" smtClean="0"/>
          </a:p>
        </p:txBody>
      </p:sp>
      <p:sp>
        <p:nvSpPr>
          <p:cNvPr id="396292" name="Slide Number Placeholder 3"/>
          <p:cNvSpPr>
            <a:spLocks noGrp="1"/>
          </p:cNvSpPr>
          <p:nvPr>
            <p:ph type="sldNum" sz="quarter" idx="5"/>
          </p:nvPr>
        </p:nvSpPr>
        <p:spPr>
          <a:noFill/>
        </p:spPr>
        <p:txBody>
          <a:bodyPr/>
          <a:lstStyle/>
          <a:p>
            <a:fld id="{0ADFE9ED-4AEB-4C9F-83CC-28C25DD429DA}" type="slidenum">
              <a:rPr lang="en-GB" smtClean="0"/>
              <a:pPr/>
              <a:t>146</a:t>
            </a:fld>
            <a:endParaRPr lang="en-GB" smtClean="0"/>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Slide Image Placeholder 1"/>
          <p:cNvSpPr>
            <a:spLocks noGrp="1" noRot="1" noChangeAspect="1" noTextEdit="1"/>
          </p:cNvSpPr>
          <p:nvPr>
            <p:ph type="sldImg"/>
          </p:nvPr>
        </p:nvSpPr>
        <p:spPr>
          <a:ln/>
        </p:spPr>
      </p:sp>
      <p:sp>
        <p:nvSpPr>
          <p:cNvPr id="397315" name="Notes Placeholder 2"/>
          <p:cNvSpPr>
            <a:spLocks noGrp="1"/>
          </p:cNvSpPr>
          <p:nvPr>
            <p:ph type="body" idx="1"/>
          </p:nvPr>
        </p:nvSpPr>
        <p:spPr>
          <a:noFill/>
          <a:ln/>
        </p:spPr>
        <p:txBody>
          <a:bodyPr/>
          <a:lstStyle/>
          <a:p>
            <a:endParaRPr lang="en-US" smtClean="0"/>
          </a:p>
        </p:txBody>
      </p:sp>
      <p:sp>
        <p:nvSpPr>
          <p:cNvPr id="397316" name="Slide Number Placeholder 3"/>
          <p:cNvSpPr>
            <a:spLocks noGrp="1"/>
          </p:cNvSpPr>
          <p:nvPr>
            <p:ph type="sldNum" sz="quarter" idx="5"/>
          </p:nvPr>
        </p:nvSpPr>
        <p:spPr>
          <a:noFill/>
        </p:spPr>
        <p:txBody>
          <a:bodyPr/>
          <a:lstStyle/>
          <a:p>
            <a:fld id="{8D1AF111-599B-4C20-ADD6-F57D9C853C1F}" type="slidenum">
              <a:rPr lang="en-GB" smtClean="0"/>
              <a:pPr/>
              <a:t>147</a:t>
            </a:fld>
            <a:endParaRPr lang="en-GB" smtClean="0"/>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Slide Image Placeholder 1"/>
          <p:cNvSpPr>
            <a:spLocks noGrp="1" noRot="1" noChangeAspect="1" noTextEdit="1"/>
          </p:cNvSpPr>
          <p:nvPr>
            <p:ph type="sldImg"/>
          </p:nvPr>
        </p:nvSpPr>
        <p:spPr>
          <a:ln/>
        </p:spPr>
      </p:sp>
      <p:sp>
        <p:nvSpPr>
          <p:cNvPr id="398339" name="Notes Placeholder 2"/>
          <p:cNvSpPr>
            <a:spLocks noGrp="1"/>
          </p:cNvSpPr>
          <p:nvPr>
            <p:ph type="body" idx="1"/>
          </p:nvPr>
        </p:nvSpPr>
        <p:spPr>
          <a:noFill/>
          <a:ln/>
        </p:spPr>
        <p:txBody>
          <a:bodyPr/>
          <a:lstStyle/>
          <a:p>
            <a:endParaRPr lang="en-US" smtClean="0"/>
          </a:p>
        </p:txBody>
      </p:sp>
      <p:sp>
        <p:nvSpPr>
          <p:cNvPr id="398340" name="Slide Number Placeholder 3"/>
          <p:cNvSpPr>
            <a:spLocks noGrp="1"/>
          </p:cNvSpPr>
          <p:nvPr>
            <p:ph type="sldNum" sz="quarter" idx="5"/>
          </p:nvPr>
        </p:nvSpPr>
        <p:spPr>
          <a:noFill/>
        </p:spPr>
        <p:txBody>
          <a:bodyPr/>
          <a:lstStyle/>
          <a:p>
            <a:fld id="{C5A229DA-AE12-4EE3-B439-DC60637FF393}" type="slidenum">
              <a:rPr lang="en-GB" smtClean="0"/>
              <a:pPr/>
              <a:t>148</a:t>
            </a:fld>
            <a:endParaRPr lang="en-GB" smtClean="0"/>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Slide Image Placeholder 1"/>
          <p:cNvSpPr>
            <a:spLocks noGrp="1" noRot="1" noChangeAspect="1" noTextEdit="1"/>
          </p:cNvSpPr>
          <p:nvPr>
            <p:ph type="sldImg"/>
          </p:nvPr>
        </p:nvSpPr>
        <p:spPr>
          <a:ln/>
        </p:spPr>
      </p:sp>
      <p:sp>
        <p:nvSpPr>
          <p:cNvPr id="399363" name="Notes Placeholder 2"/>
          <p:cNvSpPr>
            <a:spLocks noGrp="1"/>
          </p:cNvSpPr>
          <p:nvPr>
            <p:ph type="body" idx="1"/>
          </p:nvPr>
        </p:nvSpPr>
        <p:spPr>
          <a:noFill/>
          <a:ln/>
        </p:spPr>
        <p:txBody>
          <a:bodyPr/>
          <a:lstStyle/>
          <a:p>
            <a:endParaRPr lang="en-US" smtClean="0"/>
          </a:p>
        </p:txBody>
      </p:sp>
      <p:sp>
        <p:nvSpPr>
          <p:cNvPr id="399364" name="Slide Number Placeholder 3"/>
          <p:cNvSpPr>
            <a:spLocks noGrp="1"/>
          </p:cNvSpPr>
          <p:nvPr>
            <p:ph type="sldNum" sz="quarter" idx="5"/>
          </p:nvPr>
        </p:nvSpPr>
        <p:spPr>
          <a:noFill/>
        </p:spPr>
        <p:txBody>
          <a:bodyPr/>
          <a:lstStyle/>
          <a:p>
            <a:fld id="{BB891826-4D84-4FF1-AA72-6CB695B8CE28}" type="slidenum">
              <a:rPr lang="en-GB" smtClean="0"/>
              <a:pPr/>
              <a:t>149</a:t>
            </a:fld>
            <a:endParaRPr lang="en-GB"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p:spPr>
        <p:txBody>
          <a:bodyPr/>
          <a:lstStyle/>
          <a:p>
            <a:fld id="{0846FF18-96F0-430A-A2B2-514FB5F61207}" type="slidenum">
              <a:rPr lang="en-GB" smtClean="0"/>
              <a:pPr/>
              <a:t>15</a:t>
            </a:fld>
            <a:endParaRPr lang="en-GB" smtClean="0"/>
          </a:p>
        </p:txBody>
      </p:sp>
      <p:sp>
        <p:nvSpPr>
          <p:cNvPr id="262147" name="Rectangle 2"/>
          <p:cNvSpPr>
            <a:spLocks noGrp="1" noRot="1" noChangeAspect="1" noChangeArrowheads="1" noTextEdit="1"/>
          </p:cNvSpPr>
          <p:nvPr>
            <p:ph type="sldImg"/>
          </p:nvPr>
        </p:nvSpPr>
        <p:spPr>
          <a:ln/>
        </p:spPr>
      </p:sp>
      <p:sp>
        <p:nvSpPr>
          <p:cNvPr id="2621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Slide Image Placeholder 1"/>
          <p:cNvSpPr>
            <a:spLocks noGrp="1" noRot="1" noChangeAspect="1" noTextEdit="1"/>
          </p:cNvSpPr>
          <p:nvPr>
            <p:ph type="sldImg"/>
          </p:nvPr>
        </p:nvSpPr>
        <p:spPr>
          <a:ln/>
        </p:spPr>
      </p:sp>
      <p:sp>
        <p:nvSpPr>
          <p:cNvPr id="400387" name="Notes Placeholder 2"/>
          <p:cNvSpPr>
            <a:spLocks noGrp="1"/>
          </p:cNvSpPr>
          <p:nvPr>
            <p:ph type="body" idx="1"/>
          </p:nvPr>
        </p:nvSpPr>
        <p:spPr>
          <a:noFill/>
          <a:ln/>
        </p:spPr>
        <p:txBody>
          <a:bodyPr/>
          <a:lstStyle/>
          <a:p>
            <a:endParaRPr lang="en-US" smtClean="0"/>
          </a:p>
        </p:txBody>
      </p:sp>
      <p:sp>
        <p:nvSpPr>
          <p:cNvPr id="400388" name="Slide Number Placeholder 3"/>
          <p:cNvSpPr>
            <a:spLocks noGrp="1"/>
          </p:cNvSpPr>
          <p:nvPr>
            <p:ph type="sldNum" sz="quarter" idx="5"/>
          </p:nvPr>
        </p:nvSpPr>
        <p:spPr>
          <a:noFill/>
        </p:spPr>
        <p:txBody>
          <a:bodyPr/>
          <a:lstStyle/>
          <a:p>
            <a:fld id="{9212CC85-7AE6-467A-A2E8-5CAA1FED821A}" type="slidenum">
              <a:rPr lang="en-GB" smtClean="0"/>
              <a:pPr/>
              <a:t>150</a:t>
            </a:fld>
            <a:endParaRPr lang="en-GB" smtClean="0"/>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Slide Image Placeholder 1"/>
          <p:cNvSpPr>
            <a:spLocks noGrp="1" noRot="1" noChangeAspect="1" noTextEdit="1"/>
          </p:cNvSpPr>
          <p:nvPr>
            <p:ph type="sldImg"/>
          </p:nvPr>
        </p:nvSpPr>
        <p:spPr>
          <a:ln/>
        </p:spPr>
      </p:sp>
      <p:sp>
        <p:nvSpPr>
          <p:cNvPr id="401411" name="Notes Placeholder 2"/>
          <p:cNvSpPr>
            <a:spLocks noGrp="1"/>
          </p:cNvSpPr>
          <p:nvPr>
            <p:ph type="body" idx="1"/>
          </p:nvPr>
        </p:nvSpPr>
        <p:spPr>
          <a:noFill/>
          <a:ln/>
        </p:spPr>
        <p:txBody>
          <a:bodyPr/>
          <a:lstStyle/>
          <a:p>
            <a:endParaRPr lang="en-US" smtClean="0"/>
          </a:p>
        </p:txBody>
      </p:sp>
      <p:sp>
        <p:nvSpPr>
          <p:cNvPr id="401412" name="Slide Number Placeholder 3"/>
          <p:cNvSpPr>
            <a:spLocks noGrp="1"/>
          </p:cNvSpPr>
          <p:nvPr>
            <p:ph type="sldNum" sz="quarter" idx="5"/>
          </p:nvPr>
        </p:nvSpPr>
        <p:spPr>
          <a:noFill/>
        </p:spPr>
        <p:txBody>
          <a:bodyPr/>
          <a:lstStyle/>
          <a:p>
            <a:fld id="{90510B09-2832-41FF-9E98-038C1EB62F74}" type="slidenum">
              <a:rPr lang="en-GB" smtClean="0"/>
              <a:pPr/>
              <a:t>151</a:t>
            </a:fld>
            <a:endParaRPr lang="en-GB" smtClean="0"/>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noFill/>
          <a:ln/>
        </p:spPr>
        <p:txBody>
          <a:bodyPr/>
          <a:lstStyle/>
          <a:p>
            <a:endParaRPr lang="en-US" smtClean="0"/>
          </a:p>
        </p:txBody>
      </p:sp>
      <p:sp>
        <p:nvSpPr>
          <p:cNvPr id="402436" name="Slide Number Placeholder 3"/>
          <p:cNvSpPr>
            <a:spLocks noGrp="1"/>
          </p:cNvSpPr>
          <p:nvPr>
            <p:ph type="sldNum" sz="quarter" idx="5"/>
          </p:nvPr>
        </p:nvSpPr>
        <p:spPr>
          <a:noFill/>
        </p:spPr>
        <p:txBody>
          <a:bodyPr/>
          <a:lstStyle/>
          <a:p>
            <a:fld id="{84AA25DA-0BF4-4A22-A622-94018ED18F80}" type="slidenum">
              <a:rPr lang="en-GB" smtClean="0"/>
              <a:pPr/>
              <a:t>152</a:t>
            </a:fld>
            <a:endParaRPr lang="en-GB" smtClean="0"/>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Slide Image Placeholder 1"/>
          <p:cNvSpPr>
            <a:spLocks noGrp="1" noRot="1" noChangeAspect="1" noTextEdit="1"/>
          </p:cNvSpPr>
          <p:nvPr>
            <p:ph type="sldImg"/>
          </p:nvPr>
        </p:nvSpPr>
        <p:spPr>
          <a:ln/>
        </p:spPr>
      </p:sp>
      <p:sp>
        <p:nvSpPr>
          <p:cNvPr id="403459" name="Notes Placeholder 2"/>
          <p:cNvSpPr>
            <a:spLocks noGrp="1"/>
          </p:cNvSpPr>
          <p:nvPr>
            <p:ph type="body" idx="1"/>
          </p:nvPr>
        </p:nvSpPr>
        <p:spPr>
          <a:noFill/>
          <a:ln/>
        </p:spPr>
        <p:txBody>
          <a:bodyPr/>
          <a:lstStyle/>
          <a:p>
            <a:endParaRPr lang="en-US" smtClean="0"/>
          </a:p>
        </p:txBody>
      </p:sp>
      <p:sp>
        <p:nvSpPr>
          <p:cNvPr id="403460" name="Slide Number Placeholder 3"/>
          <p:cNvSpPr>
            <a:spLocks noGrp="1"/>
          </p:cNvSpPr>
          <p:nvPr>
            <p:ph type="sldNum" sz="quarter" idx="5"/>
          </p:nvPr>
        </p:nvSpPr>
        <p:spPr>
          <a:noFill/>
        </p:spPr>
        <p:txBody>
          <a:bodyPr/>
          <a:lstStyle/>
          <a:p>
            <a:fld id="{4850B08A-084B-4A91-BAAE-E0974E42375D}" type="slidenum">
              <a:rPr lang="en-GB" smtClean="0"/>
              <a:pPr/>
              <a:t>153</a:t>
            </a:fld>
            <a:endParaRPr lang="en-GB" smtClean="0"/>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Slide Image Placeholder 1"/>
          <p:cNvSpPr>
            <a:spLocks noGrp="1" noRot="1" noChangeAspect="1" noTextEdit="1"/>
          </p:cNvSpPr>
          <p:nvPr>
            <p:ph type="sldImg"/>
          </p:nvPr>
        </p:nvSpPr>
        <p:spPr>
          <a:ln/>
        </p:spPr>
      </p:sp>
      <p:sp>
        <p:nvSpPr>
          <p:cNvPr id="404483" name="Notes Placeholder 2"/>
          <p:cNvSpPr>
            <a:spLocks noGrp="1"/>
          </p:cNvSpPr>
          <p:nvPr>
            <p:ph type="body" idx="1"/>
          </p:nvPr>
        </p:nvSpPr>
        <p:spPr>
          <a:noFill/>
          <a:ln/>
        </p:spPr>
        <p:txBody>
          <a:bodyPr/>
          <a:lstStyle/>
          <a:p>
            <a:endParaRPr lang="en-US" smtClean="0"/>
          </a:p>
        </p:txBody>
      </p:sp>
      <p:sp>
        <p:nvSpPr>
          <p:cNvPr id="404484" name="Slide Number Placeholder 3"/>
          <p:cNvSpPr>
            <a:spLocks noGrp="1"/>
          </p:cNvSpPr>
          <p:nvPr>
            <p:ph type="sldNum" sz="quarter" idx="5"/>
          </p:nvPr>
        </p:nvSpPr>
        <p:spPr>
          <a:noFill/>
        </p:spPr>
        <p:txBody>
          <a:bodyPr/>
          <a:lstStyle/>
          <a:p>
            <a:fld id="{3A7CC1EC-39B5-450B-A2EC-5BD1EB9F9A19}" type="slidenum">
              <a:rPr lang="en-GB" smtClean="0"/>
              <a:pPr/>
              <a:t>154</a:t>
            </a:fld>
            <a:endParaRPr lang="en-GB" smtClean="0"/>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Slide Image Placeholder 1"/>
          <p:cNvSpPr>
            <a:spLocks noGrp="1" noRot="1" noChangeAspect="1" noTextEdit="1"/>
          </p:cNvSpPr>
          <p:nvPr>
            <p:ph type="sldImg"/>
          </p:nvPr>
        </p:nvSpPr>
        <p:spPr>
          <a:ln/>
        </p:spPr>
      </p:sp>
      <p:sp>
        <p:nvSpPr>
          <p:cNvPr id="405507" name="Notes Placeholder 2"/>
          <p:cNvSpPr>
            <a:spLocks noGrp="1"/>
          </p:cNvSpPr>
          <p:nvPr>
            <p:ph type="body" idx="1"/>
          </p:nvPr>
        </p:nvSpPr>
        <p:spPr>
          <a:noFill/>
          <a:ln/>
        </p:spPr>
        <p:txBody>
          <a:bodyPr/>
          <a:lstStyle/>
          <a:p>
            <a:endParaRPr lang="en-US" smtClean="0"/>
          </a:p>
        </p:txBody>
      </p:sp>
      <p:sp>
        <p:nvSpPr>
          <p:cNvPr id="405508" name="Slide Number Placeholder 3"/>
          <p:cNvSpPr>
            <a:spLocks noGrp="1"/>
          </p:cNvSpPr>
          <p:nvPr>
            <p:ph type="sldNum" sz="quarter" idx="5"/>
          </p:nvPr>
        </p:nvSpPr>
        <p:spPr>
          <a:noFill/>
        </p:spPr>
        <p:txBody>
          <a:bodyPr/>
          <a:lstStyle/>
          <a:p>
            <a:fld id="{40F0F794-29D8-49F4-AC0E-5A20313B449D}" type="slidenum">
              <a:rPr lang="en-GB" smtClean="0"/>
              <a:pPr/>
              <a:t>155</a:t>
            </a:fld>
            <a:endParaRPr lang="en-GB" smtClean="0"/>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Slide Image Placeholder 1"/>
          <p:cNvSpPr>
            <a:spLocks noGrp="1" noRot="1" noChangeAspect="1" noTextEdit="1"/>
          </p:cNvSpPr>
          <p:nvPr>
            <p:ph type="sldImg"/>
          </p:nvPr>
        </p:nvSpPr>
        <p:spPr>
          <a:ln/>
        </p:spPr>
      </p:sp>
      <p:sp>
        <p:nvSpPr>
          <p:cNvPr id="406531" name="Notes Placeholder 2"/>
          <p:cNvSpPr>
            <a:spLocks noGrp="1"/>
          </p:cNvSpPr>
          <p:nvPr>
            <p:ph type="body" idx="1"/>
          </p:nvPr>
        </p:nvSpPr>
        <p:spPr>
          <a:noFill/>
          <a:ln/>
        </p:spPr>
        <p:txBody>
          <a:bodyPr/>
          <a:lstStyle/>
          <a:p>
            <a:endParaRPr lang="en-US" smtClean="0"/>
          </a:p>
        </p:txBody>
      </p:sp>
      <p:sp>
        <p:nvSpPr>
          <p:cNvPr id="406532" name="Slide Number Placeholder 3"/>
          <p:cNvSpPr>
            <a:spLocks noGrp="1"/>
          </p:cNvSpPr>
          <p:nvPr>
            <p:ph type="sldNum" sz="quarter" idx="5"/>
          </p:nvPr>
        </p:nvSpPr>
        <p:spPr>
          <a:noFill/>
        </p:spPr>
        <p:txBody>
          <a:bodyPr/>
          <a:lstStyle/>
          <a:p>
            <a:fld id="{8DBD0A25-DF5A-410F-9E0F-3BA98104A64E}" type="slidenum">
              <a:rPr lang="en-GB" smtClean="0"/>
              <a:pPr/>
              <a:t>156</a:t>
            </a:fld>
            <a:endParaRPr lang="en-GB" smtClean="0"/>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noFill/>
        </p:spPr>
        <p:txBody>
          <a:bodyPr/>
          <a:lstStyle/>
          <a:p>
            <a:fld id="{DAA4A668-D275-40EA-B813-8EF0D22545CA}" type="slidenum">
              <a:rPr lang="en-GB" smtClean="0"/>
              <a:pPr/>
              <a:t>157</a:t>
            </a:fld>
            <a:endParaRPr lang="en-GB" smtClean="0"/>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Slide Image Placeholder 1"/>
          <p:cNvSpPr>
            <a:spLocks noGrp="1" noRot="1" noChangeAspect="1" noTextEdit="1"/>
          </p:cNvSpPr>
          <p:nvPr>
            <p:ph type="sldImg"/>
          </p:nvPr>
        </p:nvSpPr>
        <p:spPr>
          <a:ln/>
        </p:spPr>
      </p:sp>
      <p:sp>
        <p:nvSpPr>
          <p:cNvPr id="408579" name="Notes Placeholder 2"/>
          <p:cNvSpPr>
            <a:spLocks noGrp="1"/>
          </p:cNvSpPr>
          <p:nvPr>
            <p:ph type="body" idx="1"/>
          </p:nvPr>
        </p:nvSpPr>
        <p:spPr>
          <a:noFill/>
          <a:ln/>
        </p:spPr>
        <p:txBody>
          <a:bodyPr/>
          <a:lstStyle/>
          <a:p>
            <a:endParaRPr lang="en-US" smtClean="0"/>
          </a:p>
        </p:txBody>
      </p:sp>
      <p:sp>
        <p:nvSpPr>
          <p:cNvPr id="408580" name="Slide Number Placeholder 3"/>
          <p:cNvSpPr>
            <a:spLocks noGrp="1"/>
          </p:cNvSpPr>
          <p:nvPr>
            <p:ph type="sldNum" sz="quarter" idx="5"/>
          </p:nvPr>
        </p:nvSpPr>
        <p:spPr>
          <a:noFill/>
        </p:spPr>
        <p:txBody>
          <a:bodyPr/>
          <a:lstStyle/>
          <a:p>
            <a:fld id="{3C9EF4A8-58A7-46E3-9082-120615520D9B}" type="slidenum">
              <a:rPr lang="en-GB" smtClean="0"/>
              <a:pPr/>
              <a:t>158</a:t>
            </a:fld>
            <a:endParaRPr lang="en-GB" smtClean="0"/>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Slide Image Placeholder 1"/>
          <p:cNvSpPr>
            <a:spLocks noGrp="1" noRot="1" noChangeAspect="1" noTextEdit="1"/>
          </p:cNvSpPr>
          <p:nvPr>
            <p:ph type="sldImg"/>
          </p:nvPr>
        </p:nvSpPr>
        <p:spPr>
          <a:ln/>
        </p:spPr>
      </p:sp>
      <p:sp>
        <p:nvSpPr>
          <p:cNvPr id="409603" name="Notes Placeholder 2"/>
          <p:cNvSpPr>
            <a:spLocks noGrp="1"/>
          </p:cNvSpPr>
          <p:nvPr>
            <p:ph type="body" idx="1"/>
          </p:nvPr>
        </p:nvSpPr>
        <p:spPr>
          <a:noFill/>
          <a:ln/>
        </p:spPr>
        <p:txBody>
          <a:bodyPr/>
          <a:lstStyle/>
          <a:p>
            <a:endParaRPr lang="en-US" smtClean="0"/>
          </a:p>
        </p:txBody>
      </p:sp>
      <p:sp>
        <p:nvSpPr>
          <p:cNvPr id="409604" name="Slide Number Placeholder 3"/>
          <p:cNvSpPr>
            <a:spLocks noGrp="1"/>
          </p:cNvSpPr>
          <p:nvPr>
            <p:ph type="sldNum" sz="quarter" idx="5"/>
          </p:nvPr>
        </p:nvSpPr>
        <p:spPr>
          <a:noFill/>
        </p:spPr>
        <p:txBody>
          <a:bodyPr/>
          <a:lstStyle/>
          <a:p>
            <a:fld id="{DC867377-3CA1-46BE-A172-F04EC47BDABB}" type="slidenum">
              <a:rPr lang="en-GB" smtClean="0"/>
              <a:pPr/>
              <a:t>159</a:t>
            </a:fld>
            <a:endParaRPr lang="en-GB"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a:ln/>
        </p:spPr>
      </p:sp>
      <p:sp>
        <p:nvSpPr>
          <p:cNvPr id="263171" name="Notes Placeholder 2"/>
          <p:cNvSpPr>
            <a:spLocks noGrp="1"/>
          </p:cNvSpPr>
          <p:nvPr>
            <p:ph type="body" idx="1"/>
          </p:nvPr>
        </p:nvSpPr>
        <p:spPr>
          <a:noFill/>
          <a:ln/>
        </p:spPr>
        <p:txBody>
          <a:bodyPr/>
          <a:lstStyle/>
          <a:p>
            <a:endParaRPr lang="en-US" smtClean="0"/>
          </a:p>
        </p:txBody>
      </p:sp>
      <p:sp>
        <p:nvSpPr>
          <p:cNvPr id="263172" name="Slide Number Placeholder 3"/>
          <p:cNvSpPr>
            <a:spLocks noGrp="1"/>
          </p:cNvSpPr>
          <p:nvPr>
            <p:ph type="sldNum" sz="quarter" idx="5"/>
          </p:nvPr>
        </p:nvSpPr>
        <p:spPr>
          <a:noFill/>
        </p:spPr>
        <p:txBody>
          <a:bodyPr/>
          <a:lstStyle/>
          <a:p>
            <a:fld id="{5C63969E-FC12-4942-86E6-BFF6DDC60898}" type="slidenum">
              <a:rPr lang="en-GB" smtClean="0"/>
              <a:pPr/>
              <a:t>16</a:t>
            </a:fld>
            <a:endParaRPr lang="en-GB" smtClean="0"/>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Slide Image Placeholder 1"/>
          <p:cNvSpPr>
            <a:spLocks noGrp="1" noRot="1" noChangeAspect="1" noTextEdit="1"/>
          </p:cNvSpPr>
          <p:nvPr>
            <p:ph type="sldImg"/>
          </p:nvPr>
        </p:nvSpPr>
        <p:spPr>
          <a:ln/>
        </p:spPr>
      </p:sp>
      <p:sp>
        <p:nvSpPr>
          <p:cNvPr id="410627" name="Notes Placeholder 2"/>
          <p:cNvSpPr>
            <a:spLocks noGrp="1"/>
          </p:cNvSpPr>
          <p:nvPr>
            <p:ph type="body" idx="1"/>
          </p:nvPr>
        </p:nvSpPr>
        <p:spPr>
          <a:noFill/>
          <a:ln/>
        </p:spPr>
        <p:txBody>
          <a:bodyPr/>
          <a:lstStyle/>
          <a:p>
            <a:endParaRPr lang="en-US" smtClean="0"/>
          </a:p>
        </p:txBody>
      </p:sp>
      <p:sp>
        <p:nvSpPr>
          <p:cNvPr id="410628" name="Slide Number Placeholder 3"/>
          <p:cNvSpPr>
            <a:spLocks noGrp="1"/>
          </p:cNvSpPr>
          <p:nvPr>
            <p:ph type="sldNum" sz="quarter" idx="5"/>
          </p:nvPr>
        </p:nvSpPr>
        <p:spPr>
          <a:noFill/>
        </p:spPr>
        <p:txBody>
          <a:bodyPr/>
          <a:lstStyle/>
          <a:p>
            <a:fld id="{BDCCA1AA-FADF-43C1-AAC4-18B11132918B}" type="slidenum">
              <a:rPr lang="en-GB" smtClean="0"/>
              <a:pPr/>
              <a:t>160</a:t>
            </a:fld>
            <a:endParaRPr lang="en-GB" smtClean="0"/>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a:ln/>
        </p:spPr>
      </p:sp>
      <p:sp>
        <p:nvSpPr>
          <p:cNvPr id="411651" name="Notes Placeholder 2"/>
          <p:cNvSpPr>
            <a:spLocks noGrp="1"/>
          </p:cNvSpPr>
          <p:nvPr>
            <p:ph type="body" idx="1"/>
          </p:nvPr>
        </p:nvSpPr>
        <p:spPr>
          <a:noFill/>
          <a:ln/>
        </p:spPr>
        <p:txBody>
          <a:bodyPr/>
          <a:lstStyle/>
          <a:p>
            <a:endParaRPr lang="en-US" smtClean="0"/>
          </a:p>
        </p:txBody>
      </p:sp>
      <p:sp>
        <p:nvSpPr>
          <p:cNvPr id="411652" name="Slide Number Placeholder 3"/>
          <p:cNvSpPr>
            <a:spLocks noGrp="1"/>
          </p:cNvSpPr>
          <p:nvPr>
            <p:ph type="sldNum" sz="quarter" idx="5"/>
          </p:nvPr>
        </p:nvSpPr>
        <p:spPr>
          <a:noFill/>
        </p:spPr>
        <p:txBody>
          <a:bodyPr/>
          <a:lstStyle/>
          <a:p>
            <a:fld id="{B33CFEB6-DEF7-48DD-B6B4-3A2D08B865CB}" type="slidenum">
              <a:rPr lang="en-GB" smtClean="0"/>
              <a:pPr/>
              <a:t>161</a:t>
            </a:fld>
            <a:endParaRPr lang="en-GB" smtClean="0"/>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a:ln/>
        </p:spPr>
      </p:sp>
      <p:sp>
        <p:nvSpPr>
          <p:cNvPr id="412675" name="Notes Placeholder 2"/>
          <p:cNvSpPr>
            <a:spLocks noGrp="1"/>
          </p:cNvSpPr>
          <p:nvPr>
            <p:ph type="body" idx="1"/>
          </p:nvPr>
        </p:nvSpPr>
        <p:spPr>
          <a:noFill/>
          <a:ln/>
        </p:spPr>
        <p:txBody>
          <a:bodyPr/>
          <a:lstStyle/>
          <a:p>
            <a:endParaRPr lang="en-US" smtClean="0"/>
          </a:p>
        </p:txBody>
      </p:sp>
      <p:sp>
        <p:nvSpPr>
          <p:cNvPr id="412676" name="Slide Number Placeholder 3"/>
          <p:cNvSpPr>
            <a:spLocks noGrp="1"/>
          </p:cNvSpPr>
          <p:nvPr>
            <p:ph type="sldNum" sz="quarter" idx="5"/>
          </p:nvPr>
        </p:nvSpPr>
        <p:spPr>
          <a:noFill/>
        </p:spPr>
        <p:txBody>
          <a:bodyPr/>
          <a:lstStyle/>
          <a:p>
            <a:fld id="{FBC922BE-FB2C-4BBB-8C85-440BE2A1EEED}" type="slidenum">
              <a:rPr lang="en-GB" smtClean="0"/>
              <a:pPr/>
              <a:t>162</a:t>
            </a:fld>
            <a:endParaRPr lang="en-GB" smtClean="0"/>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noFill/>
        </p:spPr>
        <p:txBody>
          <a:bodyPr/>
          <a:lstStyle/>
          <a:p>
            <a:fld id="{1939EAB7-228F-4AEC-8076-F4B1D5E4CD75}" type="slidenum">
              <a:rPr lang="en-GB" smtClean="0"/>
              <a:pPr/>
              <a:t>163</a:t>
            </a:fld>
            <a:endParaRPr lang="en-GB" smtClean="0"/>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Slide Image Placeholder 1"/>
          <p:cNvSpPr>
            <a:spLocks noGrp="1" noRot="1" noChangeAspect="1" noTextEdit="1"/>
          </p:cNvSpPr>
          <p:nvPr>
            <p:ph type="sldImg"/>
          </p:nvPr>
        </p:nvSpPr>
        <p:spPr>
          <a:ln/>
        </p:spPr>
      </p:sp>
      <p:sp>
        <p:nvSpPr>
          <p:cNvPr id="414723" name="Notes Placeholder 2"/>
          <p:cNvSpPr>
            <a:spLocks noGrp="1"/>
          </p:cNvSpPr>
          <p:nvPr>
            <p:ph type="body" idx="1"/>
          </p:nvPr>
        </p:nvSpPr>
        <p:spPr>
          <a:noFill/>
          <a:ln/>
        </p:spPr>
        <p:txBody>
          <a:bodyPr/>
          <a:lstStyle/>
          <a:p>
            <a:endParaRPr lang="en-US" smtClean="0"/>
          </a:p>
        </p:txBody>
      </p:sp>
      <p:sp>
        <p:nvSpPr>
          <p:cNvPr id="414724" name="Slide Number Placeholder 3"/>
          <p:cNvSpPr>
            <a:spLocks noGrp="1"/>
          </p:cNvSpPr>
          <p:nvPr>
            <p:ph type="sldNum" sz="quarter" idx="5"/>
          </p:nvPr>
        </p:nvSpPr>
        <p:spPr>
          <a:noFill/>
        </p:spPr>
        <p:txBody>
          <a:bodyPr/>
          <a:lstStyle/>
          <a:p>
            <a:fld id="{6862FDE3-90C2-48B0-B5C4-0B20A798AB24}" type="slidenum">
              <a:rPr lang="en-GB" smtClean="0"/>
              <a:pPr/>
              <a:t>164</a:t>
            </a:fld>
            <a:endParaRPr lang="en-GB" smtClean="0"/>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noFill/>
        </p:spPr>
        <p:txBody>
          <a:bodyPr/>
          <a:lstStyle/>
          <a:p>
            <a:fld id="{70494DE1-D321-43A3-91F1-5DC6CDA00116}" type="slidenum">
              <a:rPr lang="en-GB" smtClean="0"/>
              <a:pPr/>
              <a:t>165</a:t>
            </a:fld>
            <a:endParaRPr lang="en-GB" smtClean="0"/>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Slide Image Placeholder 1"/>
          <p:cNvSpPr>
            <a:spLocks noGrp="1" noRot="1" noChangeAspect="1" noTextEdit="1"/>
          </p:cNvSpPr>
          <p:nvPr>
            <p:ph type="sldImg"/>
          </p:nvPr>
        </p:nvSpPr>
        <p:spPr>
          <a:ln/>
        </p:spPr>
      </p:sp>
      <p:sp>
        <p:nvSpPr>
          <p:cNvPr id="416771" name="Notes Placeholder 2"/>
          <p:cNvSpPr>
            <a:spLocks noGrp="1"/>
          </p:cNvSpPr>
          <p:nvPr>
            <p:ph type="body" idx="1"/>
          </p:nvPr>
        </p:nvSpPr>
        <p:spPr>
          <a:noFill/>
          <a:ln/>
        </p:spPr>
        <p:txBody>
          <a:bodyPr/>
          <a:lstStyle/>
          <a:p>
            <a:endParaRPr lang="en-US" smtClean="0"/>
          </a:p>
        </p:txBody>
      </p:sp>
      <p:sp>
        <p:nvSpPr>
          <p:cNvPr id="416772" name="Slide Number Placeholder 3"/>
          <p:cNvSpPr>
            <a:spLocks noGrp="1"/>
          </p:cNvSpPr>
          <p:nvPr>
            <p:ph type="sldNum" sz="quarter" idx="5"/>
          </p:nvPr>
        </p:nvSpPr>
        <p:spPr>
          <a:noFill/>
        </p:spPr>
        <p:txBody>
          <a:bodyPr/>
          <a:lstStyle/>
          <a:p>
            <a:fld id="{2863F834-6B5F-4D57-A478-FB211B9AF320}" type="slidenum">
              <a:rPr lang="en-GB" smtClean="0"/>
              <a:pPr/>
              <a:t>166</a:t>
            </a:fld>
            <a:endParaRPr lang="en-GB" smtClean="0"/>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Slide Image Placeholder 1"/>
          <p:cNvSpPr>
            <a:spLocks noGrp="1" noRot="1" noChangeAspect="1" noTextEdit="1"/>
          </p:cNvSpPr>
          <p:nvPr>
            <p:ph type="sldImg"/>
          </p:nvPr>
        </p:nvSpPr>
        <p:spPr>
          <a:ln/>
        </p:spPr>
      </p:sp>
      <p:sp>
        <p:nvSpPr>
          <p:cNvPr id="417795" name="Notes Placeholder 2"/>
          <p:cNvSpPr>
            <a:spLocks noGrp="1"/>
          </p:cNvSpPr>
          <p:nvPr>
            <p:ph type="body" idx="1"/>
          </p:nvPr>
        </p:nvSpPr>
        <p:spPr>
          <a:noFill/>
          <a:ln/>
        </p:spPr>
        <p:txBody>
          <a:bodyPr/>
          <a:lstStyle/>
          <a:p>
            <a:endParaRPr lang="en-US" smtClean="0"/>
          </a:p>
        </p:txBody>
      </p:sp>
      <p:sp>
        <p:nvSpPr>
          <p:cNvPr id="417796" name="Slide Number Placeholder 3"/>
          <p:cNvSpPr>
            <a:spLocks noGrp="1"/>
          </p:cNvSpPr>
          <p:nvPr>
            <p:ph type="sldNum" sz="quarter" idx="5"/>
          </p:nvPr>
        </p:nvSpPr>
        <p:spPr>
          <a:noFill/>
        </p:spPr>
        <p:txBody>
          <a:bodyPr/>
          <a:lstStyle/>
          <a:p>
            <a:fld id="{BD61558F-3C00-4865-9253-2899F00C8FBE}" type="slidenum">
              <a:rPr lang="en-GB" smtClean="0"/>
              <a:pPr/>
              <a:t>167</a:t>
            </a:fld>
            <a:endParaRPr lang="en-GB" smtClean="0"/>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Slide Image Placeholder 1"/>
          <p:cNvSpPr>
            <a:spLocks noGrp="1" noRot="1" noChangeAspect="1" noTextEdit="1"/>
          </p:cNvSpPr>
          <p:nvPr>
            <p:ph type="sldImg"/>
          </p:nvPr>
        </p:nvSpPr>
        <p:spPr>
          <a:ln/>
        </p:spPr>
      </p:sp>
      <p:sp>
        <p:nvSpPr>
          <p:cNvPr id="418819" name="Notes Placeholder 2"/>
          <p:cNvSpPr>
            <a:spLocks noGrp="1"/>
          </p:cNvSpPr>
          <p:nvPr>
            <p:ph type="body" idx="1"/>
          </p:nvPr>
        </p:nvSpPr>
        <p:spPr>
          <a:noFill/>
          <a:ln/>
        </p:spPr>
        <p:txBody>
          <a:bodyPr/>
          <a:lstStyle/>
          <a:p>
            <a:endParaRPr lang="en-US" smtClean="0"/>
          </a:p>
        </p:txBody>
      </p:sp>
      <p:sp>
        <p:nvSpPr>
          <p:cNvPr id="418820" name="Slide Number Placeholder 3"/>
          <p:cNvSpPr>
            <a:spLocks noGrp="1"/>
          </p:cNvSpPr>
          <p:nvPr>
            <p:ph type="sldNum" sz="quarter" idx="5"/>
          </p:nvPr>
        </p:nvSpPr>
        <p:spPr>
          <a:noFill/>
        </p:spPr>
        <p:txBody>
          <a:bodyPr/>
          <a:lstStyle/>
          <a:p>
            <a:fld id="{B822F754-E1A3-4593-BF1B-9AAA50CA20A7}" type="slidenum">
              <a:rPr lang="en-GB" smtClean="0"/>
              <a:pPr/>
              <a:t>168</a:t>
            </a:fld>
            <a:endParaRPr lang="en-GB" smtClean="0"/>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Slide Image Placeholder 1"/>
          <p:cNvSpPr>
            <a:spLocks noGrp="1" noRot="1" noChangeAspect="1" noTextEdit="1"/>
          </p:cNvSpPr>
          <p:nvPr>
            <p:ph type="sldImg"/>
          </p:nvPr>
        </p:nvSpPr>
        <p:spPr>
          <a:ln/>
        </p:spPr>
      </p:sp>
      <p:sp>
        <p:nvSpPr>
          <p:cNvPr id="419843" name="Notes Placeholder 2"/>
          <p:cNvSpPr>
            <a:spLocks noGrp="1"/>
          </p:cNvSpPr>
          <p:nvPr>
            <p:ph type="body" idx="1"/>
          </p:nvPr>
        </p:nvSpPr>
        <p:spPr>
          <a:noFill/>
          <a:ln/>
        </p:spPr>
        <p:txBody>
          <a:bodyPr/>
          <a:lstStyle/>
          <a:p>
            <a:endParaRPr lang="en-US" smtClean="0"/>
          </a:p>
        </p:txBody>
      </p:sp>
      <p:sp>
        <p:nvSpPr>
          <p:cNvPr id="419844" name="Slide Number Placeholder 3"/>
          <p:cNvSpPr>
            <a:spLocks noGrp="1"/>
          </p:cNvSpPr>
          <p:nvPr>
            <p:ph type="sldNum" sz="quarter" idx="5"/>
          </p:nvPr>
        </p:nvSpPr>
        <p:spPr>
          <a:noFill/>
        </p:spPr>
        <p:txBody>
          <a:bodyPr/>
          <a:lstStyle/>
          <a:p>
            <a:fld id="{813BF686-4950-423A-A85A-0A358D7CD66C}" type="slidenum">
              <a:rPr lang="en-GB" smtClean="0"/>
              <a:pPr/>
              <a:t>169</a:t>
            </a:fld>
            <a:endParaRPr lang="en-GB"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Slide Image Placeholder 1"/>
          <p:cNvSpPr>
            <a:spLocks noGrp="1" noRot="1" noChangeAspect="1" noTextEdit="1"/>
          </p:cNvSpPr>
          <p:nvPr>
            <p:ph type="sldImg"/>
          </p:nvPr>
        </p:nvSpPr>
        <p:spPr>
          <a:ln/>
        </p:spPr>
      </p:sp>
      <p:sp>
        <p:nvSpPr>
          <p:cNvPr id="264195" name="Notes Placeholder 2"/>
          <p:cNvSpPr>
            <a:spLocks noGrp="1"/>
          </p:cNvSpPr>
          <p:nvPr>
            <p:ph type="body" idx="1"/>
          </p:nvPr>
        </p:nvSpPr>
        <p:spPr>
          <a:noFill/>
          <a:ln/>
        </p:spPr>
        <p:txBody>
          <a:bodyPr/>
          <a:lstStyle/>
          <a:p>
            <a:endParaRPr lang="en-US" smtClean="0"/>
          </a:p>
        </p:txBody>
      </p:sp>
      <p:sp>
        <p:nvSpPr>
          <p:cNvPr id="264196" name="Slide Number Placeholder 3"/>
          <p:cNvSpPr>
            <a:spLocks noGrp="1"/>
          </p:cNvSpPr>
          <p:nvPr>
            <p:ph type="sldNum" sz="quarter" idx="5"/>
          </p:nvPr>
        </p:nvSpPr>
        <p:spPr>
          <a:noFill/>
        </p:spPr>
        <p:txBody>
          <a:bodyPr/>
          <a:lstStyle/>
          <a:p>
            <a:fld id="{CA0069FE-97AB-46F0-A04B-BBAC20406662}" type="slidenum">
              <a:rPr lang="en-GB" smtClean="0"/>
              <a:pPr/>
              <a:t>17</a:t>
            </a:fld>
            <a:endParaRPr lang="en-GB" smtClean="0"/>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Slide Image Placeholder 1"/>
          <p:cNvSpPr>
            <a:spLocks noGrp="1" noRot="1" noChangeAspect="1" noTextEdit="1"/>
          </p:cNvSpPr>
          <p:nvPr>
            <p:ph type="sldImg"/>
          </p:nvPr>
        </p:nvSpPr>
        <p:spPr>
          <a:ln/>
        </p:spPr>
      </p:sp>
      <p:sp>
        <p:nvSpPr>
          <p:cNvPr id="420867" name="Notes Placeholder 2"/>
          <p:cNvSpPr>
            <a:spLocks noGrp="1"/>
          </p:cNvSpPr>
          <p:nvPr>
            <p:ph type="body" idx="1"/>
          </p:nvPr>
        </p:nvSpPr>
        <p:spPr>
          <a:noFill/>
          <a:ln/>
        </p:spPr>
        <p:txBody>
          <a:bodyPr/>
          <a:lstStyle/>
          <a:p>
            <a:endParaRPr lang="en-US" smtClean="0"/>
          </a:p>
        </p:txBody>
      </p:sp>
      <p:sp>
        <p:nvSpPr>
          <p:cNvPr id="420868" name="Slide Number Placeholder 3"/>
          <p:cNvSpPr>
            <a:spLocks noGrp="1"/>
          </p:cNvSpPr>
          <p:nvPr>
            <p:ph type="sldNum" sz="quarter" idx="5"/>
          </p:nvPr>
        </p:nvSpPr>
        <p:spPr>
          <a:noFill/>
        </p:spPr>
        <p:txBody>
          <a:bodyPr/>
          <a:lstStyle/>
          <a:p>
            <a:fld id="{6F0D28F8-628E-4B54-9171-8A7A95FE0DE9}" type="slidenum">
              <a:rPr lang="en-GB" smtClean="0"/>
              <a:pPr/>
              <a:t>170</a:t>
            </a:fld>
            <a:endParaRPr lang="en-GB" smtClean="0"/>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Slide Image Placeholder 1"/>
          <p:cNvSpPr>
            <a:spLocks noGrp="1" noRot="1" noChangeAspect="1" noTextEdit="1"/>
          </p:cNvSpPr>
          <p:nvPr>
            <p:ph type="sldImg"/>
          </p:nvPr>
        </p:nvSpPr>
        <p:spPr>
          <a:ln/>
        </p:spPr>
      </p:sp>
      <p:sp>
        <p:nvSpPr>
          <p:cNvPr id="421891" name="Notes Placeholder 2"/>
          <p:cNvSpPr>
            <a:spLocks noGrp="1"/>
          </p:cNvSpPr>
          <p:nvPr>
            <p:ph type="body" idx="1"/>
          </p:nvPr>
        </p:nvSpPr>
        <p:spPr>
          <a:noFill/>
          <a:ln/>
        </p:spPr>
        <p:txBody>
          <a:bodyPr/>
          <a:lstStyle/>
          <a:p>
            <a:endParaRPr lang="en-US" smtClean="0"/>
          </a:p>
        </p:txBody>
      </p:sp>
      <p:sp>
        <p:nvSpPr>
          <p:cNvPr id="421892" name="Slide Number Placeholder 3"/>
          <p:cNvSpPr>
            <a:spLocks noGrp="1"/>
          </p:cNvSpPr>
          <p:nvPr>
            <p:ph type="sldNum" sz="quarter" idx="5"/>
          </p:nvPr>
        </p:nvSpPr>
        <p:spPr>
          <a:noFill/>
        </p:spPr>
        <p:txBody>
          <a:bodyPr/>
          <a:lstStyle/>
          <a:p>
            <a:fld id="{24264101-0533-42AC-9E25-0857BDC3FB89}" type="slidenum">
              <a:rPr lang="en-GB" smtClean="0"/>
              <a:pPr/>
              <a:t>171</a:t>
            </a:fld>
            <a:endParaRPr lang="en-GB" smtClean="0"/>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noFill/>
        </p:spPr>
        <p:txBody>
          <a:bodyPr/>
          <a:lstStyle/>
          <a:p>
            <a:fld id="{05567E24-E8B6-40BA-93C3-BF121C55A0D7}" type="slidenum">
              <a:rPr lang="en-GB" smtClean="0"/>
              <a:pPr/>
              <a:t>172</a:t>
            </a:fld>
            <a:endParaRPr lang="en-GB" smtClean="0"/>
          </a:p>
        </p:txBody>
      </p:sp>
      <p:sp>
        <p:nvSpPr>
          <p:cNvPr id="422915" name="Rectangle 2"/>
          <p:cNvSpPr>
            <a:spLocks noGrp="1" noRot="1" noChangeAspect="1" noChangeArrowheads="1" noTextEdit="1"/>
          </p:cNvSpPr>
          <p:nvPr>
            <p:ph type="sldImg"/>
          </p:nvPr>
        </p:nvSpPr>
        <p:spPr>
          <a:ln/>
        </p:spPr>
      </p:sp>
      <p:sp>
        <p:nvSpPr>
          <p:cNvPr id="422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Slide Image Placeholder 1"/>
          <p:cNvSpPr>
            <a:spLocks noGrp="1" noRot="1" noChangeAspect="1" noTextEdit="1"/>
          </p:cNvSpPr>
          <p:nvPr>
            <p:ph type="sldImg"/>
          </p:nvPr>
        </p:nvSpPr>
        <p:spPr>
          <a:ln/>
        </p:spPr>
      </p:sp>
      <p:sp>
        <p:nvSpPr>
          <p:cNvPr id="423939" name="Notes Placeholder 2"/>
          <p:cNvSpPr>
            <a:spLocks noGrp="1"/>
          </p:cNvSpPr>
          <p:nvPr>
            <p:ph type="body" idx="1"/>
          </p:nvPr>
        </p:nvSpPr>
        <p:spPr>
          <a:noFill/>
          <a:ln/>
        </p:spPr>
        <p:txBody>
          <a:bodyPr/>
          <a:lstStyle/>
          <a:p>
            <a:endParaRPr lang="en-US" smtClean="0"/>
          </a:p>
        </p:txBody>
      </p:sp>
      <p:sp>
        <p:nvSpPr>
          <p:cNvPr id="423940" name="Slide Number Placeholder 3"/>
          <p:cNvSpPr>
            <a:spLocks noGrp="1"/>
          </p:cNvSpPr>
          <p:nvPr>
            <p:ph type="sldNum" sz="quarter" idx="5"/>
          </p:nvPr>
        </p:nvSpPr>
        <p:spPr>
          <a:noFill/>
        </p:spPr>
        <p:txBody>
          <a:bodyPr/>
          <a:lstStyle/>
          <a:p>
            <a:fld id="{EC8BF819-DF7E-4569-9ACF-4A2876D8F2DF}" type="slidenum">
              <a:rPr lang="en-GB" smtClean="0"/>
              <a:pPr/>
              <a:t>173</a:t>
            </a:fld>
            <a:endParaRPr lang="en-GB" smtClean="0"/>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Slide Image Placeholder 1"/>
          <p:cNvSpPr>
            <a:spLocks noGrp="1" noRot="1" noChangeAspect="1" noTextEdit="1"/>
          </p:cNvSpPr>
          <p:nvPr>
            <p:ph type="sldImg"/>
          </p:nvPr>
        </p:nvSpPr>
        <p:spPr>
          <a:ln/>
        </p:spPr>
      </p:sp>
      <p:sp>
        <p:nvSpPr>
          <p:cNvPr id="424963" name="Notes Placeholder 2"/>
          <p:cNvSpPr>
            <a:spLocks noGrp="1"/>
          </p:cNvSpPr>
          <p:nvPr>
            <p:ph type="body" idx="1"/>
          </p:nvPr>
        </p:nvSpPr>
        <p:spPr>
          <a:noFill/>
          <a:ln/>
        </p:spPr>
        <p:txBody>
          <a:bodyPr/>
          <a:lstStyle/>
          <a:p>
            <a:endParaRPr lang="en-US" smtClean="0"/>
          </a:p>
        </p:txBody>
      </p:sp>
      <p:sp>
        <p:nvSpPr>
          <p:cNvPr id="424964" name="Slide Number Placeholder 3"/>
          <p:cNvSpPr>
            <a:spLocks noGrp="1"/>
          </p:cNvSpPr>
          <p:nvPr>
            <p:ph type="sldNum" sz="quarter" idx="5"/>
          </p:nvPr>
        </p:nvSpPr>
        <p:spPr>
          <a:noFill/>
        </p:spPr>
        <p:txBody>
          <a:bodyPr/>
          <a:lstStyle/>
          <a:p>
            <a:fld id="{BEC38266-A3E1-459D-8655-09191E8E14FB}" type="slidenum">
              <a:rPr lang="en-GB" smtClean="0"/>
              <a:pPr/>
              <a:t>174</a:t>
            </a:fld>
            <a:endParaRPr lang="en-GB" smtClean="0"/>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Slide Image Placeholder 1"/>
          <p:cNvSpPr>
            <a:spLocks noGrp="1" noRot="1" noChangeAspect="1" noTextEdit="1"/>
          </p:cNvSpPr>
          <p:nvPr>
            <p:ph type="sldImg"/>
          </p:nvPr>
        </p:nvSpPr>
        <p:spPr>
          <a:ln/>
        </p:spPr>
      </p:sp>
      <p:sp>
        <p:nvSpPr>
          <p:cNvPr id="425987" name="Notes Placeholder 2"/>
          <p:cNvSpPr>
            <a:spLocks noGrp="1"/>
          </p:cNvSpPr>
          <p:nvPr>
            <p:ph type="body" idx="1"/>
          </p:nvPr>
        </p:nvSpPr>
        <p:spPr>
          <a:noFill/>
          <a:ln/>
        </p:spPr>
        <p:txBody>
          <a:bodyPr/>
          <a:lstStyle/>
          <a:p>
            <a:endParaRPr lang="en-US" smtClean="0"/>
          </a:p>
        </p:txBody>
      </p:sp>
      <p:sp>
        <p:nvSpPr>
          <p:cNvPr id="425988" name="Slide Number Placeholder 3"/>
          <p:cNvSpPr>
            <a:spLocks noGrp="1"/>
          </p:cNvSpPr>
          <p:nvPr>
            <p:ph type="sldNum" sz="quarter" idx="5"/>
          </p:nvPr>
        </p:nvSpPr>
        <p:spPr>
          <a:noFill/>
        </p:spPr>
        <p:txBody>
          <a:bodyPr/>
          <a:lstStyle/>
          <a:p>
            <a:fld id="{C6B4E313-128B-453C-9DE8-BE367242B5E4}" type="slidenum">
              <a:rPr lang="en-GB" smtClean="0"/>
              <a:pPr/>
              <a:t>175</a:t>
            </a:fld>
            <a:endParaRPr lang="en-GB" smtClean="0"/>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Slide Image Placeholder 1"/>
          <p:cNvSpPr>
            <a:spLocks noGrp="1" noRot="1" noChangeAspect="1" noTextEdit="1"/>
          </p:cNvSpPr>
          <p:nvPr>
            <p:ph type="sldImg"/>
          </p:nvPr>
        </p:nvSpPr>
        <p:spPr>
          <a:ln/>
        </p:spPr>
      </p:sp>
      <p:sp>
        <p:nvSpPr>
          <p:cNvPr id="427011" name="Notes Placeholder 2"/>
          <p:cNvSpPr>
            <a:spLocks noGrp="1"/>
          </p:cNvSpPr>
          <p:nvPr>
            <p:ph type="body" idx="1"/>
          </p:nvPr>
        </p:nvSpPr>
        <p:spPr>
          <a:noFill/>
          <a:ln/>
        </p:spPr>
        <p:txBody>
          <a:bodyPr/>
          <a:lstStyle/>
          <a:p>
            <a:endParaRPr lang="en-US" smtClean="0"/>
          </a:p>
        </p:txBody>
      </p:sp>
      <p:sp>
        <p:nvSpPr>
          <p:cNvPr id="427012" name="Slide Number Placeholder 3"/>
          <p:cNvSpPr>
            <a:spLocks noGrp="1"/>
          </p:cNvSpPr>
          <p:nvPr>
            <p:ph type="sldNum" sz="quarter" idx="5"/>
          </p:nvPr>
        </p:nvSpPr>
        <p:spPr>
          <a:noFill/>
        </p:spPr>
        <p:txBody>
          <a:bodyPr/>
          <a:lstStyle/>
          <a:p>
            <a:fld id="{3B9BAF3A-FD89-4B46-9B5A-6E034AE5DB9D}" type="slidenum">
              <a:rPr lang="en-GB" smtClean="0"/>
              <a:pPr/>
              <a:t>176</a:t>
            </a:fld>
            <a:endParaRPr lang="en-GB" smtClean="0"/>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Slide Image Placeholder 1"/>
          <p:cNvSpPr>
            <a:spLocks noGrp="1" noRot="1" noChangeAspect="1" noTextEdit="1"/>
          </p:cNvSpPr>
          <p:nvPr>
            <p:ph type="sldImg"/>
          </p:nvPr>
        </p:nvSpPr>
        <p:spPr>
          <a:ln/>
        </p:spPr>
      </p:sp>
      <p:sp>
        <p:nvSpPr>
          <p:cNvPr id="428035" name="Notes Placeholder 2"/>
          <p:cNvSpPr>
            <a:spLocks noGrp="1"/>
          </p:cNvSpPr>
          <p:nvPr>
            <p:ph type="body" idx="1"/>
          </p:nvPr>
        </p:nvSpPr>
        <p:spPr>
          <a:noFill/>
          <a:ln/>
        </p:spPr>
        <p:txBody>
          <a:bodyPr/>
          <a:lstStyle/>
          <a:p>
            <a:endParaRPr lang="en-US" smtClean="0"/>
          </a:p>
        </p:txBody>
      </p:sp>
      <p:sp>
        <p:nvSpPr>
          <p:cNvPr id="428036" name="Slide Number Placeholder 3"/>
          <p:cNvSpPr>
            <a:spLocks noGrp="1"/>
          </p:cNvSpPr>
          <p:nvPr>
            <p:ph type="sldNum" sz="quarter" idx="5"/>
          </p:nvPr>
        </p:nvSpPr>
        <p:spPr>
          <a:noFill/>
        </p:spPr>
        <p:txBody>
          <a:bodyPr/>
          <a:lstStyle/>
          <a:p>
            <a:fld id="{8674E76A-499A-401F-A45C-8E4F77E13CF3}" type="slidenum">
              <a:rPr lang="en-GB" smtClean="0"/>
              <a:pPr/>
              <a:t>177</a:t>
            </a:fld>
            <a:endParaRPr lang="en-GB" smtClean="0"/>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noFill/>
        </p:spPr>
        <p:txBody>
          <a:bodyPr/>
          <a:lstStyle/>
          <a:p>
            <a:fld id="{255FBDD7-7F76-429E-8E26-F90ECCA22263}" type="slidenum">
              <a:rPr lang="en-GB" smtClean="0"/>
              <a:pPr/>
              <a:t>178</a:t>
            </a:fld>
            <a:endParaRPr lang="en-GB" smtClean="0"/>
          </a:p>
        </p:txBody>
      </p:sp>
      <p:sp>
        <p:nvSpPr>
          <p:cNvPr id="429059" name="Rectangle 2"/>
          <p:cNvSpPr>
            <a:spLocks noGrp="1" noRot="1" noChangeAspect="1" noChangeArrowheads="1" noTextEdit="1"/>
          </p:cNvSpPr>
          <p:nvPr>
            <p:ph type="sldImg"/>
          </p:nvPr>
        </p:nvSpPr>
        <p:spPr>
          <a:ln/>
        </p:spPr>
      </p:sp>
      <p:sp>
        <p:nvSpPr>
          <p:cNvPr id="429060" name="Rectangle 3"/>
          <p:cNvSpPr>
            <a:spLocks noGrp="1" noChangeArrowheads="1"/>
          </p:cNvSpPr>
          <p:nvPr>
            <p:ph type="body" idx="1"/>
          </p:nvPr>
        </p:nvSpPr>
        <p:spPr>
          <a:noFill/>
          <a:ln/>
        </p:spPr>
        <p:txBody>
          <a:bodyPr/>
          <a:lstStyle/>
          <a:p>
            <a:pPr eaLnBrk="1" hangingPunct="1"/>
            <a:r>
              <a:rPr lang="en-GB" smtClean="0"/>
              <a:t>Coupled with reports of the government making inquiries to timber merchants and sign makers (before closing public footpaths), it is inconceivable that an animal rights activist, as we are led to believe, could have penetrated a level 4 bio-weapons facility that also houses anthrax and ebola and is </a:t>
            </a:r>
            <a:r>
              <a:rPr lang="en-GB" b="1" smtClean="0">
                <a:hlinkClick r:id="rId3"/>
              </a:rPr>
              <a:t>protected by armed guards</a:t>
            </a:r>
            <a:r>
              <a:rPr lang="en-GB" smtClean="0"/>
              <a:t> of the Ministry of Defence Police and the Military Provost Guard Service. The individual who stole the vial must have had full security clearance to enter the facility. Why would an animal rights activist release a virus that would kill four million animals? </a:t>
            </a: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Slide Image Placeholder 1"/>
          <p:cNvSpPr>
            <a:spLocks noGrp="1" noRot="1" noChangeAspect="1" noTextEdit="1"/>
          </p:cNvSpPr>
          <p:nvPr>
            <p:ph type="sldImg"/>
          </p:nvPr>
        </p:nvSpPr>
        <p:spPr>
          <a:ln/>
        </p:spPr>
      </p:sp>
      <p:sp>
        <p:nvSpPr>
          <p:cNvPr id="430083" name="Notes Placeholder 2"/>
          <p:cNvSpPr>
            <a:spLocks noGrp="1"/>
          </p:cNvSpPr>
          <p:nvPr>
            <p:ph type="body" idx="1"/>
          </p:nvPr>
        </p:nvSpPr>
        <p:spPr>
          <a:noFill/>
          <a:ln/>
        </p:spPr>
        <p:txBody>
          <a:bodyPr/>
          <a:lstStyle/>
          <a:p>
            <a:endParaRPr lang="en-US" smtClean="0"/>
          </a:p>
        </p:txBody>
      </p:sp>
      <p:sp>
        <p:nvSpPr>
          <p:cNvPr id="430084" name="Slide Number Placeholder 3"/>
          <p:cNvSpPr>
            <a:spLocks noGrp="1"/>
          </p:cNvSpPr>
          <p:nvPr>
            <p:ph type="sldNum" sz="quarter" idx="5"/>
          </p:nvPr>
        </p:nvSpPr>
        <p:spPr>
          <a:noFill/>
        </p:spPr>
        <p:txBody>
          <a:bodyPr/>
          <a:lstStyle/>
          <a:p>
            <a:fld id="{6C7F8F98-D6EC-44F1-AFCA-B66E6957A982}" type="slidenum">
              <a:rPr lang="en-GB" smtClean="0"/>
              <a:pPr/>
              <a:t>179</a:t>
            </a:fld>
            <a:endParaRPr lang="en-GB"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Slide Image Placeholder 1"/>
          <p:cNvSpPr>
            <a:spLocks noGrp="1" noRot="1" noChangeAspect="1" noTextEdit="1"/>
          </p:cNvSpPr>
          <p:nvPr>
            <p:ph type="sldImg"/>
          </p:nvPr>
        </p:nvSpPr>
        <p:spPr>
          <a:ln/>
        </p:spPr>
      </p:sp>
      <p:sp>
        <p:nvSpPr>
          <p:cNvPr id="265219" name="Notes Placeholder 2"/>
          <p:cNvSpPr>
            <a:spLocks noGrp="1"/>
          </p:cNvSpPr>
          <p:nvPr>
            <p:ph type="body" idx="1"/>
          </p:nvPr>
        </p:nvSpPr>
        <p:spPr>
          <a:noFill/>
          <a:ln/>
        </p:spPr>
        <p:txBody>
          <a:bodyPr/>
          <a:lstStyle/>
          <a:p>
            <a:endParaRPr lang="en-US" smtClean="0"/>
          </a:p>
        </p:txBody>
      </p:sp>
      <p:sp>
        <p:nvSpPr>
          <p:cNvPr id="265220" name="Slide Number Placeholder 3"/>
          <p:cNvSpPr>
            <a:spLocks noGrp="1"/>
          </p:cNvSpPr>
          <p:nvPr>
            <p:ph type="sldNum" sz="quarter" idx="5"/>
          </p:nvPr>
        </p:nvSpPr>
        <p:spPr>
          <a:noFill/>
        </p:spPr>
        <p:txBody>
          <a:bodyPr/>
          <a:lstStyle/>
          <a:p>
            <a:fld id="{1F3B85B2-A057-4810-8D43-9EB316875D63}" type="slidenum">
              <a:rPr lang="en-GB" smtClean="0"/>
              <a:pPr/>
              <a:t>18</a:t>
            </a:fld>
            <a:endParaRPr lang="en-GB" smtClean="0"/>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Slide Image Placeholder 1"/>
          <p:cNvSpPr>
            <a:spLocks noGrp="1" noRot="1" noChangeAspect="1" noTextEdit="1"/>
          </p:cNvSpPr>
          <p:nvPr>
            <p:ph type="sldImg"/>
          </p:nvPr>
        </p:nvSpPr>
        <p:spPr>
          <a:ln/>
        </p:spPr>
      </p:sp>
      <p:sp>
        <p:nvSpPr>
          <p:cNvPr id="431107" name="Notes Placeholder 2"/>
          <p:cNvSpPr>
            <a:spLocks noGrp="1"/>
          </p:cNvSpPr>
          <p:nvPr>
            <p:ph type="body" idx="1"/>
          </p:nvPr>
        </p:nvSpPr>
        <p:spPr>
          <a:noFill/>
          <a:ln/>
        </p:spPr>
        <p:txBody>
          <a:bodyPr/>
          <a:lstStyle/>
          <a:p>
            <a:endParaRPr lang="en-US" smtClean="0"/>
          </a:p>
        </p:txBody>
      </p:sp>
      <p:sp>
        <p:nvSpPr>
          <p:cNvPr id="431108" name="Slide Number Placeholder 3"/>
          <p:cNvSpPr>
            <a:spLocks noGrp="1"/>
          </p:cNvSpPr>
          <p:nvPr>
            <p:ph type="sldNum" sz="quarter" idx="5"/>
          </p:nvPr>
        </p:nvSpPr>
        <p:spPr>
          <a:noFill/>
        </p:spPr>
        <p:txBody>
          <a:bodyPr/>
          <a:lstStyle/>
          <a:p>
            <a:fld id="{7583338B-FB01-4DB9-9492-C1D379EC5FA5}" type="slidenum">
              <a:rPr lang="en-GB" smtClean="0"/>
              <a:pPr/>
              <a:t>180</a:t>
            </a:fld>
            <a:endParaRPr lang="en-GB" smtClean="0"/>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Slide Image Placeholder 1"/>
          <p:cNvSpPr>
            <a:spLocks noGrp="1" noRot="1" noChangeAspect="1" noTextEdit="1"/>
          </p:cNvSpPr>
          <p:nvPr>
            <p:ph type="sldImg"/>
          </p:nvPr>
        </p:nvSpPr>
        <p:spPr>
          <a:ln/>
        </p:spPr>
      </p:sp>
      <p:sp>
        <p:nvSpPr>
          <p:cNvPr id="432131" name="Notes Placeholder 2"/>
          <p:cNvSpPr>
            <a:spLocks noGrp="1"/>
          </p:cNvSpPr>
          <p:nvPr>
            <p:ph type="body" idx="1"/>
          </p:nvPr>
        </p:nvSpPr>
        <p:spPr>
          <a:noFill/>
          <a:ln/>
        </p:spPr>
        <p:txBody>
          <a:bodyPr/>
          <a:lstStyle/>
          <a:p>
            <a:endParaRPr lang="en-US" smtClean="0"/>
          </a:p>
        </p:txBody>
      </p:sp>
      <p:sp>
        <p:nvSpPr>
          <p:cNvPr id="432132" name="Slide Number Placeholder 3"/>
          <p:cNvSpPr>
            <a:spLocks noGrp="1"/>
          </p:cNvSpPr>
          <p:nvPr>
            <p:ph type="sldNum" sz="quarter" idx="5"/>
          </p:nvPr>
        </p:nvSpPr>
        <p:spPr>
          <a:noFill/>
        </p:spPr>
        <p:txBody>
          <a:bodyPr/>
          <a:lstStyle/>
          <a:p>
            <a:fld id="{799DF884-BE54-43E8-8BD2-531615E8FA21}" type="slidenum">
              <a:rPr lang="en-GB" smtClean="0"/>
              <a:pPr/>
              <a:t>181</a:t>
            </a:fld>
            <a:endParaRPr lang="en-GB" smtClean="0"/>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Slide Image Placeholder 1"/>
          <p:cNvSpPr>
            <a:spLocks noGrp="1" noRot="1" noChangeAspect="1" noTextEdit="1"/>
          </p:cNvSpPr>
          <p:nvPr>
            <p:ph type="sldImg"/>
          </p:nvPr>
        </p:nvSpPr>
        <p:spPr>
          <a:ln/>
        </p:spPr>
      </p:sp>
      <p:sp>
        <p:nvSpPr>
          <p:cNvPr id="433155" name="Notes Placeholder 2"/>
          <p:cNvSpPr>
            <a:spLocks noGrp="1"/>
          </p:cNvSpPr>
          <p:nvPr>
            <p:ph type="body" idx="1"/>
          </p:nvPr>
        </p:nvSpPr>
        <p:spPr>
          <a:noFill/>
          <a:ln/>
        </p:spPr>
        <p:txBody>
          <a:bodyPr/>
          <a:lstStyle/>
          <a:p>
            <a:endParaRPr lang="en-US" smtClean="0"/>
          </a:p>
        </p:txBody>
      </p:sp>
      <p:sp>
        <p:nvSpPr>
          <p:cNvPr id="433156" name="Slide Number Placeholder 3"/>
          <p:cNvSpPr>
            <a:spLocks noGrp="1"/>
          </p:cNvSpPr>
          <p:nvPr>
            <p:ph type="sldNum" sz="quarter" idx="5"/>
          </p:nvPr>
        </p:nvSpPr>
        <p:spPr>
          <a:noFill/>
        </p:spPr>
        <p:txBody>
          <a:bodyPr/>
          <a:lstStyle/>
          <a:p>
            <a:fld id="{4DAAF9F9-5AC7-42F7-B357-A9E1C99A8562}" type="slidenum">
              <a:rPr lang="en-GB" smtClean="0"/>
              <a:pPr/>
              <a:t>182</a:t>
            </a:fld>
            <a:endParaRPr lang="en-GB" smtClean="0"/>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noFill/>
        </p:spPr>
        <p:txBody>
          <a:bodyPr/>
          <a:lstStyle/>
          <a:p>
            <a:fld id="{87C9A728-DE4F-4C5F-8C85-FB7DFD7B16F3}" type="slidenum">
              <a:rPr lang="en-GB" smtClean="0"/>
              <a:pPr/>
              <a:t>183</a:t>
            </a:fld>
            <a:endParaRPr lang="en-GB" smtClean="0"/>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a:ln/>
        </p:spPr>
      </p:sp>
      <p:sp>
        <p:nvSpPr>
          <p:cNvPr id="435203" name="Notes Placeholder 2"/>
          <p:cNvSpPr>
            <a:spLocks noGrp="1"/>
          </p:cNvSpPr>
          <p:nvPr>
            <p:ph type="body" idx="1"/>
          </p:nvPr>
        </p:nvSpPr>
        <p:spPr>
          <a:noFill/>
          <a:ln/>
        </p:spPr>
        <p:txBody>
          <a:bodyPr/>
          <a:lstStyle/>
          <a:p>
            <a:endParaRPr lang="en-US" smtClean="0"/>
          </a:p>
        </p:txBody>
      </p:sp>
      <p:sp>
        <p:nvSpPr>
          <p:cNvPr id="435204" name="Slide Number Placeholder 3"/>
          <p:cNvSpPr>
            <a:spLocks noGrp="1"/>
          </p:cNvSpPr>
          <p:nvPr>
            <p:ph type="sldNum" sz="quarter" idx="5"/>
          </p:nvPr>
        </p:nvSpPr>
        <p:spPr>
          <a:noFill/>
        </p:spPr>
        <p:txBody>
          <a:bodyPr/>
          <a:lstStyle/>
          <a:p>
            <a:fld id="{BEA23627-EA0A-406A-98FC-0720C4B1F9FC}" type="slidenum">
              <a:rPr lang="en-GB" smtClean="0"/>
              <a:pPr/>
              <a:t>184</a:t>
            </a:fld>
            <a:endParaRPr lang="en-GB" smtClean="0"/>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Slide Image Placeholder 1"/>
          <p:cNvSpPr>
            <a:spLocks noGrp="1" noRot="1" noChangeAspect="1" noTextEdit="1"/>
          </p:cNvSpPr>
          <p:nvPr>
            <p:ph type="sldImg"/>
          </p:nvPr>
        </p:nvSpPr>
        <p:spPr>
          <a:ln/>
        </p:spPr>
      </p:sp>
      <p:sp>
        <p:nvSpPr>
          <p:cNvPr id="436227" name="Notes Placeholder 2"/>
          <p:cNvSpPr>
            <a:spLocks noGrp="1"/>
          </p:cNvSpPr>
          <p:nvPr>
            <p:ph type="body" idx="1"/>
          </p:nvPr>
        </p:nvSpPr>
        <p:spPr>
          <a:noFill/>
          <a:ln/>
        </p:spPr>
        <p:txBody>
          <a:bodyPr/>
          <a:lstStyle/>
          <a:p>
            <a:endParaRPr lang="en-US" smtClean="0"/>
          </a:p>
        </p:txBody>
      </p:sp>
      <p:sp>
        <p:nvSpPr>
          <p:cNvPr id="436228" name="Slide Number Placeholder 3"/>
          <p:cNvSpPr>
            <a:spLocks noGrp="1"/>
          </p:cNvSpPr>
          <p:nvPr>
            <p:ph type="sldNum" sz="quarter" idx="5"/>
          </p:nvPr>
        </p:nvSpPr>
        <p:spPr>
          <a:noFill/>
        </p:spPr>
        <p:txBody>
          <a:bodyPr/>
          <a:lstStyle/>
          <a:p>
            <a:fld id="{2FCDF161-CF1A-41F7-8F17-B359FD4F14AC}" type="slidenum">
              <a:rPr lang="en-GB" smtClean="0"/>
              <a:pPr/>
              <a:t>185</a:t>
            </a:fld>
            <a:endParaRPr lang="en-GB" smtClean="0"/>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437251" name="Notes Placeholder 2"/>
          <p:cNvSpPr>
            <a:spLocks noGrp="1"/>
          </p:cNvSpPr>
          <p:nvPr>
            <p:ph type="body" idx="1"/>
          </p:nvPr>
        </p:nvSpPr>
        <p:spPr>
          <a:noFill/>
          <a:ln/>
        </p:spPr>
        <p:txBody>
          <a:bodyPr/>
          <a:lstStyle/>
          <a:p>
            <a:endParaRPr lang="en-US" smtClean="0"/>
          </a:p>
        </p:txBody>
      </p:sp>
      <p:sp>
        <p:nvSpPr>
          <p:cNvPr id="437252" name="Slide Number Placeholder 3"/>
          <p:cNvSpPr>
            <a:spLocks noGrp="1"/>
          </p:cNvSpPr>
          <p:nvPr>
            <p:ph type="sldNum" sz="quarter" idx="5"/>
          </p:nvPr>
        </p:nvSpPr>
        <p:spPr>
          <a:noFill/>
        </p:spPr>
        <p:txBody>
          <a:bodyPr/>
          <a:lstStyle/>
          <a:p>
            <a:fld id="{27CB5698-5775-4FAE-8BDC-1FBB98622F40}" type="slidenum">
              <a:rPr lang="en-GB" smtClean="0"/>
              <a:pPr/>
              <a:t>186</a:t>
            </a:fld>
            <a:endParaRPr lang="en-GB" smtClean="0"/>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Slide Image Placeholder 1"/>
          <p:cNvSpPr>
            <a:spLocks noGrp="1" noRot="1" noChangeAspect="1" noTextEdit="1"/>
          </p:cNvSpPr>
          <p:nvPr>
            <p:ph type="sldImg"/>
          </p:nvPr>
        </p:nvSpPr>
        <p:spPr>
          <a:ln/>
        </p:spPr>
      </p:sp>
      <p:sp>
        <p:nvSpPr>
          <p:cNvPr id="438275" name="Notes Placeholder 2"/>
          <p:cNvSpPr>
            <a:spLocks noGrp="1"/>
          </p:cNvSpPr>
          <p:nvPr>
            <p:ph type="body" idx="1"/>
          </p:nvPr>
        </p:nvSpPr>
        <p:spPr>
          <a:noFill/>
          <a:ln/>
        </p:spPr>
        <p:txBody>
          <a:bodyPr/>
          <a:lstStyle/>
          <a:p>
            <a:endParaRPr lang="en-US" smtClean="0"/>
          </a:p>
        </p:txBody>
      </p:sp>
      <p:sp>
        <p:nvSpPr>
          <p:cNvPr id="438276" name="Slide Number Placeholder 3"/>
          <p:cNvSpPr>
            <a:spLocks noGrp="1"/>
          </p:cNvSpPr>
          <p:nvPr>
            <p:ph type="sldNum" sz="quarter" idx="5"/>
          </p:nvPr>
        </p:nvSpPr>
        <p:spPr>
          <a:noFill/>
        </p:spPr>
        <p:txBody>
          <a:bodyPr/>
          <a:lstStyle/>
          <a:p>
            <a:fld id="{B7882577-66A0-4BDB-875A-C311EB5BF03D}" type="slidenum">
              <a:rPr lang="en-GB" smtClean="0"/>
              <a:pPr/>
              <a:t>187</a:t>
            </a:fld>
            <a:endParaRPr lang="en-GB" smtClean="0"/>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Slide Image Placeholder 1"/>
          <p:cNvSpPr>
            <a:spLocks noGrp="1" noRot="1" noChangeAspect="1" noTextEdit="1"/>
          </p:cNvSpPr>
          <p:nvPr>
            <p:ph type="sldImg"/>
          </p:nvPr>
        </p:nvSpPr>
        <p:spPr>
          <a:ln/>
        </p:spPr>
      </p:sp>
      <p:sp>
        <p:nvSpPr>
          <p:cNvPr id="439299" name="Notes Placeholder 2"/>
          <p:cNvSpPr>
            <a:spLocks noGrp="1"/>
          </p:cNvSpPr>
          <p:nvPr>
            <p:ph type="body" idx="1"/>
          </p:nvPr>
        </p:nvSpPr>
        <p:spPr>
          <a:noFill/>
          <a:ln/>
        </p:spPr>
        <p:txBody>
          <a:bodyPr/>
          <a:lstStyle/>
          <a:p>
            <a:endParaRPr lang="en-US" smtClean="0"/>
          </a:p>
        </p:txBody>
      </p:sp>
      <p:sp>
        <p:nvSpPr>
          <p:cNvPr id="439300" name="Slide Number Placeholder 3"/>
          <p:cNvSpPr>
            <a:spLocks noGrp="1"/>
          </p:cNvSpPr>
          <p:nvPr>
            <p:ph type="sldNum" sz="quarter" idx="5"/>
          </p:nvPr>
        </p:nvSpPr>
        <p:spPr>
          <a:noFill/>
        </p:spPr>
        <p:txBody>
          <a:bodyPr/>
          <a:lstStyle/>
          <a:p>
            <a:fld id="{7D9B7071-0FE2-4A16-8D7A-6A1B37ACD122}" type="slidenum">
              <a:rPr lang="en-GB" smtClean="0"/>
              <a:pPr/>
              <a:t>188</a:t>
            </a:fld>
            <a:endParaRPr lang="en-GB" smtClean="0"/>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Slide Image Placeholder 1"/>
          <p:cNvSpPr>
            <a:spLocks noGrp="1" noRot="1" noChangeAspect="1" noTextEdit="1"/>
          </p:cNvSpPr>
          <p:nvPr>
            <p:ph type="sldImg"/>
          </p:nvPr>
        </p:nvSpPr>
        <p:spPr>
          <a:ln/>
        </p:spPr>
      </p:sp>
      <p:sp>
        <p:nvSpPr>
          <p:cNvPr id="440323" name="Notes Placeholder 2"/>
          <p:cNvSpPr>
            <a:spLocks noGrp="1"/>
          </p:cNvSpPr>
          <p:nvPr>
            <p:ph type="body" idx="1"/>
          </p:nvPr>
        </p:nvSpPr>
        <p:spPr>
          <a:noFill/>
          <a:ln/>
        </p:spPr>
        <p:txBody>
          <a:bodyPr/>
          <a:lstStyle/>
          <a:p>
            <a:endParaRPr lang="en-US" smtClean="0"/>
          </a:p>
        </p:txBody>
      </p:sp>
      <p:sp>
        <p:nvSpPr>
          <p:cNvPr id="440324" name="Slide Number Placeholder 3"/>
          <p:cNvSpPr>
            <a:spLocks noGrp="1"/>
          </p:cNvSpPr>
          <p:nvPr>
            <p:ph type="sldNum" sz="quarter" idx="5"/>
          </p:nvPr>
        </p:nvSpPr>
        <p:spPr>
          <a:noFill/>
        </p:spPr>
        <p:txBody>
          <a:bodyPr/>
          <a:lstStyle/>
          <a:p>
            <a:fld id="{76300D96-79A8-491D-9EC9-6004A3BC2F34}" type="slidenum">
              <a:rPr lang="en-GB" smtClean="0"/>
              <a:pPr/>
              <a:t>189</a:t>
            </a:fld>
            <a:endParaRPr lang="en-GB"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Slide Image Placeholder 1"/>
          <p:cNvSpPr>
            <a:spLocks noGrp="1" noRot="1" noChangeAspect="1" noTextEdit="1"/>
          </p:cNvSpPr>
          <p:nvPr>
            <p:ph type="sldImg"/>
          </p:nvPr>
        </p:nvSpPr>
        <p:spPr>
          <a:ln/>
        </p:spPr>
      </p:sp>
      <p:sp>
        <p:nvSpPr>
          <p:cNvPr id="266243" name="Notes Placeholder 2"/>
          <p:cNvSpPr>
            <a:spLocks noGrp="1"/>
          </p:cNvSpPr>
          <p:nvPr>
            <p:ph type="body" idx="1"/>
          </p:nvPr>
        </p:nvSpPr>
        <p:spPr>
          <a:noFill/>
          <a:ln/>
        </p:spPr>
        <p:txBody>
          <a:bodyPr/>
          <a:lstStyle/>
          <a:p>
            <a:endParaRPr lang="en-US" smtClean="0"/>
          </a:p>
        </p:txBody>
      </p:sp>
      <p:sp>
        <p:nvSpPr>
          <p:cNvPr id="266244" name="Slide Number Placeholder 3"/>
          <p:cNvSpPr>
            <a:spLocks noGrp="1"/>
          </p:cNvSpPr>
          <p:nvPr>
            <p:ph type="sldNum" sz="quarter" idx="5"/>
          </p:nvPr>
        </p:nvSpPr>
        <p:spPr>
          <a:noFill/>
        </p:spPr>
        <p:txBody>
          <a:bodyPr/>
          <a:lstStyle/>
          <a:p>
            <a:fld id="{FF26B479-8A65-4566-932B-03097217B4AB}" type="slidenum">
              <a:rPr lang="en-GB" smtClean="0"/>
              <a:pPr/>
              <a:t>19</a:t>
            </a:fld>
            <a:endParaRPr lang="en-GB" smtClean="0"/>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Slide Image Placeholder 1"/>
          <p:cNvSpPr>
            <a:spLocks noGrp="1" noRot="1" noChangeAspect="1" noTextEdit="1"/>
          </p:cNvSpPr>
          <p:nvPr>
            <p:ph type="sldImg"/>
          </p:nvPr>
        </p:nvSpPr>
        <p:spPr>
          <a:ln/>
        </p:spPr>
      </p:sp>
      <p:sp>
        <p:nvSpPr>
          <p:cNvPr id="441347" name="Notes Placeholder 2"/>
          <p:cNvSpPr>
            <a:spLocks noGrp="1"/>
          </p:cNvSpPr>
          <p:nvPr>
            <p:ph type="body" idx="1"/>
          </p:nvPr>
        </p:nvSpPr>
        <p:spPr>
          <a:noFill/>
          <a:ln/>
        </p:spPr>
        <p:txBody>
          <a:bodyPr/>
          <a:lstStyle/>
          <a:p>
            <a:endParaRPr lang="en-US" smtClean="0"/>
          </a:p>
        </p:txBody>
      </p:sp>
      <p:sp>
        <p:nvSpPr>
          <p:cNvPr id="441348" name="Slide Number Placeholder 3"/>
          <p:cNvSpPr>
            <a:spLocks noGrp="1"/>
          </p:cNvSpPr>
          <p:nvPr>
            <p:ph type="sldNum" sz="quarter" idx="5"/>
          </p:nvPr>
        </p:nvSpPr>
        <p:spPr>
          <a:noFill/>
        </p:spPr>
        <p:txBody>
          <a:bodyPr/>
          <a:lstStyle/>
          <a:p>
            <a:fld id="{B62A719B-01A5-4884-9875-6694276DB450}" type="slidenum">
              <a:rPr lang="en-GB" smtClean="0"/>
              <a:pPr/>
              <a:t>190</a:t>
            </a:fld>
            <a:endParaRPr lang="en-GB" smtClean="0"/>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Slide Image Placeholder 1"/>
          <p:cNvSpPr>
            <a:spLocks noGrp="1" noRot="1" noChangeAspect="1" noTextEdit="1"/>
          </p:cNvSpPr>
          <p:nvPr>
            <p:ph type="sldImg"/>
          </p:nvPr>
        </p:nvSpPr>
        <p:spPr>
          <a:ln/>
        </p:spPr>
      </p:sp>
      <p:sp>
        <p:nvSpPr>
          <p:cNvPr id="442371" name="Notes Placeholder 2"/>
          <p:cNvSpPr>
            <a:spLocks noGrp="1"/>
          </p:cNvSpPr>
          <p:nvPr>
            <p:ph type="body" idx="1"/>
          </p:nvPr>
        </p:nvSpPr>
        <p:spPr>
          <a:noFill/>
          <a:ln/>
        </p:spPr>
        <p:txBody>
          <a:bodyPr/>
          <a:lstStyle/>
          <a:p>
            <a:endParaRPr lang="en-US" smtClean="0"/>
          </a:p>
        </p:txBody>
      </p:sp>
      <p:sp>
        <p:nvSpPr>
          <p:cNvPr id="442372" name="Slide Number Placeholder 3"/>
          <p:cNvSpPr>
            <a:spLocks noGrp="1"/>
          </p:cNvSpPr>
          <p:nvPr>
            <p:ph type="sldNum" sz="quarter" idx="5"/>
          </p:nvPr>
        </p:nvSpPr>
        <p:spPr>
          <a:noFill/>
        </p:spPr>
        <p:txBody>
          <a:bodyPr/>
          <a:lstStyle/>
          <a:p>
            <a:fld id="{37F4242E-0F09-473E-956C-63DAE50AF77B}" type="slidenum">
              <a:rPr lang="en-GB" smtClean="0"/>
              <a:pPr/>
              <a:t>191</a:t>
            </a:fld>
            <a:endParaRPr lang="en-GB" smtClean="0"/>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Slide Image Placeholder 1"/>
          <p:cNvSpPr>
            <a:spLocks noGrp="1" noRot="1" noChangeAspect="1" noTextEdit="1"/>
          </p:cNvSpPr>
          <p:nvPr>
            <p:ph type="sldImg"/>
          </p:nvPr>
        </p:nvSpPr>
        <p:spPr>
          <a:ln/>
        </p:spPr>
      </p:sp>
      <p:sp>
        <p:nvSpPr>
          <p:cNvPr id="443395" name="Notes Placeholder 2"/>
          <p:cNvSpPr>
            <a:spLocks noGrp="1"/>
          </p:cNvSpPr>
          <p:nvPr>
            <p:ph type="body" idx="1"/>
          </p:nvPr>
        </p:nvSpPr>
        <p:spPr>
          <a:noFill/>
          <a:ln/>
        </p:spPr>
        <p:txBody>
          <a:bodyPr/>
          <a:lstStyle/>
          <a:p>
            <a:endParaRPr lang="en-US" smtClean="0"/>
          </a:p>
        </p:txBody>
      </p:sp>
      <p:sp>
        <p:nvSpPr>
          <p:cNvPr id="443396" name="Slide Number Placeholder 3"/>
          <p:cNvSpPr>
            <a:spLocks noGrp="1"/>
          </p:cNvSpPr>
          <p:nvPr>
            <p:ph type="sldNum" sz="quarter" idx="5"/>
          </p:nvPr>
        </p:nvSpPr>
        <p:spPr>
          <a:noFill/>
        </p:spPr>
        <p:txBody>
          <a:bodyPr/>
          <a:lstStyle/>
          <a:p>
            <a:fld id="{394AC0EB-09B1-4869-BA57-3897C4ED5B03}" type="slidenum">
              <a:rPr lang="en-GB" smtClean="0"/>
              <a:pPr/>
              <a:t>192</a:t>
            </a:fld>
            <a:endParaRPr lang="en-GB" smtClean="0"/>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4418" name="Slide Image Placeholder 1"/>
          <p:cNvSpPr>
            <a:spLocks noGrp="1" noRot="1" noChangeAspect="1" noTextEdit="1"/>
          </p:cNvSpPr>
          <p:nvPr>
            <p:ph type="sldImg"/>
          </p:nvPr>
        </p:nvSpPr>
        <p:spPr>
          <a:ln/>
        </p:spPr>
      </p:sp>
      <p:sp>
        <p:nvSpPr>
          <p:cNvPr id="444419" name="Notes Placeholder 2"/>
          <p:cNvSpPr>
            <a:spLocks noGrp="1"/>
          </p:cNvSpPr>
          <p:nvPr>
            <p:ph type="body" idx="1"/>
          </p:nvPr>
        </p:nvSpPr>
        <p:spPr>
          <a:noFill/>
          <a:ln/>
        </p:spPr>
        <p:txBody>
          <a:bodyPr/>
          <a:lstStyle/>
          <a:p>
            <a:endParaRPr lang="en-US" smtClean="0"/>
          </a:p>
        </p:txBody>
      </p:sp>
      <p:sp>
        <p:nvSpPr>
          <p:cNvPr id="444420" name="Slide Number Placeholder 3"/>
          <p:cNvSpPr>
            <a:spLocks noGrp="1"/>
          </p:cNvSpPr>
          <p:nvPr>
            <p:ph type="sldNum" sz="quarter" idx="5"/>
          </p:nvPr>
        </p:nvSpPr>
        <p:spPr>
          <a:noFill/>
        </p:spPr>
        <p:txBody>
          <a:bodyPr/>
          <a:lstStyle/>
          <a:p>
            <a:fld id="{1018E2D1-3A9A-4CB1-82E8-EBDE5DC7F539}" type="slidenum">
              <a:rPr lang="en-GB" smtClean="0"/>
              <a:pPr/>
              <a:t>193</a:t>
            </a:fld>
            <a:endParaRPr lang="en-GB" smtClean="0"/>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Slide Image Placeholder 1"/>
          <p:cNvSpPr>
            <a:spLocks noGrp="1" noRot="1" noChangeAspect="1" noTextEdit="1"/>
          </p:cNvSpPr>
          <p:nvPr>
            <p:ph type="sldImg"/>
          </p:nvPr>
        </p:nvSpPr>
        <p:spPr>
          <a:ln/>
        </p:spPr>
      </p:sp>
      <p:sp>
        <p:nvSpPr>
          <p:cNvPr id="445443" name="Notes Placeholder 2"/>
          <p:cNvSpPr>
            <a:spLocks noGrp="1"/>
          </p:cNvSpPr>
          <p:nvPr>
            <p:ph type="body" idx="1"/>
          </p:nvPr>
        </p:nvSpPr>
        <p:spPr>
          <a:noFill/>
          <a:ln/>
        </p:spPr>
        <p:txBody>
          <a:bodyPr/>
          <a:lstStyle/>
          <a:p>
            <a:endParaRPr lang="en-US" smtClean="0"/>
          </a:p>
        </p:txBody>
      </p:sp>
      <p:sp>
        <p:nvSpPr>
          <p:cNvPr id="445444" name="Slide Number Placeholder 3"/>
          <p:cNvSpPr>
            <a:spLocks noGrp="1"/>
          </p:cNvSpPr>
          <p:nvPr>
            <p:ph type="sldNum" sz="quarter" idx="5"/>
          </p:nvPr>
        </p:nvSpPr>
        <p:spPr>
          <a:noFill/>
        </p:spPr>
        <p:txBody>
          <a:bodyPr/>
          <a:lstStyle/>
          <a:p>
            <a:fld id="{55A1C706-439C-472E-A0E5-2FA594F417AC}" type="slidenum">
              <a:rPr lang="en-GB" smtClean="0"/>
              <a:pPr/>
              <a:t>194</a:t>
            </a:fld>
            <a:endParaRPr lang="en-GB" smtClean="0"/>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Slide Image Placeholder 1"/>
          <p:cNvSpPr>
            <a:spLocks noGrp="1" noRot="1" noChangeAspect="1" noTextEdit="1"/>
          </p:cNvSpPr>
          <p:nvPr>
            <p:ph type="sldImg"/>
          </p:nvPr>
        </p:nvSpPr>
        <p:spPr>
          <a:ln/>
        </p:spPr>
      </p:sp>
      <p:sp>
        <p:nvSpPr>
          <p:cNvPr id="446467" name="Notes Placeholder 2"/>
          <p:cNvSpPr>
            <a:spLocks noGrp="1"/>
          </p:cNvSpPr>
          <p:nvPr>
            <p:ph type="body" idx="1"/>
          </p:nvPr>
        </p:nvSpPr>
        <p:spPr>
          <a:noFill/>
          <a:ln/>
        </p:spPr>
        <p:txBody>
          <a:bodyPr/>
          <a:lstStyle/>
          <a:p>
            <a:endParaRPr lang="en-US" smtClean="0"/>
          </a:p>
        </p:txBody>
      </p:sp>
      <p:sp>
        <p:nvSpPr>
          <p:cNvPr id="446468" name="Slide Number Placeholder 3"/>
          <p:cNvSpPr>
            <a:spLocks noGrp="1"/>
          </p:cNvSpPr>
          <p:nvPr>
            <p:ph type="sldNum" sz="quarter" idx="5"/>
          </p:nvPr>
        </p:nvSpPr>
        <p:spPr>
          <a:noFill/>
        </p:spPr>
        <p:txBody>
          <a:bodyPr/>
          <a:lstStyle/>
          <a:p>
            <a:fld id="{9673E304-451D-41C9-BFE8-EAD843780BA7}" type="slidenum">
              <a:rPr lang="en-GB" smtClean="0"/>
              <a:pPr/>
              <a:t>195</a:t>
            </a:fld>
            <a:endParaRPr lang="en-GB" smtClean="0"/>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Slide Image Placeholder 1"/>
          <p:cNvSpPr>
            <a:spLocks noGrp="1" noRot="1" noChangeAspect="1" noTextEdit="1"/>
          </p:cNvSpPr>
          <p:nvPr>
            <p:ph type="sldImg"/>
          </p:nvPr>
        </p:nvSpPr>
        <p:spPr>
          <a:ln/>
        </p:spPr>
      </p:sp>
      <p:sp>
        <p:nvSpPr>
          <p:cNvPr id="447491" name="Notes Placeholder 2"/>
          <p:cNvSpPr>
            <a:spLocks noGrp="1"/>
          </p:cNvSpPr>
          <p:nvPr>
            <p:ph type="body" idx="1"/>
          </p:nvPr>
        </p:nvSpPr>
        <p:spPr>
          <a:noFill/>
          <a:ln/>
        </p:spPr>
        <p:txBody>
          <a:bodyPr/>
          <a:lstStyle/>
          <a:p>
            <a:endParaRPr lang="en-US" smtClean="0"/>
          </a:p>
        </p:txBody>
      </p:sp>
      <p:sp>
        <p:nvSpPr>
          <p:cNvPr id="447492" name="Slide Number Placeholder 3"/>
          <p:cNvSpPr>
            <a:spLocks noGrp="1"/>
          </p:cNvSpPr>
          <p:nvPr>
            <p:ph type="sldNum" sz="quarter" idx="5"/>
          </p:nvPr>
        </p:nvSpPr>
        <p:spPr>
          <a:noFill/>
        </p:spPr>
        <p:txBody>
          <a:bodyPr/>
          <a:lstStyle/>
          <a:p>
            <a:fld id="{0466393D-0194-4141-A0A2-D8E83EF4C3E8}" type="slidenum">
              <a:rPr lang="en-GB" smtClean="0"/>
              <a:pPr/>
              <a:t>196</a:t>
            </a:fld>
            <a:endParaRPr lang="en-GB" smtClean="0"/>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Slide Image Placeholder 1"/>
          <p:cNvSpPr>
            <a:spLocks noGrp="1" noRot="1" noChangeAspect="1" noTextEdit="1"/>
          </p:cNvSpPr>
          <p:nvPr>
            <p:ph type="sldImg"/>
          </p:nvPr>
        </p:nvSpPr>
        <p:spPr>
          <a:ln/>
        </p:spPr>
      </p:sp>
      <p:sp>
        <p:nvSpPr>
          <p:cNvPr id="448515" name="Notes Placeholder 2"/>
          <p:cNvSpPr>
            <a:spLocks noGrp="1"/>
          </p:cNvSpPr>
          <p:nvPr>
            <p:ph type="body" idx="1"/>
          </p:nvPr>
        </p:nvSpPr>
        <p:spPr>
          <a:noFill/>
          <a:ln/>
        </p:spPr>
        <p:txBody>
          <a:bodyPr/>
          <a:lstStyle/>
          <a:p>
            <a:endParaRPr lang="en-US" smtClean="0"/>
          </a:p>
        </p:txBody>
      </p:sp>
      <p:sp>
        <p:nvSpPr>
          <p:cNvPr id="448516" name="Slide Number Placeholder 3"/>
          <p:cNvSpPr>
            <a:spLocks noGrp="1"/>
          </p:cNvSpPr>
          <p:nvPr>
            <p:ph type="sldNum" sz="quarter" idx="5"/>
          </p:nvPr>
        </p:nvSpPr>
        <p:spPr>
          <a:noFill/>
        </p:spPr>
        <p:txBody>
          <a:bodyPr/>
          <a:lstStyle/>
          <a:p>
            <a:fld id="{5797814B-6505-4877-87E4-6A7F922015AA}" type="slidenum">
              <a:rPr lang="en-GB" smtClean="0"/>
              <a:pPr/>
              <a:t>197</a:t>
            </a:fld>
            <a:endParaRPr lang="en-GB" smtClean="0"/>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8" name="Slide Image Placeholder 1"/>
          <p:cNvSpPr>
            <a:spLocks noGrp="1" noRot="1" noChangeAspect="1" noTextEdit="1"/>
          </p:cNvSpPr>
          <p:nvPr>
            <p:ph type="sldImg"/>
          </p:nvPr>
        </p:nvSpPr>
        <p:spPr>
          <a:ln/>
        </p:spPr>
      </p:sp>
      <p:sp>
        <p:nvSpPr>
          <p:cNvPr id="449539" name="Notes Placeholder 2"/>
          <p:cNvSpPr>
            <a:spLocks noGrp="1"/>
          </p:cNvSpPr>
          <p:nvPr>
            <p:ph type="body" idx="1"/>
          </p:nvPr>
        </p:nvSpPr>
        <p:spPr>
          <a:noFill/>
          <a:ln/>
        </p:spPr>
        <p:txBody>
          <a:bodyPr/>
          <a:lstStyle/>
          <a:p>
            <a:endParaRPr lang="en-US" smtClean="0"/>
          </a:p>
        </p:txBody>
      </p:sp>
      <p:sp>
        <p:nvSpPr>
          <p:cNvPr id="449540" name="Slide Number Placeholder 3"/>
          <p:cNvSpPr>
            <a:spLocks noGrp="1"/>
          </p:cNvSpPr>
          <p:nvPr>
            <p:ph type="sldNum" sz="quarter" idx="5"/>
          </p:nvPr>
        </p:nvSpPr>
        <p:spPr>
          <a:noFill/>
        </p:spPr>
        <p:txBody>
          <a:bodyPr/>
          <a:lstStyle/>
          <a:p>
            <a:fld id="{EC927203-D894-4575-BFC2-47A81F6CF1DB}" type="slidenum">
              <a:rPr lang="en-GB" smtClean="0"/>
              <a:pPr/>
              <a:t>198</a:t>
            </a:fld>
            <a:endParaRPr lang="en-GB" smtClean="0"/>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Slide Image Placeholder 1"/>
          <p:cNvSpPr>
            <a:spLocks noGrp="1" noRot="1" noChangeAspect="1" noTextEdit="1"/>
          </p:cNvSpPr>
          <p:nvPr>
            <p:ph type="sldImg"/>
          </p:nvPr>
        </p:nvSpPr>
        <p:spPr>
          <a:ln/>
        </p:spPr>
      </p:sp>
      <p:sp>
        <p:nvSpPr>
          <p:cNvPr id="450563" name="Notes Placeholder 2"/>
          <p:cNvSpPr>
            <a:spLocks noGrp="1"/>
          </p:cNvSpPr>
          <p:nvPr>
            <p:ph type="body" idx="1"/>
          </p:nvPr>
        </p:nvSpPr>
        <p:spPr>
          <a:noFill/>
          <a:ln/>
        </p:spPr>
        <p:txBody>
          <a:bodyPr/>
          <a:lstStyle/>
          <a:p>
            <a:endParaRPr lang="en-US" smtClean="0"/>
          </a:p>
        </p:txBody>
      </p:sp>
      <p:sp>
        <p:nvSpPr>
          <p:cNvPr id="450564" name="Slide Number Placeholder 3"/>
          <p:cNvSpPr>
            <a:spLocks noGrp="1"/>
          </p:cNvSpPr>
          <p:nvPr>
            <p:ph type="sldNum" sz="quarter" idx="5"/>
          </p:nvPr>
        </p:nvSpPr>
        <p:spPr>
          <a:noFill/>
        </p:spPr>
        <p:txBody>
          <a:bodyPr/>
          <a:lstStyle/>
          <a:p>
            <a:fld id="{3668BA8F-0CA8-400E-9486-4C38BE9644D9}" type="slidenum">
              <a:rPr lang="en-GB" smtClean="0"/>
              <a:pPr/>
              <a:t>199</a:t>
            </a:fld>
            <a:endParaRPr lang="en-GB"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Rectangle 7"/>
          <p:cNvSpPr>
            <a:spLocks noGrp="1" noChangeArrowheads="1"/>
          </p:cNvSpPr>
          <p:nvPr>
            <p:ph type="sldNum" sz="quarter" idx="5"/>
          </p:nvPr>
        </p:nvSpPr>
        <p:spPr>
          <a:noFill/>
        </p:spPr>
        <p:txBody>
          <a:bodyPr/>
          <a:lstStyle/>
          <a:p>
            <a:fld id="{7C46D852-FA2A-4E94-8151-7FB222411C65}" type="slidenum">
              <a:rPr lang="en-GB" smtClean="0"/>
              <a:pPr/>
              <a:t>2</a:t>
            </a:fld>
            <a:endParaRPr lang="en-GB" smtClean="0"/>
          </a:p>
        </p:txBody>
      </p:sp>
      <p:sp>
        <p:nvSpPr>
          <p:cNvPr id="248835" name="Rectangle 2"/>
          <p:cNvSpPr>
            <a:spLocks noGrp="1" noRot="1" noChangeAspect="1" noChangeArrowheads="1" noTextEdit="1"/>
          </p:cNvSpPr>
          <p:nvPr>
            <p:ph type="sldImg"/>
          </p:nvPr>
        </p:nvSpPr>
        <p:spPr>
          <a:ln/>
        </p:spPr>
      </p:sp>
      <p:sp>
        <p:nvSpPr>
          <p:cNvPr id="2488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7266" name="Slide Image Placeholder 1"/>
          <p:cNvSpPr>
            <a:spLocks noGrp="1" noRot="1" noChangeAspect="1" noTextEdit="1"/>
          </p:cNvSpPr>
          <p:nvPr>
            <p:ph type="sldImg"/>
          </p:nvPr>
        </p:nvSpPr>
        <p:spPr>
          <a:ln/>
        </p:spPr>
      </p:sp>
      <p:sp>
        <p:nvSpPr>
          <p:cNvPr id="267267" name="Notes Placeholder 2"/>
          <p:cNvSpPr>
            <a:spLocks noGrp="1"/>
          </p:cNvSpPr>
          <p:nvPr>
            <p:ph type="body" idx="1"/>
          </p:nvPr>
        </p:nvSpPr>
        <p:spPr>
          <a:noFill/>
          <a:ln/>
        </p:spPr>
        <p:txBody>
          <a:bodyPr/>
          <a:lstStyle/>
          <a:p>
            <a:endParaRPr lang="en-US" smtClean="0"/>
          </a:p>
        </p:txBody>
      </p:sp>
      <p:sp>
        <p:nvSpPr>
          <p:cNvPr id="267268" name="Slide Number Placeholder 3"/>
          <p:cNvSpPr>
            <a:spLocks noGrp="1"/>
          </p:cNvSpPr>
          <p:nvPr>
            <p:ph type="sldNum" sz="quarter" idx="5"/>
          </p:nvPr>
        </p:nvSpPr>
        <p:spPr>
          <a:noFill/>
        </p:spPr>
        <p:txBody>
          <a:bodyPr/>
          <a:lstStyle/>
          <a:p>
            <a:fld id="{1FDC0ADF-067F-49F4-8EF4-E35387C4774C}" type="slidenum">
              <a:rPr lang="en-GB" smtClean="0"/>
              <a:pPr/>
              <a:t>20</a:t>
            </a:fld>
            <a:endParaRPr lang="en-GB" smtClean="0"/>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Slide Image Placeholder 1"/>
          <p:cNvSpPr>
            <a:spLocks noGrp="1" noRot="1" noChangeAspect="1" noTextEdit="1"/>
          </p:cNvSpPr>
          <p:nvPr>
            <p:ph type="sldImg"/>
          </p:nvPr>
        </p:nvSpPr>
        <p:spPr>
          <a:ln/>
        </p:spPr>
      </p:sp>
      <p:sp>
        <p:nvSpPr>
          <p:cNvPr id="451587" name="Notes Placeholder 2"/>
          <p:cNvSpPr>
            <a:spLocks noGrp="1"/>
          </p:cNvSpPr>
          <p:nvPr>
            <p:ph type="body" idx="1"/>
          </p:nvPr>
        </p:nvSpPr>
        <p:spPr>
          <a:noFill/>
          <a:ln/>
        </p:spPr>
        <p:txBody>
          <a:bodyPr/>
          <a:lstStyle/>
          <a:p>
            <a:endParaRPr lang="en-US" smtClean="0"/>
          </a:p>
        </p:txBody>
      </p:sp>
      <p:sp>
        <p:nvSpPr>
          <p:cNvPr id="451588" name="Slide Number Placeholder 3"/>
          <p:cNvSpPr>
            <a:spLocks noGrp="1"/>
          </p:cNvSpPr>
          <p:nvPr>
            <p:ph type="sldNum" sz="quarter" idx="5"/>
          </p:nvPr>
        </p:nvSpPr>
        <p:spPr>
          <a:noFill/>
        </p:spPr>
        <p:txBody>
          <a:bodyPr/>
          <a:lstStyle/>
          <a:p>
            <a:fld id="{7EC74DB1-3203-4197-A2D0-646F6CDF74D8}" type="slidenum">
              <a:rPr lang="en-GB" smtClean="0"/>
              <a:pPr/>
              <a:t>200</a:t>
            </a:fld>
            <a:endParaRPr lang="en-GB" smtClean="0"/>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noFill/>
        </p:spPr>
        <p:txBody>
          <a:bodyPr/>
          <a:lstStyle/>
          <a:p>
            <a:fld id="{5E18095E-E271-4607-9B2A-86AB9D3F8F37}" type="slidenum">
              <a:rPr lang="en-GB" smtClean="0"/>
              <a:pPr/>
              <a:t>201</a:t>
            </a:fld>
            <a:endParaRPr lang="en-GB" smtClean="0"/>
          </a:p>
        </p:txBody>
      </p:sp>
      <p:sp>
        <p:nvSpPr>
          <p:cNvPr id="452611" name="Rectangle 2"/>
          <p:cNvSpPr>
            <a:spLocks noGrp="1" noRot="1" noChangeAspect="1" noChangeArrowheads="1" noTextEdit="1"/>
          </p:cNvSpPr>
          <p:nvPr>
            <p:ph type="sldImg"/>
          </p:nvPr>
        </p:nvSpPr>
        <p:spPr>
          <a:ln/>
        </p:spPr>
      </p:sp>
      <p:sp>
        <p:nvSpPr>
          <p:cNvPr id="452612" name="Rectangle 3"/>
          <p:cNvSpPr>
            <a:spLocks noGrp="1" noChangeArrowheads="1"/>
          </p:cNvSpPr>
          <p:nvPr>
            <p:ph type="body" idx="1"/>
          </p:nvPr>
        </p:nvSpPr>
        <p:spPr>
          <a:noFill/>
          <a:ln/>
        </p:spPr>
        <p:txBody>
          <a:bodyPr/>
          <a:lstStyle/>
          <a:p>
            <a:pPr eaLnBrk="1" hangingPunct="1"/>
            <a:r>
              <a:rPr lang="en-GB" smtClean="0"/>
              <a:t>Rumors have abounded for several years of a massive system designed to intercept virtually all email and fax traffic in the world and subject it to automated analysis, despite laws in many nations (including this one) barring such activity. The laws were circumvented by a mutual pact among five nations. It's illegal for the United States to spy on it's citizens. Likewise the same for Great Britain. But under the terms of the UKUSA agreement, Britain spies on Americans and America spies on British citizens and the two groups trade data. Technically, it may be legal, but the intent to evade the spirit of the laws protecting the citizens of those two nations is clear. </a:t>
            </a:r>
          </a:p>
          <a:p>
            <a:pPr eaLnBrk="1" hangingPunct="1"/>
            <a:r>
              <a:rPr lang="en-GB" smtClean="0"/>
              <a:t>The system is called ECHELON, and had been rumored to be in development since 1947, the result of the UKUSA treaty signed by the governments of the United States, the United Kingdom, Canada, Australia and New Zealand. </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Slide Image Placeholder 1"/>
          <p:cNvSpPr>
            <a:spLocks noGrp="1" noRot="1" noChangeAspect="1" noTextEdit="1"/>
          </p:cNvSpPr>
          <p:nvPr>
            <p:ph type="sldImg"/>
          </p:nvPr>
        </p:nvSpPr>
        <p:spPr>
          <a:ln/>
        </p:spPr>
      </p:sp>
      <p:sp>
        <p:nvSpPr>
          <p:cNvPr id="453635" name="Notes Placeholder 2"/>
          <p:cNvSpPr>
            <a:spLocks noGrp="1"/>
          </p:cNvSpPr>
          <p:nvPr>
            <p:ph type="body" idx="1"/>
          </p:nvPr>
        </p:nvSpPr>
        <p:spPr>
          <a:noFill/>
          <a:ln/>
        </p:spPr>
        <p:txBody>
          <a:bodyPr/>
          <a:lstStyle/>
          <a:p>
            <a:endParaRPr lang="en-US" smtClean="0"/>
          </a:p>
        </p:txBody>
      </p:sp>
      <p:sp>
        <p:nvSpPr>
          <p:cNvPr id="453636" name="Slide Number Placeholder 3"/>
          <p:cNvSpPr>
            <a:spLocks noGrp="1"/>
          </p:cNvSpPr>
          <p:nvPr>
            <p:ph type="sldNum" sz="quarter" idx="5"/>
          </p:nvPr>
        </p:nvSpPr>
        <p:spPr>
          <a:noFill/>
        </p:spPr>
        <p:txBody>
          <a:bodyPr/>
          <a:lstStyle/>
          <a:p>
            <a:fld id="{73868D1B-EA39-4D0F-BCD7-347B4F931ACB}" type="slidenum">
              <a:rPr lang="en-GB" smtClean="0"/>
              <a:pPr/>
              <a:t>202</a:t>
            </a:fld>
            <a:endParaRPr lang="en-GB" smtClean="0"/>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Slide Image Placeholder 1"/>
          <p:cNvSpPr>
            <a:spLocks noGrp="1" noRot="1" noChangeAspect="1" noTextEdit="1"/>
          </p:cNvSpPr>
          <p:nvPr>
            <p:ph type="sldImg"/>
          </p:nvPr>
        </p:nvSpPr>
        <p:spPr>
          <a:ln/>
        </p:spPr>
      </p:sp>
      <p:sp>
        <p:nvSpPr>
          <p:cNvPr id="454659" name="Notes Placeholder 2"/>
          <p:cNvSpPr>
            <a:spLocks noGrp="1"/>
          </p:cNvSpPr>
          <p:nvPr>
            <p:ph type="body" idx="1"/>
          </p:nvPr>
        </p:nvSpPr>
        <p:spPr>
          <a:noFill/>
          <a:ln/>
        </p:spPr>
        <p:txBody>
          <a:bodyPr/>
          <a:lstStyle/>
          <a:p>
            <a:endParaRPr lang="en-US" smtClean="0"/>
          </a:p>
        </p:txBody>
      </p:sp>
      <p:sp>
        <p:nvSpPr>
          <p:cNvPr id="454660" name="Slide Number Placeholder 3"/>
          <p:cNvSpPr>
            <a:spLocks noGrp="1"/>
          </p:cNvSpPr>
          <p:nvPr>
            <p:ph type="sldNum" sz="quarter" idx="5"/>
          </p:nvPr>
        </p:nvSpPr>
        <p:spPr>
          <a:noFill/>
        </p:spPr>
        <p:txBody>
          <a:bodyPr/>
          <a:lstStyle/>
          <a:p>
            <a:fld id="{99F36678-EFE9-445D-A81B-59C14E4A2392}" type="slidenum">
              <a:rPr lang="en-GB" smtClean="0"/>
              <a:pPr/>
              <a:t>203</a:t>
            </a:fld>
            <a:endParaRPr lang="en-GB" smtClean="0"/>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noFill/>
        </p:spPr>
        <p:txBody>
          <a:bodyPr/>
          <a:lstStyle/>
          <a:p>
            <a:fld id="{5E6A5930-8A47-4B56-94E5-9D85B2AD6E02}" type="slidenum">
              <a:rPr lang="en-GB" smtClean="0"/>
              <a:pPr/>
              <a:t>204</a:t>
            </a:fld>
            <a:endParaRPr lang="en-GB" smtClean="0"/>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noFill/>
        </p:spPr>
        <p:txBody>
          <a:bodyPr/>
          <a:lstStyle/>
          <a:p>
            <a:fld id="{11A37E65-A168-415E-9A03-D0A91D109188}" type="slidenum">
              <a:rPr lang="en-GB" smtClean="0"/>
              <a:pPr/>
              <a:t>205</a:t>
            </a:fld>
            <a:endParaRPr lang="en-GB" smtClean="0"/>
          </a:p>
        </p:txBody>
      </p:sp>
      <p:sp>
        <p:nvSpPr>
          <p:cNvPr id="456707" name="Rectangle 2"/>
          <p:cNvSpPr>
            <a:spLocks noGrp="1" noRot="1" noChangeAspect="1" noChangeArrowheads="1" noTextEdit="1"/>
          </p:cNvSpPr>
          <p:nvPr>
            <p:ph type="sldImg"/>
          </p:nvPr>
        </p:nvSpPr>
        <p:spPr>
          <a:ln/>
        </p:spPr>
      </p:sp>
      <p:sp>
        <p:nvSpPr>
          <p:cNvPr id="4567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noFill/>
        </p:spPr>
        <p:txBody>
          <a:bodyPr/>
          <a:lstStyle/>
          <a:p>
            <a:fld id="{BC6C51B4-62E1-414F-9342-8B2047D1D226}" type="slidenum">
              <a:rPr lang="en-GB" smtClean="0"/>
              <a:pPr/>
              <a:t>206</a:t>
            </a:fld>
            <a:endParaRPr lang="en-GB" smtClean="0"/>
          </a:p>
        </p:txBody>
      </p:sp>
      <p:sp>
        <p:nvSpPr>
          <p:cNvPr id="457731" name="Rectangle 2"/>
          <p:cNvSpPr>
            <a:spLocks noGrp="1" noRot="1" noChangeAspect="1" noChangeArrowheads="1" noTextEdit="1"/>
          </p:cNvSpPr>
          <p:nvPr>
            <p:ph type="sldImg"/>
          </p:nvPr>
        </p:nvSpPr>
        <p:spPr>
          <a:ln/>
        </p:spPr>
      </p:sp>
      <p:sp>
        <p:nvSpPr>
          <p:cNvPr id="4577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noFill/>
        </p:spPr>
        <p:txBody>
          <a:bodyPr/>
          <a:lstStyle/>
          <a:p>
            <a:fld id="{19453BF5-98F3-4BBE-A9F1-EC59D22731E2}" type="slidenum">
              <a:rPr lang="en-GB" smtClean="0"/>
              <a:pPr/>
              <a:t>207</a:t>
            </a:fld>
            <a:endParaRPr lang="en-GB" smtClean="0"/>
          </a:p>
        </p:txBody>
      </p:sp>
      <p:sp>
        <p:nvSpPr>
          <p:cNvPr id="458755" name="Rectangle 2"/>
          <p:cNvSpPr>
            <a:spLocks noGrp="1" noRot="1" noChangeAspect="1" noChangeArrowheads="1" noTextEdit="1"/>
          </p:cNvSpPr>
          <p:nvPr>
            <p:ph type="sldImg"/>
          </p:nvPr>
        </p:nvSpPr>
        <p:spPr>
          <a:ln/>
        </p:spPr>
      </p:sp>
      <p:sp>
        <p:nvSpPr>
          <p:cNvPr id="458756" name="Rectangle 3"/>
          <p:cNvSpPr>
            <a:spLocks noGrp="1" noChangeArrowheads="1"/>
          </p:cNvSpPr>
          <p:nvPr>
            <p:ph type="body" idx="1"/>
          </p:nvPr>
        </p:nvSpPr>
        <p:spPr>
          <a:noFill/>
          <a:ln/>
        </p:spPr>
        <p:txBody>
          <a:bodyPr/>
          <a:lstStyle/>
          <a:p>
            <a:pPr eaLnBrk="1" hangingPunct="1"/>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endParaRPr lang="en-GB" smtClean="0"/>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Slide Image Placeholder 1"/>
          <p:cNvSpPr>
            <a:spLocks noGrp="1" noRot="1" noChangeAspect="1" noTextEdit="1"/>
          </p:cNvSpPr>
          <p:nvPr>
            <p:ph type="sldImg"/>
          </p:nvPr>
        </p:nvSpPr>
        <p:spPr>
          <a:ln/>
        </p:spPr>
      </p:sp>
      <p:sp>
        <p:nvSpPr>
          <p:cNvPr id="459779" name="Notes Placeholder 2"/>
          <p:cNvSpPr>
            <a:spLocks noGrp="1"/>
          </p:cNvSpPr>
          <p:nvPr>
            <p:ph type="body" idx="1"/>
          </p:nvPr>
        </p:nvSpPr>
        <p:spPr>
          <a:noFill/>
          <a:ln/>
        </p:spPr>
        <p:txBody>
          <a:bodyPr/>
          <a:lstStyle/>
          <a:p>
            <a:endParaRPr lang="en-US" smtClean="0"/>
          </a:p>
        </p:txBody>
      </p:sp>
      <p:sp>
        <p:nvSpPr>
          <p:cNvPr id="459780" name="Slide Number Placeholder 3"/>
          <p:cNvSpPr>
            <a:spLocks noGrp="1"/>
          </p:cNvSpPr>
          <p:nvPr>
            <p:ph type="sldNum" sz="quarter" idx="5"/>
          </p:nvPr>
        </p:nvSpPr>
        <p:spPr>
          <a:noFill/>
        </p:spPr>
        <p:txBody>
          <a:bodyPr/>
          <a:lstStyle/>
          <a:p>
            <a:fld id="{03A6656B-7E46-4AF7-BFA4-5037FC632382}" type="slidenum">
              <a:rPr lang="en-GB" smtClean="0"/>
              <a:pPr/>
              <a:t>208</a:t>
            </a:fld>
            <a:endParaRPr lang="en-GB" smtClean="0"/>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02" name="Rectangle 7"/>
          <p:cNvSpPr>
            <a:spLocks noGrp="1" noChangeArrowheads="1"/>
          </p:cNvSpPr>
          <p:nvPr>
            <p:ph type="sldNum" sz="quarter" idx="5"/>
          </p:nvPr>
        </p:nvSpPr>
        <p:spPr>
          <a:noFill/>
        </p:spPr>
        <p:txBody>
          <a:bodyPr/>
          <a:lstStyle/>
          <a:p>
            <a:fld id="{329CFA6D-BE0F-4D37-B978-AB30EFDAE3FF}" type="slidenum">
              <a:rPr lang="en-GB" smtClean="0"/>
              <a:pPr/>
              <a:t>209</a:t>
            </a:fld>
            <a:endParaRPr lang="en-GB" smtClean="0"/>
          </a:p>
        </p:txBody>
      </p:sp>
      <p:sp>
        <p:nvSpPr>
          <p:cNvPr id="460803" name="Rectangle 2"/>
          <p:cNvSpPr>
            <a:spLocks noGrp="1" noRot="1" noChangeAspect="1" noChangeArrowheads="1" noTextEdit="1"/>
          </p:cNvSpPr>
          <p:nvPr>
            <p:ph type="sldImg"/>
          </p:nvPr>
        </p:nvSpPr>
        <p:spPr>
          <a:ln/>
        </p:spPr>
      </p:sp>
      <p:sp>
        <p:nvSpPr>
          <p:cNvPr id="460804" name="Rectangle 3"/>
          <p:cNvSpPr>
            <a:spLocks noGrp="1" noChangeArrowheads="1"/>
          </p:cNvSpPr>
          <p:nvPr>
            <p:ph type="body" idx="1"/>
          </p:nvPr>
        </p:nvSpPr>
        <p:spPr>
          <a:noFill/>
          <a:ln/>
        </p:spPr>
        <p:txBody>
          <a:bodyPr/>
          <a:lstStyle/>
          <a:p>
            <a:pPr eaLnBrk="1" hangingPunct="1"/>
            <a:r>
              <a:rPr lang="en-GB" smtClean="0"/>
              <a:t>17223</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a:ln/>
        </p:spPr>
      </p:sp>
      <p:sp>
        <p:nvSpPr>
          <p:cNvPr id="268291" name="Notes Placeholder 2"/>
          <p:cNvSpPr>
            <a:spLocks noGrp="1"/>
          </p:cNvSpPr>
          <p:nvPr>
            <p:ph type="body" idx="1"/>
          </p:nvPr>
        </p:nvSpPr>
        <p:spPr>
          <a:noFill/>
          <a:ln/>
        </p:spPr>
        <p:txBody>
          <a:bodyPr/>
          <a:lstStyle/>
          <a:p>
            <a:endParaRPr lang="en-US" smtClean="0"/>
          </a:p>
        </p:txBody>
      </p:sp>
      <p:sp>
        <p:nvSpPr>
          <p:cNvPr id="268292" name="Slide Number Placeholder 3"/>
          <p:cNvSpPr>
            <a:spLocks noGrp="1"/>
          </p:cNvSpPr>
          <p:nvPr>
            <p:ph type="sldNum" sz="quarter" idx="5"/>
          </p:nvPr>
        </p:nvSpPr>
        <p:spPr>
          <a:noFill/>
        </p:spPr>
        <p:txBody>
          <a:bodyPr/>
          <a:lstStyle/>
          <a:p>
            <a:fld id="{9B44569E-7A70-4C84-87BC-23F5283EF097}" type="slidenum">
              <a:rPr lang="en-GB" smtClean="0"/>
              <a:pPr/>
              <a:t>21</a:t>
            </a:fld>
            <a:endParaRPr lang="en-GB" smtClean="0"/>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Slide Image Placeholder 1"/>
          <p:cNvSpPr>
            <a:spLocks noGrp="1" noRot="1" noChangeAspect="1" noTextEdit="1"/>
          </p:cNvSpPr>
          <p:nvPr>
            <p:ph type="sldImg"/>
          </p:nvPr>
        </p:nvSpPr>
        <p:spPr>
          <a:ln/>
        </p:spPr>
      </p:sp>
      <p:sp>
        <p:nvSpPr>
          <p:cNvPr id="461827" name="Notes Placeholder 2"/>
          <p:cNvSpPr>
            <a:spLocks noGrp="1"/>
          </p:cNvSpPr>
          <p:nvPr>
            <p:ph type="body" idx="1"/>
          </p:nvPr>
        </p:nvSpPr>
        <p:spPr>
          <a:noFill/>
          <a:ln/>
        </p:spPr>
        <p:txBody>
          <a:bodyPr/>
          <a:lstStyle/>
          <a:p>
            <a:endParaRPr lang="en-US" smtClean="0"/>
          </a:p>
        </p:txBody>
      </p:sp>
      <p:sp>
        <p:nvSpPr>
          <p:cNvPr id="461828" name="Slide Number Placeholder 3"/>
          <p:cNvSpPr>
            <a:spLocks noGrp="1"/>
          </p:cNvSpPr>
          <p:nvPr>
            <p:ph type="sldNum" sz="quarter" idx="5"/>
          </p:nvPr>
        </p:nvSpPr>
        <p:spPr>
          <a:noFill/>
        </p:spPr>
        <p:txBody>
          <a:bodyPr/>
          <a:lstStyle/>
          <a:p>
            <a:fld id="{7BCE14EF-CC0B-4E9E-9A08-FE6AA00E7548}" type="slidenum">
              <a:rPr lang="en-GB" smtClean="0"/>
              <a:pPr/>
              <a:t>210</a:t>
            </a:fld>
            <a:endParaRPr lang="en-GB" smtClean="0"/>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Slide Image Placeholder 1"/>
          <p:cNvSpPr>
            <a:spLocks noGrp="1" noRot="1" noChangeAspect="1" noTextEdit="1"/>
          </p:cNvSpPr>
          <p:nvPr>
            <p:ph type="sldImg"/>
          </p:nvPr>
        </p:nvSpPr>
        <p:spPr>
          <a:ln/>
        </p:spPr>
      </p:sp>
      <p:sp>
        <p:nvSpPr>
          <p:cNvPr id="462851" name="Notes Placeholder 2"/>
          <p:cNvSpPr>
            <a:spLocks noGrp="1"/>
          </p:cNvSpPr>
          <p:nvPr>
            <p:ph type="body" idx="1"/>
          </p:nvPr>
        </p:nvSpPr>
        <p:spPr>
          <a:noFill/>
          <a:ln/>
        </p:spPr>
        <p:txBody>
          <a:bodyPr/>
          <a:lstStyle/>
          <a:p>
            <a:endParaRPr lang="en-US" smtClean="0"/>
          </a:p>
        </p:txBody>
      </p:sp>
      <p:sp>
        <p:nvSpPr>
          <p:cNvPr id="462852" name="Slide Number Placeholder 3"/>
          <p:cNvSpPr>
            <a:spLocks noGrp="1"/>
          </p:cNvSpPr>
          <p:nvPr>
            <p:ph type="sldNum" sz="quarter" idx="5"/>
          </p:nvPr>
        </p:nvSpPr>
        <p:spPr>
          <a:noFill/>
        </p:spPr>
        <p:txBody>
          <a:bodyPr/>
          <a:lstStyle/>
          <a:p>
            <a:fld id="{D92497A2-C90A-44F7-B1B3-1A9496995B7F}" type="slidenum">
              <a:rPr lang="en-GB" smtClean="0"/>
              <a:pPr/>
              <a:t>211</a:t>
            </a:fld>
            <a:endParaRPr lang="en-GB" smtClean="0"/>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noFill/>
        </p:spPr>
        <p:txBody>
          <a:bodyPr/>
          <a:lstStyle/>
          <a:p>
            <a:fld id="{CE75F265-EEF9-4166-B6F7-88DEBAE3210D}" type="slidenum">
              <a:rPr lang="en-GB" smtClean="0"/>
              <a:pPr/>
              <a:t>213</a:t>
            </a:fld>
            <a:endParaRPr lang="en-GB" smtClean="0"/>
          </a:p>
        </p:txBody>
      </p:sp>
      <p:sp>
        <p:nvSpPr>
          <p:cNvPr id="463875" name="Rectangle 2"/>
          <p:cNvSpPr>
            <a:spLocks noGrp="1" noRot="1" noChangeAspect="1" noChangeArrowheads="1" noTextEdit="1"/>
          </p:cNvSpPr>
          <p:nvPr>
            <p:ph type="sldImg"/>
          </p:nvPr>
        </p:nvSpPr>
        <p:spPr>
          <a:ln/>
        </p:spPr>
      </p:sp>
      <p:sp>
        <p:nvSpPr>
          <p:cNvPr id="463876" name="Rectangle 3"/>
          <p:cNvSpPr>
            <a:spLocks noGrp="1" noChangeArrowheads="1"/>
          </p:cNvSpPr>
          <p:nvPr>
            <p:ph type="body" idx="1"/>
          </p:nvPr>
        </p:nvSpPr>
        <p:spPr>
          <a:noFill/>
          <a:ln/>
        </p:spPr>
        <p:txBody>
          <a:bodyPr/>
          <a:lstStyle/>
          <a:p>
            <a:pPr eaLnBrk="1" hangingPunct="1"/>
            <a:r>
              <a:rPr lang="en-GB" smtClean="0"/>
              <a:t>Gigantic Jewish globalists and world criminals like Mikhail Khodorkovsky (photo) in a cage whilst standing trial in Moscow. </a:t>
            </a:r>
            <a:br>
              <a:rPr lang="en-GB" smtClean="0"/>
            </a:br>
            <a:endParaRPr lang="en-GB" smtClean="0"/>
          </a:p>
          <a:p>
            <a:pPr eaLnBrk="1" hangingPunct="1"/>
            <a:r>
              <a:rPr lang="en-GB" smtClean="0"/>
              <a:t>The three oil executives living in Israel </a:t>
            </a:r>
            <a:r>
              <a:rPr lang="en-GB" b="1" smtClean="0"/>
              <a:t>Leonid Nevzlin, Mikhail Brudno and Vladimir Dubov</a:t>
            </a:r>
            <a:r>
              <a:rPr lang="en-GB" smtClean="0"/>
              <a:t> are former partners of Khodorkovsky and </a:t>
            </a:r>
            <a:r>
              <a:rPr lang="en-GB" b="1" smtClean="0"/>
              <a:t>all are wanted by Russia on fraud charges</a:t>
            </a:r>
            <a:r>
              <a:rPr lang="en-GB" smtClean="0"/>
              <a:t>. The men, all of whom appeared on the Forbes list of the </a:t>
            </a:r>
            <a:r>
              <a:rPr lang="en-GB" b="1" smtClean="0"/>
              <a:t>world's billionaires in 2004</a:t>
            </a:r>
            <a:r>
              <a:rPr lang="en-GB" smtClean="0"/>
              <a:t>, are now directors of Group Menatep, a holding company that owns 60 percent of what remains of the dismantled Yukos empire.</a:t>
            </a:r>
            <a:r>
              <a:rPr lang="en-GB" b="1" smtClean="0"/>
              <a:t/>
            </a:r>
            <a:br>
              <a:rPr lang="en-GB" b="1" smtClean="0"/>
            </a:br>
            <a:r>
              <a:rPr lang="en-GB" b="1" smtClean="0"/>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endParaRPr lang="en-GB" smtClean="0"/>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noFill/>
        </p:spPr>
        <p:txBody>
          <a:bodyPr/>
          <a:lstStyle/>
          <a:p>
            <a:fld id="{F9BC8C92-1788-4008-A662-19542C60368E}" type="slidenum">
              <a:rPr lang="en-GB" smtClean="0"/>
              <a:pPr/>
              <a:t>214</a:t>
            </a:fld>
            <a:endParaRPr lang="en-GB" smtClean="0"/>
          </a:p>
        </p:txBody>
      </p:sp>
      <p:sp>
        <p:nvSpPr>
          <p:cNvPr id="464899" name="Rectangle 2"/>
          <p:cNvSpPr>
            <a:spLocks noGrp="1" noRot="1" noChangeAspect="1" noChangeArrowheads="1" noTextEdit="1"/>
          </p:cNvSpPr>
          <p:nvPr>
            <p:ph type="sldImg"/>
          </p:nvPr>
        </p:nvSpPr>
        <p:spPr>
          <a:ln/>
        </p:spPr>
      </p:sp>
      <p:sp>
        <p:nvSpPr>
          <p:cNvPr id="464900" name="Rectangle 3"/>
          <p:cNvSpPr>
            <a:spLocks noGrp="1" noChangeArrowheads="1"/>
          </p:cNvSpPr>
          <p:nvPr>
            <p:ph type="body" idx="1"/>
          </p:nvPr>
        </p:nvSpPr>
        <p:spPr>
          <a:noFill/>
          <a:ln/>
        </p:spPr>
        <p:txBody>
          <a:bodyPr/>
          <a:lstStyle/>
          <a:p>
            <a:pPr eaLnBrk="1" hangingPunct="1"/>
            <a:r>
              <a:rPr lang="en-GB" smtClean="0"/>
              <a:t>Gigantic Jewish globalists and world criminals like Mikhail Khodorkovsky (photo) in a cage whilst standing trial in Moscow. </a:t>
            </a:r>
            <a:br>
              <a:rPr lang="en-GB" smtClean="0"/>
            </a:br>
            <a:endParaRPr lang="en-GB" smtClean="0"/>
          </a:p>
          <a:p>
            <a:pPr eaLnBrk="1" hangingPunct="1"/>
            <a:r>
              <a:rPr lang="en-GB" smtClean="0"/>
              <a:t>The three oil executives living in Israel </a:t>
            </a:r>
            <a:r>
              <a:rPr lang="en-GB" b="1" smtClean="0"/>
              <a:t>Leonid Nevzlin, Mikhail Brudno and Vladimir Dubov</a:t>
            </a:r>
            <a:r>
              <a:rPr lang="en-GB" smtClean="0"/>
              <a:t> are former partners of Khodorkovsky and </a:t>
            </a:r>
            <a:r>
              <a:rPr lang="en-GB" b="1" smtClean="0"/>
              <a:t>all are wanted by Russia on fraud charges</a:t>
            </a:r>
            <a:r>
              <a:rPr lang="en-GB" smtClean="0"/>
              <a:t>. The men, all of whom appeared on the Forbes list of the </a:t>
            </a:r>
            <a:r>
              <a:rPr lang="en-GB" b="1" smtClean="0"/>
              <a:t>world's billionaires in 2004</a:t>
            </a:r>
            <a:r>
              <a:rPr lang="en-GB" smtClean="0"/>
              <a:t>, are now directors of Group Menatep, a holding company that owns 60 percent of what remains of the dismantled Yukos empire.</a:t>
            </a:r>
            <a:r>
              <a:rPr lang="en-GB" b="1" smtClean="0"/>
              <a:t/>
            </a:r>
            <a:br>
              <a:rPr lang="en-GB" b="1" smtClean="0"/>
            </a:br>
            <a:r>
              <a:rPr lang="en-GB" b="1" smtClean="0"/>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r>
              <a:rPr lang="en-GB" b="1" smtClean="0"/>
              <a:t>TSAR NICHOLAS II</a:t>
            </a:r>
            <a:r>
              <a:rPr lang="en-GB" smtClean="0"/>
              <a:t> </a:t>
            </a:r>
            <a:br>
              <a:rPr lang="en-GB" smtClean="0"/>
            </a:br>
            <a:r>
              <a:rPr lang="en-GB" smtClean="0"/>
              <a:t/>
            </a:r>
            <a:br>
              <a:rPr lang="en-GB" smtClean="0"/>
            </a:br>
            <a:r>
              <a:rPr lang="en-GB" b="1" smtClean="0"/>
              <a:t/>
            </a:r>
            <a:br>
              <a:rPr lang="en-GB" b="1" smtClean="0"/>
            </a:br>
            <a:r>
              <a:rPr lang="en-GB" b="1" smtClean="0"/>
              <a:t>LAST Emperor of the Third Rome </a:t>
            </a:r>
            <a:br>
              <a:rPr lang="en-GB" b="1" smtClean="0"/>
            </a:br>
            <a:r>
              <a:rPr lang="en-GB" b="1" smtClean="0"/>
              <a:t/>
            </a:r>
            <a:br>
              <a:rPr lang="en-GB" b="1" smtClean="0"/>
            </a:br>
            <a:r>
              <a:rPr lang="en-GB" b="1" smtClean="0"/>
              <a:t>First cousin to King George V of England </a:t>
            </a:r>
            <a:br>
              <a:rPr lang="en-GB" b="1" smtClean="0"/>
            </a:br>
            <a:r>
              <a:rPr lang="en-GB" b="1" smtClean="0"/>
              <a:t>First cousin to Kaiser Wilhelm II of Germany</a:t>
            </a:r>
            <a:r>
              <a:rPr lang="en-GB" smtClean="0"/>
              <a:t> </a:t>
            </a:r>
            <a:br>
              <a:rPr lang="en-GB" smtClean="0"/>
            </a:br>
            <a:r>
              <a:rPr lang="en-GB" smtClean="0"/>
              <a:t/>
            </a:r>
            <a:br>
              <a:rPr lang="en-GB" smtClean="0"/>
            </a:br>
            <a:endParaRPr lang="en-GB" smtClean="0"/>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Slide Image Placeholder 1"/>
          <p:cNvSpPr>
            <a:spLocks noGrp="1" noRot="1" noChangeAspect="1" noTextEdit="1"/>
          </p:cNvSpPr>
          <p:nvPr>
            <p:ph type="sldImg"/>
          </p:nvPr>
        </p:nvSpPr>
        <p:spPr>
          <a:ln/>
        </p:spPr>
      </p:sp>
      <p:sp>
        <p:nvSpPr>
          <p:cNvPr id="465923" name="Notes Placeholder 2"/>
          <p:cNvSpPr>
            <a:spLocks noGrp="1"/>
          </p:cNvSpPr>
          <p:nvPr>
            <p:ph type="body" idx="1"/>
          </p:nvPr>
        </p:nvSpPr>
        <p:spPr>
          <a:noFill/>
          <a:ln/>
        </p:spPr>
        <p:txBody>
          <a:bodyPr/>
          <a:lstStyle/>
          <a:p>
            <a:endParaRPr lang="en-US" smtClean="0"/>
          </a:p>
        </p:txBody>
      </p:sp>
      <p:sp>
        <p:nvSpPr>
          <p:cNvPr id="465924" name="Slide Number Placeholder 3"/>
          <p:cNvSpPr>
            <a:spLocks noGrp="1"/>
          </p:cNvSpPr>
          <p:nvPr>
            <p:ph type="sldNum" sz="quarter" idx="5"/>
          </p:nvPr>
        </p:nvSpPr>
        <p:spPr>
          <a:noFill/>
        </p:spPr>
        <p:txBody>
          <a:bodyPr/>
          <a:lstStyle/>
          <a:p>
            <a:fld id="{11039519-C22C-448E-8A26-0A36E34620D5}" type="slidenum">
              <a:rPr lang="en-GB" smtClean="0"/>
              <a:pPr/>
              <a:t>215</a:t>
            </a:fld>
            <a:endParaRPr lang="en-GB" smtClean="0"/>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noFill/>
        </p:spPr>
        <p:txBody>
          <a:bodyPr/>
          <a:lstStyle/>
          <a:p>
            <a:fld id="{33F1C0B0-FD36-4841-A4C3-453CE8A8FB7F}" type="slidenum">
              <a:rPr lang="en-GB" smtClean="0"/>
              <a:pPr/>
              <a:t>216</a:t>
            </a:fld>
            <a:endParaRPr lang="en-GB" smtClean="0"/>
          </a:p>
        </p:txBody>
      </p:sp>
      <p:sp>
        <p:nvSpPr>
          <p:cNvPr id="466947" name="Rectangle 2"/>
          <p:cNvSpPr>
            <a:spLocks noGrp="1" noRot="1" noChangeAspect="1" noChangeArrowheads="1" noTextEdit="1"/>
          </p:cNvSpPr>
          <p:nvPr>
            <p:ph type="sldImg"/>
          </p:nvPr>
        </p:nvSpPr>
        <p:spPr>
          <a:ln/>
        </p:spPr>
      </p:sp>
      <p:sp>
        <p:nvSpPr>
          <p:cNvPr id="46694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Slide Image Placeholder 1"/>
          <p:cNvSpPr>
            <a:spLocks noGrp="1" noRot="1" noChangeAspect="1" noTextEdit="1"/>
          </p:cNvSpPr>
          <p:nvPr>
            <p:ph type="sldImg"/>
          </p:nvPr>
        </p:nvSpPr>
        <p:spPr>
          <a:ln/>
        </p:spPr>
      </p:sp>
      <p:sp>
        <p:nvSpPr>
          <p:cNvPr id="467971" name="Notes Placeholder 2"/>
          <p:cNvSpPr>
            <a:spLocks noGrp="1"/>
          </p:cNvSpPr>
          <p:nvPr>
            <p:ph type="body" idx="1"/>
          </p:nvPr>
        </p:nvSpPr>
        <p:spPr>
          <a:noFill/>
          <a:ln/>
        </p:spPr>
        <p:txBody>
          <a:bodyPr/>
          <a:lstStyle/>
          <a:p>
            <a:endParaRPr lang="en-US" smtClean="0"/>
          </a:p>
        </p:txBody>
      </p:sp>
      <p:sp>
        <p:nvSpPr>
          <p:cNvPr id="467972" name="Slide Number Placeholder 3"/>
          <p:cNvSpPr>
            <a:spLocks noGrp="1"/>
          </p:cNvSpPr>
          <p:nvPr>
            <p:ph type="sldNum" sz="quarter" idx="5"/>
          </p:nvPr>
        </p:nvSpPr>
        <p:spPr>
          <a:noFill/>
        </p:spPr>
        <p:txBody>
          <a:bodyPr/>
          <a:lstStyle/>
          <a:p>
            <a:fld id="{E5663766-1426-446D-B349-A4E8F3A4D424}" type="slidenum">
              <a:rPr lang="en-GB" smtClean="0"/>
              <a:pPr/>
              <a:t>217</a:t>
            </a:fld>
            <a:endParaRPr lang="en-GB" smtClean="0"/>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Slide Image Placeholder 1"/>
          <p:cNvSpPr>
            <a:spLocks noGrp="1" noRot="1" noChangeAspect="1" noTextEdit="1"/>
          </p:cNvSpPr>
          <p:nvPr>
            <p:ph type="sldImg"/>
          </p:nvPr>
        </p:nvSpPr>
        <p:spPr>
          <a:ln/>
        </p:spPr>
      </p:sp>
      <p:sp>
        <p:nvSpPr>
          <p:cNvPr id="468995" name="Notes Placeholder 2"/>
          <p:cNvSpPr>
            <a:spLocks noGrp="1"/>
          </p:cNvSpPr>
          <p:nvPr>
            <p:ph type="body" idx="1"/>
          </p:nvPr>
        </p:nvSpPr>
        <p:spPr>
          <a:noFill/>
          <a:ln/>
        </p:spPr>
        <p:txBody>
          <a:bodyPr/>
          <a:lstStyle/>
          <a:p>
            <a:endParaRPr lang="en-US" smtClean="0"/>
          </a:p>
        </p:txBody>
      </p:sp>
      <p:sp>
        <p:nvSpPr>
          <p:cNvPr id="468996" name="Slide Number Placeholder 3"/>
          <p:cNvSpPr>
            <a:spLocks noGrp="1"/>
          </p:cNvSpPr>
          <p:nvPr>
            <p:ph type="sldNum" sz="quarter" idx="5"/>
          </p:nvPr>
        </p:nvSpPr>
        <p:spPr>
          <a:noFill/>
        </p:spPr>
        <p:txBody>
          <a:bodyPr/>
          <a:lstStyle/>
          <a:p>
            <a:fld id="{4849B613-0E6F-4C1D-8406-2E539062534D}" type="slidenum">
              <a:rPr lang="en-GB" smtClean="0"/>
              <a:pPr/>
              <a:t>218</a:t>
            </a:fld>
            <a:endParaRPr lang="en-GB" smtClean="0"/>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noFill/>
        </p:spPr>
        <p:txBody>
          <a:bodyPr/>
          <a:lstStyle/>
          <a:p>
            <a:fld id="{F18BD293-104B-47F7-91E6-3C43A28B34C6}" type="slidenum">
              <a:rPr lang="en-GB" smtClean="0"/>
              <a:pPr/>
              <a:t>219</a:t>
            </a:fld>
            <a:endParaRPr lang="en-GB" smtClean="0"/>
          </a:p>
        </p:txBody>
      </p:sp>
      <p:sp>
        <p:nvSpPr>
          <p:cNvPr id="471043" name="Rectangle 2"/>
          <p:cNvSpPr>
            <a:spLocks noGrp="1" noRot="1" noChangeAspect="1" noChangeArrowheads="1" noTextEdit="1"/>
          </p:cNvSpPr>
          <p:nvPr>
            <p:ph type="sldImg"/>
          </p:nvPr>
        </p:nvSpPr>
        <p:spPr>
          <a:ln/>
        </p:spPr>
      </p:sp>
      <p:sp>
        <p:nvSpPr>
          <p:cNvPr id="4710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Slide Image Placeholder 1"/>
          <p:cNvSpPr>
            <a:spLocks noGrp="1" noRot="1" noChangeAspect="1" noTextEdit="1"/>
          </p:cNvSpPr>
          <p:nvPr>
            <p:ph type="sldImg"/>
          </p:nvPr>
        </p:nvSpPr>
        <p:spPr>
          <a:ln/>
        </p:spPr>
      </p:sp>
      <p:sp>
        <p:nvSpPr>
          <p:cNvPr id="470019" name="Notes Placeholder 2"/>
          <p:cNvSpPr>
            <a:spLocks noGrp="1"/>
          </p:cNvSpPr>
          <p:nvPr>
            <p:ph type="body" idx="1"/>
          </p:nvPr>
        </p:nvSpPr>
        <p:spPr>
          <a:noFill/>
          <a:ln/>
        </p:spPr>
        <p:txBody>
          <a:bodyPr/>
          <a:lstStyle/>
          <a:p>
            <a:endParaRPr lang="en-US" smtClean="0"/>
          </a:p>
        </p:txBody>
      </p:sp>
      <p:sp>
        <p:nvSpPr>
          <p:cNvPr id="470020" name="Slide Number Placeholder 3"/>
          <p:cNvSpPr>
            <a:spLocks noGrp="1"/>
          </p:cNvSpPr>
          <p:nvPr>
            <p:ph type="sldNum" sz="quarter" idx="5"/>
          </p:nvPr>
        </p:nvSpPr>
        <p:spPr>
          <a:noFill/>
        </p:spPr>
        <p:txBody>
          <a:bodyPr/>
          <a:lstStyle/>
          <a:p>
            <a:fld id="{94EAF650-2AD1-4C17-B16B-BDFD470551B0}" type="slidenum">
              <a:rPr lang="en-GB" smtClean="0"/>
              <a:pPr/>
              <a:t>220</a:t>
            </a:fld>
            <a:endParaRPr lang="en-GB"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Slide Image Placeholder 1"/>
          <p:cNvSpPr>
            <a:spLocks noGrp="1" noRot="1" noChangeAspect="1" noTextEdit="1"/>
          </p:cNvSpPr>
          <p:nvPr>
            <p:ph type="sldImg"/>
          </p:nvPr>
        </p:nvSpPr>
        <p:spPr>
          <a:ln/>
        </p:spPr>
      </p:sp>
      <p:sp>
        <p:nvSpPr>
          <p:cNvPr id="269315" name="Notes Placeholder 2"/>
          <p:cNvSpPr>
            <a:spLocks noGrp="1"/>
          </p:cNvSpPr>
          <p:nvPr>
            <p:ph type="body" idx="1"/>
          </p:nvPr>
        </p:nvSpPr>
        <p:spPr>
          <a:noFill/>
          <a:ln/>
        </p:spPr>
        <p:txBody>
          <a:bodyPr/>
          <a:lstStyle/>
          <a:p>
            <a:endParaRPr lang="en-US" smtClean="0"/>
          </a:p>
        </p:txBody>
      </p:sp>
      <p:sp>
        <p:nvSpPr>
          <p:cNvPr id="269316" name="Slide Number Placeholder 3"/>
          <p:cNvSpPr>
            <a:spLocks noGrp="1"/>
          </p:cNvSpPr>
          <p:nvPr>
            <p:ph type="sldNum" sz="quarter" idx="5"/>
          </p:nvPr>
        </p:nvSpPr>
        <p:spPr>
          <a:noFill/>
        </p:spPr>
        <p:txBody>
          <a:bodyPr/>
          <a:lstStyle/>
          <a:p>
            <a:fld id="{48A3F439-9D86-453E-A037-A163CD2F3F2B}" type="slidenum">
              <a:rPr lang="en-GB" smtClean="0"/>
              <a:pPr/>
              <a:t>22</a:t>
            </a:fld>
            <a:endParaRPr lang="en-GB" smtClean="0"/>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D9D7FA31-15EF-44BE-BD54-353A5AE772F3}" type="slidenum">
              <a:rPr lang="en-GB" smtClean="0"/>
              <a:pPr>
                <a:defRPr/>
              </a:pPr>
              <a:t>221</a:t>
            </a:fld>
            <a:endParaRPr lang="en-GB"/>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D9D7FA31-15EF-44BE-BD54-353A5AE772F3}" type="slidenum">
              <a:rPr lang="en-GB" smtClean="0"/>
              <a:pPr>
                <a:defRPr/>
              </a:pPr>
              <a:t>222</a:t>
            </a:fld>
            <a:endParaRPr lang="en-GB"/>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D9D7FA31-15EF-44BE-BD54-353A5AE772F3}" type="slidenum">
              <a:rPr lang="en-GB" smtClean="0"/>
              <a:pPr>
                <a:defRPr/>
              </a:pPr>
              <a:t>223</a:t>
            </a:fld>
            <a:endParaRPr lang="en-GB"/>
          </a:p>
        </p:txBody>
      </p:sp>
    </p:spTree>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D9D7FA31-15EF-44BE-BD54-353A5AE772F3}" type="slidenum">
              <a:rPr lang="en-GB" smtClean="0"/>
              <a:pPr>
                <a:defRPr/>
              </a:pPr>
              <a:t>224</a:t>
            </a:fld>
            <a:endParaRPr lang="en-GB"/>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Rectangle 7"/>
          <p:cNvSpPr>
            <a:spLocks noGrp="1" noChangeArrowheads="1"/>
          </p:cNvSpPr>
          <p:nvPr>
            <p:ph type="sldNum" sz="quarter" idx="5"/>
          </p:nvPr>
        </p:nvSpPr>
        <p:spPr>
          <a:noFill/>
        </p:spPr>
        <p:txBody>
          <a:bodyPr/>
          <a:lstStyle/>
          <a:p>
            <a:fld id="{8D3C0377-1C79-449D-9E91-787EA1CA0689}" type="slidenum">
              <a:rPr lang="en-GB" smtClean="0"/>
              <a:pPr/>
              <a:t>225</a:t>
            </a:fld>
            <a:endParaRPr lang="en-GB" smtClean="0"/>
          </a:p>
        </p:txBody>
      </p:sp>
      <p:sp>
        <p:nvSpPr>
          <p:cNvPr id="472067" name="Rectangle 2"/>
          <p:cNvSpPr>
            <a:spLocks noGrp="1" noRot="1" noChangeAspect="1" noChangeArrowheads="1" noTextEdit="1"/>
          </p:cNvSpPr>
          <p:nvPr>
            <p:ph type="sldImg"/>
          </p:nvPr>
        </p:nvSpPr>
        <p:spPr>
          <a:ln/>
        </p:spPr>
      </p:sp>
      <p:sp>
        <p:nvSpPr>
          <p:cNvPr id="4720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noFill/>
        </p:spPr>
        <p:txBody>
          <a:bodyPr/>
          <a:lstStyle/>
          <a:p>
            <a:fld id="{E621687D-B0BD-49DD-A5B1-43B2B8FFB3E8}" type="slidenum">
              <a:rPr lang="en-GB" smtClean="0"/>
              <a:pPr/>
              <a:t>226</a:t>
            </a:fld>
            <a:endParaRPr lang="en-GB" smtClean="0"/>
          </a:p>
        </p:txBody>
      </p:sp>
      <p:sp>
        <p:nvSpPr>
          <p:cNvPr id="473091" name="Rectangle 2"/>
          <p:cNvSpPr>
            <a:spLocks noGrp="1" noRot="1" noChangeAspect="1" noChangeArrowheads="1" noTextEdit="1"/>
          </p:cNvSpPr>
          <p:nvPr>
            <p:ph type="sldImg"/>
          </p:nvPr>
        </p:nvSpPr>
        <p:spPr>
          <a:ln/>
        </p:spPr>
      </p:sp>
      <p:sp>
        <p:nvSpPr>
          <p:cNvPr id="4730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noFill/>
        </p:spPr>
        <p:txBody>
          <a:bodyPr/>
          <a:lstStyle/>
          <a:p>
            <a:fld id="{F4A0D235-71E5-4EC7-8E6B-02FCFC99287D}" type="slidenum">
              <a:rPr lang="en-GB" smtClean="0"/>
              <a:pPr/>
              <a:t>227</a:t>
            </a:fld>
            <a:endParaRPr lang="en-GB" smtClean="0"/>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D9D7FA31-15EF-44BE-BD54-353A5AE772F3}" type="slidenum">
              <a:rPr lang="en-GB" smtClean="0"/>
              <a:pPr>
                <a:defRPr/>
              </a:pPr>
              <a:t>228</a:t>
            </a:fld>
            <a:endParaRPr lang="en-GB"/>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D9D7FA31-15EF-44BE-BD54-353A5AE772F3}" type="slidenum">
              <a:rPr lang="en-GB" smtClean="0"/>
              <a:pPr>
                <a:defRPr/>
              </a:pPr>
              <a:t>229</a:t>
            </a:fld>
            <a:endParaRPr lang="en-GB"/>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noFill/>
        </p:spPr>
        <p:txBody>
          <a:bodyPr/>
          <a:lstStyle/>
          <a:p>
            <a:fld id="{1EBFA395-2DE6-41E2-AB56-4B1E987BFB05}" type="slidenum">
              <a:rPr lang="en-GB" smtClean="0"/>
              <a:pPr/>
              <a:t>230</a:t>
            </a:fld>
            <a:endParaRPr lang="en-GB" smtClean="0"/>
          </a:p>
        </p:txBody>
      </p:sp>
      <p:sp>
        <p:nvSpPr>
          <p:cNvPr id="475139" name="Rectangle 2"/>
          <p:cNvSpPr>
            <a:spLocks noGrp="1" noRot="1" noChangeAspect="1" noChangeArrowheads="1" noTextEdit="1"/>
          </p:cNvSpPr>
          <p:nvPr>
            <p:ph type="sldImg"/>
          </p:nvPr>
        </p:nvSpPr>
        <p:spPr>
          <a:ln/>
        </p:spPr>
      </p:sp>
      <p:sp>
        <p:nvSpPr>
          <p:cNvPr id="4751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0338" name="Slide Image Placeholder 1"/>
          <p:cNvSpPr>
            <a:spLocks noGrp="1" noRot="1" noChangeAspect="1" noTextEdit="1"/>
          </p:cNvSpPr>
          <p:nvPr>
            <p:ph type="sldImg"/>
          </p:nvPr>
        </p:nvSpPr>
        <p:spPr>
          <a:ln/>
        </p:spPr>
      </p:sp>
      <p:sp>
        <p:nvSpPr>
          <p:cNvPr id="270339" name="Notes Placeholder 2"/>
          <p:cNvSpPr>
            <a:spLocks noGrp="1"/>
          </p:cNvSpPr>
          <p:nvPr>
            <p:ph type="body" idx="1"/>
          </p:nvPr>
        </p:nvSpPr>
        <p:spPr>
          <a:noFill/>
          <a:ln/>
        </p:spPr>
        <p:txBody>
          <a:bodyPr/>
          <a:lstStyle/>
          <a:p>
            <a:endParaRPr lang="en-US" smtClean="0"/>
          </a:p>
        </p:txBody>
      </p:sp>
      <p:sp>
        <p:nvSpPr>
          <p:cNvPr id="270340" name="Slide Number Placeholder 3"/>
          <p:cNvSpPr>
            <a:spLocks noGrp="1"/>
          </p:cNvSpPr>
          <p:nvPr>
            <p:ph type="sldNum" sz="quarter" idx="5"/>
          </p:nvPr>
        </p:nvSpPr>
        <p:spPr>
          <a:noFill/>
        </p:spPr>
        <p:txBody>
          <a:bodyPr/>
          <a:lstStyle/>
          <a:p>
            <a:fld id="{7715FD08-482B-41FF-8715-CF921DE837C5}" type="slidenum">
              <a:rPr lang="en-GB" smtClean="0"/>
              <a:pPr/>
              <a:t>23</a:t>
            </a:fld>
            <a:endParaRPr lang="en-GB" smtClean="0"/>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noFill/>
        </p:spPr>
        <p:txBody>
          <a:bodyPr/>
          <a:lstStyle/>
          <a:p>
            <a:fld id="{A5777D13-37A1-4C22-AF2F-7DDF712ABD0B}" type="slidenum">
              <a:rPr lang="en-GB" smtClean="0"/>
              <a:pPr/>
              <a:t>231</a:t>
            </a:fld>
            <a:endParaRPr lang="en-GB" smtClean="0"/>
          </a:p>
        </p:txBody>
      </p:sp>
      <p:sp>
        <p:nvSpPr>
          <p:cNvPr id="476163" name="Rectangle 2"/>
          <p:cNvSpPr>
            <a:spLocks noGrp="1" noRot="1" noChangeAspect="1" noChangeArrowheads="1" noTextEdit="1"/>
          </p:cNvSpPr>
          <p:nvPr>
            <p:ph type="sldImg"/>
          </p:nvPr>
        </p:nvSpPr>
        <p:spPr>
          <a:ln/>
        </p:spPr>
      </p:sp>
      <p:sp>
        <p:nvSpPr>
          <p:cNvPr id="476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noFill/>
        </p:spPr>
        <p:txBody>
          <a:bodyPr/>
          <a:lstStyle/>
          <a:p>
            <a:fld id="{5CFDAEDE-8565-42E2-A72F-8A33FBDE4C7F}" type="slidenum">
              <a:rPr lang="en-GB" smtClean="0"/>
              <a:pPr/>
              <a:t>232</a:t>
            </a:fld>
            <a:endParaRPr lang="en-GB" smtClean="0"/>
          </a:p>
        </p:txBody>
      </p:sp>
      <p:sp>
        <p:nvSpPr>
          <p:cNvPr id="477187" name="Rectangle 2"/>
          <p:cNvSpPr>
            <a:spLocks noGrp="1" noRot="1" noChangeAspect="1" noChangeArrowheads="1" noTextEdit="1"/>
          </p:cNvSpPr>
          <p:nvPr>
            <p:ph type="sldImg"/>
          </p:nvPr>
        </p:nvSpPr>
        <p:spPr>
          <a:ln/>
        </p:spPr>
      </p:sp>
      <p:sp>
        <p:nvSpPr>
          <p:cNvPr id="4771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D9D7FA31-15EF-44BE-BD54-353A5AE772F3}" type="slidenum">
              <a:rPr lang="en-GB" smtClean="0"/>
              <a:pPr>
                <a:defRPr/>
              </a:pPr>
              <a:t>233</a:t>
            </a:fld>
            <a:endParaRPr lang="en-GB"/>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noFill/>
        </p:spPr>
        <p:txBody>
          <a:bodyPr/>
          <a:lstStyle/>
          <a:p>
            <a:fld id="{5279EACC-859E-4EE7-BC0C-706A6A72E579}" type="slidenum">
              <a:rPr lang="en-GB" smtClean="0"/>
              <a:pPr/>
              <a:t>234</a:t>
            </a:fld>
            <a:endParaRPr lang="en-GB" smtClean="0"/>
          </a:p>
        </p:txBody>
      </p:sp>
      <p:sp>
        <p:nvSpPr>
          <p:cNvPr id="478211" name="Rectangle 2"/>
          <p:cNvSpPr>
            <a:spLocks noGrp="1" noRot="1" noChangeAspect="1" noChangeArrowheads="1" noTextEdit="1"/>
          </p:cNvSpPr>
          <p:nvPr>
            <p:ph type="sldImg"/>
          </p:nvPr>
        </p:nvSpPr>
        <p:spPr>
          <a:ln/>
        </p:spPr>
      </p:sp>
      <p:sp>
        <p:nvSpPr>
          <p:cNvPr id="4782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noFill/>
        </p:spPr>
        <p:txBody>
          <a:bodyPr/>
          <a:lstStyle/>
          <a:p>
            <a:fld id="{1FC86637-E696-484B-BCA1-248EB2B5E1B1}" type="slidenum">
              <a:rPr lang="en-GB" smtClean="0"/>
              <a:pPr/>
              <a:t>235</a:t>
            </a:fld>
            <a:endParaRPr lang="en-GB" smtClean="0"/>
          </a:p>
        </p:txBody>
      </p:sp>
      <p:sp>
        <p:nvSpPr>
          <p:cNvPr id="479235" name="Rectangle 2"/>
          <p:cNvSpPr>
            <a:spLocks noGrp="1" noRot="1" noChangeAspect="1" noChangeArrowheads="1" noTextEdit="1"/>
          </p:cNvSpPr>
          <p:nvPr>
            <p:ph type="sldImg"/>
          </p:nvPr>
        </p:nvSpPr>
        <p:spPr>
          <a:ln/>
        </p:spPr>
      </p:sp>
      <p:sp>
        <p:nvSpPr>
          <p:cNvPr id="47923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noFill/>
        </p:spPr>
        <p:txBody>
          <a:bodyPr/>
          <a:lstStyle/>
          <a:p>
            <a:fld id="{A009462C-D37F-4A50-9F36-16B12A82B33E}" type="slidenum">
              <a:rPr lang="en-GB" smtClean="0"/>
              <a:pPr/>
              <a:t>236</a:t>
            </a:fld>
            <a:endParaRPr lang="en-GB" smtClean="0"/>
          </a:p>
        </p:txBody>
      </p:sp>
      <p:sp>
        <p:nvSpPr>
          <p:cNvPr id="480259" name="Rectangle 2"/>
          <p:cNvSpPr>
            <a:spLocks noGrp="1" noRot="1" noChangeAspect="1" noChangeArrowheads="1" noTextEdit="1"/>
          </p:cNvSpPr>
          <p:nvPr>
            <p:ph type="sldImg"/>
          </p:nvPr>
        </p:nvSpPr>
        <p:spPr>
          <a:ln/>
        </p:spPr>
      </p:sp>
      <p:sp>
        <p:nvSpPr>
          <p:cNvPr id="4802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D9D7FA31-15EF-44BE-BD54-353A5AE772F3}" type="slidenum">
              <a:rPr lang="en-GB" smtClean="0"/>
              <a:pPr>
                <a:defRPr/>
              </a:pPr>
              <a:t>237</a:t>
            </a:fld>
            <a:endParaRPr lang="en-GB"/>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D9D7FA31-15EF-44BE-BD54-353A5AE772F3}" type="slidenum">
              <a:rPr lang="en-GB" smtClean="0"/>
              <a:pPr>
                <a:defRPr/>
              </a:pPr>
              <a:t>238</a:t>
            </a:fld>
            <a:endParaRPr lang="en-GB"/>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D9D7FA31-15EF-44BE-BD54-353A5AE772F3}" type="slidenum">
              <a:rPr lang="en-GB" smtClean="0"/>
              <a:pPr>
                <a:defRPr/>
              </a:pPr>
              <a:t>239</a:t>
            </a:fld>
            <a:endParaRPr lang="en-GB"/>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D9D7FA31-15EF-44BE-BD54-353A5AE772F3}" type="slidenum">
              <a:rPr lang="en-GB" smtClean="0"/>
              <a:pPr>
                <a:defRPr/>
              </a:pPr>
              <a:t>240</a:t>
            </a:fld>
            <a:endParaRPr 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Slide Image Placeholder 1"/>
          <p:cNvSpPr>
            <a:spLocks noGrp="1" noRot="1" noChangeAspect="1" noTextEdit="1"/>
          </p:cNvSpPr>
          <p:nvPr>
            <p:ph type="sldImg"/>
          </p:nvPr>
        </p:nvSpPr>
        <p:spPr>
          <a:ln/>
        </p:spPr>
      </p:sp>
      <p:sp>
        <p:nvSpPr>
          <p:cNvPr id="271363" name="Notes Placeholder 2"/>
          <p:cNvSpPr>
            <a:spLocks noGrp="1"/>
          </p:cNvSpPr>
          <p:nvPr>
            <p:ph type="body" idx="1"/>
          </p:nvPr>
        </p:nvSpPr>
        <p:spPr>
          <a:noFill/>
          <a:ln/>
        </p:spPr>
        <p:txBody>
          <a:bodyPr/>
          <a:lstStyle/>
          <a:p>
            <a:endParaRPr lang="en-US" smtClean="0"/>
          </a:p>
        </p:txBody>
      </p:sp>
      <p:sp>
        <p:nvSpPr>
          <p:cNvPr id="271364" name="Slide Number Placeholder 3"/>
          <p:cNvSpPr>
            <a:spLocks noGrp="1"/>
          </p:cNvSpPr>
          <p:nvPr>
            <p:ph type="sldNum" sz="quarter" idx="5"/>
          </p:nvPr>
        </p:nvSpPr>
        <p:spPr>
          <a:noFill/>
        </p:spPr>
        <p:txBody>
          <a:bodyPr/>
          <a:lstStyle/>
          <a:p>
            <a:fld id="{94FF1014-27EE-4A35-9636-1B3AEAD8F015}" type="slidenum">
              <a:rPr lang="en-GB" smtClean="0"/>
              <a:pPr/>
              <a:t>24</a:t>
            </a:fld>
            <a:endParaRPr lang="en-GB" smtClean="0"/>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D9D7FA31-15EF-44BE-BD54-353A5AE772F3}" type="slidenum">
              <a:rPr lang="en-GB" smtClean="0"/>
              <a:pPr>
                <a:defRPr/>
              </a:pPr>
              <a:t>241</a:t>
            </a:fld>
            <a:endParaRPr lang="en-GB"/>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D9D7FA31-15EF-44BE-BD54-353A5AE772F3}" type="slidenum">
              <a:rPr lang="en-GB" smtClean="0"/>
              <a:pPr>
                <a:defRPr/>
              </a:pPr>
              <a:t>242</a:t>
            </a:fld>
            <a:endParaRPr lang="en-GB"/>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D9D7FA31-15EF-44BE-BD54-353A5AE772F3}" type="slidenum">
              <a:rPr lang="en-GB" smtClean="0"/>
              <a:pPr>
                <a:defRPr/>
              </a:pPr>
              <a:t>243</a:t>
            </a:fld>
            <a:endParaRPr lang="en-GB"/>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D9D7FA31-15EF-44BE-BD54-353A5AE772F3}" type="slidenum">
              <a:rPr lang="en-GB" smtClean="0"/>
              <a:pPr>
                <a:defRPr/>
              </a:pPr>
              <a:t>244</a:t>
            </a:fld>
            <a:endParaRPr lang="en-GB"/>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D9D7FA31-15EF-44BE-BD54-353A5AE772F3}" type="slidenum">
              <a:rPr lang="en-GB" smtClean="0"/>
              <a:pPr>
                <a:defRPr/>
              </a:pPr>
              <a:t>245</a:t>
            </a:fld>
            <a:endParaRPr lang="en-GB"/>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noFill/>
        </p:spPr>
        <p:txBody>
          <a:bodyPr/>
          <a:lstStyle/>
          <a:p>
            <a:fld id="{9FAEA023-AB83-4C5C-A93F-39E5EE599378}" type="slidenum">
              <a:rPr lang="en-GB" smtClean="0"/>
              <a:pPr/>
              <a:t>246</a:t>
            </a:fld>
            <a:endParaRPr lang="en-GB" smtClean="0"/>
          </a:p>
        </p:txBody>
      </p:sp>
      <p:sp>
        <p:nvSpPr>
          <p:cNvPr id="481283" name="Rectangle 2"/>
          <p:cNvSpPr>
            <a:spLocks noGrp="1" noRot="1" noChangeAspect="1" noChangeArrowheads="1" noTextEdit="1"/>
          </p:cNvSpPr>
          <p:nvPr>
            <p:ph type="sldImg"/>
          </p:nvPr>
        </p:nvSpPr>
        <p:spPr>
          <a:ln/>
        </p:spPr>
      </p:sp>
      <p:sp>
        <p:nvSpPr>
          <p:cNvPr id="4812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6" name="Rectangle 7"/>
          <p:cNvSpPr>
            <a:spLocks noGrp="1" noChangeArrowheads="1"/>
          </p:cNvSpPr>
          <p:nvPr>
            <p:ph type="sldNum" sz="quarter" idx="5"/>
          </p:nvPr>
        </p:nvSpPr>
        <p:spPr>
          <a:noFill/>
        </p:spPr>
        <p:txBody>
          <a:bodyPr/>
          <a:lstStyle/>
          <a:p>
            <a:fld id="{1EB51CCC-52F6-47D6-81A6-4AAC4B8A8ABA}" type="slidenum">
              <a:rPr lang="en-GB" smtClean="0"/>
              <a:pPr/>
              <a:t>247</a:t>
            </a:fld>
            <a:endParaRPr lang="en-GB" smtClean="0"/>
          </a:p>
        </p:txBody>
      </p:sp>
      <p:sp>
        <p:nvSpPr>
          <p:cNvPr id="482307"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a:ln/>
        </p:spPr>
      </p:sp>
      <p:sp>
        <p:nvSpPr>
          <p:cNvPr id="272387" name="Notes Placeholder 2"/>
          <p:cNvSpPr>
            <a:spLocks noGrp="1"/>
          </p:cNvSpPr>
          <p:nvPr>
            <p:ph type="body" idx="1"/>
          </p:nvPr>
        </p:nvSpPr>
        <p:spPr>
          <a:noFill/>
          <a:ln/>
        </p:spPr>
        <p:txBody>
          <a:bodyPr/>
          <a:lstStyle/>
          <a:p>
            <a:endParaRPr lang="en-US" smtClean="0"/>
          </a:p>
        </p:txBody>
      </p:sp>
      <p:sp>
        <p:nvSpPr>
          <p:cNvPr id="272388" name="Slide Number Placeholder 3"/>
          <p:cNvSpPr>
            <a:spLocks noGrp="1"/>
          </p:cNvSpPr>
          <p:nvPr>
            <p:ph type="sldNum" sz="quarter" idx="5"/>
          </p:nvPr>
        </p:nvSpPr>
        <p:spPr>
          <a:noFill/>
        </p:spPr>
        <p:txBody>
          <a:bodyPr/>
          <a:lstStyle/>
          <a:p>
            <a:fld id="{8A853F95-BFC9-4301-AB6B-6E47D1315A37}" type="slidenum">
              <a:rPr lang="en-GB" smtClean="0"/>
              <a:pPr/>
              <a:t>25</a:t>
            </a:fld>
            <a:endParaRPr lang="en-GB"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Slide Image Placeholder 1"/>
          <p:cNvSpPr>
            <a:spLocks noGrp="1" noRot="1" noChangeAspect="1" noTextEdit="1"/>
          </p:cNvSpPr>
          <p:nvPr>
            <p:ph type="sldImg"/>
          </p:nvPr>
        </p:nvSpPr>
        <p:spPr>
          <a:ln/>
        </p:spPr>
      </p:sp>
      <p:sp>
        <p:nvSpPr>
          <p:cNvPr id="273411" name="Notes Placeholder 2"/>
          <p:cNvSpPr>
            <a:spLocks noGrp="1"/>
          </p:cNvSpPr>
          <p:nvPr>
            <p:ph type="body" idx="1"/>
          </p:nvPr>
        </p:nvSpPr>
        <p:spPr>
          <a:noFill/>
          <a:ln/>
        </p:spPr>
        <p:txBody>
          <a:bodyPr/>
          <a:lstStyle/>
          <a:p>
            <a:endParaRPr lang="en-US" smtClean="0"/>
          </a:p>
        </p:txBody>
      </p:sp>
      <p:sp>
        <p:nvSpPr>
          <p:cNvPr id="273412" name="Slide Number Placeholder 3"/>
          <p:cNvSpPr>
            <a:spLocks noGrp="1"/>
          </p:cNvSpPr>
          <p:nvPr>
            <p:ph type="sldNum" sz="quarter" idx="5"/>
          </p:nvPr>
        </p:nvSpPr>
        <p:spPr>
          <a:noFill/>
        </p:spPr>
        <p:txBody>
          <a:bodyPr/>
          <a:lstStyle/>
          <a:p>
            <a:fld id="{5E7AA8B3-7919-46BB-8740-F5A66705BDED}" type="slidenum">
              <a:rPr lang="en-GB" smtClean="0"/>
              <a:pPr/>
              <a:t>26</a:t>
            </a:fld>
            <a:endParaRPr lang="en-GB"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4" name="Slide Image Placeholder 1"/>
          <p:cNvSpPr>
            <a:spLocks noGrp="1" noRot="1" noChangeAspect="1" noTextEdit="1"/>
          </p:cNvSpPr>
          <p:nvPr>
            <p:ph type="sldImg"/>
          </p:nvPr>
        </p:nvSpPr>
        <p:spPr>
          <a:ln/>
        </p:spPr>
      </p:sp>
      <p:sp>
        <p:nvSpPr>
          <p:cNvPr id="274435" name="Notes Placeholder 2"/>
          <p:cNvSpPr>
            <a:spLocks noGrp="1"/>
          </p:cNvSpPr>
          <p:nvPr>
            <p:ph type="body" idx="1"/>
          </p:nvPr>
        </p:nvSpPr>
        <p:spPr>
          <a:noFill/>
          <a:ln/>
        </p:spPr>
        <p:txBody>
          <a:bodyPr/>
          <a:lstStyle/>
          <a:p>
            <a:endParaRPr lang="en-US" smtClean="0"/>
          </a:p>
        </p:txBody>
      </p:sp>
      <p:sp>
        <p:nvSpPr>
          <p:cNvPr id="274436" name="Slide Number Placeholder 3"/>
          <p:cNvSpPr>
            <a:spLocks noGrp="1"/>
          </p:cNvSpPr>
          <p:nvPr>
            <p:ph type="sldNum" sz="quarter" idx="5"/>
          </p:nvPr>
        </p:nvSpPr>
        <p:spPr>
          <a:noFill/>
        </p:spPr>
        <p:txBody>
          <a:bodyPr/>
          <a:lstStyle/>
          <a:p>
            <a:fld id="{79886288-6562-46E8-8D46-770C4450D999}" type="slidenum">
              <a:rPr lang="en-GB" smtClean="0"/>
              <a:pPr/>
              <a:t>27</a:t>
            </a:fld>
            <a:endParaRPr lang="en-GB"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a:ln/>
        </p:spPr>
      </p:sp>
      <p:sp>
        <p:nvSpPr>
          <p:cNvPr id="275459" name="Notes Placeholder 2"/>
          <p:cNvSpPr>
            <a:spLocks noGrp="1"/>
          </p:cNvSpPr>
          <p:nvPr>
            <p:ph type="body" idx="1"/>
          </p:nvPr>
        </p:nvSpPr>
        <p:spPr>
          <a:noFill/>
          <a:ln/>
        </p:spPr>
        <p:txBody>
          <a:bodyPr/>
          <a:lstStyle/>
          <a:p>
            <a:endParaRPr lang="en-US" smtClean="0"/>
          </a:p>
        </p:txBody>
      </p:sp>
      <p:sp>
        <p:nvSpPr>
          <p:cNvPr id="275460" name="Slide Number Placeholder 3"/>
          <p:cNvSpPr>
            <a:spLocks noGrp="1"/>
          </p:cNvSpPr>
          <p:nvPr>
            <p:ph type="sldNum" sz="quarter" idx="5"/>
          </p:nvPr>
        </p:nvSpPr>
        <p:spPr>
          <a:noFill/>
        </p:spPr>
        <p:txBody>
          <a:bodyPr/>
          <a:lstStyle/>
          <a:p>
            <a:fld id="{083872FC-1535-451A-8B7C-4ABDFEB34B1E}" type="slidenum">
              <a:rPr lang="en-GB" smtClean="0"/>
              <a:pPr/>
              <a:t>28</a:t>
            </a:fld>
            <a:endParaRPr lang="en-GB"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a:ln/>
        </p:spPr>
      </p:sp>
      <p:sp>
        <p:nvSpPr>
          <p:cNvPr id="276483" name="Notes Placeholder 2"/>
          <p:cNvSpPr>
            <a:spLocks noGrp="1"/>
          </p:cNvSpPr>
          <p:nvPr>
            <p:ph type="body" idx="1"/>
          </p:nvPr>
        </p:nvSpPr>
        <p:spPr>
          <a:noFill/>
          <a:ln/>
        </p:spPr>
        <p:txBody>
          <a:bodyPr/>
          <a:lstStyle/>
          <a:p>
            <a:endParaRPr lang="en-US" smtClean="0"/>
          </a:p>
        </p:txBody>
      </p:sp>
      <p:sp>
        <p:nvSpPr>
          <p:cNvPr id="276484" name="Slide Number Placeholder 3"/>
          <p:cNvSpPr>
            <a:spLocks noGrp="1"/>
          </p:cNvSpPr>
          <p:nvPr>
            <p:ph type="sldNum" sz="quarter" idx="5"/>
          </p:nvPr>
        </p:nvSpPr>
        <p:spPr>
          <a:noFill/>
        </p:spPr>
        <p:txBody>
          <a:bodyPr/>
          <a:lstStyle/>
          <a:p>
            <a:fld id="{201A51C4-0F40-46BD-A30C-EFFA31F43F56}" type="slidenum">
              <a:rPr lang="en-GB" smtClean="0"/>
              <a:pPr/>
              <a:t>29</a:t>
            </a:fld>
            <a:endParaRPr lang="en-GB"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Rectangle 7"/>
          <p:cNvSpPr>
            <a:spLocks noGrp="1" noChangeArrowheads="1"/>
          </p:cNvSpPr>
          <p:nvPr>
            <p:ph type="sldNum" sz="quarter" idx="5"/>
          </p:nvPr>
        </p:nvSpPr>
        <p:spPr>
          <a:noFill/>
        </p:spPr>
        <p:txBody>
          <a:bodyPr/>
          <a:lstStyle/>
          <a:p>
            <a:fld id="{88B74AFE-9214-4031-912D-3E01A00DBE71}" type="slidenum">
              <a:rPr lang="en-GB" smtClean="0"/>
              <a:pPr/>
              <a:t>3</a:t>
            </a:fld>
            <a:endParaRPr lang="en-GB" smtClean="0"/>
          </a:p>
        </p:txBody>
      </p:sp>
      <p:sp>
        <p:nvSpPr>
          <p:cNvPr id="249859" name="Rectangle 2"/>
          <p:cNvSpPr>
            <a:spLocks noGrp="1" noRot="1" noChangeAspect="1" noChangeArrowheads="1" noTextEdit="1"/>
          </p:cNvSpPr>
          <p:nvPr>
            <p:ph type="sldImg"/>
          </p:nvPr>
        </p:nvSpPr>
        <p:spPr>
          <a:ln/>
        </p:spPr>
      </p:sp>
      <p:sp>
        <p:nvSpPr>
          <p:cNvPr id="24986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Slide Image Placeholder 1"/>
          <p:cNvSpPr>
            <a:spLocks noGrp="1" noRot="1" noChangeAspect="1" noTextEdit="1"/>
          </p:cNvSpPr>
          <p:nvPr>
            <p:ph type="sldImg"/>
          </p:nvPr>
        </p:nvSpPr>
        <p:spPr>
          <a:ln/>
        </p:spPr>
      </p:sp>
      <p:sp>
        <p:nvSpPr>
          <p:cNvPr id="277507" name="Notes Placeholder 2"/>
          <p:cNvSpPr>
            <a:spLocks noGrp="1"/>
          </p:cNvSpPr>
          <p:nvPr>
            <p:ph type="body" idx="1"/>
          </p:nvPr>
        </p:nvSpPr>
        <p:spPr>
          <a:noFill/>
          <a:ln/>
        </p:spPr>
        <p:txBody>
          <a:bodyPr/>
          <a:lstStyle/>
          <a:p>
            <a:endParaRPr lang="en-US" smtClean="0"/>
          </a:p>
        </p:txBody>
      </p:sp>
      <p:sp>
        <p:nvSpPr>
          <p:cNvPr id="277508" name="Slide Number Placeholder 3"/>
          <p:cNvSpPr>
            <a:spLocks noGrp="1"/>
          </p:cNvSpPr>
          <p:nvPr>
            <p:ph type="sldNum" sz="quarter" idx="5"/>
          </p:nvPr>
        </p:nvSpPr>
        <p:spPr>
          <a:noFill/>
        </p:spPr>
        <p:txBody>
          <a:bodyPr/>
          <a:lstStyle/>
          <a:p>
            <a:fld id="{3907CE81-6E6F-4A57-AA41-8E8BA20FB42A}" type="slidenum">
              <a:rPr lang="en-GB" smtClean="0"/>
              <a:pPr/>
              <a:t>30</a:t>
            </a:fld>
            <a:endParaRPr lang="en-GB"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Slide Image Placeholder 1"/>
          <p:cNvSpPr>
            <a:spLocks noGrp="1" noRot="1" noChangeAspect="1" noTextEdit="1"/>
          </p:cNvSpPr>
          <p:nvPr>
            <p:ph type="sldImg"/>
          </p:nvPr>
        </p:nvSpPr>
        <p:spPr>
          <a:ln/>
        </p:spPr>
      </p:sp>
      <p:sp>
        <p:nvSpPr>
          <p:cNvPr id="278531" name="Notes Placeholder 2"/>
          <p:cNvSpPr>
            <a:spLocks noGrp="1"/>
          </p:cNvSpPr>
          <p:nvPr>
            <p:ph type="body" idx="1"/>
          </p:nvPr>
        </p:nvSpPr>
        <p:spPr>
          <a:noFill/>
          <a:ln/>
        </p:spPr>
        <p:txBody>
          <a:bodyPr/>
          <a:lstStyle/>
          <a:p>
            <a:endParaRPr lang="en-US" smtClean="0"/>
          </a:p>
        </p:txBody>
      </p:sp>
      <p:sp>
        <p:nvSpPr>
          <p:cNvPr id="278532" name="Slide Number Placeholder 3"/>
          <p:cNvSpPr>
            <a:spLocks noGrp="1"/>
          </p:cNvSpPr>
          <p:nvPr>
            <p:ph type="sldNum" sz="quarter" idx="5"/>
          </p:nvPr>
        </p:nvSpPr>
        <p:spPr>
          <a:noFill/>
        </p:spPr>
        <p:txBody>
          <a:bodyPr/>
          <a:lstStyle/>
          <a:p>
            <a:fld id="{C37ECCA8-D41A-474E-A419-89F26D5F661A}" type="slidenum">
              <a:rPr lang="en-GB" smtClean="0"/>
              <a:pPr/>
              <a:t>31</a:t>
            </a:fld>
            <a:endParaRPr lang="en-GB"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4" name="Slide Image Placeholder 1"/>
          <p:cNvSpPr>
            <a:spLocks noGrp="1" noRot="1" noChangeAspect="1" noTextEdit="1"/>
          </p:cNvSpPr>
          <p:nvPr>
            <p:ph type="sldImg"/>
          </p:nvPr>
        </p:nvSpPr>
        <p:spPr>
          <a:ln/>
        </p:spPr>
      </p:sp>
      <p:sp>
        <p:nvSpPr>
          <p:cNvPr id="279555" name="Notes Placeholder 2"/>
          <p:cNvSpPr>
            <a:spLocks noGrp="1"/>
          </p:cNvSpPr>
          <p:nvPr>
            <p:ph type="body" idx="1"/>
          </p:nvPr>
        </p:nvSpPr>
        <p:spPr>
          <a:noFill/>
          <a:ln/>
        </p:spPr>
        <p:txBody>
          <a:bodyPr/>
          <a:lstStyle/>
          <a:p>
            <a:endParaRPr lang="en-US" smtClean="0"/>
          </a:p>
        </p:txBody>
      </p:sp>
      <p:sp>
        <p:nvSpPr>
          <p:cNvPr id="279556" name="Slide Number Placeholder 3"/>
          <p:cNvSpPr>
            <a:spLocks noGrp="1"/>
          </p:cNvSpPr>
          <p:nvPr>
            <p:ph type="sldNum" sz="quarter" idx="5"/>
          </p:nvPr>
        </p:nvSpPr>
        <p:spPr>
          <a:noFill/>
        </p:spPr>
        <p:txBody>
          <a:bodyPr/>
          <a:lstStyle/>
          <a:p>
            <a:fld id="{2885616F-9D2B-4D49-9030-BB1B5137AA66}" type="slidenum">
              <a:rPr lang="en-GB" smtClean="0"/>
              <a:pPr/>
              <a:t>32</a:t>
            </a:fld>
            <a:endParaRPr lang="en-GB"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8" name="Slide Image Placeholder 1"/>
          <p:cNvSpPr>
            <a:spLocks noGrp="1" noRot="1" noChangeAspect="1" noTextEdit="1"/>
          </p:cNvSpPr>
          <p:nvPr>
            <p:ph type="sldImg"/>
          </p:nvPr>
        </p:nvSpPr>
        <p:spPr>
          <a:ln/>
        </p:spPr>
      </p:sp>
      <p:sp>
        <p:nvSpPr>
          <p:cNvPr id="280579" name="Notes Placeholder 2"/>
          <p:cNvSpPr>
            <a:spLocks noGrp="1"/>
          </p:cNvSpPr>
          <p:nvPr>
            <p:ph type="body" idx="1"/>
          </p:nvPr>
        </p:nvSpPr>
        <p:spPr>
          <a:noFill/>
          <a:ln/>
        </p:spPr>
        <p:txBody>
          <a:bodyPr/>
          <a:lstStyle/>
          <a:p>
            <a:endParaRPr lang="en-US" smtClean="0"/>
          </a:p>
        </p:txBody>
      </p:sp>
      <p:sp>
        <p:nvSpPr>
          <p:cNvPr id="280580" name="Slide Number Placeholder 3"/>
          <p:cNvSpPr>
            <a:spLocks noGrp="1"/>
          </p:cNvSpPr>
          <p:nvPr>
            <p:ph type="sldNum" sz="quarter" idx="5"/>
          </p:nvPr>
        </p:nvSpPr>
        <p:spPr>
          <a:noFill/>
        </p:spPr>
        <p:txBody>
          <a:bodyPr/>
          <a:lstStyle/>
          <a:p>
            <a:fld id="{E71EFC79-7DE9-43C4-A446-8747CD26EFC3}" type="slidenum">
              <a:rPr lang="en-GB" smtClean="0"/>
              <a:pPr/>
              <a:t>33</a:t>
            </a:fld>
            <a:endParaRPr lang="en-GB"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2" name="Slide Image Placeholder 1"/>
          <p:cNvSpPr>
            <a:spLocks noGrp="1" noRot="1" noChangeAspect="1" noTextEdit="1"/>
          </p:cNvSpPr>
          <p:nvPr>
            <p:ph type="sldImg"/>
          </p:nvPr>
        </p:nvSpPr>
        <p:spPr>
          <a:ln/>
        </p:spPr>
      </p:sp>
      <p:sp>
        <p:nvSpPr>
          <p:cNvPr id="281603" name="Notes Placeholder 2"/>
          <p:cNvSpPr>
            <a:spLocks noGrp="1"/>
          </p:cNvSpPr>
          <p:nvPr>
            <p:ph type="body" idx="1"/>
          </p:nvPr>
        </p:nvSpPr>
        <p:spPr>
          <a:noFill/>
          <a:ln/>
        </p:spPr>
        <p:txBody>
          <a:bodyPr/>
          <a:lstStyle/>
          <a:p>
            <a:endParaRPr lang="en-US" smtClean="0"/>
          </a:p>
        </p:txBody>
      </p:sp>
      <p:sp>
        <p:nvSpPr>
          <p:cNvPr id="281604" name="Slide Number Placeholder 3"/>
          <p:cNvSpPr>
            <a:spLocks noGrp="1"/>
          </p:cNvSpPr>
          <p:nvPr>
            <p:ph type="sldNum" sz="quarter" idx="5"/>
          </p:nvPr>
        </p:nvSpPr>
        <p:spPr>
          <a:noFill/>
        </p:spPr>
        <p:txBody>
          <a:bodyPr/>
          <a:lstStyle/>
          <a:p>
            <a:fld id="{5B9137E7-B6A3-4DE2-B273-F047E1AC0D6B}" type="slidenum">
              <a:rPr lang="en-GB" smtClean="0"/>
              <a:pPr/>
              <a:t>34</a:t>
            </a:fld>
            <a:endParaRPr lang="en-GB"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626" name="Rectangle 7"/>
          <p:cNvSpPr>
            <a:spLocks noGrp="1" noChangeArrowheads="1"/>
          </p:cNvSpPr>
          <p:nvPr>
            <p:ph type="sldNum" sz="quarter" idx="5"/>
          </p:nvPr>
        </p:nvSpPr>
        <p:spPr>
          <a:noFill/>
        </p:spPr>
        <p:txBody>
          <a:bodyPr/>
          <a:lstStyle/>
          <a:p>
            <a:fld id="{AB500B91-3E0F-4A8F-929A-3ED58F14AD1B}" type="slidenum">
              <a:rPr lang="en-GB" smtClean="0"/>
              <a:pPr/>
              <a:t>35</a:t>
            </a:fld>
            <a:endParaRPr lang="en-GB" smtClean="0"/>
          </a:p>
        </p:txBody>
      </p:sp>
      <p:sp>
        <p:nvSpPr>
          <p:cNvPr id="282627" name="Rectangle 2"/>
          <p:cNvSpPr>
            <a:spLocks noGrp="1" noRot="1" noChangeAspect="1" noChangeArrowheads="1" noTextEdit="1"/>
          </p:cNvSpPr>
          <p:nvPr>
            <p:ph type="sldImg"/>
          </p:nvPr>
        </p:nvSpPr>
        <p:spPr>
          <a:ln/>
        </p:spPr>
      </p:sp>
      <p:sp>
        <p:nvSpPr>
          <p:cNvPr id="282628" name="Rectangle 3"/>
          <p:cNvSpPr>
            <a:spLocks noGrp="1" noChangeArrowheads="1"/>
          </p:cNvSpPr>
          <p:nvPr>
            <p:ph type="body" idx="1"/>
          </p:nvPr>
        </p:nvSpPr>
        <p:spPr>
          <a:noFill/>
          <a:ln/>
        </p:spPr>
        <p:txBody>
          <a:bodyPr/>
          <a:lstStyle/>
          <a:p>
            <a:pPr eaLnBrk="1" hangingPunct="1"/>
            <a:r>
              <a:rPr lang="en-GB" smtClean="0"/>
              <a:t>Heinrich von Neustadt, around 1300, wrote of them as the "terrifying people of Gog and Magog." 18</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a:ln/>
        </p:spPr>
      </p:sp>
      <p:sp>
        <p:nvSpPr>
          <p:cNvPr id="283651" name="Notes Placeholder 2"/>
          <p:cNvSpPr>
            <a:spLocks noGrp="1"/>
          </p:cNvSpPr>
          <p:nvPr>
            <p:ph type="body" idx="1"/>
          </p:nvPr>
        </p:nvSpPr>
        <p:spPr>
          <a:noFill/>
          <a:ln/>
        </p:spPr>
        <p:txBody>
          <a:bodyPr/>
          <a:lstStyle/>
          <a:p>
            <a:endParaRPr lang="en-US" smtClean="0"/>
          </a:p>
        </p:txBody>
      </p:sp>
      <p:sp>
        <p:nvSpPr>
          <p:cNvPr id="283652" name="Slide Number Placeholder 3"/>
          <p:cNvSpPr>
            <a:spLocks noGrp="1"/>
          </p:cNvSpPr>
          <p:nvPr>
            <p:ph type="sldNum" sz="quarter" idx="5"/>
          </p:nvPr>
        </p:nvSpPr>
        <p:spPr>
          <a:noFill/>
        </p:spPr>
        <p:txBody>
          <a:bodyPr/>
          <a:lstStyle/>
          <a:p>
            <a:fld id="{5C47CD79-A1D8-4567-A431-9B161084E070}" type="slidenum">
              <a:rPr lang="en-GB" smtClean="0"/>
              <a:pPr/>
              <a:t>36</a:t>
            </a:fld>
            <a:endParaRPr lang="en-GB"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a:ln/>
        </p:spPr>
      </p:sp>
      <p:sp>
        <p:nvSpPr>
          <p:cNvPr id="284675" name="Notes Placeholder 2"/>
          <p:cNvSpPr>
            <a:spLocks noGrp="1"/>
          </p:cNvSpPr>
          <p:nvPr>
            <p:ph type="body" idx="1"/>
          </p:nvPr>
        </p:nvSpPr>
        <p:spPr>
          <a:noFill/>
          <a:ln/>
        </p:spPr>
        <p:txBody>
          <a:bodyPr/>
          <a:lstStyle/>
          <a:p>
            <a:endParaRPr lang="en-US" smtClean="0"/>
          </a:p>
        </p:txBody>
      </p:sp>
      <p:sp>
        <p:nvSpPr>
          <p:cNvPr id="284676" name="Slide Number Placeholder 3"/>
          <p:cNvSpPr>
            <a:spLocks noGrp="1"/>
          </p:cNvSpPr>
          <p:nvPr>
            <p:ph type="sldNum" sz="quarter" idx="5"/>
          </p:nvPr>
        </p:nvSpPr>
        <p:spPr>
          <a:noFill/>
        </p:spPr>
        <p:txBody>
          <a:bodyPr/>
          <a:lstStyle/>
          <a:p>
            <a:fld id="{6BF81F6E-A7F7-47E3-A152-8BB8F4D1AE43}" type="slidenum">
              <a:rPr lang="en-GB" smtClean="0"/>
              <a:pPr/>
              <a:t>37</a:t>
            </a:fld>
            <a:endParaRPr lang="en-GB"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Slide Image Placeholder 1"/>
          <p:cNvSpPr>
            <a:spLocks noGrp="1" noRot="1" noChangeAspect="1" noTextEdit="1"/>
          </p:cNvSpPr>
          <p:nvPr>
            <p:ph type="sldImg"/>
          </p:nvPr>
        </p:nvSpPr>
        <p:spPr>
          <a:ln/>
        </p:spPr>
      </p:sp>
      <p:sp>
        <p:nvSpPr>
          <p:cNvPr id="285699" name="Notes Placeholder 2"/>
          <p:cNvSpPr>
            <a:spLocks noGrp="1"/>
          </p:cNvSpPr>
          <p:nvPr>
            <p:ph type="body" idx="1"/>
          </p:nvPr>
        </p:nvSpPr>
        <p:spPr>
          <a:noFill/>
          <a:ln/>
        </p:spPr>
        <p:txBody>
          <a:bodyPr/>
          <a:lstStyle/>
          <a:p>
            <a:endParaRPr lang="en-US" smtClean="0"/>
          </a:p>
        </p:txBody>
      </p:sp>
      <p:sp>
        <p:nvSpPr>
          <p:cNvPr id="285700" name="Slide Number Placeholder 3"/>
          <p:cNvSpPr>
            <a:spLocks noGrp="1"/>
          </p:cNvSpPr>
          <p:nvPr>
            <p:ph type="sldNum" sz="quarter" idx="5"/>
          </p:nvPr>
        </p:nvSpPr>
        <p:spPr>
          <a:noFill/>
        </p:spPr>
        <p:txBody>
          <a:bodyPr/>
          <a:lstStyle/>
          <a:p>
            <a:fld id="{87DDECB8-F42F-463B-98A5-527302F75C7A}" type="slidenum">
              <a:rPr lang="en-GB" smtClean="0"/>
              <a:pPr/>
              <a:t>38</a:t>
            </a:fld>
            <a:endParaRPr lang="en-GB" smtClean="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a:ln/>
        </p:spPr>
      </p:sp>
      <p:sp>
        <p:nvSpPr>
          <p:cNvPr id="286723" name="Notes Placeholder 2"/>
          <p:cNvSpPr>
            <a:spLocks noGrp="1"/>
          </p:cNvSpPr>
          <p:nvPr>
            <p:ph type="body" idx="1"/>
          </p:nvPr>
        </p:nvSpPr>
        <p:spPr>
          <a:noFill/>
          <a:ln/>
        </p:spPr>
        <p:txBody>
          <a:bodyPr/>
          <a:lstStyle/>
          <a:p>
            <a:endParaRPr lang="en-US" smtClean="0"/>
          </a:p>
        </p:txBody>
      </p:sp>
      <p:sp>
        <p:nvSpPr>
          <p:cNvPr id="286724" name="Slide Number Placeholder 3"/>
          <p:cNvSpPr>
            <a:spLocks noGrp="1"/>
          </p:cNvSpPr>
          <p:nvPr>
            <p:ph type="sldNum" sz="quarter" idx="5"/>
          </p:nvPr>
        </p:nvSpPr>
        <p:spPr>
          <a:noFill/>
        </p:spPr>
        <p:txBody>
          <a:bodyPr/>
          <a:lstStyle/>
          <a:p>
            <a:fld id="{64A75AFF-3FCB-497C-A4C0-32C0B5930D03}" type="slidenum">
              <a:rPr lang="en-GB" smtClean="0"/>
              <a:pPr/>
              <a:t>39</a:t>
            </a:fld>
            <a:endParaRPr lang="en-GB"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2" name="Rectangle 7"/>
          <p:cNvSpPr>
            <a:spLocks noGrp="1" noChangeArrowheads="1"/>
          </p:cNvSpPr>
          <p:nvPr>
            <p:ph type="sldNum" sz="quarter" idx="5"/>
          </p:nvPr>
        </p:nvSpPr>
        <p:spPr>
          <a:noFill/>
        </p:spPr>
        <p:txBody>
          <a:bodyPr/>
          <a:lstStyle/>
          <a:p>
            <a:fld id="{00728956-AC81-4E45-AD44-15B0B730F678}" type="slidenum">
              <a:rPr lang="en-GB" smtClean="0"/>
              <a:pPr/>
              <a:t>4</a:t>
            </a:fld>
            <a:endParaRPr lang="en-GB" smtClean="0"/>
          </a:p>
        </p:txBody>
      </p:sp>
      <p:sp>
        <p:nvSpPr>
          <p:cNvPr id="250883" name="Rectangle 2"/>
          <p:cNvSpPr>
            <a:spLocks noGrp="1" noRot="1" noChangeAspect="1" noChangeArrowheads="1" noTextEdit="1"/>
          </p:cNvSpPr>
          <p:nvPr>
            <p:ph type="sldImg"/>
          </p:nvPr>
        </p:nvSpPr>
        <p:spPr>
          <a:ln/>
        </p:spPr>
      </p:sp>
      <p:sp>
        <p:nvSpPr>
          <p:cNvPr id="25088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Slide Image Placeholder 1"/>
          <p:cNvSpPr>
            <a:spLocks noGrp="1" noRot="1" noChangeAspect="1" noTextEdit="1"/>
          </p:cNvSpPr>
          <p:nvPr>
            <p:ph type="sldImg"/>
          </p:nvPr>
        </p:nvSpPr>
        <p:spPr>
          <a:ln/>
        </p:spPr>
      </p:sp>
      <p:sp>
        <p:nvSpPr>
          <p:cNvPr id="287747" name="Notes Placeholder 2"/>
          <p:cNvSpPr>
            <a:spLocks noGrp="1"/>
          </p:cNvSpPr>
          <p:nvPr>
            <p:ph type="body" idx="1"/>
          </p:nvPr>
        </p:nvSpPr>
        <p:spPr>
          <a:noFill/>
          <a:ln/>
        </p:spPr>
        <p:txBody>
          <a:bodyPr/>
          <a:lstStyle/>
          <a:p>
            <a:endParaRPr lang="en-US" smtClean="0"/>
          </a:p>
        </p:txBody>
      </p:sp>
      <p:sp>
        <p:nvSpPr>
          <p:cNvPr id="287748" name="Slide Number Placeholder 3"/>
          <p:cNvSpPr>
            <a:spLocks noGrp="1"/>
          </p:cNvSpPr>
          <p:nvPr>
            <p:ph type="sldNum" sz="quarter" idx="5"/>
          </p:nvPr>
        </p:nvSpPr>
        <p:spPr>
          <a:noFill/>
        </p:spPr>
        <p:txBody>
          <a:bodyPr/>
          <a:lstStyle/>
          <a:p>
            <a:fld id="{87BE2071-1845-4428-B96A-C82732064AA7}" type="slidenum">
              <a:rPr lang="en-GB" smtClean="0"/>
              <a:pPr/>
              <a:t>40</a:t>
            </a:fld>
            <a:endParaRPr lang="en-GB"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0" name="Slide Image Placeholder 1"/>
          <p:cNvSpPr>
            <a:spLocks noGrp="1" noRot="1" noChangeAspect="1" noTextEdit="1"/>
          </p:cNvSpPr>
          <p:nvPr>
            <p:ph type="sldImg"/>
          </p:nvPr>
        </p:nvSpPr>
        <p:spPr>
          <a:ln/>
        </p:spPr>
      </p:sp>
      <p:sp>
        <p:nvSpPr>
          <p:cNvPr id="288771" name="Notes Placeholder 2"/>
          <p:cNvSpPr>
            <a:spLocks noGrp="1"/>
          </p:cNvSpPr>
          <p:nvPr>
            <p:ph type="body" idx="1"/>
          </p:nvPr>
        </p:nvSpPr>
        <p:spPr>
          <a:noFill/>
          <a:ln/>
        </p:spPr>
        <p:txBody>
          <a:bodyPr/>
          <a:lstStyle/>
          <a:p>
            <a:endParaRPr lang="en-US" smtClean="0"/>
          </a:p>
        </p:txBody>
      </p:sp>
      <p:sp>
        <p:nvSpPr>
          <p:cNvPr id="288772" name="Slide Number Placeholder 3"/>
          <p:cNvSpPr>
            <a:spLocks noGrp="1"/>
          </p:cNvSpPr>
          <p:nvPr>
            <p:ph type="sldNum" sz="quarter" idx="5"/>
          </p:nvPr>
        </p:nvSpPr>
        <p:spPr>
          <a:noFill/>
        </p:spPr>
        <p:txBody>
          <a:bodyPr/>
          <a:lstStyle/>
          <a:p>
            <a:fld id="{080419AC-2F96-4B07-95F0-43B3E226386E}" type="slidenum">
              <a:rPr lang="en-GB" smtClean="0"/>
              <a:pPr/>
              <a:t>41</a:t>
            </a:fld>
            <a:endParaRPr lang="en-GB"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a:ln/>
        </p:spPr>
      </p:sp>
      <p:sp>
        <p:nvSpPr>
          <p:cNvPr id="289795" name="Notes Placeholder 2"/>
          <p:cNvSpPr>
            <a:spLocks noGrp="1"/>
          </p:cNvSpPr>
          <p:nvPr>
            <p:ph type="body" idx="1"/>
          </p:nvPr>
        </p:nvSpPr>
        <p:spPr>
          <a:noFill/>
          <a:ln/>
        </p:spPr>
        <p:txBody>
          <a:bodyPr/>
          <a:lstStyle/>
          <a:p>
            <a:endParaRPr lang="en-US" smtClean="0"/>
          </a:p>
        </p:txBody>
      </p:sp>
      <p:sp>
        <p:nvSpPr>
          <p:cNvPr id="289796" name="Slide Number Placeholder 3"/>
          <p:cNvSpPr>
            <a:spLocks noGrp="1"/>
          </p:cNvSpPr>
          <p:nvPr>
            <p:ph type="sldNum" sz="quarter" idx="5"/>
          </p:nvPr>
        </p:nvSpPr>
        <p:spPr>
          <a:noFill/>
        </p:spPr>
        <p:txBody>
          <a:bodyPr/>
          <a:lstStyle/>
          <a:p>
            <a:fld id="{11903EC8-F606-41C1-AD24-2420A1B6DD5E}" type="slidenum">
              <a:rPr lang="en-GB" smtClean="0"/>
              <a:pPr/>
              <a:t>42</a:t>
            </a:fld>
            <a:endParaRPr lang="en-GB"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18" name="Slide Image Placeholder 1"/>
          <p:cNvSpPr>
            <a:spLocks noGrp="1" noRot="1" noChangeAspect="1" noTextEdit="1"/>
          </p:cNvSpPr>
          <p:nvPr>
            <p:ph type="sldImg"/>
          </p:nvPr>
        </p:nvSpPr>
        <p:spPr>
          <a:ln/>
        </p:spPr>
      </p:sp>
      <p:sp>
        <p:nvSpPr>
          <p:cNvPr id="290819" name="Notes Placeholder 2"/>
          <p:cNvSpPr>
            <a:spLocks noGrp="1"/>
          </p:cNvSpPr>
          <p:nvPr>
            <p:ph type="body" idx="1"/>
          </p:nvPr>
        </p:nvSpPr>
        <p:spPr>
          <a:noFill/>
          <a:ln/>
        </p:spPr>
        <p:txBody>
          <a:bodyPr/>
          <a:lstStyle/>
          <a:p>
            <a:endParaRPr lang="en-US" smtClean="0"/>
          </a:p>
        </p:txBody>
      </p:sp>
      <p:sp>
        <p:nvSpPr>
          <p:cNvPr id="290820" name="Slide Number Placeholder 3"/>
          <p:cNvSpPr>
            <a:spLocks noGrp="1"/>
          </p:cNvSpPr>
          <p:nvPr>
            <p:ph type="sldNum" sz="quarter" idx="5"/>
          </p:nvPr>
        </p:nvSpPr>
        <p:spPr>
          <a:noFill/>
        </p:spPr>
        <p:txBody>
          <a:bodyPr/>
          <a:lstStyle/>
          <a:p>
            <a:fld id="{E6031715-7222-4347-A1B4-D90CB26486A6}" type="slidenum">
              <a:rPr lang="en-GB" smtClean="0"/>
              <a:pPr/>
              <a:t>43</a:t>
            </a:fld>
            <a:endParaRPr lang="en-GB"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noFill/>
        </p:spPr>
        <p:txBody>
          <a:bodyPr/>
          <a:lstStyle/>
          <a:p>
            <a:fld id="{9087FBAA-9A49-4571-A8DF-0285A9451361}" type="slidenum">
              <a:rPr lang="en-GB" smtClean="0"/>
              <a:pPr/>
              <a:t>44</a:t>
            </a:fld>
            <a:endParaRPr lang="en-GB" smtClean="0"/>
          </a:p>
        </p:txBody>
      </p:sp>
      <p:sp>
        <p:nvSpPr>
          <p:cNvPr id="291843" name="Rectangle 2"/>
          <p:cNvSpPr>
            <a:spLocks noGrp="1" noRot="1" noChangeAspect="1" noChangeArrowheads="1" noTextEdit="1"/>
          </p:cNvSpPr>
          <p:nvPr>
            <p:ph type="sldImg"/>
          </p:nvPr>
        </p:nvSpPr>
        <p:spPr>
          <a:ln/>
        </p:spPr>
      </p:sp>
      <p:sp>
        <p:nvSpPr>
          <p:cNvPr id="2918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a:ln/>
        </p:spPr>
      </p:sp>
      <p:sp>
        <p:nvSpPr>
          <p:cNvPr id="292867" name="Notes Placeholder 2"/>
          <p:cNvSpPr>
            <a:spLocks noGrp="1"/>
          </p:cNvSpPr>
          <p:nvPr>
            <p:ph type="body" idx="1"/>
          </p:nvPr>
        </p:nvSpPr>
        <p:spPr>
          <a:noFill/>
          <a:ln/>
        </p:spPr>
        <p:txBody>
          <a:bodyPr/>
          <a:lstStyle/>
          <a:p>
            <a:endParaRPr lang="en-US" smtClean="0"/>
          </a:p>
        </p:txBody>
      </p:sp>
      <p:sp>
        <p:nvSpPr>
          <p:cNvPr id="292868" name="Slide Number Placeholder 3"/>
          <p:cNvSpPr>
            <a:spLocks noGrp="1"/>
          </p:cNvSpPr>
          <p:nvPr>
            <p:ph type="sldNum" sz="quarter" idx="5"/>
          </p:nvPr>
        </p:nvSpPr>
        <p:spPr>
          <a:noFill/>
        </p:spPr>
        <p:txBody>
          <a:bodyPr/>
          <a:lstStyle/>
          <a:p>
            <a:fld id="{4FD33C23-DBDF-47B7-A7E6-D96412A9C591}" type="slidenum">
              <a:rPr lang="en-GB" smtClean="0"/>
              <a:pPr/>
              <a:t>45</a:t>
            </a:fld>
            <a:endParaRPr lang="en-GB"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noFill/>
        </p:spPr>
        <p:txBody>
          <a:bodyPr/>
          <a:lstStyle/>
          <a:p>
            <a:fld id="{875D1F4A-D760-45BC-B62E-ED3384A3B542}" type="slidenum">
              <a:rPr lang="en-GB" smtClean="0"/>
              <a:pPr/>
              <a:t>46</a:t>
            </a:fld>
            <a:endParaRPr lang="en-GB" smtClean="0"/>
          </a:p>
        </p:txBody>
      </p:sp>
      <p:sp>
        <p:nvSpPr>
          <p:cNvPr id="293891" name="Rectangle 2"/>
          <p:cNvSpPr>
            <a:spLocks noGrp="1" noRot="1" noChangeAspect="1" noChangeArrowheads="1" noTextEdit="1"/>
          </p:cNvSpPr>
          <p:nvPr>
            <p:ph type="sldImg"/>
          </p:nvPr>
        </p:nvSpPr>
        <p:spPr>
          <a:ln/>
        </p:spPr>
      </p:sp>
      <p:sp>
        <p:nvSpPr>
          <p:cNvPr id="293892" name="Rectangle 3"/>
          <p:cNvSpPr>
            <a:spLocks noGrp="1" noChangeArrowheads="1"/>
          </p:cNvSpPr>
          <p:nvPr>
            <p:ph type="body" idx="1"/>
          </p:nvPr>
        </p:nvSpPr>
        <p:spPr>
          <a:noFill/>
          <a:ln/>
        </p:spPr>
        <p:txBody>
          <a:bodyPr/>
          <a:lstStyle/>
          <a:p>
            <a:pPr eaLnBrk="1" hangingPunct="1"/>
            <a:r>
              <a:rPr lang="en-GB" smtClean="0"/>
              <a:t>Hucknall Parish Church</a:t>
            </a: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a:ln/>
        </p:spPr>
      </p:sp>
      <p:sp>
        <p:nvSpPr>
          <p:cNvPr id="294915" name="Notes Placeholder 2"/>
          <p:cNvSpPr>
            <a:spLocks noGrp="1"/>
          </p:cNvSpPr>
          <p:nvPr>
            <p:ph type="body" idx="1"/>
          </p:nvPr>
        </p:nvSpPr>
        <p:spPr>
          <a:noFill/>
          <a:ln/>
        </p:spPr>
        <p:txBody>
          <a:bodyPr/>
          <a:lstStyle/>
          <a:p>
            <a:endParaRPr lang="en-US" smtClean="0"/>
          </a:p>
        </p:txBody>
      </p:sp>
      <p:sp>
        <p:nvSpPr>
          <p:cNvPr id="294916" name="Slide Number Placeholder 3"/>
          <p:cNvSpPr>
            <a:spLocks noGrp="1"/>
          </p:cNvSpPr>
          <p:nvPr>
            <p:ph type="sldNum" sz="quarter" idx="5"/>
          </p:nvPr>
        </p:nvSpPr>
        <p:spPr>
          <a:noFill/>
        </p:spPr>
        <p:txBody>
          <a:bodyPr/>
          <a:lstStyle/>
          <a:p>
            <a:fld id="{1B3BC431-8285-49FB-AF79-7510A91695C5}" type="slidenum">
              <a:rPr lang="en-GB" smtClean="0"/>
              <a:pPr/>
              <a:t>47</a:t>
            </a:fld>
            <a:endParaRPr lang="en-GB" smtClean="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noFill/>
        </p:spPr>
        <p:txBody>
          <a:bodyPr/>
          <a:lstStyle/>
          <a:p>
            <a:fld id="{B89BD791-7213-47D0-B403-10ED14E24430}" type="slidenum">
              <a:rPr lang="en-GB" smtClean="0"/>
              <a:pPr/>
              <a:t>48</a:t>
            </a:fld>
            <a:endParaRPr lang="en-GB" smtClean="0"/>
          </a:p>
        </p:txBody>
      </p:sp>
      <p:sp>
        <p:nvSpPr>
          <p:cNvPr id="295939" name="Rectangle 2"/>
          <p:cNvSpPr>
            <a:spLocks noGrp="1" noRot="1" noChangeAspect="1" noChangeArrowheads="1" noTextEdit="1"/>
          </p:cNvSpPr>
          <p:nvPr>
            <p:ph type="sldImg"/>
          </p:nvPr>
        </p:nvSpPr>
        <p:spPr>
          <a:ln/>
        </p:spPr>
      </p:sp>
      <p:sp>
        <p:nvSpPr>
          <p:cNvPr id="295940" name="Rectangle 3"/>
          <p:cNvSpPr>
            <a:spLocks noGrp="1" noChangeArrowheads="1"/>
          </p:cNvSpPr>
          <p:nvPr>
            <p:ph type="body" idx="1"/>
          </p:nvPr>
        </p:nvSpPr>
        <p:spPr>
          <a:noFill/>
          <a:ln/>
        </p:spPr>
        <p:txBody>
          <a:bodyPr/>
          <a:lstStyle/>
          <a:p>
            <a:pPr eaLnBrk="1" hangingPunct="1"/>
            <a:r>
              <a:rPr lang="en-GB" smtClean="0"/>
              <a:t>Croydon Parish Church</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a:ln/>
        </p:spPr>
      </p:sp>
      <p:sp>
        <p:nvSpPr>
          <p:cNvPr id="296963" name="Notes Placeholder 2"/>
          <p:cNvSpPr>
            <a:spLocks noGrp="1"/>
          </p:cNvSpPr>
          <p:nvPr>
            <p:ph type="body" idx="1"/>
          </p:nvPr>
        </p:nvSpPr>
        <p:spPr>
          <a:noFill/>
          <a:ln/>
        </p:spPr>
        <p:txBody>
          <a:bodyPr/>
          <a:lstStyle/>
          <a:p>
            <a:endParaRPr lang="en-US" smtClean="0"/>
          </a:p>
        </p:txBody>
      </p:sp>
      <p:sp>
        <p:nvSpPr>
          <p:cNvPr id="296964" name="Slide Number Placeholder 3"/>
          <p:cNvSpPr>
            <a:spLocks noGrp="1"/>
          </p:cNvSpPr>
          <p:nvPr>
            <p:ph type="sldNum" sz="quarter" idx="5"/>
          </p:nvPr>
        </p:nvSpPr>
        <p:spPr>
          <a:noFill/>
        </p:spPr>
        <p:txBody>
          <a:bodyPr/>
          <a:lstStyle/>
          <a:p>
            <a:fld id="{E61873CB-8147-4AE0-BC5A-CD669233E796}" type="slidenum">
              <a:rPr lang="en-GB" smtClean="0"/>
              <a:pPr/>
              <a:t>49</a:t>
            </a:fld>
            <a:endParaRPr lang="en-GB"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1906" name="Rectangle 7"/>
          <p:cNvSpPr>
            <a:spLocks noGrp="1" noChangeArrowheads="1"/>
          </p:cNvSpPr>
          <p:nvPr>
            <p:ph type="sldNum" sz="quarter" idx="5"/>
          </p:nvPr>
        </p:nvSpPr>
        <p:spPr>
          <a:noFill/>
        </p:spPr>
        <p:txBody>
          <a:bodyPr/>
          <a:lstStyle/>
          <a:p>
            <a:fld id="{91E17F3B-38F4-47D9-8200-98E5BF8336CC}" type="slidenum">
              <a:rPr lang="en-GB" smtClean="0"/>
              <a:pPr/>
              <a:t>5</a:t>
            </a:fld>
            <a:endParaRPr lang="en-GB" smtClean="0"/>
          </a:p>
        </p:txBody>
      </p:sp>
      <p:sp>
        <p:nvSpPr>
          <p:cNvPr id="251907" name="Rectangle 2"/>
          <p:cNvSpPr>
            <a:spLocks noGrp="1" noRot="1" noChangeAspect="1" noChangeArrowheads="1" noTextEdit="1"/>
          </p:cNvSpPr>
          <p:nvPr>
            <p:ph type="sldImg"/>
          </p:nvPr>
        </p:nvSpPr>
        <p:spPr>
          <a:ln/>
        </p:spPr>
      </p:sp>
      <p:sp>
        <p:nvSpPr>
          <p:cNvPr id="2519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noFill/>
        </p:spPr>
        <p:txBody>
          <a:bodyPr/>
          <a:lstStyle/>
          <a:p>
            <a:fld id="{A3EAE4AE-4AC1-4F2D-81F3-4994420209BB}" type="slidenum">
              <a:rPr lang="en-GB" smtClean="0"/>
              <a:pPr/>
              <a:t>50</a:t>
            </a:fld>
            <a:endParaRPr lang="en-GB" smtClean="0"/>
          </a:p>
        </p:txBody>
      </p:sp>
      <p:sp>
        <p:nvSpPr>
          <p:cNvPr id="297987" name="Rectangle 2"/>
          <p:cNvSpPr>
            <a:spLocks noGrp="1" noRot="1" noChangeAspect="1" noChangeArrowheads="1" noTextEdit="1"/>
          </p:cNvSpPr>
          <p:nvPr>
            <p:ph type="sldImg"/>
          </p:nvPr>
        </p:nvSpPr>
        <p:spPr>
          <a:ln/>
        </p:spPr>
      </p:sp>
      <p:sp>
        <p:nvSpPr>
          <p:cNvPr id="297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noFill/>
        </p:spPr>
        <p:txBody>
          <a:bodyPr/>
          <a:lstStyle/>
          <a:p>
            <a:fld id="{D3A567B6-F582-4E54-9339-1575E6E5CAFE}" type="slidenum">
              <a:rPr lang="en-GB" smtClean="0"/>
              <a:pPr/>
              <a:t>51</a:t>
            </a:fld>
            <a:endParaRPr lang="en-GB" smtClean="0"/>
          </a:p>
        </p:txBody>
      </p:sp>
      <p:sp>
        <p:nvSpPr>
          <p:cNvPr id="299011" name="Rectangle 2"/>
          <p:cNvSpPr>
            <a:spLocks noGrp="1" noRot="1" noChangeAspect="1" noChangeArrowheads="1" noTextEdit="1"/>
          </p:cNvSpPr>
          <p:nvPr>
            <p:ph type="sldImg"/>
          </p:nvPr>
        </p:nvSpPr>
        <p:spPr>
          <a:ln/>
        </p:spPr>
      </p:sp>
      <p:sp>
        <p:nvSpPr>
          <p:cNvPr id="29901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a:ln/>
        </p:spPr>
      </p:sp>
      <p:sp>
        <p:nvSpPr>
          <p:cNvPr id="300035" name="Notes Placeholder 2"/>
          <p:cNvSpPr>
            <a:spLocks noGrp="1"/>
          </p:cNvSpPr>
          <p:nvPr>
            <p:ph type="body" idx="1"/>
          </p:nvPr>
        </p:nvSpPr>
        <p:spPr>
          <a:noFill/>
          <a:ln/>
        </p:spPr>
        <p:txBody>
          <a:bodyPr/>
          <a:lstStyle/>
          <a:p>
            <a:endParaRPr lang="en-US" smtClean="0"/>
          </a:p>
        </p:txBody>
      </p:sp>
      <p:sp>
        <p:nvSpPr>
          <p:cNvPr id="300036" name="Slide Number Placeholder 3"/>
          <p:cNvSpPr>
            <a:spLocks noGrp="1"/>
          </p:cNvSpPr>
          <p:nvPr>
            <p:ph type="sldNum" sz="quarter" idx="5"/>
          </p:nvPr>
        </p:nvSpPr>
        <p:spPr>
          <a:noFill/>
        </p:spPr>
        <p:txBody>
          <a:bodyPr/>
          <a:lstStyle/>
          <a:p>
            <a:fld id="{C6831423-3857-4A93-9D6F-7A260FE8B5C1}" type="slidenum">
              <a:rPr lang="en-GB" smtClean="0"/>
              <a:pPr/>
              <a:t>52</a:t>
            </a:fld>
            <a:endParaRPr lang="en-GB"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noFill/>
        </p:spPr>
        <p:txBody>
          <a:bodyPr/>
          <a:lstStyle/>
          <a:p>
            <a:fld id="{F564785B-5C65-4CCB-BE6C-CF2E72FD35E7}" type="slidenum">
              <a:rPr lang="en-GB" smtClean="0"/>
              <a:pPr/>
              <a:t>53</a:t>
            </a:fld>
            <a:endParaRPr lang="en-GB" smtClean="0"/>
          </a:p>
        </p:txBody>
      </p:sp>
      <p:sp>
        <p:nvSpPr>
          <p:cNvPr id="301059" name="Rectangle 2"/>
          <p:cNvSpPr>
            <a:spLocks noGrp="1" noRot="1" noChangeAspect="1" noChangeArrowheads="1" noTextEdit="1"/>
          </p:cNvSpPr>
          <p:nvPr>
            <p:ph type="sldImg"/>
          </p:nvPr>
        </p:nvSpPr>
        <p:spPr>
          <a:ln/>
        </p:spPr>
      </p:sp>
      <p:sp>
        <p:nvSpPr>
          <p:cNvPr id="301060" name="Rectangle 3"/>
          <p:cNvSpPr>
            <a:spLocks noGrp="1" noChangeArrowheads="1"/>
          </p:cNvSpPr>
          <p:nvPr>
            <p:ph type="body" idx="1"/>
          </p:nvPr>
        </p:nvSpPr>
        <p:spPr>
          <a:noFill/>
          <a:ln/>
        </p:spPr>
        <p:txBody>
          <a:bodyPr/>
          <a:lstStyle/>
          <a:p>
            <a:pPr eaLnBrk="1" hangingPunct="1">
              <a:lnSpc>
                <a:spcPct val="90000"/>
              </a:lnSpc>
            </a:pPr>
            <a:r>
              <a:rPr lang="en-GB" sz="1000" smtClean="0"/>
              <a:t>According to Piers Compton, a former Catholic priest, the Papacy was actually subverted by the Illuminati in 1958 when John XXIII became Pope. This was the culmination of a 200-year campaign to infiltrate and destroy the Catholic Church.  </a:t>
            </a:r>
          </a:p>
          <a:p>
            <a:pPr eaLnBrk="1" hangingPunct="1">
              <a:lnSpc>
                <a:spcPct val="90000"/>
              </a:lnSpc>
            </a:pPr>
            <a:r>
              <a:rPr lang="en-GB" sz="1000" smtClean="0"/>
              <a:t>  </a:t>
            </a:r>
          </a:p>
          <a:p>
            <a:pPr eaLnBrk="1" hangingPunct="1">
              <a:lnSpc>
                <a:spcPct val="90000"/>
              </a:lnSpc>
            </a:pPr>
            <a:r>
              <a:rPr lang="en-GB" sz="1000" smtClean="0"/>
              <a:t>Piers Compton was the Literary Editor of the Catholic Weekly "The Universe" for 14 years.  He documents his claims in "The Broken Cross," (1981) a book that is almost impossible to find because it was mysteriously withdrawn a few weeks after its release. </a:t>
            </a:r>
          </a:p>
          <a:p>
            <a:pPr eaLnBrk="1" hangingPunct="1">
              <a:lnSpc>
                <a:spcPct val="90000"/>
              </a:lnSpc>
            </a:pPr>
            <a:r>
              <a:rPr lang="en-GB" sz="1000" smtClean="0"/>
              <a:t>  </a:t>
            </a:r>
          </a:p>
          <a:p>
            <a:pPr eaLnBrk="1" hangingPunct="1">
              <a:lnSpc>
                <a:spcPct val="90000"/>
              </a:lnSpc>
            </a:pPr>
            <a:r>
              <a:rPr lang="en-GB" sz="1000" smtClean="0"/>
              <a:t>Compton traces the modern phase of the Luciferian Conspiracy to AdamWeishaupt who established the Illuminati on May 1, 1776. "[Weishhaupt] was backed financially, as are most if not all anarchistic leaders, by a group of bankers under the House of Rothschild. </a:t>
            </a:r>
          </a:p>
          <a:p>
            <a:pPr eaLnBrk="1" hangingPunct="1">
              <a:lnSpc>
                <a:spcPct val="90000"/>
              </a:lnSpc>
            </a:pPr>
            <a:r>
              <a:rPr lang="en-GB" sz="1000" smtClean="0"/>
              <a:t>  In 1783, the Illuminati assumed control of much of Freemasonry, which secretly coordinated the revolutionary movement (Liberalism, Socialism, and Communism.) According to David Bay, "secret societies like the "Skull and Bones" have always functioned as Satan's church, as the only way to pass the baton from generation to generation."  http://www.cuttingedge.org/ce1089.html </a:t>
            </a:r>
          </a:p>
          <a:p>
            <a:pPr eaLnBrk="1" hangingPunct="1">
              <a:lnSpc>
                <a:spcPct val="90000"/>
              </a:lnSpc>
            </a:pPr>
            <a:r>
              <a:rPr lang="en-GB" sz="1000" smtClean="0"/>
              <a:t>The Illuminati regarded the Catholic Church as their chief obstacle and marked it for ruin. In 1818, their Italian lodge issued a set of "Permanent Instructions" that included: "We require a Pope for ourselves...to march more securely to the storming of the church...." The goal was "the complete annihilation of the Catholicism and even ultimately of Christianity. If Christianity were to revive, even upon the ruins of Rome, it would, a little late revive and live." (13-14) </a:t>
            </a:r>
          </a:p>
          <a:p>
            <a:pPr eaLnBrk="1" hangingPunct="1">
              <a:lnSpc>
                <a:spcPct val="90000"/>
              </a:lnSpc>
            </a:pPr>
            <a:r>
              <a:rPr lang="en-GB" sz="1000" smtClean="0"/>
              <a:t>  Paul VI also embraced a sinister symbol used by Satanists in the Sixth Century, which had been revived by Vatican Two. </a:t>
            </a:r>
          </a:p>
          <a:p>
            <a:pPr eaLnBrk="1" hangingPunct="1">
              <a:lnSpc>
                <a:spcPct val="90000"/>
              </a:lnSpc>
            </a:pPr>
            <a:r>
              <a:rPr lang="en-GB" sz="1000" smtClean="0"/>
              <a:t>This was a bent or broken cross on which was displayed a repulsive and distorted figure of Christ. Black magicians and sorcerers in the Middle Ages had used it for occult purposes. It represented the "Mark of the Beast."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Slide Image Placeholder 1"/>
          <p:cNvSpPr>
            <a:spLocks noGrp="1" noRot="1" noChangeAspect="1" noTextEdit="1"/>
          </p:cNvSpPr>
          <p:nvPr>
            <p:ph type="sldImg"/>
          </p:nvPr>
        </p:nvSpPr>
        <p:spPr>
          <a:ln/>
        </p:spPr>
      </p:sp>
      <p:sp>
        <p:nvSpPr>
          <p:cNvPr id="302083" name="Notes Placeholder 2"/>
          <p:cNvSpPr>
            <a:spLocks noGrp="1"/>
          </p:cNvSpPr>
          <p:nvPr>
            <p:ph type="body" idx="1"/>
          </p:nvPr>
        </p:nvSpPr>
        <p:spPr>
          <a:noFill/>
          <a:ln/>
        </p:spPr>
        <p:txBody>
          <a:bodyPr/>
          <a:lstStyle/>
          <a:p>
            <a:endParaRPr lang="en-US" smtClean="0"/>
          </a:p>
        </p:txBody>
      </p:sp>
      <p:sp>
        <p:nvSpPr>
          <p:cNvPr id="302084" name="Slide Number Placeholder 3"/>
          <p:cNvSpPr>
            <a:spLocks noGrp="1"/>
          </p:cNvSpPr>
          <p:nvPr>
            <p:ph type="sldNum" sz="quarter" idx="5"/>
          </p:nvPr>
        </p:nvSpPr>
        <p:spPr>
          <a:noFill/>
        </p:spPr>
        <p:txBody>
          <a:bodyPr/>
          <a:lstStyle/>
          <a:p>
            <a:fld id="{6E41F159-4504-42C5-ACF7-55A2291F698C}" type="slidenum">
              <a:rPr lang="en-GB" smtClean="0"/>
              <a:pPr/>
              <a:t>54</a:t>
            </a:fld>
            <a:endParaRPr lang="en-GB"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noFill/>
        </p:spPr>
        <p:txBody>
          <a:bodyPr/>
          <a:lstStyle/>
          <a:p>
            <a:fld id="{156A3E8F-4FE6-4CFB-B12F-E8E6EBFC4149}" type="slidenum">
              <a:rPr lang="en-GB" smtClean="0"/>
              <a:pPr/>
              <a:t>55</a:t>
            </a:fld>
            <a:endParaRPr lang="en-GB" smtClean="0"/>
          </a:p>
        </p:txBody>
      </p:sp>
      <p:sp>
        <p:nvSpPr>
          <p:cNvPr id="303107" name="Rectangle 2"/>
          <p:cNvSpPr>
            <a:spLocks noGrp="1" noRot="1" noChangeAspect="1" noChangeArrowheads="1" noTextEdit="1"/>
          </p:cNvSpPr>
          <p:nvPr>
            <p:ph type="sldImg"/>
          </p:nvPr>
        </p:nvSpPr>
        <p:spPr>
          <a:ln/>
        </p:spPr>
      </p:sp>
      <p:sp>
        <p:nvSpPr>
          <p:cNvPr id="30310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noFill/>
        </p:spPr>
        <p:txBody>
          <a:bodyPr/>
          <a:lstStyle/>
          <a:p>
            <a:fld id="{5DE17FC1-CA17-46F0-8A78-4B82ACEE7C8F}" type="slidenum">
              <a:rPr lang="en-GB" smtClean="0"/>
              <a:pPr/>
              <a:t>56</a:t>
            </a:fld>
            <a:endParaRPr lang="en-GB" smtClean="0"/>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noFill/>
        </p:spPr>
        <p:txBody>
          <a:bodyPr/>
          <a:lstStyle/>
          <a:p>
            <a:fld id="{5E7F555E-89D8-4763-BC41-B1282F6D5023}" type="slidenum">
              <a:rPr lang="en-GB" smtClean="0"/>
              <a:pPr/>
              <a:t>57</a:t>
            </a:fld>
            <a:endParaRPr lang="en-GB" smtClean="0"/>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noFill/>
        </p:spPr>
        <p:txBody>
          <a:bodyPr/>
          <a:lstStyle/>
          <a:p>
            <a:fld id="{28221997-BA8B-4E85-8729-8EDCF4DE9983}" type="slidenum">
              <a:rPr lang="en-GB" smtClean="0"/>
              <a:pPr/>
              <a:t>58</a:t>
            </a:fld>
            <a:endParaRPr lang="en-GB" smtClean="0"/>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Slide Image Placeholder 1"/>
          <p:cNvSpPr>
            <a:spLocks noGrp="1" noRot="1" noChangeAspect="1" noTextEdit="1"/>
          </p:cNvSpPr>
          <p:nvPr>
            <p:ph type="sldImg"/>
          </p:nvPr>
        </p:nvSpPr>
        <p:spPr>
          <a:ln/>
        </p:spPr>
      </p:sp>
      <p:sp>
        <p:nvSpPr>
          <p:cNvPr id="307203" name="Notes Placeholder 2"/>
          <p:cNvSpPr>
            <a:spLocks noGrp="1"/>
          </p:cNvSpPr>
          <p:nvPr>
            <p:ph type="body" idx="1"/>
          </p:nvPr>
        </p:nvSpPr>
        <p:spPr>
          <a:noFill/>
          <a:ln/>
        </p:spPr>
        <p:txBody>
          <a:bodyPr/>
          <a:lstStyle/>
          <a:p>
            <a:endParaRPr lang="en-US" smtClean="0"/>
          </a:p>
        </p:txBody>
      </p:sp>
      <p:sp>
        <p:nvSpPr>
          <p:cNvPr id="307204" name="Slide Number Placeholder 3"/>
          <p:cNvSpPr>
            <a:spLocks noGrp="1"/>
          </p:cNvSpPr>
          <p:nvPr>
            <p:ph type="sldNum" sz="quarter" idx="5"/>
          </p:nvPr>
        </p:nvSpPr>
        <p:spPr>
          <a:noFill/>
        </p:spPr>
        <p:txBody>
          <a:bodyPr/>
          <a:lstStyle/>
          <a:p>
            <a:fld id="{C98CC87E-C451-4117-B072-7FC041289135}" type="slidenum">
              <a:rPr lang="en-GB" smtClean="0"/>
              <a:pPr/>
              <a:t>59</a:t>
            </a:fld>
            <a:endParaRPr lang="en-GB"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Rectangle 7"/>
          <p:cNvSpPr>
            <a:spLocks noGrp="1" noChangeArrowheads="1"/>
          </p:cNvSpPr>
          <p:nvPr>
            <p:ph type="sldNum" sz="quarter" idx="5"/>
          </p:nvPr>
        </p:nvSpPr>
        <p:spPr>
          <a:noFill/>
        </p:spPr>
        <p:txBody>
          <a:bodyPr/>
          <a:lstStyle/>
          <a:p>
            <a:fld id="{EA8C87F5-8784-4080-9F38-78C029F9A7F6}" type="slidenum">
              <a:rPr lang="en-GB" smtClean="0"/>
              <a:pPr/>
              <a:t>6</a:t>
            </a:fld>
            <a:endParaRPr lang="en-GB" smtClean="0"/>
          </a:p>
        </p:txBody>
      </p:sp>
      <p:sp>
        <p:nvSpPr>
          <p:cNvPr id="252931" name="Rectangle 2"/>
          <p:cNvSpPr>
            <a:spLocks noGrp="1" noRot="1" noChangeAspect="1" noChangeArrowheads="1" noTextEdit="1"/>
          </p:cNvSpPr>
          <p:nvPr>
            <p:ph type="sldImg"/>
          </p:nvPr>
        </p:nvSpPr>
        <p:spPr>
          <a:ln/>
        </p:spPr>
      </p:sp>
      <p:sp>
        <p:nvSpPr>
          <p:cNvPr id="25293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noFill/>
        </p:spPr>
        <p:txBody>
          <a:bodyPr/>
          <a:lstStyle/>
          <a:p>
            <a:fld id="{7A458900-9212-407C-BA38-B803ECB3B165}" type="slidenum">
              <a:rPr lang="en-GB" smtClean="0"/>
              <a:pPr/>
              <a:t>60</a:t>
            </a:fld>
            <a:endParaRPr lang="en-GB" smtClean="0"/>
          </a:p>
        </p:txBody>
      </p:sp>
      <p:sp>
        <p:nvSpPr>
          <p:cNvPr id="308227" name="Rectangle 2"/>
          <p:cNvSpPr>
            <a:spLocks noGrp="1" noRot="1" noChangeAspect="1" noChangeArrowheads="1" noTextEdit="1"/>
          </p:cNvSpPr>
          <p:nvPr>
            <p:ph type="sldImg"/>
          </p:nvPr>
        </p:nvSpPr>
        <p:spPr>
          <a:ln/>
        </p:spPr>
      </p:sp>
      <p:sp>
        <p:nvSpPr>
          <p:cNvPr id="30822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noFill/>
        </p:spPr>
        <p:txBody>
          <a:bodyPr/>
          <a:lstStyle/>
          <a:p>
            <a:fld id="{EA78C6B6-9201-4C32-86D7-2ADB8945A7C3}" type="slidenum">
              <a:rPr lang="en-GB" smtClean="0"/>
              <a:pPr/>
              <a:t>61</a:t>
            </a:fld>
            <a:endParaRPr lang="en-GB" smtClean="0"/>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a:ln/>
        </p:spPr>
      </p:sp>
      <p:sp>
        <p:nvSpPr>
          <p:cNvPr id="310275" name="Notes Placeholder 2"/>
          <p:cNvSpPr>
            <a:spLocks noGrp="1"/>
          </p:cNvSpPr>
          <p:nvPr>
            <p:ph type="body" idx="1"/>
          </p:nvPr>
        </p:nvSpPr>
        <p:spPr>
          <a:noFill/>
          <a:ln/>
        </p:spPr>
        <p:txBody>
          <a:bodyPr/>
          <a:lstStyle/>
          <a:p>
            <a:endParaRPr lang="en-US" smtClean="0"/>
          </a:p>
        </p:txBody>
      </p:sp>
      <p:sp>
        <p:nvSpPr>
          <p:cNvPr id="310276" name="Slide Number Placeholder 3"/>
          <p:cNvSpPr>
            <a:spLocks noGrp="1"/>
          </p:cNvSpPr>
          <p:nvPr>
            <p:ph type="sldNum" sz="quarter" idx="5"/>
          </p:nvPr>
        </p:nvSpPr>
        <p:spPr>
          <a:noFill/>
        </p:spPr>
        <p:txBody>
          <a:bodyPr/>
          <a:lstStyle/>
          <a:p>
            <a:fld id="{FF5DA578-89FD-4AB3-98E6-317D7D6F77B8}" type="slidenum">
              <a:rPr lang="en-GB" smtClean="0"/>
              <a:pPr/>
              <a:t>62</a:t>
            </a:fld>
            <a:endParaRPr lang="en-GB" smtClean="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Slide Image Placeholder 1"/>
          <p:cNvSpPr>
            <a:spLocks noGrp="1" noRot="1" noChangeAspect="1" noTextEdit="1"/>
          </p:cNvSpPr>
          <p:nvPr>
            <p:ph type="sldImg"/>
          </p:nvPr>
        </p:nvSpPr>
        <p:spPr>
          <a:ln/>
        </p:spPr>
      </p:sp>
      <p:sp>
        <p:nvSpPr>
          <p:cNvPr id="311299" name="Notes Placeholder 2"/>
          <p:cNvSpPr>
            <a:spLocks noGrp="1"/>
          </p:cNvSpPr>
          <p:nvPr>
            <p:ph type="body" idx="1"/>
          </p:nvPr>
        </p:nvSpPr>
        <p:spPr>
          <a:noFill/>
          <a:ln/>
        </p:spPr>
        <p:txBody>
          <a:bodyPr/>
          <a:lstStyle/>
          <a:p>
            <a:endParaRPr lang="en-US" smtClean="0"/>
          </a:p>
        </p:txBody>
      </p:sp>
      <p:sp>
        <p:nvSpPr>
          <p:cNvPr id="311300" name="Slide Number Placeholder 3"/>
          <p:cNvSpPr>
            <a:spLocks noGrp="1"/>
          </p:cNvSpPr>
          <p:nvPr>
            <p:ph type="sldNum" sz="quarter" idx="5"/>
          </p:nvPr>
        </p:nvSpPr>
        <p:spPr>
          <a:noFill/>
        </p:spPr>
        <p:txBody>
          <a:bodyPr/>
          <a:lstStyle/>
          <a:p>
            <a:fld id="{DF7857E6-E84E-4FCD-A53E-3E28B7A7A19C}" type="slidenum">
              <a:rPr lang="en-GB" smtClean="0"/>
              <a:pPr/>
              <a:t>63</a:t>
            </a:fld>
            <a:endParaRPr lang="en-GB" smtClean="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Slide Image Placeholder 1"/>
          <p:cNvSpPr>
            <a:spLocks noGrp="1" noRot="1" noChangeAspect="1" noTextEdit="1"/>
          </p:cNvSpPr>
          <p:nvPr>
            <p:ph type="sldImg"/>
          </p:nvPr>
        </p:nvSpPr>
        <p:spPr>
          <a:ln/>
        </p:spPr>
      </p:sp>
      <p:sp>
        <p:nvSpPr>
          <p:cNvPr id="312323" name="Notes Placeholder 2"/>
          <p:cNvSpPr>
            <a:spLocks noGrp="1"/>
          </p:cNvSpPr>
          <p:nvPr>
            <p:ph type="body" idx="1"/>
          </p:nvPr>
        </p:nvSpPr>
        <p:spPr>
          <a:noFill/>
          <a:ln/>
        </p:spPr>
        <p:txBody>
          <a:bodyPr/>
          <a:lstStyle/>
          <a:p>
            <a:endParaRPr lang="en-US" smtClean="0"/>
          </a:p>
        </p:txBody>
      </p:sp>
      <p:sp>
        <p:nvSpPr>
          <p:cNvPr id="312324" name="Slide Number Placeholder 3"/>
          <p:cNvSpPr>
            <a:spLocks noGrp="1"/>
          </p:cNvSpPr>
          <p:nvPr>
            <p:ph type="sldNum" sz="quarter" idx="5"/>
          </p:nvPr>
        </p:nvSpPr>
        <p:spPr>
          <a:noFill/>
        </p:spPr>
        <p:txBody>
          <a:bodyPr/>
          <a:lstStyle/>
          <a:p>
            <a:fld id="{A54BD317-4823-456B-B5B1-8BC73BF45DAB}" type="slidenum">
              <a:rPr lang="en-GB" smtClean="0"/>
              <a:pPr/>
              <a:t>64</a:t>
            </a:fld>
            <a:endParaRPr lang="en-GB" smtClean="0"/>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a:ln/>
        </p:spPr>
      </p:sp>
      <p:sp>
        <p:nvSpPr>
          <p:cNvPr id="313347" name="Notes Placeholder 2"/>
          <p:cNvSpPr>
            <a:spLocks noGrp="1"/>
          </p:cNvSpPr>
          <p:nvPr>
            <p:ph type="body" idx="1"/>
          </p:nvPr>
        </p:nvSpPr>
        <p:spPr>
          <a:noFill/>
          <a:ln/>
        </p:spPr>
        <p:txBody>
          <a:bodyPr/>
          <a:lstStyle/>
          <a:p>
            <a:endParaRPr lang="en-US" smtClean="0"/>
          </a:p>
        </p:txBody>
      </p:sp>
      <p:sp>
        <p:nvSpPr>
          <p:cNvPr id="313348" name="Slide Number Placeholder 3"/>
          <p:cNvSpPr>
            <a:spLocks noGrp="1"/>
          </p:cNvSpPr>
          <p:nvPr>
            <p:ph type="sldNum" sz="quarter" idx="5"/>
          </p:nvPr>
        </p:nvSpPr>
        <p:spPr>
          <a:noFill/>
        </p:spPr>
        <p:txBody>
          <a:bodyPr/>
          <a:lstStyle/>
          <a:p>
            <a:fld id="{95BCE2CB-BC3C-49F9-A5FA-6896F7388DA0}" type="slidenum">
              <a:rPr lang="en-GB" smtClean="0"/>
              <a:pPr/>
              <a:t>65</a:t>
            </a:fld>
            <a:endParaRPr lang="en-GB" smtClean="0"/>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a:ln/>
        </p:spPr>
      </p:sp>
      <p:sp>
        <p:nvSpPr>
          <p:cNvPr id="314371" name="Notes Placeholder 2"/>
          <p:cNvSpPr>
            <a:spLocks noGrp="1"/>
          </p:cNvSpPr>
          <p:nvPr>
            <p:ph type="body" idx="1"/>
          </p:nvPr>
        </p:nvSpPr>
        <p:spPr>
          <a:noFill/>
          <a:ln/>
        </p:spPr>
        <p:txBody>
          <a:bodyPr/>
          <a:lstStyle/>
          <a:p>
            <a:endParaRPr lang="en-US" smtClean="0"/>
          </a:p>
        </p:txBody>
      </p:sp>
      <p:sp>
        <p:nvSpPr>
          <p:cNvPr id="314372" name="Slide Number Placeholder 3"/>
          <p:cNvSpPr>
            <a:spLocks noGrp="1"/>
          </p:cNvSpPr>
          <p:nvPr>
            <p:ph type="sldNum" sz="quarter" idx="5"/>
          </p:nvPr>
        </p:nvSpPr>
        <p:spPr>
          <a:noFill/>
        </p:spPr>
        <p:txBody>
          <a:bodyPr/>
          <a:lstStyle/>
          <a:p>
            <a:fld id="{33E2C971-C11A-4617-802B-798007E3D671}" type="slidenum">
              <a:rPr lang="en-GB" smtClean="0"/>
              <a:pPr/>
              <a:t>66</a:t>
            </a:fld>
            <a:endParaRPr lang="en-GB"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a:ln/>
        </p:spPr>
      </p:sp>
      <p:sp>
        <p:nvSpPr>
          <p:cNvPr id="315395" name="Notes Placeholder 2"/>
          <p:cNvSpPr>
            <a:spLocks noGrp="1"/>
          </p:cNvSpPr>
          <p:nvPr>
            <p:ph type="body" idx="1"/>
          </p:nvPr>
        </p:nvSpPr>
        <p:spPr>
          <a:noFill/>
          <a:ln/>
        </p:spPr>
        <p:txBody>
          <a:bodyPr/>
          <a:lstStyle/>
          <a:p>
            <a:endParaRPr lang="en-US" smtClean="0"/>
          </a:p>
        </p:txBody>
      </p:sp>
      <p:sp>
        <p:nvSpPr>
          <p:cNvPr id="315396" name="Slide Number Placeholder 3"/>
          <p:cNvSpPr>
            <a:spLocks noGrp="1"/>
          </p:cNvSpPr>
          <p:nvPr>
            <p:ph type="sldNum" sz="quarter" idx="5"/>
          </p:nvPr>
        </p:nvSpPr>
        <p:spPr>
          <a:noFill/>
        </p:spPr>
        <p:txBody>
          <a:bodyPr/>
          <a:lstStyle/>
          <a:p>
            <a:fld id="{A011F43D-AEF7-4010-B44C-3449F7161A8D}" type="slidenum">
              <a:rPr lang="en-GB" smtClean="0"/>
              <a:pPr/>
              <a:t>67</a:t>
            </a:fld>
            <a:endParaRPr lang="en-GB" smtClean="0"/>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a:ln/>
        </p:spPr>
      </p:sp>
      <p:sp>
        <p:nvSpPr>
          <p:cNvPr id="316419" name="Notes Placeholder 2"/>
          <p:cNvSpPr>
            <a:spLocks noGrp="1"/>
          </p:cNvSpPr>
          <p:nvPr>
            <p:ph type="body" idx="1"/>
          </p:nvPr>
        </p:nvSpPr>
        <p:spPr>
          <a:noFill/>
          <a:ln/>
        </p:spPr>
        <p:txBody>
          <a:bodyPr/>
          <a:lstStyle/>
          <a:p>
            <a:endParaRPr lang="en-US" smtClean="0"/>
          </a:p>
        </p:txBody>
      </p:sp>
      <p:sp>
        <p:nvSpPr>
          <p:cNvPr id="316420" name="Slide Number Placeholder 3"/>
          <p:cNvSpPr>
            <a:spLocks noGrp="1"/>
          </p:cNvSpPr>
          <p:nvPr>
            <p:ph type="sldNum" sz="quarter" idx="5"/>
          </p:nvPr>
        </p:nvSpPr>
        <p:spPr>
          <a:noFill/>
        </p:spPr>
        <p:txBody>
          <a:bodyPr/>
          <a:lstStyle/>
          <a:p>
            <a:fld id="{E565A674-7947-40EE-8E5E-AE7D14DAD1FA}" type="slidenum">
              <a:rPr lang="en-GB" smtClean="0"/>
              <a:pPr/>
              <a:t>68</a:t>
            </a:fld>
            <a:endParaRPr lang="en-GB" smtClean="0"/>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Rectangle 7"/>
          <p:cNvSpPr>
            <a:spLocks noGrp="1" noChangeArrowheads="1"/>
          </p:cNvSpPr>
          <p:nvPr>
            <p:ph type="sldNum" sz="quarter" idx="5"/>
          </p:nvPr>
        </p:nvSpPr>
        <p:spPr>
          <a:noFill/>
        </p:spPr>
        <p:txBody>
          <a:bodyPr/>
          <a:lstStyle/>
          <a:p>
            <a:fld id="{8A6AC6FF-EE0C-4EDE-B7BA-1AD5FB6816AF}" type="slidenum">
              <a:rPr lang="en-GB" smtClean="0"/>
              <a:pPr/>
              <a:t>69</a:t>
            </a:fld>
            <a:endParaRPr lang="en-GB" smtClean="0"/>
          </a:p>
        </p:txBody>
      </p:sp>
      <p:sp>
        <p:nvSpPr>
          <p:cNvPr id="317443" name="Rectangle 2"/>
          <p:cNvSpPr>
            <a:spLocks noGrp="1" noRot="1" noChangeAspect="1" noChangeArrowheads="1" noTextEdit="1"/>
          </p:cNvSpPr>
          <p:nvPr>
            <p:ph type="sldImg"/>
          </p:nvPr>
        </p:nvSpPr>
        <p:spPr>
          <a:ln/>
        </p:spPr>
      </p:sp>
      <p:sp>
        <p:nvSpPr>
          <p:cNvPr id="31744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954" name="Rectangle 7"/>
          <p:cNvSpPr>
            <a:spLocks noGrp="1" noChangeArrowheads="1"/>
          </p:cNvSpPr>
          <p:nvPr>
            <p:ph type="sldNum" sz="quarter" idx="5"/>
          </p:nvPr>
        </p:nvSpPr>
        <p:spPr>
          <a:noFill/>
        </p:spPr>
        <p:txBody>
          <a:bodyPr/>
          <a:lstStyle/>
          <a:p>
            <a:fld id="{FBCDC1ED-3C8B-493C-BBF3-D3AD436E1A33}" type="slidenum">
              <a:rPr lang="en-GB" smtClean="0"/>
              <a:pPr/>
              <a:t>7</a:t>
            </a:fld>
            <a:endParaRPr lang="en-GB" smtClean="0"/>
          </a:p>
        </p:txBody>
      </p:sp>
      <p:sp>
        <p:nvSpPr>
          <p:cNvPr id="253955" name="Rectangle 2"/>
          <p:cNvSpPr>
            <a:spLocks noGrp="1" noRot="1" noChangeAspect="1" noChangeArrowheads="1" noTextEdit="1"/>
          </p:cNvSpPr>
          <p:nvPr>
            <p:ph type="sldImg"/>
          </p:nvPr>
        </p:nvSpPr>
        <p:spPr>
          <a:ln/>
        </p:spPr>
      </p:sp>
      <p:sp>
        <p:nvSpPr>
          <p:cNvPr id="2539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noFill/>
        </p:spPr>
        <p:txBody>
          <a:bodyPr/>
          <a:lstStyle/>
          <a:p>
            <a:fld id="{8935963C-41F1-4BA5-BE1A-6BAC4AF9DA5F}" type="slidenum">
              <a:rPr lang="en-GB" smtClean="0"/>
              <a:pPr/>
              <a:t>70</a:t>
            </a:fld>
            <a:endParaRPr lang="en-GB" smtClean="0"/>
          </a:p>
        </p:txBody>
      </p:sp>
      <p:sp>
        <p:nvSpPr>
          <p:cNvPr id="318467" name="Rectangle 2"/>
          <p:cNvSpPr>
            <a:spLocks noGrp="1" noRot="1" noChangeAspect="1" noChangeArrowheads="1" noTextEdit="1"/>
          </p:cNvSpPr>
          <p:nvPr>
            <p:ph type="sldImg"/>
          </p:nvPr>
        </p:nvSpPr>
        <p:spPr>
          <a:ln/>
        </p:spPr>
      </p:sp>
      <p:sp>
        <p:nvSpPr>
          <p:cNvPr id="3184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a:ln/>
        </p:spPr>
      </p:sp>
      <p:sp>
        <p:nvSpPr>
          <p:cNvPr id="319491" name="Notes Placeholder 2"/>
          <p:cNvSpPr>
            <a:spLocks noGrp="1"/>
          </p:cNvSpPr>
          <p:nvPr>
            <p:ph type="body" idx="1"/>
          </p:nvPr>
        </p:nvSpPr>
        <p:spPr>
          <a:noFill/>
          <a:ln/>
        </p:spPr>
        <p:txBody>
          <a:bodyPr/>
          <a:lstStyle/>
          <a:p>
            <a:endParaRPr lang="en-US" smtClean="0"/>
          </a:p>
        </p:txBody>
      </p:sp>
      <p:sp>
        <p:nvSpPr>
          <p:cNvPr id="319492" name="Slide Number Placeholder 3"/>
          <p:cNvSpPr>
            <a:spLocks noGrp="1"/>
          </p:cNvSpPr>
          <p:nvPr>
            <p:ph type="sldNum" sz="quarter" idx="5"/>
          </p:nvPr>
        </p:nvSpPr>
        <p:spPr>
          <a:noFill/>
        </p:spPr>
        <p:txBody>
          <a:bodyPr/>
          <a:lstStyle/>
          <a:p>
            <a:fld id="{E07A1768-ED85-4687-9441-C958CF7FA1DD}" type="slidenum">
              <a:rPr lang="en-GB" smtClean="0"/>
              <a:pPr/>
              <a:t>71</a:t>
            </a:fld>
            <a:endParaRPr lang="en-GB" smtClean="0"/>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a:ln/>
        </p:spPr>
      </p:sp>
      <p:sp>
        <p:nvSpPr>
          <p:cNvPr id="320515" name="Notes Placeholder 2"/>
          <p:cNvSpPr>
            <a:spLocks noGrp="1"/>
          </p:cNvSpPr>
          <p:nvPr>
            <p:ph type="body" idx="1"/>
          </p:nvPr>
        </p:nvSpPr>
        <p:spPr>
          <a:noFill/>
          <a:ln/>
        </p:spPr>
        <p:txBody>
          <a:bodyPr/>
          <a:lstStyle/>
          <a:p>
            <a:endParaRPr lang="en-US" smtClean="0"/>
          </a:p>
        </p:txBody>
      </p:sp>
      <p:sp>
        <p:nvSpPr>
          <p:cNvPr id="320516" name="Slide Number Placeholder 3"/>
          <p:cNvSpPr>
            <a:spLocks noGrp="1"/>
          </p:cNvSpPr>
          <p:nvPr>
            <p:ph type="sldNum" sz="quarter" idx="5"/>
          </p:nvPr>
        </p:nvSpPr>
        <p:spPr>
          <a:noFill/>
        </p:spPr>
        <p:txBody>
          <a:bodyPr/>
          <a:lstStyle/>
          <a:p>
            <a:fld id="{605F40CB-5C3C-4596-B66A-501F5742A625}" type="slidenum">
              <a:rPr lang="en-GB" smtClean="0"/>
              <a:pPr/>
              <a:t>72</a:t>
            </a:fld>
            <a:endParaRPr lang="en-GB" smtClean="0"/>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a:ln/>
        </p:spPr>
      </p:sp>
      <p:sp>
        <p:nvSpPr>
          <p:cNvPr id="321539" name="Notes Placeholder 2"/>
          <p:cNvSpPr>
            <a:spLocks noGrp="1"/>
          </p:cNvSpPr>
          <p:nvPr>
            <p:ph type="body" idx="1"/>
          </p:nvPr>
        </p:nvSpPr>
        <p:spPr>
          <a:noFill/>
          <a:ln/>
        </p:spPr>
        <p:txBody>
          <a:bodyPr/>
          <a:lstStyle/>
          <a:p>
            <a:endParaRPr lang="en-US" smtClean="0"/>
          </a:p>
        </p:txBody>
      </p:sp>
      <p:sp>
        <p:nvSpPr>
          <p:cNvPr id="321540" name="Slide Number Placeholder 3"/>
          <p:cNvSpPr>
            <a:spLocks noGrp="1"/>
          </p:cNvSpPr>
          <p:nvPr>
            <p:ph type="sldNum" sz="quarter" idx="5"/>
          </p:nvPr>
        </p:nvSpPr>
        <p:spPr>
          <a:noFill/>
        </p:spPr>
        <p:txBody>
          <a:bodyPr/>
          <a:lstStyle/>
          <a:p>
            <a:fld id="{283273B3-1B79-4116-9923-F6EB9CC524F6}" type="slidenum">
              <a:rPr lang="en-GB" smtClean="0"/>
              <a:pPr/>
              <a:t>73</a:t>
            </a:fld>
            <a:endParaRPr lang="en-GB" smtClean="0"/>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Slide Image Placeholder 1"/>
          <p:cNvSpPr>
            <a:spLocks noGrp="1" noRot="1" noChangeAspect="1" noTextEdit="1"/>
          </p:cNvSpPr>
          <p:nvPr>
            <p:ph type="sldImg"/>
          </p:nvPr>
        </p:nvSpPr>
        <p:spPr>
          <a:ln/>
        </p:spPr>
      </p:sp>
      <p:sp>
        <p:nvSpPr>
          <p:cNvPr id="322563" name="Notes Placeholder 2"/>
          <p:cNvSpPr>
            <a:spLocks noGrp="1"/>
          </p:cNvSpPr>
          <p:nvPr>
            <p:ph type="body" idx="1"/>
          </p:nvPr>
        </p:nvSpPr>
        <p:spPr>
          <a:noFill/>
          <a:ln/>
        </p:spPr>
        <p:txBody>
          <a:bodyPr/>
          <a:lstStyle/>
          <a:p>
            <a:endParaRPr lang="en-US" smtClean="0"/>
          </a:p>
        </p:txBody>
      </p:sp>
      <p:sp>
        <p:nvSpPr>
          <p:cNvPr id="322564" name="Slide Number Placeholder 3"/>
          <p:cNvSpPr>
            <a:spLocks noGrp="1"/>
          </p:cNvSpPr>
          <p:nvPr>
            <p:ph type="sldNum" sz="quarter" idx="5"/>
          </p:nvPr>
        </p:nvSpPr>
        <p:spPr>
          <a:noFill/>
        </p:spPr>
        <p:txBody>
          <a:bodyPr/>
          <a:lstStyle/>
          <a:p>
            <a:fld id="{D9502629-84A7-490E-9B3E-D869B978AF9E}" type="slidenum">
              <a:rPr lang="en-GB" smtClean="0"/>
              <a:pPr/>
              <a:t>74</a:t>
            </a:fld>
            <a:endParaRPr lang="en-GB"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Slide Image Placeholder 1"/>
          <p:cNvSpPr>
            <a:spLocks noGrp="1" noRot="1" noChangeAspect="1" noTextEdit="1"/>
          </p:cNvSpPr>
          <p:nvPr>
            <p:ph type="sldImg"/>
          </p:nvPr>
        </p:nvSpPr>
        <p:spPr>
          <a:ln/>
        </p:spPr>
      </p:sp>
      <p:sp>
        <p:nvSpPr>
          <p:cNvPr id="323587" name="Notes Placeholder 2"/>
          <p:cNvSpPr>
            <a:spLocks noGrp="1"/>
          </p:cNvSpPr>
          <p:nvPr>
            <p:ph type="body" idx="1"/>
          </p:nvPr>
        </p:nvSpPr>
        <p:spPr>
          <a:noFill/>
          <a:ln/>
        </p:spPr>
        <p:txBody>
          <a:bodyPr/>
          <a:lstStyle/>
          <a:p>
            <a:endParaRPr lang="en-US" smtClean="0"/>
          </a:p>
        </p:txBody>
      </p:sp>
      <p:sp>
        <p:nvSpPr>
          <p:cNvPr id="323588" name="Slide Number Placeholder 3"/>
          <p:cNvSpPr>
            <a:spLocks noGrp="1"/>
          </p:cNvSpPr>
          <p:nvPr>
            <p:ph type="sldNum" sz="quarter" idx="5"/>
          </p:nvPr>
        </p:nvSpPr>
        <p:spPr>
          <a:noFill/>
        </p:spPr>
        <p:txBody>
          <a:bodyPr/>
          <a:lstStyle/>
          <a:p>
            <a:fld id="{9FD7FA66-5D54-4406-9905-A70625C0D0DB}" type="slidenum">
              <a:rPr lang="en-GB" smtClean="0"/>
              <a:pPr/>
              <a:t>75</a:t>
            </a:fld>
            <a:endParaRPr lang="en-GB"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Slide Image Placeholder 1"/>
          <p:cNvSpPr>
            <a:spLocks noGrp="1" noRot="1" noChangeAspect="1" noTextEdit="1"/>
          </p:cNvSpPr>
          <p:nvPr>
            <p:ph type="sldImg"/>
          </p:nvPr>
        </p:nvSpPr>
        <p:spPr>
          <a:ln/>
        </p:spPr>
      </p:sp>
      <p:sp>
        <p:nvSpPr>
          <p:cNvPr id="324611" name="Notes Placeholder 2"/>
          <p:cNvSpPr>
            <a:spLocks noGrp="1"/>
          </p:cNvSpPr>
          <p:nvPr>
            <p:ph type="body" idx="1"/>
          </p:nvPr>
        </p:nvSpPr>
        <p:spPr>
          <a:noFill/>
          <a:ln/>
        </p:spPr>
        <p:txBody>
          <a:bodyPr/>
          <a:lstStyle/>
          <a:p>
            <a:endParaRPr lang="en-US" smtClean="0"/>
          </a:p>
        </p:txBody>
      </p:sp>
      <p:sp>
        <p:nvSpPr>
          <p:cNvPr id="324612" name="Slide Number Placeholder 3"/>
          <p:cNvSpPr>
            <a:spLocks noGrp="1"/>
          </p:cNvSpPr>
          <p:nvPr>
            <p:ph type="sldNum" sz="quarter" idx="5"/>
          </p:nvPr>
        </p:nvSpPr>
        <p:spPr>
          <a:noFill/>
        </p:spPr>
        <p:txBody>
          <a:bodyPr/>
          <a:lstStyle/>
          <a:p>
            <a:fld id="{E5C94436-380C-4399-BC0B-BB7BC98A0967}" type="slidenum">
              <a:rPr lang="en-GB" smtClean="0"/>
              <a:pPr/>
              <a:t>76</a:t>
            </a:fld>
            <a:endParaRPr lang="en-GB"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a:ln/>
        </p:spPr>
      </p:sp>
      <p:sp>
        <p:nvSpPr>
          <p:cNvPr id="325635" name="Notes Placeholder 2"/>
          <p:cNvSpPr>
            <a:spLocks noGrp="1"/>
          </p:cNvSpPr>
          <p:nvPr>
            <p:ph type="body" idx="1"/>
          </p:nvPr>
        </p:nvSpPr>
        <p:spPr>
          <a:noFill/>
          <a:ln/>
        </p:spPr>
        <p:txBody>
          <a:bodyPr/>
          <a:lstStyle/>
          <a:p>
            <a:endParaRPr lang="en-US" smtClean="0"/>
          </a:p>
        </p:txBody>
      </p:sp>
      <p:sp>
        <p:nvSpPr>
          <p:cNvPr id="325636" name="Slide Number Placeholder 3"/>
          <p:cNvSpPr>
            <a:spLocks noGrp="1"/>
          </p:cNvSpPr>
          <p:nvPr>
            <p:ph type="sldNum" sz="quarter" idx="5"/>
          </p:nvPr>
        </p:nvSpPr>
        <p:spPr>
          <a:noFill/>
        </p:spPr>
        <p:txBody>
          <a:bodyPr/>
          <a:lstStyle/>
          <a:p>
            <a:fld id="{C1329D79-27B9-4842-B1C5-9DAAEA5A2694}" type="slidenum">
              <a:rPr lang="en-GB" smtClean="0"/>
              <a:pPr/>
              <a:t>77</a:t>
            </a:fld>
            <a:endParaRPr lang="en-GB" smtClean="0"/>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Slide Image Placeholder 1"/>
          <p:cNvSpPr>
            <a:spLocks noGrp="1" noRot="1" noChangeAspect="1" noTextEdit="1"/>
          </p:cNvSpPr>
          <p:nvPr>
            <p:ph type="sldImg"/>
          </p:nvPr>
        </p:nvSpPr>
        <p:spPr>
          <a:ln/>
        </p:spPr>
      </p:sp>
      <p:sp>
        <p:nvSpPr>
          <p:cNvPr id="326659" name="Notes Placeholder 2"/>
          <p:cNvSpPr>
            <a:spLocks noGrp="1"/>
          </p:cNvSpPr>
          <p:nvPr>
            <p:ph type="body" idx="1"/>
          </p:nvPr>
        </p:nvSpPr>
        <p:spPr>
          <a:noFill/>
          <a:ln/>
        </p:spPr>
        <p:txBody>
          <a:bodyPr/>
          <a:lstStyle/>
          <a:p>
            <a:endParaRPr lang="en-US" smtClean="0"/>
          </a:p>
        </p:txBody>
      </p:sp>
      <p:sp>
        <p:nvSpPr>
          <p:cNvPr id="326660" name="Slide Number Placeholder 3"/>
          <p:cNvSpPr>
            <a:spLocks noGrp="1"/>
          </p:cNvSpPr>
          <p:nvPr>
            <p:ph type="sldNum" sz="quarter" idx="5"/>
          </p:nvPr>
        </p:nvSpPr>
        <p:spPr>
          <a:noFill/>
        </p:spPr>
        <p:txBody>
          <a:bodyPr/>
          <a:lstStyle/>
          <a:p>
            <a:fld id="{EE2E4165-08F7-40F9-9268-364E6B9A6C14}" type="slidenum">
              <a:rPr lang="en-GB" smtClean="0"/>
              <a:pPr/>
              <a:t>78</a:t>
            </a:fld>
            <a:endParaRPr lang="en-GB" smtClean="0"/>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Slide Image Placeholder 1"/>
          <p:cNvSpPr>
            <a:spLocks noGrp="1" noRot="1" noChangeAspect="1" noTextEdit="1"/>
          </p:cNvSpPr>
          <p:nvPr>
            <p:ph type="sldImg"/>
          </p:nvPr>
        </p:nvSpPr>
        <p:spPr>
          <a:ln/>
        </p:spPr>
      </p:sp>
      <p:sp>
        <p:nvSpPr>
          <p:cNvPr id="327683" name="Notes Placeholder 2"/>
          <p:cNvSpPr>
            <a:spLocks noGrp="1"/>
          </p:cNvSpPr>
          <p:nvPr>
            <p:ph type="body" idx="1"/>
          </p:nvPr>
        </p:nvSpPr>
        <p:spPr>
          <a:noFill/>
          <a:ln/>
        </p:spPr>
        <p:txBody>
          <a:bodyPr/>
          <a:lstStyle/>
          <a:p>
            <a:endParaRPr lang="en-US" smtClean="0"/>
          </a:p>
        </p:txBody>
      </p:sp>
      <p:sp>
        <p:nvSpPr>
          <p:cNvPr id="327684" name="Slide Number Placeholder 3"/>
          <p:cNvSpPr>
            <a:spLocks noGrp="1"/>
          </p:cNvSpPr>
          <p:nvPr>
            <p:ph type="sldNum" sz="quarter" idx="5"/>
          </p:nvPr>
        </p:nvSpPr>
        <p:spPr>
          <a:noFill/>
        </p:spPr>
        <p:txBody>
          <a:bodyPr/>
          <a:lstStyle/>
          <a:p>
            <a:fld id="{32D02FB4-B7D4-401E-9B5E-52023FD8E253}" type="slidenum">
              <a:rPr lang="en-GB" smtClean="0"/>
              <a:pPr/>
              <a:t>79</a:t>
            </a:fld>
            <a:endParaRPr lang="en-GB"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7"/>
          <p:cNvSpPr>
            <a:spLocks noGrp="1" noChangeArrowheads="1"/>
          </p:cNvSpPr>
          <p:nvPr>
            <p:ph type="sldNum" sz="quarter" idx="5"/>
          </p:nvPr>
        </p:nvSpPr>
        <p:spPr>
          <a:noFill/>
        </p:spPr>
        <p:txBody>
          <a:bodyPr/>
          <a:lstStyle/>
          <a:p>
            <a:fld id="{864C8511-4BF2-4487-8551-823404D5F234}" type="slidenum">
              <a:rPr lang="en-GB" smtClean="0"/>
              <a:pPr/>
              <a:t>8</a:t>
            </a:fld>
            <a:endParaRPr lang="en-GB" smtClean="0"/>
          </a:p>
        </p:txBody>
      </p:sp>
      <p:sp>
        <p:nvSpPr>
          <p:cNvPr id="254979" name="Rectangle 2"/>
          <p:cNvSpPr>
            <a:spLocks noGrp="1" noRot="1" noChangeAspect="1" noChangeArrowheads="1" noTextEdit="1"/>
          </p:cNvSpPr>
          <p:nvPr>
            <p:ph type="sldImg"/>
          </p:nvPr>
        </p:nvSpPr>
        <p:spPr>
          <a:ln/>
        </p:spPr>
      </p:sp>
      <p:sp>
        <p:nvSpPr>
          <p:cNvPr id="2549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a:ln/>
        </p:spPr>
      </p:sp>
      <p:sp>
        <p:nvSpPr>
          <p:cNvPr id="328707" name="Notes Placeholder 2"/>
          <p:cNvSpPr>
            <a:spLocks noGrp="1"/>
          </p:cNvSpPr>
          <p:nvPr>
            <p:ph type="body" idx="1"/>
          </p:nvPr>
        </p:nvSpPr>
        <p:spPr>
          <a:noFill/>
          <a:ln/>
        </p:spPr>
        <p:txBody>
          <a:bodyPr/>
          <a:lstStyle/>
          <a:p>
            <a:endParaRPr lang="en-US" smtClean="0"/>
          </a:p>
        </p:txBody>
      </p:sp>
      <p:sp>
        <p:nvSpPr>
          <p:cNvPr id="328708" name="Slide Number Placeholder 3"/>
          <p:cNvSpPr>
            <a:spLocks noGrp="1"/>
          </p:cNvSpPr>
          <p:nvPr>
            <p:ph type="sldNum" sz="quarter" idx="5"/>
          </p:nvPr>
        </p:nvSpPr>
        <p:spPr>
          <a:noFill/>
        </p:spPr>
        <p:txBody>
          <a:bodyPr/>
          <a:lstStyle/>
          <a:p>
            <a:fld id="{9AF2D67F-76B0-46D6-A1BC-791447DA04F7}" type="slidenum">
              <a:rPr lang="en-GB" smtClean="0"/>
              <a:pPr/>
              <a:t>80</a:t>
            </a:fld>
            <a:endParaRPr lang="en-GB" smtClean="0"/>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Slide Image Placeholder 1"/>
          <p:cNvSpPr>
            <a:spLocks noGrp="1" noRot="1" noChangeAspect="1" noTextEdit="1"/>
          </p:cNvSpPr>
          <p:nvPr>
            <p:ph type="sldImg"/>
          </p:nvPr>
        </p:nvSpPr>
        <p:spPr>
          <a:ln/>
        </p:spPr>
      </p:sp>
      <p:sp>
        <p:nvSpPr>
          <p:cNvPr id="329731" name="Notes Placeholder 2"/>
          <p:cNvSpPr>
            <a:spLocks noGrp="1"/>
          </p:cNvSpPr>
          <p:nvPr>
            <p:ph type="body" idx="1"/>
          </p:nvPr>
        </p:nvSpPr>
        <p:spPr>
          <a:noFill/>
          <a:ln/>
        </p:spPr>
        <p:txBody>
          <a:bodyPr/>
          <a:lstStyle/>
          <a:p>
            <a:endParaRPr lang="en-US" smtClean="0"/>
          </a:p>
        </p:txBody>
      </p:sp>
      <p:sp>
        <p:nvSpPr>
          <p:cNvPr id="329732" name="Slide Number Placeholder 3"/>
          <p:cNvSpPr>
            <a:spLocks noGrp="1"/>
          </p:cNvSpPr>
          <p:nvPr>
            <p:ph type="sldNum" sz="quarter" idx="5"/>
          </p:nvPr>
        </p:nvSpPr>
        <p:spPr>
          <a:noFill/>
        </p:spPr>
        <p:txBody>
          <a:bodyPr/>
          <a:lstStyle/>
          <a:p>
            <a:fld id="{A634FA77-12D5-43B2-A5A8-B47E2AF881E5}" type="slidenum">
              <a:rPr lang="en-GB" smtClean="0"/>
              <a:pPr/>
              <a:t>81</a:t>
            </a:fld>
            <a:endParaRPr lang="en-GB"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noFill/>
        </p:spPr>
        <p:txBody>
          <a:bodyPr/>
          <a:lstStyle/>
          <a:p>
            <a:fld id="{99347C51-6698-4456-99DA-4F1A04C4F122}" type="slidenum">
              <a:rPr lang="en-GB" smtClean="0"/>
              <a:pPr/>
              <a:t>82</a:t>
            </a:fld>
            <a:endParaRPr lang="en-GB" smtClean="0"/>
          </a:p>
        </p:txBody>
      </p:sp>
      <p:sp>
        <p:nvSpPr>
          <p:cNvPr id="330755" name="Rectangle 2"/>
          <p:cNvSpPr>
            <a:spLocks noGrp="1" noRot="1" noChangeAspect="1" noChangeArrowheads="1" noTextEdit="1"/>
          </p:cNvSpPr>
          <p:nvPr>
            <p:ph type="sldImg"/>
          </p:nvPr>
        </p:nvSpPr>
        <p:spPr>
          <a:ln/>
        </p:spPr>
      </p:sp>
      <p:sp>
        <p:nvSpPr>
          <p:cNvPr id="33075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noFill/>
        </p:spPr>
        <p:txBody>
          <a:bodyPr/>
          <a:lstStyle/>
          <a:p>
            <a:fld id="{3E7AA882-C937-44B7-83D9-B256BA2C6C29}" type="slidenum">
              <a:rPr lang="en-GB" smtClean="0"/>
              <a:pPr/>
              <a:t>83</a:t>
            </a:fld>
            <a:endParaRPr lang="en-GB" smtClean="0"/>
          </a:p>
        </p:txBody>
      </p:sp>
      <p:sp>
        <p:nvSpPr>
          <p:cNvPr id="331779" name="Rectangle 2"/>
          <p:cNvSpPr>
            <a:spLocks noGrp="1" noRot="1" noChangeAspect="1" noChangeArrowheads="1" noTextEdit="1"/>
          </p:cNvSpPr>
          <p:nvPr>
            <p:ph type="sldImg"/>
          </p:nvPr>
        </p:nvSpPr>
        <p:spPr>
          <a:ln/>
        </p:spPr>
      </p:sp>
      <p:sp>
        <p:nvSpPr>
          <p:cNvPr id="33178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noFill/>
        </p:spPr>
        <p:txBody>
          <a:bodyPr/>
          <a:lstStyle/>
          <a:p>
            <a:fld id="{049BCA23-5FDA-4B68-937D-F5CA8260114D}" type="slidenum">
              <a:rPr lang="en-GB" smtClean="0"/>
              <a:pPr/>
              <a:t>84</a:t>
            </a:fld>
            <a:endParaRPr lang="en-GB" smtClean="0"/>
          </a:p>
        </p:txBody>
      </p:sp>
      <p:sp>
        <p:nvSpPr>
          <p:cNvPr id="332803" name="Rectangle 2"/>
          <p:cNvSpPr>
            <a:spLocks noGrp="1" noRot="1" noChangeAspect="1" noChangeArrowheads="1" noTextEdit="1"/>
          </p:cNvSpPr>
          <p:nvPr>
            <p:ph type="sldImg"/>
          </p:nvPr>
        </p:nvSpPr>
        <p:spPr>
          <a:ln/>
        </p:spPr>
      </p:sp>
      <p:sp>
        <p:nvSpPr>
          <p:cNvPr id="3328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Slide Image Placeholder 1"/>
          <p:cNvSpPr>
            <a:spLocks noGrp="1" noRot="1" noChangeAspect="1" noTextEdit="1"/>
          </p:cNvSpPr>
          <p:nvPr>
            <p:ph type="sldImg"/>
          </p:nvPr>
        </p:nvSpPr>
        <p:spPr>
          <a:ln/>
        </p:spPr>
      </p:sp>
      <p:sp>
        <p:nvSpPr>
          <p:cNvPr id="333827" name="Notes Placeholder 2"/>
          <p:cNvSpPr>
            <a:spLocks noGrp="1"/>
          </p:cNvSpPr>
          <p:nvPr>
            <p:ph type="body" idx="1"/>
          </p:nvPr>
        </p:nvSpPr>
        <p:spPr>
          <a:noFill/>
          <a:ln/>
        </p:spPr>
        <p:txBody>
          <a:bodyPr/>
          <a:lstStyle/>
          <a:p>
            <a:endParaRPr lang="en-US" smtClean="0"/>
          </a:p>
        </p:txBody>
      </p:sp>
      <p:sp>
        <p:nvSpPr>
          <p:cNvPr id="333828" name="Slide Number Placeholder 3"/>
          <p:cNvSpPr>
            <a:spLocks noGrp="1"/>
          </p:cNvSpPr>
          <p:nvPr>
            <p:ph type="sldNum" sz="quarter" idx="5"/>
          </p:nvPr>
        </p:nvSpPr>
        <p:spPr>
          <a:noFill/>
        </p:spPr>
        <p:txBody>
          <a:bodyPr/>
          <a:lstStyle/>
          <a:p>
            <a:fld id="{D21FDF40-8E5D-4BC2-85E4-5B36B095B39C}" type="slidenum">
              <a:rPr lang="en-GB" smtClean="0"/>
              <a:pPr/>
              <a:t>85</a:t>
            </a:fld>
            <a:endParaRPr lang="en-GB" smtClean="0"/>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noFill/>
        </p:spPr>
        <p:txBody>
          <a:bodyPr/>
          <a:lstStyle/>
          <a:p>
            <a:fld id="{1189F504-3BE4-41C3-9BFD-FC09188FDE01}" type="slidenum">
              <a:rPr lang="en-GB" smtClean="0"/>
              <a:pPr/>
              <a:t>86</a:t>
            </a:fld>
            <a:endParaRPr lang="en-GB" smtClean="0"/>
          </a:p>
        </p:txBody>
      </p:sp>
      <p:sp>
        <p:nvSpPr>
          <p:cNvPr id="334851" name="Rectangle 2"/>
          <p:cNvSpPr>
            <a:spLocks noGrp="1" noRot="1" noChangeAspect="1" noChangeArrowheads="1" noTextEdit="1"/>
          </p:cNvSpPr>
          <p:nvPr>
            <p:ph type="sldImg"/>
          </p:nvPr>
        </p:nvSpPr>
        <p:spPr>
          <a:ln/>
        </p:spPr>
      </p:sp>
      <p:sp>
        <p:nvSpPr>
          <p:cNvPr id="33485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Slide Image Placeholder 1"/>
          <p:cNvSpPr>
            <a:spLocks noGrp="1" noRot="1" noChangeAspect="1" noTextEdit="1"/>
          </p:cNvSpPr>
          <p:nvPr>
            <p:ph type="sldImg"/>
          </p:nvPr>
        </p:nvSpPr>
        <p:spPr>
          <a:ln/>
        </p:spPr>
      </p:sp>
      <p:sp>
        <p:nvSpPr>
          <p:cNvPr id="335875" name="Notes Placeholder 2"/>
          <p:cNvSpPr>
            <a:spLocks noGrp="1"/>
          </p:cNvSpPr>
          <p:nvPr>
            <p:ph type="body" idx="1"/>
          </p:nvPr>
        </p:nvSpPr>
        <p:spPr>
          <a:noFill/>
          <a:ln/>
        </p:spPr>
        <p:txBody>
          <a:bodyPr/>
          <a:lstStyle/>
          <a:p>
            <a:endParaRPr lang="en-US" smtClean="0"/>
          </a:p>
        </p:txBody>
      </p:sp>
      <p:sp>
        <p:nvSpPr>
          <p:cNvPr id="335876" name="Slide Number Placeholder 3"/>
          <p:cNvSpPr>
            <a:spLocks noGrp="1"/>
          </p:cNvSpPr>
          <p:nvPr>
            <p:ph type="sldNum" sz="quarter" idx="5"/>
          </p:nvPr>
        </p:nvSpPr>
        <p:spPr>
          <a:noFill/>
        </p:spPr>
        <p:txBody>
          <a:bodyPr/>
          <a:lstStyle/>
          <a:p>
            <a:fld id="{DDEE9DF4-D667-49C7-AEDC-1B0EC2E80066}" type="slidenum">
              <a:rPr lang="en-GB" smtClean="0"/>
              <a:pPr/>
              <a:t>87</a:t>
            </a:fld>
            <a:endParaRPr lang="en-GB" smtClean="0"/>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Slide Image Placeholder 1"/>
          <p:cNvSpPr>
            <a:spLocks noGrp="1" noRot="1" noChangeAspect="1" noTextEdit="1"/>
          </p:cNvSpPr>
          <p:nvPr>
            <p:ph type="sldImg"/>
          </p:nvPr>
        </p:nvSpPr>
        <p:spPr>
          <a:ln/>
        </p:spPr>
      </p:sp>
      <p:sp>
        <p:nvSpPr>
          <p:cNvPr id="336899" name="Notes Placeholder 2"/>
          <p:cNvSpPr>
            <a:spLocks noGrp="1"/>
          </p:cNvSpPr>
          <p:nvPr>
            <p:ph type="body" idx="1"/>
          </p:nvPr>
        </p:nvSpPr>
        <p:spPr>
          <a:noFill/>
          <a:ln/>
        </p:spPr>
        <p:txBody>
          <a:bodyPr/>
          <a:lstStyle/>
          <a:p>
            <a:endParaRPr lang="en-US" smtClean="0"/>
          </a:p>
        </p:txBody>
      </p:sp>
      <p:sp>
        <p:nvSpPr>
          <p:cNvPr id="336900" name="Slide Number Placeholder 3"/>
          <p:cNvSpPr>
            <a:spLocks noGrp="1"/>
          </p:cNvSpPr>
          <p:nvPr>
            <p:ph type="sldNum" sz="quarter" idx="5"/>
          </p:nvPr>
        </p:nvSpPr>
        <p:spPr>
          <a:noFill/>
        </p:spPr>
        <p:txBody>
          <a:bodyPr/>
          <a:lstStyle/>
          <a:p>
            <a:fld id="{99C8156D-F54E-48FB-8605-8D6F5301E854}" type="slidenum">
              <a:rPr lang="en-GB" smtClean="0"/>
              <a:pPr/>
              <a:t>88</a:t>
            </a:fld>
            <a:endParaRPr lang="en-GB" smtClean="0"/>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a:ln/>
        </p:spPr>
      </p:sp>
      <p:sp>
        <p:nvSpPr>
          <p:cNvPr id="337923" name="Notes Placeholder 2"/>
          <p:cNvSpPr>
            <a:spLocks noGrp="1"/>
          </p:cNvSpPr>
          <p:nvPr>
            <p:ph type="body" idx="1"/>
          </p:nvPr>
        </p:nvSpPr>
        <p:spPr>
          <a:noFill/>
          <a:ln/>
        </p:spPr>
        <p:txBody>
          <a:bodyPr/>
          <a:lstStyle/>
          <a:p>
            <a:endParaRPr lang="en-US" smtClean="0"/>
          </a:p>
        </p:txBody>
      </p:sp>
      <p:sp>
        <p:nvSpPr>
          <p:cNvPr id="337924" name="Slide Number Placeholder 3"/>
          <p:cNvSpPr>
            <a:spLocks noGrp="1"/>
          </p:cNvSpPr>
          <p:nvPr>
            <p:ph type="sldNum" sz="quarter" idx="5"/>
          </p:nvPr>
        </p:nvSpPr>
        <p:spPr>
          <a:noFill/>
        </p:spPr>
        <p:txBody>
          <a:bodyPr/>
          <a:lstStyle/>
          <a:p>
            <a:fld id="{29A03731-75F8-42F7-B444-B82E1CAD3E7A}" type="slidenum">
              <a:rPr lang="en-GB" smtClean="0"/>
              <a:pPr/>
              <a:t>89</a:t>
            </a:fld>
            <a:endParaRPr lang="en-GB"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7"/>
          <p:cNvSpPr>
            <a:spLocks noGrp="1" noChangeArrowheads="1"/>
          </p:cNvSpPr>
          <p:nvPr>
            <p:ph type="sldNum" sz="quarter" idx="5"/>
          </p:nvPr>
        </p:nvSpPr>
        <p:spPr>
          <a:noFill/>
        </p:spPr>
        <p:txBody>
          <a:bodyPr/>
          <a:lstStyle/>
          <a:p>
            <a:fld id="{0D3D3FB5-A950-446B-A42D-D8801B2160AB}" type="slidenum">
              <a:rPr lang="en-GB" smtClean="0"/>
              <a:pPr/>
              <a:t>9</a:t>
            </a:fld>
            <a:endParaRPr lang="en-GB" smtClean="0"/>
          </a:p>
        </p:txBody>
      </p:sp>
      <p:sp>
        <p:nvSpPr>
          <p:cNvPr id="256003" name="Rectangle 2"/>
          <p:cNvSpPr>
            <a:spLocks noGrp="1" noRot="1" noChangeAspect="1" noChangeArrowheads="1" noTextEdit="1"/>
          </p:cNvSpPr>
          <p:nvPr>
            <p:ph type="sldImg"/>
          </p:nvPr>
        </p:nvSpPr>
        <p:spPr>
          <a:ln/>
        </p:spPr>
      </p:sp>
      <p:sp>
        <p:nvSpPr>
          <p:cNvPr id="25600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a:ln/>
        </p:spPr>
      </p:sp>
      <p:sp>
        <p:nvSpPr>
          <p:cNvPr id="338947" name="Notes Placeholder 2"/>
          <p:cNvSpPr>
            <a:spLocks noGrp="1"/>
          </p:cNvSpPr>
          <p:nvPr>
            <p:ph type="body" idx="1"/>
          </p:nvPr>
        </p:nvSpPr>
        <p:spPr>
          <a:noFill/>
          <a:ln/>
        </p:spPr>
        <p:txBody>
          <a:bodyPr/>
          <a:lstStyle/>
          <a:p>
            <a:endParaRPr lang="en-US" smtClean="0"/>
          </a:p>
        </p:txBody>
      </p:sp>
      <p:sp>
        <p:nvSpPr>
          <p:cNvPr id="338948" name="Slide Number Placeholder 3"/>
          <p:cNvSpPr>
            <a:spLocks noGrp="1"/>
          </p:cNvSpPr>
          <p:nvPr>
            <p:ph type="sldNum" sz="quarter" idx="5"/>
          </p:nvPr>
        </p:nvSpPr>
        <p:spPr>
          <a:noFill/>
        </p:spPr>
        <p:txBody>
          <a:bodyPr/>
          <a:lstStyle/>
          <a:p>
            <a:fld id="{8B72FA18-5DCF-4047-A374-C9256A3A8E09}" type="slidenum">
              <a:rPr lang="en-GB" smtClean="0"/>
              <a:pPr/>
              <a:t>90</a:t>
            </a:fld>
            <a:endParaRPr lang="en-GB" smtClean="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a:ln/>
        </p:spPr>
      </p:sp>
      <p:sp>
        <p:nvSpPr>
          <p:cNvPr id="339971" name="Notes Placeholder 2"/>
          <p:cNvSpPr>
            <a:spLocks noGrp="1"/>
          </p:cNvSpPr>
          <p:nvPr>
            <p:ph type="body" idx="1"/>
          </p:nvPr>
        </p:nvSpPr>
        <p:spPr>
          <a:noFill/>
          <a:ln/>
        </p:spPr>
        <p:txBody>
          <a:bodyPr/>
          <a:lstStyle/>
          <a:p>
            <a:endParaRPr lang="en-US" smtClean="0"/>
          </a:p>
        </p:txBody>
      </p:sp>
      <p:sp>
        <p:nvSpPr>
          <p:cNvPr id="339972" name="Slide Number Placeholder 3"/>
          <p:cNvSpPr>
            <a:spLocks noGrp="1"/>
          </p:cNvSpPr>
          <p:nvPr>
            <p:ph type="sldNum" sz="quarter" idx="5"/>
          </p:nvPr>
        </p:nvSpPr>
        <p:spPr>
          <a:noFill/>
        </p:spPr>
        <p:txBody>
          <a:bodyPr/>
          <a:lstStyle/>
          <a:p>
            <a:fld id="{F7BDAC6A-3967-452C-93D9-24FC5F0778DA}" type="slidenum">
              <a:rPr lang="en-GB" smtClean="0"/>
              <a:pPr/>
              <a:t>91</a:t>
            </a:fld>
            <a:endParaRPr lang="en-GB" smtClean="0"/>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noFill/>
        </p:spPr>
        <p:txBody>
          <a:bodyPr/>
          <a:lstStyle/>
          <a:p>
            <a:fld id="{7A95E82C-BBDC-47DB-974E-D90D74D7FD90}" type="slidenum">
              <a:rPr lang="en-GB" smtClean="0"/>
              <a:pPr/>
              <a:t>92</a:t>
            </a:fld>
            <a:endParaRPr lang="en-GB" smtClean="0"/>
          </a:p>
        </p:txBody>
      </p:sp>
      <p:sp>
        <p:nvSpPr>
          <p:cNvPr id="340995" name="Rectangle 2"/>
          <p:cNvSpPr>
            <a:spLocks noGrp="1" noRot="1" noChangeAspect="1" noChangeArrowheads="1" noTextEdit="1"/>
          </p:cNvSpPr>
          <p:nvPr>
            <p:ph type="sldImg"/>
          </p:nvPr>
        </p:nvSpPr>
        <p:spPr>
          <a:ln/>
        </p:spPr>
      </p:sp>
      <p:sp>
        <p:nvSpPr>
          <p:cNvPr id="34099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a:ln/>
        </p:spPr>
      </p:sp>
      <p:sp>
        <p:nvSpPr>
          <p:cNvPr id="342019" name="Notes Placeholder 2"/>
          <p:cNvSpPr>
            <a:spLocks noGrp="1"/>
          </p:cNvSpPr>
          <p:nvPr>
            <p:ph type="body" idx="1"/>
          </p:nvPr>
        </p:nvSpPr>
        <p:spPr>
          <a:noFill/>
          <a:ln/>
        </p:spPr>
        <p:txBody>
          <a:bodyPr/>
          <a:lstStyle/>
          <a:p>
            <a:endParaRPr lang="en-US" smtClean="0"/>
          </a:p>
        </p:txBody>
      </p:sp>
      <p:sp>
        <p:nvSpPr>
          <p:cNvPr id="342020" name="Slide Number Placeholder 3"/>
          <p:cNvSpPr>
            <a:spLocks noGrp="1"/>
          </p:cNvSpPr>
          <p:nvPr>
            <p:ph type="sldNum" sz="quarter" idx="5"/>
          </p:nvPr>
        </p:nvSpPr>
        <p:spPr>
          <a:noFill/>
        </p:spPr>
        <p:txBody>
          <a:bodyPr/>
          <a:lstStyle/>
          <a:p>
            <a:fld id="{CA9EE641-BCAC-4BF5-8B8E-2B96F66BC6FE}" type="slidenum">
              <a:rPr lang="en-GB" smtClean="0"/>
              <a:pPr/>
              <a:t>93</a:t>
            </a:fld>
            <a:endParaRPr lang="en-GB" smtClean="0"/>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a:ln/>
        </p:spPr>
      </p:sp>
      <p:sp>
        <p:nvSpPr>
          <p:cNvPr id="343043" name="Notes Placeholder 2"/>
          <p:cNvSpPr>
            <a:spLocks noGrp="1"/>
          </p:cNvSpPr>
          <p:nvPr>
            <p:ph type="body" idx="1"/>
          </p:nvPr>
        </p:nvSpPr>
        <p:spPr>
          <a:noFill/>
          <a:ln/>
        </p:spPr>
        <p:txBody>
          <a:bodyPr/>
          <a:lstStyle/>
          <a:p>
            <a:endParaRPr lang="en-US" smtClean="0"/>
          </a:p>
        </p:txBody>
      </p:sp>
      <p:sp>
        <p:nvSpPr>
          <p:cNvPr id="343044" name="Slide Number Placeholder 3"/>
          <p:cNvSpPr>
            <a:spLocks noGrp="1"/>
          </p:cNvSpPr>
          <p:nvPr>
            <p:ph type="sldNum" sz="quarter" idx="5"/>
          </p:nvPr>
        </p:nvSpPr>
        <p:spPr>
          <a:noFill/>
        </p:spPr>
        <p:txBody>
          <a:bodyPr/>
          <a:lstStyle/>
          <a:p>
            <a:fld id="{8FE89A0D-B6FD-4A11-A58E-85271F9EF2A5}" type="slidenum">
              <a:rPr lang="en-GB" smtClean="0"/>
              <a:pPr/>
              <a:t>94</a:t>
            </a:fld>
            <a:endParaRPr lang="en-GB" smtClean="0"/>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a:ln/>
        </p:spPr>
      </p:sp>
      <p:sp>
        <p:nvSpPr>
          <p:cNvPr id="344067" name="Notes Placeholder 2"/>
          <p:cNvSpPr>
            <a:spLocks noGrp="1"/>
          </p:cNvSpPr>
          <p:nvPr>
            <p:ph type="body" idx="1"/>
          </p:nvPr>
        </p:nvSpPr>
        <p:spPr>
          <a:noFill/>
          <a:ln/>
        </p:spPr>
        <p:txBody>
          <a:bodyPr/>
          <a:lstStyle/>
          <a:p>
            <a:endParaRPr lang="en-US" smtClean="0"/>
          </a:p>
        </p:txBody>
      </p:sp>
      <p:sp>
        <p:nvSpPr>
          <p:cNvPr id="344068" name="Slide Number Placeholder 3"/>
          <p:cNvSpPr>
            <a:spLocks noGrp="1"/>
          </p:cNvSpPr>
          <p:nvPr>
            <p:ph type="sldNum" sz="quarter" idx="5"/>
          </p:nvPr>
        </p:nvSpPr>
        <p:spPr>
          <a:noFill/>
        </p:spPr>
        <p:txBody>
          <a:bodyPr/>
          <a:lstStyle/>
          <a:p>
            <a:fld id="{A7EB7782-A37F-40EB-A29A-0D49C575B893}" type="slidenum">
              <a:rPr lang="en-GB" smtClean="0"/>
              <a:pPr/>
              <a:t>95</a:t>
            </a:fld>
            <a:endParaRPr lang="en-GB" smtClean="0"/>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Slide Image Placeholder 1"/>
          <p:cNvSpPr>
            <a:spLocks noGrp="1" noRot="1" noChangeAspect="1" noTextEdit="1"/>
          </p:cNvSpPr>
          <p:nvPr>
            <p:ph type="sldImg"/>
          </p:nvPr>
        </p:nvSpPr>
        <p:spPr>
          <a:ln/>
        </p:spPr>
      </p:sp>
      <p:sp>
        <p:nvSpPr>
          <p:cNvPr id="345091" name="Notes Placeholder 2"/>
          <p:cNvSpPr>
            <a:spLocks noGrp="1"/>
          </p:cNvSpPr>
          <p:nvPr>
            <p:ph type="body" idx="1"/>
          </p:nvPr>
        </p:nvSpPr>
        <p:spPr>
          <a:noFill/>
          <a:ln/>
        </p:spPr>
        <p:txBody>
          <a:bodyPr/>
          <a:lstStyle/>
          <a:p>
            <a:endParaRPr lang="en-US" smtClean="0"/>
          </a:p>
        </p:txBody>
      </p:sp>
      <p:sp>
        <p:nvSpPr>
          <p:cNvPr id="345092" name="Slide Number Placeholder 3"/>
          <p:cNvSpPr>
            <a:spLocks noGrp="1"/>
          </p:cNvSpPr>
          <p:nvPr>
            <p:ph type="sldNum" sz="quarter" idx="5"/>
          </p:nvPr>
        </p:nvSpPr>
        <p:spPr>
          <a:noFill/>
        </p:spPr>
        <p:txBody>
          <a:bodyPr/>
          <a:lstStyle/>
          <a:p>
            <a:fld id="{643A0E10-6F95-4517-B6E9-96FC2FBEA796}" type="slidenum">
              <a:rPr lang="en-GB" smtClean="0"/>
              <a:pPr/>
              <a:t>96</a:t>
            </a:fld>
            <a:endParaRPr lang="en-GB" smtClean="0"/>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Slide Image Placeholder 1"/>
          <p:cNvSpPr>
            <a:spLocks noGrp="1" noRot="1" noChangeAspect="1" noTextEdit="1"/>
          </p:cNvSpPr>
          <p:nvPr>
            <p:ph type="sldImg"/>
          </p:nvPr>
        </p:nvSpPr>
        <p:spPr>
          <a:ln/>
        </p:spPr>
      </p:sp>
      <p:sp>
        <p:nvSpPr>
          <p:cNvPr id="346115" name="Notes Placeholder 2"/>
          <p:cNvSpPr>
            <a:spLocks noGrp="1"/>
          </p:cNvSpPr>
          <p:nvPr>
            <p:ph type="body" idx="1"/>
          </p:nvPr>
        </p:nvSpPr>
        <p:spPr>
          <a:noFill/>
          <a:ln/>
        </p:spPr>
        <p:txBody>
          <a:bodyPr/>
          <a:lstStyle/>
          <a:p>
            <a:endParaRPr lang="en-US" smtClean="0"/>
          </a:p>
        </p:txBody>
      </p:sp>
      <p:sp>
        <p:nvSpPr>
          <p:cNvPr id="346116" name="Slide Number Placeholder 3"/>
          <p:cNvSpPr>
            <a:spLocks noGrp="1"/>
          </p:cNvSpPr>
          <p:nvPr>
            <p:ph type="sldNum" sz="quarter" idx="5"/>
          </p:nvPr>
        </p:nvSpPr>
        <p:spPr>
          <a:noFill/>
        </p:spPr>
        <p:txBody>
          <a:bodyPr/>
          <a:lstStyle/>
          <a:p>
            <a:fld id="{58F5993C-E2D8-4CF1-AD10-4912487F4052}" type="slidenum">
              <a:rPr lang="en-GB" smtClean="0"/>
              <a:pPr/>
              <a:t>97</a:t>
            </a:fld>
            <a:endParaRPr lang="en-GB"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Slide Image Placeholder 1"/>
          <p:cNvSpPr>
            <a:spLocks noGrp="1" noRot="1" noChangeAspect="1" noTextEdit="1"/>
          </p:cNvSpPr>
          <p:nvPr>
            <p:ph type="sldImg"/>
          </p:nvPr>
        </p:nvSpPr>
        <p:spPr>
          <a:ln/>
        </p:spPr>
      </p:sp>
      <p:sp>
        <p:nvSpPr>
          <p:cNvPr id="347139" name="Notes Placeholder 2"/>
          <p:cNvSpPr>
            <a:spLocks noGrp="1"/>
          </p:cNvSpPr>
          <p:nvPr>
            <p:ph type="body" idx="1"/>
          </p:nvPr>
        </p:nvSpPr>
        <p:spPr>
          <a:noFill/>
          <a:ln/>
        </p:spPr>
        <p:txBody>
          <a:bodyPr/>
          <a:lstStyle/>
          <a:p>
            <a:endParaRPr lang="en-US" smtClean="0"/>
          </a:p>
        </p:txBody>
      </p:sp>
      <p:sp>
        <p:nvSpPr>
          <p:cNvPr id="347140" name="Slide Number Placeholder 3"/>
          <p:cNvSpPr>
            <a:spLocks noGrp="1"/>
          </p:cNvSpPr>
          <p:nvPr>
            <p:ph type="sldNum" sz="quarter" idx="5"/>
          </p:nvPr>
        </p:nvSpPr>
        <p:spPr>
          <a:noFill/>
        </p:spPr>
        <p:txBody>
          <a:bodyPr/>
          <a:lstStyle/>
          <a:p>
            <a:fld id="{CAC550B0-4E2F-4EC6-BC7D-F0DFBCAAFC06}" type="slidenum">
              <a:rPr lang="en-GB" smtClean="0"/>
              <a:pPr/>
              <a:t>98</a:t>
            </a:fld>
            <a:endParaRPr lang="en-GB" smtClean="0"/>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noFill/>
        </p:spPr>
        <p:txBody>
          <a:bodyPr/>
          <a:lstStyle/>
          <a:p>
            <a:fld id="{0746C213-A808-4DA9-8831-AA0EFA4DB68B}" type="slidenum">
              <a:rPr lang="en-GB" smtClean="0"/>
              <a:pPr/>
              <a:t>99</a:t>
            </a:fld>
            <a:endParaRPr lang="en-GB" smtClean="0"/>
          </a:p>
        </p:txBody>
      </p:sp>
      <p:sp>
        <p:nvSpPr>
          <p:cNvPr id="348163" name="Rectangle 2"/>
          <p:cNvSpPr>
            <a:spLocks noGrp="1" noRot="1" noChangeAspect="1" noChangeArrowheads="1" noTextEdit="1"/>
          </p:cNvSpPr>
          <p:nvPr>
            <p:ph type="sldImg"/>
          </p:nvPr>
        </p:nvSpPr>
        <p:spPr>
          <a:ln/>
        </p:spPr>
      </p:sp>
      <p:sp>
        <p:nvSpPr>
          <p:cNvPr id="3481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6350" y="20638"/>
            <a:ext cx="9144000" cy="6858000"/>
            <a:chOff x="0" y="0"/>
            <a:chExt cx="5760" cy="4320"/>
          </a:xfrm>
        </p:grpSpPr>
        <p:sp>
          <p:nvSpPr>
            <p:cNvPr id="5"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p>
          </p:txBody>
        </p:sp>
        <p:sp>
          <p:nvSpPr>
            <p:cNvPr id="6"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p>
          </p:txBody>
        </p:sp>
      </p:grpSp>
      <p:sp>
        <p:nvSpPr>
          <p:cNvPr id="7" name="Freeform 5"/>
          <p:cNvSpPr>
            <a:spLocks/>
          </p:cNvSpPr>
          <p:nvPr/>
        </p:nvSpPr>
        <p:spPr bwMode="hidden">
          <a:xfrm>
            <a:off x="6242050" y="626903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p>
        </p:txBody>
      </p:sp>
      <p:grpSp>
        <p:nvGrpSpPr>
          <p:cNvPr id="8" name="Group 6"/>
          <p:cNvGrpSpPr>
            <a:grpSpLocks/>
          </p:cNvGrpSpPr>
          <p:nvPr/>
        </p:nvGrpSpPr>
        <p:grpSpPr bwMode="auto">
          <a:xfrm>
            <a:off x="-1588" y="6034088"/>
            <a:ext cx="7845426" cy="850900"/>
            <a:chOff x="0" y="3792"/>
            <a:chExt cx="4942" cy="536"/>
          </a:xfrm>
        </p:grpSpPr>
        <p:sp>
          <p:nvSpPr>
            <p:cNvPr id="9"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p>
          </p:txBody>
        </p:sp>
        <p:grpSp>
          <p:nvGrpSpPr>
            <p:cNvPr id="10" name="Group 8"/>
            <p:cNvGrpSpPr>
              <a:grpSpLocks/>
            </p:cNvGrpSpPr>
            <p:nvPr userDrawn="1"/>
          </p:nvGrpSpPr>
          <p:grpSpPr bwMode="auto">
            <a:xfrm>
              <a:off x="2486" y="3792"/>
              <a:ext cx="2456" cy="536"/>
              <a:chOff x="2486" y="3792"/>
              <a:chExt cx="2456" cy="536"/>
            </a:xfrm>
          </p:grpSpPr>
          <p:sp>
            <p:nvSpPr>
              <p:cNvPr id="12" name="Freeform 9"/>
              <p:cNvSpPr>
                <a:spLocks/>
              </p:cNvSpPr>
              <p:nvPr userDrawn="1"/>
            </p:nvSpPr>
            <p:spPr bwMode="ltGray">
              <a:xfrm>
                <a:off x="3948" y="3799"/>
                <a:ext cx="994" cy="529"/>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592" y="527"/>
                  </a:cxn>
                  <a:cxn ang="0">
                    <a:pos x="994" y="529"/>
                  </a:cxn>
                  <a:cxn ang="0">
                    <a:pos x="828" y="473"/>
                  </a:cxn>
                  <a:cxn ang="0">
                    <a:pos x="636" y="373"/>
                  </a:cxn>
                </a:cxnLst>
                <a:rect l="0" t="0" r="r" b="b"/>
                <a:pathLst>
                  <a:path w="994" h="529">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592" y="527"/>
                    </a:lnTo>
                    <a:lnTo>
                      <a:pt x="994" y="529"/>
                    </a:lnTo>
                    <a:lnTo>
                      <a:pt x="828" y="473"/>
                    </a:lnTo>
                    <a:lnTo>
                      <a:pt x="636" y="373"/>
                    </a:lnTo>
                    <a:close/>
                  </a:path>
                </a:pathLst>
              </a:custGeom>
              <a:solidFill>
                <a:schemeClr val="bg2"/>
              </a:solidFill>
              <a:ln w="9525">
                <a:noFill/>
                <a:round/>
                <a:headEnd/>
                <a:tailEnd/>
              </a:ln>
            </p:spPr>
            <p:txBody>
              <a:bodyPr/>
              <a:lstStyle/>
              <a:p>
                <a:pPr>
                  <a:defRPr/>
                </a:pPr>
                <a:endParaRPr lang="en-GB"/>
              </a:p>
            </p:txBody>
          </p:sp>
          <p:sp>
            <p:nvSpPr>
              <p:cNvPr id="13"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p>
            </p:txBody>
          </p:sp>
          <p:sp>
            <p:nvSpPr>
              <p:cNvPr id="14"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p>
            </p:txBody>
          </p:sp>
          <p:sp>
            <p:nvSpPr>
              <p:cNvPr id="15"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p>
            </p:txBody>
          </p:sp>
          <p:sp>
            <p:nvSpPr>
              <p:cNvPr id="16"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p>
            </p:txBody>
          </p:sp>
        </p:grpSp>
        <p:sp>
          <p:nvSpPr>
            <p:cNvPr id="11"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p>
          </p:txBody>
        </p:sp>
      </p:grpSp>
      <p:grpSp>
        <p:nvGrpSpPr>
          <p:cNvPr id="17" name="Group 15"/>
          <p:cNvGrpSpPr>
            <a:grpSpLocks/>
          </p:cNvGrpSpPr>
          <p:nvPr/>
        </p:nvGrpSpPr>
        <p:grpSpPr bwMode="auto">
          <a:xfrm>
            <a:off x="627063" y="6021388"/>
            <a:ext cx="5684837" cy="849312"/>
            <a:chOff x="395" y="3793"/>
            <a:chExt cx="3581" cy="535"/>
          </a:xfrm>
        </p:grpSpPr>
        <p:sp>
          <p:nvSpPr>
            <p:cNvPr id="18" name="Freeform 16"/>
            <p:cNvSpPr>
              <a:spLocks/>
            </p:cNvSpPr>
            <p:nvPr userDrawn="1"/>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p>
          </p:txBody>
        </p:sp>
        <p:sp>
          <p:nvSpPr>
            <p:cNvPr id="19" name="Freeform 17"/>
            <p:cNvSpPr>
              <a:spLocks/>
            </p:cNvSpPr>
            <p:nvPr userDrawn="1"/>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p>
          </p:txBody>
        </p:sp>
        <p:sp>
          <p:nvSpPr>
            <p:cNvPr id="20" name="Freeform 18"/>
            <p:cNvSpPr>
              <a:spLocks/>
            </p:cNvSpPr>
            <p:nvPr userDrawn="1"/>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p>
          </p:txBody>
        </p:sp>
        <p:sp>
          <p:nvSpPr>
            <p:cNvPr id="21" name="Freeform 19"/>
            <p:cNvSpPr>
              <a:spLocks/>
            </p:cNvSpPr>
            <p:nvPr userDrawn="1"/>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p>
          </p:txBody>
        </p:sp>
        <p:sp>
          <p:nvSpPr>
            <p:cNvPr id="22" name="Freeform 20"/>
            <p:cNvSpPr>
              <a:spLocks/>
            </p:cNvSpPr>
            <p:nvPr userDrawn="1"/>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p>
          </p:txBody>
        </p:sp>
        <p:sp>
          <p:nvSpPr>
            <p:cNvPr id="23" name="Freeform 21"/>
            <p:cNvSpPr>
              <a:spLocks/>
            </p:cNvSpPr>
            <p:nvPr userDrawn="1"/>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p>
          </p:txBody>
        </p:sp>
      </p:grpSp>
      <p:sp>
        <p:nvSpPr>
          <p:cNvPr id="5142" name="Rectangle 22"/>
          <p:cNvSpPr>
            <a:spLocks noGrp="1" noChangeArrowheads="1"/>
          </p:cNvSpPr>
          <p:nvPr>
            <p:ph type="ctrTitle" sz="quarter"/>
          </p:nvPr>
        </p:nvSpPr>
        <p:spPr>
          <a:xfrm>
            <a:off x="457200" y="1447800"/>
            <a:ext cx="8229600" cy="1736725"/>
          </a:xfrm>
        </p:spPr>
        <p:txBody>
          <a:bodyPr/>
          <a:lstStyle>
            <a:lvl1pPr>
              <a:defRPr sz="5400"/>
            </a:lvl1pPr>
          </a:lstStyle>
          <a:p>
            <a:r>
              <a:rPr lang="en-GB"/>
              <a:t>Click to edit Master title style</a:t>
            </a:r>
          </a:p>
        </p:txBody>
      </p:sp>
      <p:sp>
        <p:nvSpPr>
          <p:cNvPr id="5143" name="Rectangle 23"/>
          <p:cNvSpPr>
            <a:spLocks noGrp="1" noChangeArrowheads="1"/>
          </p:cNvSpPr>
          <p:nvPr>
            <p:ph type="subTitle" sz="quarter" idx="1"/>
          </p:nvPr>
        </p:nvSpPr>
        <p:spPr>
          <a:xfrm>
            <a:off x="1371600" y="3429000"/>
            <a:ext cx="6400800" cy="1752600"/>
          </a:xfrm>
        </p:spPr>
        <p:txBody>
          <a:bodyPr/>
          <a:lstStyle>
            <a:lvl1pPr marL="0" indent="0" algn="ctr">
              <a:buFontTx/>
              <a:buNone/>
              <a:defRPr>
                <a:effectLst>
                  <a:outerShdw blurRad="38100" dist="38100" dir="2700000" algn="tl">
                    <a:srgbClr val="000000"/>
                  </a:outerShdw>
                </a:effectLst>
              </a:defRPr>
            </a:lvl1pPr>
          </a:lstStyle>
          <a:p>
            <a:r>
              <a:rPr lang="en-GB"/>
              <a:t>Click to edit Master subtitle style</a:t>
            </a:r>
          </a:p>
        </p:txBody>
      </p:sp>
      <p:sp>
        <p:nvSpPr>
          <p:cNvPr id="24" name="Rectangle 24"/>
          <p:cNvSpPr>
            <a:spLocks noGrp="1" noChangeArrowheads="1"/>
          </p:cNvSpPr>
          <p:nvPr>
            <p:ph type="dt" sz="quarter" idx="10"/>
          </p:nvPr>
        </p:nvSpPr>
        <p:spPr/>
        <p:txBody>
          <a:bodyPr/>
          <a:lstStyle>
            <a:lvl1pPr>
              <a:defRPr/>
            </a:lvl1pPr>
          </a:lstStyle>
          <a:p>
            <a:pPr>
              <a:defRPr/>
            </a:pPr>
            <a:endParaRPr lang="en-GB"/>
          </a:p>
        </p:txBody>
      </p:sp>
      <p:sp>
        <p:nvSpPr>
          <p:cNvPr id="25" name="Rectangle 25"/>
          <p:cNvSpPr>
            <a:spLocks noGrp="1" noChangeArrowheads="1"/>
          </p:cNvSpPr>
          <p:nvPr>
            <p:ph type="sldNum" sz="quarter" idx="11"/>
          </p:nvPr>
        </p:nvSpPr>
        <p:spPr/>
        <p:txBody>
          <a:bodyPr/>
          <a:lstStyle>
            <a:lvl1pPr>
              <a:defRPr/>
            </a:lvl1pPr>
          </a:lstStyle>
          <a:p>
            <a:pPr>
              <a:defRPr/>
            </a:pPr>
            <a:fld id="{792BBA8B-1F67-4C45-8ACB-F75F86CDF946}" type="slidenum">
              <a:rPr lang="en-GB"/>
              <a:pPr>
                <a:defRPr/>
              </a:pPr>
              <a:t>‹#›</a:t>
            </a:fld>
            <a:endParaRPr lang="en-GB"/>
          </a:p>
        </p:txBody>
      </p:sp>
      <p:sp>
        <p:nvSpPr>
          <p:cNvPr id="26" name="Rectangle 26"/>
          <p:cNvSpPr>
            <a:spLocks noGrp="1" noChangeArrowheads="1"/>
          </p:cNvSpPr>
          <p:nvPr>
            <p:ph type="ftr" sz="quarter" idx="12"/>
          </p:nvPr>
        </p:nvSpPr>
        <p:spPr/>
        <p:txBody>
          <a:bodyPr/>
          <a:lstStyle>
            <a:lvl1pPr>
              <a:defRPr/>
            </a:lvl1pPr>
          </a:lstStyle>
          <a:p>
            <a:pPr>
              <a:defRPr/>
            </a:pPr>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4D118789-60A4-4B6D-9702-A50B381DDE65}"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28600"/>
            <a:ext cx="2057400" cy="5867400"/>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28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084E945A-44DC-4329-ADD4-F8CC435F5336}" type="slidenum">
              <a:rPr lang="en-GB"/>
              <a:pPr>
                <a:defRPr/>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GB"/>
          </a:p>
        </p:txBody>
      </p:sp>
      <p:sp>
        <p:nvSpPr>
          <p:cNvPr id="3" name="Text Placeholder 2"/>
          <p:cNvSpPr>
            <a:spLocks noGrp="1"/>
          </p:cNvSpPr>
          <p:nvPr>
            <p:ph type="body"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1C952164-BFF2-4CF9-A40B-12B1E2ACFD36}" type="slidenum">
              <a:rPr lang="en-GB"/>
              <a:pPr>
                <a:defRPr/>
              </a:pPr>
              <a:t>‹#›</a:t>
            </a:fld>
            <a:endParaRPr lang="en-GB"/>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quarter" idx="2"/>
          </p:nvPr>
        </p:nvSpPr>
        <p:spPr>
          <a:xfrm>
            <a:off x="4648200" y="16002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Content Placeholder 4"/>
          <p:cNvSpPr>
            <a:spLocks noGrp="1"/>
          </p:cNvSpPr>
          <p:nvPr>
            <p:ph sz="quarter" idx="3"/>
          </p:nvPr>
        </p:nvSpPr>
        <p:spPr>
          <a:xfrm>
            <a:off x="4648200" y="3924300"/>
            <a:ext cx="4038600" cy="21717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Rectangle 24"/>
          <p:cNvSpPr>
            <a:spLocks noGrp="1" noChangeArrowheads="1"/>
          </p:cNvSpPr>
          <p:nvPr>
            <p:ph type="dt" sz="half" idx="10"/>
          </p:nvPr>
        </p:nvSpPr>
        <p:spPr>
          <a:ln/>
        </p:spPr>
        <p:txBody>
          <a:bodyPr/>
          <a:lstStyle>
            <a:lvl1pPr>
              <a:defRPr/>
            </a:lvl1pPr>
          </a:lstStyle>
          <a:p>
            <a:pPr>
              <a:defRPr/>
            </a:pPr>
            <a:endParaRPr lang="en-GB"/>
          </a:p>
        </p:txBody>
      </p:sp>
      <p:sp>
        <p:nvSpPr>
          <p:cNvPr id="7" name="Rectangle 25"/>
          <p:cNvSpPr>
            <a:spLocks noGrp="1" noChangeArrowheads="1"/>
          </p:cNvSpPr>
          <p:nvPr>
            <p:ph type="ftr" sz="quarter" idx="11"/>
          </p:nvPr>
        </p:nvSpPr>
        <p:spPr>
          <a:ln/>
        </p:spPr>
        <p:txBody>
          <a:bodyPr/>
          <a:lstStyle>
            <a:lvl1pPr>
              <a:defRPr/>
            </a:lvl1pPr>
          </a:lstStyle>
          <a:p>
            <a:pPr>
              <a:defRPr/>
            </a:pPr>
            <a:endParaRPr lang="en-GB"/>
          </a:p>
        </p:txBody>
      </p:sp>
      <p:sp>
        <p:nvSpPr>
          <p:cNvPr id="8" name="Rectangle 26"/>
          <p:cNvSpPr>
            <a:spLocks noGrp="1" noChangeArrowheads="1"/>
          </p:cNvSpPr>
          <p:nvPr>
            <p:ph type="sldNum" sz="quarter" idx="12"/>
          </p:nvPr>
        </p:nvSpPr>
        <p:spPr>
          <a:ln/>
        </p:spPr>
        <p:txBody>
          <a:bodyPr/>
          <a:lstStyle>
            <a:lvl1pPr>
              <a:defRPr/>
            </a:lvl1pPr>
          </a:lstStyle>
          <a:p>
            <a:pPr>
              <a:defRPr/>
            </a:pPr>
            <a:fld id="{DCFAAFE4-DB82-4F32-95A0-269C4E52DD3A}"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A1DA8B3B-B1C3-4E23-AA9D-ACA7BBADAC48}"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24"/>
          <p:cNvSpPr>
            <a:spLocks noGrp="1" noChangeArrowheads="1"/>
          </p:cNvSpPr>
          <p:nvPr>
            <p:ph type="dt" sz="half" idx="10"/>
          </p:nvPr>
        </p:nvSpPr>
        <p:spPr>
          <a:ln/>
        </p:spPr>
        <p:txBody>
          <a:bodyPr/>
          <a:lstStyle>
            <a:lvl1pPr>
              <a:defRPr/>
            </a:lvl1pPr>
          </a:lstStyle>
          <a:p>
            <a:pPr>
              <a:defRPr/>
            </a:pPr>
            <a:endParaRPr lang="en-GB"/>
          </a:p>
        </p:txBody>
      </p:sp>
      <p:sp>
        <p:nvSpPr>
          <p:cNvPr id="5" name="Rectangle 25"/>
          <p:cNvSpPr>
            <a:spLocks noGrp="1" noChangeArrowheads="1"/>
          </p:cNvSpPr>
          <p:nvPr>
            <p:ph type="ftr" sz="quarter" idx="11"/>
          </p:nvPr>
        </p:nvSpPr>
        <p:spPr>
          <a:ln/>
        </p:spPr>
        <p:txBody>
          <a:bodyPr/>
          <a:lstStyle>
            <a:lvl1pPr>
              <a:defRPr/>
            </a:lvl1pPr>
          </a:lstStyle>
          <a:p>
            <a:pPr>
              <a:defRPr/>
            </a:pPr>
            <a:endParaRPr lang="en-GB"/>
          </a:p>
        </p:txBody>
      </p:sp>
      <p:sp>
        <p:nvSpPr>
          <p:cNvPr id="6" name="Rectangle 26"/>
          <p:cNvSpPr>
            <a:spLocks noGrp="1" noChangeArrowheads="1"/>
          </p:cNvSpPr>
          <p:nvPr>
            <p:ph type="sldNum" sz="quarter" idx="12"/>
          </p:nvPr>
        </p:nvSpPr>
        <p:spPr>
          <a:ln/>
        </p:spPr>
        <p:txBody>
          <a:bodyPr/>
          <a:lstStyle>
            <a:lvl1pPr>
              <a:defRPr/>
            </a:lvl1pPr>
          </a:lstStyle>
          <a:p>
            <a:pPr>
              <a:defRPr/>
            </a:pPr>
            <a:fld id="{E7B63FD7-9084-433D-94CC-AAE9C1165E56}"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A80B26DD-AB72-4435-BEE5-FF5D0CC44EE3}"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24"/>
          <p:cNvSpPr>
            <a:spLocks noGrp="1" noChangeArrowheads="1"/>
          </p:cNvSpPr>
          <p:nvPr>
            <p:ph type="dt" sz="half" idx="10"/>
          </p:nvPr>
        </p:nvSpPr>
        <p:spPr>
          <a:ln/>
        </p:spPr>
        <p:txBody>
          <a:bodyPr/>
          <a:lstStyle>
            <a:lvl1pPr>
              <a:defRPr/>
            </a:lvl1pPr>
          </a:lstStyle>
          <a:p>
            <a:pPr>
              <a:defRPr/>
            </a:pPr>
            <a:endParaRPr lang="en-GB"/>
          </a:p>
        </p:txBody>
      </p:sp>
      <p:sp>
        <p:nvSpPr>
          <p:cNvPr id="8" name="Rectangle 25"/>
          <p:cNvSpPr>
            <a:spLocks noGrp="1" noChangeArrowheads="1"/>
          </p:cNvSpPr>
          <p:nvPr>
            <p:ph type="ftr" sz="quarter" idx="11"/>
          </p:nvPr>
        </p:nvSpPr>
        <p:spPr>
          <a:ln/>
        </p:spPr>
        <p:txBody>
          <a:bodyPr/>
          <a:lstStyle>
            <a:lvl1pPr>
              <a:defRPr/>
            </a:lvl1pPr>
          </a:lstStyle>
          <a:p>
            <a:pPr>
              <a:defRPr/>
            </a:pPr>
            <a:endParaRPr lang="en-GB"/>
          </a:p>
        </p:txBody>
      </p:sp>
      <p:sp>
        <p:nvSpPr>
          <p:cNvPr id="9" name="Rectangle 26"/>
          <p:cNvSpPr>
            <a:spLocks noGrp="1" noChangeArrowheads="1"/>
          </p:cNvSpPr>
          <p:nvPr>
            <p:ph type="sldNum" sz="quarter" idx="12"/>
          </p:nvPr>
        </p:nvSpPr>
        <p:spPr>
          <a:ln/>
        </p:spPr>
        <p:txBody>
          <a:bodyPr/>
          <a:lstStyle>
            <a:lvl1pPr>
              <a:defRPr/>
            </a:lvl1pPr>
          </a:lstStyle>
          <a:p>
            <a:pPr>
              <a:defRPr/>
            </a:pPr>
            <a:fld id="{1D46E836-8C16-4C64-8E45-02A9365DD45C}"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24"/>
          <p:cNvSpPr>
            <a:spLocks noGrp="1" noChangeArrowheads="1"/>
          </p:cNvSpPr>
          <p:nvPr>
            <p:ph type="dt" sz="half" idx="10"/>
          </p:nvPr>
        </p:nvSpPr>
        <p:spPr>
          <a:ln/>
        </p:spPr>
        <p:txBody>
          <a:bodyPr/>
          <a:lstStyle>
            <a:lvl1pPr>
              <a:defRPr/>
            </a:lvl1pPr>
          </a:lstStyle>
          <a:p>
            <a:pPr>
              <a:defRPr/>
            </a:pPr>
            <a:endParaRPr lang="en-GB"/>
          </a:p>
        </p:txBody>
      </p:sp>
      <p:sp>
        <p:nvSpPr>
          <p:cNvPr id="4" name="Rectangle 25"/>
          <p:cNvSpPr>
            <a:spLocks noGrp="1" noChangeArrowheads="1"/>
          </p:cNvSpPr>
          <p:nvPr>
            <p:ph type="ftr" sz="quarter" idx="11"/>
          </p:nvPr>
        </p:nvSpPr>
        <p:spPr>
          <a:ln/>
        </p:spPr>
        <p:txBody>
          <a:bodyPr/>
          <a:lstStyle>
            <a:lvl1pPr>
              <a:defRPr/>
            </a:lvl1pPr>
          </a:lstStyle>
          <a:p>
            <a:pPr>
              <a:defRPr/>
            </a:pPr>
            <a:endParaRPr lang="en-GB"/>
          </a:p>
        </p:txBody>
      </p:sp>
      <p:sp>
        <p:nvSpPr>
          <p:cNvPr id="5" name="Rectangle 26"/>
          <p:cNvSpPr>
            <a:spLocks noGrp="1" noChangeArrowheads="1"/>
          </p:cNvSpPr>
          <p:nvPr>
            <p:ph type="sldNum" sz="quarter" idx="12"/>
          </p:nvPr>
        </p:nvSpPr>
        <p:spPr>
          <a:ln/>
        </p:spPr>
        <p:txBody>
          <a:bodyPr/>
          <a:lstStyle>
            <a:lvl1pPr>
              <a:defRPr/>
            </a:lvl1pPr>
          </a:lstStyle>
          <a:p>
            <a:pPr>
              <a:defRPr/>
            </a:pPr>
            <a:fld id="{7213E80F-7627-428B-9A87-16EA93E71608}"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4"/>
          <p:cNvSpPr>
            <a:spLocks noGrp="1" noChangeArrowheads="1"/>
          </p:cNvSpPr>
          <p:nvPr>
            <p:ph type="dt" sz="half" idx="10"/>
          </p:nvPr>
        </p:nvSpPr>
        <p:spPr>
          <a:ln/>
        </p:spPr>
        <p:txBody>
          <a:bodyPr/>
          <a:lstStyle>
            <a:lvl1pPr>
              <a:defRPr/>
            </a:lvl1pPr>
          </a:lstStyle>
          <a:p>
            <a:pPr>
              <a:defRPr/>
            </a:pPr>
            <a:endParaRPr lang="en-GB"/>
          </a:p>
        </p:txBody>
      </p:sp>
      <p:sp>
        <p:nvSpPr>
          <p:cNvPr id="3" name="Rectangle 25"/>
          <p:cNvSpPr>
            <a:spLocks noGrp="1" noChangeArrowheads="1"/>
          </p:cNvSpPr>
          <p:nvPr>
            <p:ph type="ftr" sz="quarter" idx="11"/>
          </p:nvPr>
        </p:nvSpPr>
        <p:spPr>
          <a:ln/>
        </p:spPr>
        <p:txBody>
          <a:bodyPr/>
          <a:lstStyle>
            <a:lvl1pPr>
              <a:defRPr/>
            </a:lvl1pPr>
          </a:lstStyle>
          <a:p>
            <a:pPr>
              <a:defRPr/>
            </a:pPr>
            <a:endParaRPr lang="en-GB"/>
          </a:p>
        </p:txBody>
      </p:sp>
      <p:sp>
        <p:nvSpPr>
          <p:cNvPr id="4" name="Rectangle 26"/>
          <p:cNvSpPr>
            <a:spLocks noGrp="1" noChangeArrowheads="1"/>
          </p:cNvSpPr>
          <p:nvPr>
            <p:ph type="sldNum" sz="quarter" idx="12"/>
          </p:nvPr>
        </p:nvSpPr>
        <p:spPr>
          <a:ln/>
        </p:spPr>
        <p:txBody>
          <a:bodyPr/>
          <a:lstStyle>
            <a:lvl1pPr>
              <a:defRPr/>
            </a:lvl1pPr>
          </a:lstStyle>
          <a:p>
            <a:pPr>
              <a:defRPr/>
            </a:pPr>
            <a:fld id="{EC8E1BF6-720D-4AF3-87A4-F07EB22372BA}"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40744645-D25E-424C-BEC0-5433C7B1B428}"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24"/>
          <p:cNvSpPr>
            <a:spLocks noGrp="1" noChangeArrowheads="1"/>
          </p:cNvSpPr>
          <p:nvPr>
            <p:ph type="dt" sz="half" idx="10"/>
          </p:nvPr>
        </p:nvSpPr>
        <p:spPr>
          <a:ln/>
        </p:spPr>
        <p:txBody>
          <a:bodyPr/>
          <a:lstStyle>
            <a:lvl1pPr>
              <a:defRPr/>
            </a:lvl1pPr>
          </a:lstStyle>
          <a:p>
            <a:pPr>
              <a:defRPr/>
            </a:pPr>
            <a:endParaRPr lang="en-GB"/>
          </a:p>
        </p:txBody>
      </p:sp>
      <p:sp>
        <p:nvSpPr>
          <p:cNvPr id="6" name="Rectangle 25"/>
          <p:cNvSpPr>
            <a:spLocks noGrp="1" noChangeArrowheads="1"/>
          </p:cNvSpPr>
          <p:nvPr>
            <p:ph type="ftr" sz="quarter" idx="11"/>
          </p:nvPr>
        </p:nvSpPr>
        <p:spPr>
          <a:ln/>
        </p:spPr>
        <p:txBody>
          <a:bodyPr/>
          <a:lstStyle>
            <a:lvl1pPr>
              <a:defRPr/>
            </a:lvl1pPr>
          </a:lstStyle>
          <a:p>
            <a:pPr>
              <a:defRPr/>
            </a:pPr>
            <a:endParaRPr lang="en-GB"/>
          </a:p>
        </p:txBody>
      </p:sp>
      <p:sp>
        <p:nvSpPr>
          <p:cNvPr id="7" name="Rectangle 26"/>
          <p:cNvSpPr>
            <a:spLocks noGrp="1" noChangeArrowheads="1"/>
          </p:cNvSpPr>
          <p:nvPr>
            <p:ph type="sldNum" sz="quarter" idx="12"/>
          </p:nvPr>
        </p:nvSpPr>
        <p:spPr>
          <a:ln/>
        </p:spPr>
        <p:txBody>
          <a:bodyPr/>
          <a:lstStyle>
            <a:lvl1pPr>
              <a:defRPr/>
            </a:lvl1pPr>
          </a:lstStyle>
          <a:p>
            <a:pPr>
              <a:defRPr/>
            </a:pPr>
            <a:fld id="{1948BFD4-BC90-4A06-9E21-2AB7475B3903}"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6275"/>
                <a:invGamma/>
              </a:schemeClr>
            </a:gs>
            <a:gs pos="100000">
              <a:schemeClr val="bg1"/>
            </a:gs>
          </a:gsLst>
          <a:lin ang="5400000" scaled="1"/>
        </a:gradFill>
        <a:effectLst/>
      </p:bgPr>
    </p:bg>
    <p:spTree>
      <p:nvGrpSpPr>
        <p:cNvPr id="1" name=""/>
        <p:cNvGrpSpPr/>
        <p:nvPr/>
      </p:nvGrpSpPr>
      <p:grpSpPr>
        <a:xfrm>
          <a:off x="0" y="0"/>
          <a:ext cx="0" cy="0"/>
          <a:chOff x="0" y="0"/>
          <a:chExt cx="0" cy="0"/>
        </a:xfrm>
      </p:grpSpPr>
      <p:grpSp>
        <p:nvGrpSpPr>
          <p:cNvPr id="4098" name="Group 2"/>
          <p:cNvGrpSpPr>
            <a:grpSpLocks/>
          </p:cNvGrpSpPr>
          <p:nvPr/>
        </p:nvGrpSpPr>
        <p:grpSpPr bwMode="auto">
          <a:xfrm>
            <a:off x="0" y="0"/>
            <a:ext cx="9144000" cy="6858000"/>
            <a:chOff x="0" y="0"/>
            <a:chExt cx="5760" cy="4320"/>
          </a:xfrm>
        </p:grpSpPr>
        <p:sp>
          <p:nvSpPr>
            <p:cNvPr id="4099" name="Freeform 3"/>
            <p:cNvSpPr>
              <a:spLocks/>
            </p:cNvSpPr>
            <p:nvPr/>
          </p:nvSpPr>
          <p:spPr bwMode="hidden">
            <a:xfrm>
              <a:off x="0" y="3072"/>
              <a:ext cx="5760" cy="1248"/>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s>
                <a:gs pos="100000">
                  <a:schemeClr val="accent2"/>
                </a:gs>
              </a:gsLst>
              <a:lin ang="5400000" scaled="1"/>
            </a:gradFill>
            <a:ln w="9525">
              <a:noFill/>
              <a:round/>
              <a:headEnd/>
              <a:tailEnd/>
            </a:ln>
          </p:spPr>
          <p:txBody>
            <a:bodyPr/>
            <a:lstStyle/>
            <a:p>
              <a:pPr>
                <a:defRPr/>
              </a:pPr>
              <a:endParaRPr lang="en-GB"/>
            </a:p>
          </p:txBody>
        </p:sp>
        <p:sp>
          <p:nvSpPr>
            <p:cNvPr id="2" name="Freeform 4"/>
            <p:cNvSpPr>
              <a:spLocks/>
            </p:cNvSpPr>
            <p:nvPr/>
          </p:nvSpPr>
          <p:spPr bwMode="hidden">
            <a:xfrm>
              <a:off x="0" y="0"/>
              <a:ext cx="5760" cy="3072"/>
            </a:xfrm>
            <a:custGeom>
              <a:avLst/>
              <a:gdLst/>
              <a:ahLst/>
              <a:cxnLst>
                <a:cxn ang="0">
                  <a:pos x="6027" y="2296"/>
                </a:cxn>
                <a:cxn ang="0">
                  <a:pos x="0" y="2296"/>
                </a:cxn>
                <a:cxn ang="0">
                  <a:pos x="0" y="0"/>
                </a:cxn>
                <a:cxn ang="0">
                  <a:pos x="6027" y="0"/>
                </a:cxn>
                <a:cxn ang="0">
                  <a:pos x="6027" y="2296"/>
                </a:cxn>
                <a:cxn ang="0">
                  <a:pos x="6027" y="2296"/>
                </a:cxn>
              </a:cxnLst>
              <a:rect l="0" t="0" r="r" b="b"/>
              <a:pathLst>
                <a:path w="6027" h="2296">
                  <a:moveTo>
                    <a:pt x="6027" y="2296"/>
                  </a:moveTo>
                  <a:lnTo>
                    <a:pt x="0" y="2296"/>
                  </a:lnTo>
                  <a:lnTo>
                    <a:pt x="0" y="0"/>
                  </a:lnTo>
                  <a:lnTo>
                    <a:pt x="6027" y="0"/>
                  </a:lnTo>
                  <a:lnTo>
                    <a:pt x="6027" y="2296"/>
                  </a:lnTo>
                  <a:lnTo>
                    <a:pt x="6027" y="2296"/>
                  </a:lnTo>
                  <a:close/>
                </a:path>
              </a:pathLst>
            </a:custGeom>
            <a:gradFill rotWithShape="0">
              <a:gsLst>
                <a:gs pos="0">
                  <a:schemeClr val="bg1">
                    <a:gamma/>
                    <a:shade val="46275"/>
                    <a:invGamma/>
                  </a:schemeClr>
                </a:gs>
                <a:gs pos="100000">
                  <a:schemeClr val="bg1"/>
                </a:gs>
              </a:gsLst>
              <a:lin ang="5400000" scaled="1"/>
            </a:gradFill>
            <a:ln w="9525">
              <a:noFill/>
              <a:round/>
              <a:headEnd/>
              <a:tailEnd/>
            </a:ln>
          </p:spPr>
          <p:txBody>
            <a:bodyPr/>
            <a:lstStyle/>
            <a:p>
              <a:pPr>
                <a:defRPr/>
              </a:pPr>
              <a:endParaRPr lang="en-GB"/>
            </a:p>
          </p:txBody>
        </p:sp>
      </p:grpSp>
      <p:sp>
        <p:nvSpPr>
          <p:cNvPr id="4101" name="Freeform 5"/>
          <p:cNvSpPr>
            <a:spLocks/>
          </p:cNvSpPr>
          <p:nvPr/>
        </p:nvSpPr>
        <p:spPr bwMode="hidden">
          <a:xfrm>
            <a:off x="6248400" y="6262688"/>
            <a:ext cx="2895600" cy="609600"/>
          </a:xfrm>
          <a:custGeom>
            <a:avLst/>
            <a:gdLst/>
            <a:ahLst/>
            <a:cxnLst>
              <a:cxn ang="0">
                <a:pos x="5748" y="246"/>
              </a:cxn>
              <a:cxn ang="0">
                <a:pos x="0" y="246"/>
              </a:cxn>
              <a:cxn ang="0">
                <a:pos x="0" y="0"/>
              </a:cxn>
              <a:cxn ang="0">
                <a:pos x="5748" y="0"/>
              </a:cxn>
              <a:cxn ang="0">
                <a:pos x="5748" y="246"/>
              </a:cxn>
              <a:cxn ang="0">
                <a:pos x="5748" y="246"/>
              </a:cxn>
            </a:cxnLst>
            <a:rect l="0" t="0" r="r" b="b"/>
            <a:pathLst>
              <a:path w="5748" h="246">
                <a:moveTo>
                  <a:pt x="5748" y="246"/>
                </a:moveTo>
                <a:lnTo>
                  <a:pt x="0" y="246"/>
                </a:lnTo>
                <a:lnTo>
                  <a:pt x="0" y="0"/>
                </a:lnTo>
                <a:lnTo>
                  <a:pt x="5748" y="0"/>
                </a:lnTo>
                <a:lnTo>
                  <a:pt x="5748" y="246"/>
                </a:lnTo>
                <a:lnTo>
                  <a:pt x="5748" y="246"/>
                </a:lnTo>
                <a:close/>
              </a:path>
            </a:pathLst>
          </a:custGeom>
          <a:gradFill rotWithShape="0">
            <a:gsLst>
              <a:gs pos="0">
                <a:schemeClr val="bg1"/>
              </a:gs>
              <a:gs pos="100000">
                <a:schemeClr val="hlink"/>
              </a:gs>
            </a:gsLst>
            <a:lin ang="18900000" scaled="1"/>
          </a:gradFill>
          <a:ln w="9525">
            <a:noFill/>
            <a:round/>
            <a:headEnd/>
            <a:tailEnd/>
          </a:ln>
        </p:spPr>
        <p:txBody>
          <a:bodyPr/>
          <a:lstStyle/>
          <a:p>
            <a:pPr>
              <a:defRPr/>
            </a:pPr>
            <a:endParaRPr lang="en-GB"/>
          </a:p>
        </p:txBody>
      </p:sp>
      <p:grpSp>
        <p:nvGrpSpPr>
          <p:cNvPr id="4100" name="Group 6"/>
          <p:cNvGrpSpPr>
            <a:grpSpLocks/>
          </p:cNvGrpSpPr>
          <p:nvPr/>
        </p:nvGrpSpPr>
        <p:grpSpPr bwMode="auto">
          <a:xfrm>
            <a:off x="0" y="6019800"/>
            <a:ext cx="7848600" cy="857250"/>
            <a:chOff x="0" y="3792"/>
            <a:chExt cx="4944" cy="540"/>
          </a:xfrm>
        </p:grpSpPr>
        <p:sp>
          <p:nvSpPr>
            <p:cNvPr id="3" name="Freeform 7"/>
            <p:cNvSpPr>
              <a:spLocks/>
            </p:cNvSpPr>
            <p:nvPr userDrawn="1"/>
          </p:nvSpPr>
          <p:spPr bwMode="ltGray">
            <a:xfrm>
              <a:off x="1488" y="3792"/>
              <a:ext cx="3240" cy="536"/>
            </a:xfrm>
            <a:custGeom>
              <a:avLst/>
              <a:gdLst/>
              <a:ahLst/>
              <a:cxnLst>
                <a:cxn ang="0">
                  <a:pos x="3132" y="469"/>
                </a:cxn>
                <a:cxn ang="0">
                  <a:pos x="2995" y="395"/>
                </a:cxn>
                <a:cxn ang="0">
                  <a:pos x="2911" y="375"/>
                </a:cxn>
                <a:cxn ang="0">
                  <a:pos x="2678" y="228"/>
                </a:cxn>
                <a:cxn ang="0">
                  <a:pos x="2553" y="74"/>
                </a:cxn>
                <a:cxn ang="0">
                  <a:pos x="2457" y="7"/>
                </a:cxn>
                <a:cxn ang="0">
                  <a:pos x="2403" y="47"/>
                </a:cxn>
                <a:cxn ang="0">
                  <a:pos x="2289" y="74"/>
                </a:cxn>
                <a:cxn ang="0">
                  <a:pos x="2134" y="74"/>
                </a:cxn>
                <a:cxn ang="0">
                  <a:pos x="2044" y="128"/>
                </a:cxn>
                <a:cxn ang="0">
                  <a:pos x="1775" y="222"/>
                </a:cxn>
                <a:cxn ang="0">
                  <a:pos x="1602" y="181"/>
                </a:cxn>
                <a:cxn ang="0">
                  <a:pos x="1560" y="101"/>
                </a:cxn>
                <a:cxn ang="0">
                  <a:pos x="1542" y="87"/>
                </a:cxn>
                <a:cxn ang="0">
                  <a:pos x="1446" y="60"/>
                </a:cxn>
                <a:cxn ang="0">
                  <a:pos x="1375" y="74"/>
                </a:cxn>
                <a:cxn ang="0">
                  <a:pos x="1309" y="87"/>
                </a:cxn>
                <a:cxn ang="0">
                  <a:pos x="1243" y="13"/>
                </a:cxn>
                <a:cxn ang="0">
                  <a:pos x="1225" y="0"/>
                </a:cxn>
                <a:cxn ang="0">
                  <a:pos x="1189" y="0"/>
                </a:cxn>
                <a:cxn ang="0">
                  <a:pos x="1106" y="34"/>
                </a:cxn>
                <a:cxn ang="0">
                  <a:pos x="1106" y="34"/>
                </a:cxn>
                <a:cxn ang="0">
                  <a:pos x="1094" y="40"/>
                </a:cxn>
                <a:cxn ang="0">
                  <a:pos x="1070" y="54"/>
                </a:cxn>
                <a:cxn ang="0">
                  <a:pos x="1034" y="74"/>
                </a:cxn>
                <a:cxn ang="0">
                  <a:pos x="1004" y="74"/>
                </a:cxn>
                <a:cxn ang="0">
                  <a:pos x="986" y="74"/>
                </a:cxn>
                <a:cxn ang="0">
                  <a:pos x="956" y="81"/>
                </a:cxn>
                <a:cxn ang="0">
                  <a:pos x="920" y="94"/>
                </a:cxn>
                <a:cxn ang="0">
                  <a:pos x="884" y="107"/>
                </a:cxn>
                <a:cxn ang="0">
                  <a:pos x="843" y="128"/>
                </a:cxn>
                <a:cxn ang="0">
                  <a:pos x="813" y="141"/>
                </a:cxn>
                <a:cxn ang="0">
                  <a:pos x="789" y="148"/>
                </a:cxn>
                <a:cxn ang="0">
                  <a:pos x="783" y="154"/>
                </a:cxn>
                <a:cxn ang="0">
                  <a:pos x="556" y="228"/>
                </a:cxn>
                <a:cxn ang="0">
                  <a:pos x="394" y="294"/>
                </a:cxn>
                <a:cxn ang="0">
                  <a:pos x="107" y="462"/>
                </a:cxn>
                <a:cxn ang="0">
                  <a:pos x="0" y="536"/>
                </a:cxn>
                <a:cxn ang="0">
                  <a:pos x="3240" y="536"/>
                </a:cxn>
                <a:cxn ang="0">
                  <a:pos x="3132" y="469"/>
                </a:cxn>
                <a:cxn ang="0">
                  <a:pos x="3132" y="469"/>
                </a:cxn>
              </a:cxnLst>
              <a:rect l="0" t="0" r="r" b="b"/>
              <a:pathLst>
                <a:path w="3240" h="536">
                  <a:moveTo>
                    <a:pt x="3132" y="469"/>
                  </a:moveTo>
                  <a:lnTo>
                    <a:pt x="2995" y="395"/>
                  </a:lnTo>
                  <a:lnTo>
                    <a:pt x="2911" y="375"/>
                  </a:lnTo>
                  <a:lnTo>
                    <a:pt x="2678" y="228"/>
                  </a:lnTo>
                  <a:lnTo>
                    <a:pt x="2553" y="74"/>
                  </a:lnTo>
                  <a:lnTo>
                    <a:pt x="2457" y="7"/>
                  </a:lnTo>
                  <a:lnTo>
                    <a:pt x="2403" y="47"/>
                  </a:lnTo>
                  <a:lnTo>
                    <a:pt x="2289" y="74"/>
                  </a:lnTo>
                  <a:lnTo>
                    <a:pt x="2134" y="74"/>
                  </a:lnTo>
                  <a:lnTo>
                    <a:pt x="2044" y="128"/>
                  </a:lnTo>
                  <a:lnTo>
                    <a:pt x="1775" y="222"/>
                  </a:lnTo>
                  <a:lnTo>
                    <a:pt x="1602" y="181"/>
                  </a:lnTo>
                  <a:lnTo>
                    <a:pt x="1560" y="101"/>
                  </a:lnTo>
                  <a:lnTo>
                    <a:pt x="1542" y="87"/>
                  </a:lnTo>
                  <a:lnTo>
                    <a:pt x="1446" y="60"/>
                  </a:lnTo>
                  <a:lnTo>
                    <a:pt x="1375" y="74"/>
                  </a:lnTo>
                  <a:lnTo>
                    <a:pt x="1309" y="87"/>
                  </a:lnTo>
                  <a:lnTo>
                    <a:pt x="1243" y="13"/>
                  </a:lnTo>
                  <a:lnTo>
                    <a:pt x="1225" y="0"/>
                  </a:lnTo>
                  <a:lnTo>
                    <a:pt x="1189" y="0"/>
                  </a:lnTo>
                  <a:lnTo>
                    <a:pt x="1106" y="34"/>
                  </a:lnTo>
                  <a:lnTo>
                    <a:pt x="1106" y="34"/>
                  </a:lnTo>
                  <a:lnTo>
                    <a:pt x="1094" y="40"/>
                  </a:lnTo>
                  <a:lnTo>
                    <a:pt x="1070" y="54"/>
                  </a:lnTo>
                  <a:lnTo>
                    <a:pt x="1034" y="74"/>
                  </a:lnTo>
                  <a:lnTo>
                    <a:pt x="1004" y="74"/>
                  </a:lnTo>
                  <a:lnTo>
                    <a:pt x="986" y="74"/>
                  </a:lnTo>
                  <a:lnTo>
                    <a:pt x="956" y="81"/>
                  </a:lnTo>
                  <a:lnTo>
                    <a:pt x="920" y="94"/>
                  </a:lnTo>
                  <a:lnTo>
                    <a:pt x="884" y="107"/>
                  </a:lnTo>
                  <a:lnTo>
                    <a:pt x="843" y="128"/>
                  </a:lnTo>
                  <a:lnTo>
                    <a:pt x="813" y="141"/>
                  </a:lnTo>
                  <a:lnTo>
                    <a:pt x="789" y="148"/>
                  </a:lnTo>
                  <a:lnTo>
                    <a:pt x="783" y="154"/>
                  </a:lnTo>
                  <a:lnTo>
                    <a:pt x="556" y="228"/>
                  </a:lnTo>
                  <a:lnTo>
                    <a:pt x="394" y="294"/>
                  </a:lnTo>
                  <a:lnTo>
                    <a:pt x="107" y="462"/>
                  </a:lnTo>
                  <a:lnTo>
                    <a:pt x="0" y="536"/>
                  </a:lnTo>
                  <a:lnTo>
                    <a:pt x="3240" y="536"/>
                  </a:lnTo>
                  <a:lnTo>
                    <a:pt x="3132" y="469"/>
                  </a:lnTo>
                  <a:lnTo>
                    <a:pt x="3132" y="469"/>
                  </a:lnTo>
                  <a:close/>
                </a:path>
              </a:pathLst>
            </a:custGeom>
            <a:gradFill rotWithShape="0">
              <a:gsLst>
                <a:gs pos="0">
                  <a:schemeClr val="bg2">
                    <a:gamma/>
                    <a:tint val="66667"/>
                    <a:invGamma/>
                  </a:schemeClr>
                </a:gs>
                <a:gs pos="100000">
                  <a:schemeClr val="bg2"/>
                </a:gs>
              </a:gsLst>
              <a:lin ang="5400000" scaled="1"/>
            </a:gradFill>
            <a:ln w="9525">
              <a:noFill/>
              <a:round/>
              <a:headEnd/>
              <a:tailEnd/>
            </a:ln>
          </p:spPr>
          <p:txBody>
            <a:bodyPr/>
            <a:lstStyle/>
            <a:p>
              <a:pPr>
                <a:defRPr/>
              </a:pPr>
              <a:endParaRPr lang="en-GB"/>
            </a:p>
          </p:txBody>
        </p:sp>
        <p:grpSp>
          <p:nvGrpSpPr>
            <p:cNvPr id="4" name="Group 8"/>
            <p:cNvGrpSpPr>
              <a:grpSpLocks/>
            </p:cNvGrpSpPr>
            <p:nvPr userDrawn="1"/>
          </p:nvGrpSpPr>
          <p:grpSpPr bwMode="auto">
            <a:xfrm>
              <a:off x="2486" y="3792"/>
              <a:ext cx="2458" cy="540"/>
              <a:chOff x="2486" y="3792"/>
              <a:chExt cx="2458" cy="540"/>
            </a:xfrm>
          </p:grpSpPr>
          <p:sp>
            <p:nvSpPr>
              <p:cNvPr id="4105" name="Freeform 9"/>
              <p:cNvSpPr>
                <a:spLocks/>
              </p:cNvSpPr>
              <p:nvPr userDrawn="1"/>
            </p:nvSpPr>
            <p:spPr bwMode="ltGray">
              <a:xfrm>
                <a:off x="3948" y="3799"/>
                <a:ext cx="996" cy="533"/>
              </a:xfrm>
              <a:custGeom>
                <a:avLst/>
                <a:gdLst/>
                <a:ahLst/>
                <a:cxnLst>
                  <a:cxn ang="0">
                    <a:pos x="636" y="373"/>
                  </a:cxn>
                  <a:cxn ang="0">
                    <a:pos x="495" y="370"/>
                  </a:cxn>
                  <a:cxn ang="0">
                    <a:pos x="280" y="249"/>
                  </a:cxn>
                  <a:cxn ang="0">
                    <a:pos x="127" y="66"/>
                  </a:cxn>
                  <a:cxn ang="0">
                    <a:pos x="0" y="0"/>
                  </a:cxn>
                  <a:cxn ang="0">
                    <a:pos x="22" y="26"/>
                  </a:cxn>
                  <a:cxn ang="0">
                    <a:pos x="0" y="65"/>
                  </a:cxn>
                  <a:cxn ang="0">
                    <a:pos x="30" y="119"/>
                  </a:cxn>
                  <a:cxn ang="0">
                    <a:pos x="75" y="243"/>
                  </a:cxn>
                  <a:cxn ang="0">
                    <a:pos x="45" y="422"/>
                  </a:cxn>
                  <a:cxn ang="0">
                    <a:pos x="200" y="329"/>
                  </a:cxn>
                  <a:cxn ang="0">
                    <a:pos x="612" y="533"/>
                  </a:cxn>
                  <a:cxn ang="0">
                    <a:pos x="996" y="529"/>
                  </a:cxn>
                  <a:cxn ang="0">
                    <a:pos x="828" y="473"/>
                  </a:cxn>
                  <a:cxn ang="0">
                    <a:pos x="636" y="373"/>
                  </a:cxn>
                </a:cxnLst>
                <a:rect l="0" t="0" r="r" b="b"/>
                <a:pathLst>
                  <a:path w="996" h="533">
                    <a:moveTo>
                      <a:pt x="636" y="373"/>
                    </a:moveTo>
                    <a:lnTo>
                      <a:pt x="495" y="370"/>
                    </a:lnTo>
                    <a:lnTo>
                      <a:pt x="280" y="249"/>
                    </a:lnTo>
                    <a:lnTo>
                      <a:pt x="127" y="66"/>
                    </a:lnTo>
                    <a:lnTo>
                      <a:pt x="0" y="0"/>
                    </a:lnTo>
                    <a:lnTo>
                      <a:pt x="22" y="26"/>
                    </a:lnTo>
                    <a:lnTo>
                      <a:pt x="0" y="65"/>
                    </a:lnTo>
                    <a:lnTo>
                      <a:pt x="30" y="119"/>
                    </a:lnTo>
                    <a:lnTo>
                      <a:pt x="75" y="243"/>
                    </a:lnTo>
                    <a:lnTo>
                      <a:pt x="45" y="422"/>
                    </a:lnTo>
                    <a:lnTo>
                      <a:pt x="200" y="329"/>
                    </a:lnTo>
                    <a:lnTo>
                      <a:pt x="612" y="533"/>
                    </a:lnTo>
                    <a:lnTo>
                      <a:pt x="996" y="529"/>
                    </a:lnTo>
                    <a:lnTo>
                      <a:pt x="828" y="473"/>
                    </a:lnTo>
                    <a:lnTo>
                      <a:pt x="636" y="373"/>
                    </a:lnTo>
                    <a:close/>
                  </a:path>
                </a:pathLst>
              </a:custGeom>
              <a:solidFill>
                <a:schemeClr val="bg2"/>
              </a:solidFill>
              <a:ln w="9525">
                <a:noFill/>
                <a:round/>
                <a:headEnd/>
                <a:tailEnd/>
              </a:ln>
            </p:spPr>
            <p:txBody>
              <a:bodyPr/>
              <a:lstStyle/>
              <a:p>
                <a:pPr>
                  <a:defRPr/>
                </a:pPr>
                <a:endParaRPr lang="en-GB"/>
              </a:p>
            </p:txBody>
          </p:sp>
          <p:sp>
            <p:nvSpPr>
              <p:cNvPr id="4106" name="Freeform 10"/>
              <p:cNvSpPr>
                <a:spLocks/>
              </p:cNvSpPr>
              <p:nvPr userDrawn="1"/>
            </p:nvSpPr>
            <p:spPr bwMode="ltGray">
              <a:xfrm>
                <a:off x="2677" y="3792"/>
                <a:ext cx="186" cy="395"/>
              </a:xfrm>
              <a:custGeom>
                <a:avLst/>
                <a:gdLst/>
                <a:ahLst/>
                <a:cxnLst>
                  <a:cxn ang="0">
                    <a:pos x="36" y="0"/>
                  </a:cxn>
                  <a:cxn ang="0">
                    <a:pos x="54" y="18"/>
                  </a:cxn>
                  <a:cxn ang="0">
                    <a:pos x="24" y="30"/>
                  </a:cxn>
                  <a:cxn ang="0">
                    <a:pos x="18" y="66"/>
                  </a:cxn>
                  <a:cxn ang="0">
                    <a:pos x="42" y="114"/>
                  </a:cxn>
                  <a:cxn ang="0">
                    <a:pos x="48" y="162"/>
                  </a:cxn>
                  <a:cxn ang="0">
                    <a:pos x="0" y="353"/>
                  </a:cxn>
                  <a:cxn ang="0">
                    <a:pos x="54" y="233"/>
                  </a:cxn>
                  <a:cxn ang="0">
                    <a:pos x="84" y="216"/>
                  </a:cxn>
                  <a:cxn ang="0">
                    <a:pos x="126" y="126"/>
                  </a:cxn>
                  <a:cxn ang="0">
                    <a:pos x="144" y="120"/>
                  </a:cxn>
                  <a:cxn ang="0">
                    <a:pos x="144" y="90"/>
                  </a:cxn>
                  <a:cxn ang="0">
                    <a:pos x="186" y="66"/>
                  </a:cxn>
                  <a:cxn ang="0">
                    <a:pos x="162" y="60"/>
                  </a:cxn>
                  <a:cxn ang="0">
                    <a:pos x="36" y="0"/>
                  </a:cxn>
                  <a:cxn ang="0">
                    <a:pos x="36" y="0"/>
                  </a:cxn>
                </a:cxnLst>
                <a:rect l="0" t="0" r="r" b="b"/>
                <a:pathLst>
                  <a:path w="186" h="353">
                    <a:moveTo>
                      <a:pt x="36" y="0"/>
                    </a:moveTo>
                    <a:lnTo>
                      <a:pt x="54" y="18"/>
                    </a:lnTo>
                    <a:lnTo>
                      <a:pt x="24" y="30"/>
                    </a:lnTo>
                    <a:lnTo>
                      <a:pt x="18" y="66"/>
                    </a:lnTo>
                    <a:lnTo>
                      <a:pt x="42" y="114"/>
                    </a:lnTo>
                    <a:lnTo>
                      <a:pt x="48" y="162"/>
                    </a:lnTo>
                    <a:lnTo>
                      <a:pt x="0" y="353"/>
                    </a:lnTo>
                    <a:lnTo>
                      <a:pt x="54" y="233"/>
                    </a:lnTo>
                    <a:lnTo>
                      <a:pt x="84" y="216"/>
                    </a:lnTo>
                    <a:lnTo>
                      <a:pt x="126" y="126"/>
                    </a:lnTo>
                    <a:lnTo>
                      <a:pt x="144" y="120"/>
                    </a:lnTo>
                    <a:lnTo>
                      <a:pt x="144" y="90"/>
                    </a:lnTo>
                    <a:lnTo>
                      <a:pt x="186" y="66"/>
                    </a:lnTo>
                    <a:lnTo>
                      <a:pt x="162" y="60"/>
                    </a:lnTo>
                    <a:lnTo>
                      <a:pt x="36" y="0"/>
                    </a:lnTo>
                    <a:lnTo>
                      <a:pt x="36" y="0"/>
                    </a:lnTo>
                    <a:close/>
                  </a:path>
                </a:pathLst>
              </a:custGeom>
              <a:solidFill>
                <a:schemeClr val="bg2"/>
              </a:solidFill>
              <a:ln w="9525">
                <a:noFill/>
                <a:round/>
                <a:headEnd/>
                <a:tailEnd/>
              </a:ln>
            </p:spPr>
            <p:txBody>
              <a:bodyPr/>
              <a:lstStyle/>
              <a:p>
                <a:pPr>
                  <a:defRPr/>
                </a:pPr>
                <a:endParaRPr lang="en-GB"/>
              </a:p>
            </p:txBody>
          </p:sp>
          <p:sp>
            <p:nvSpPr>
              <p:cNvPr id="4107" name="Freeform 11"/>
              <p:cNvSpPr>
                <a:spLocks/>
              </p:cNvSpPr>
              <p:nvPr userDrawn="1"/>
            </p:nvSpPr>
            <p:spPr bwMode="ltGray">
              <a:xfrm>
                <a:off x="3030" y="3893"/>
                <a:ext cx="378" cy="271"/>
              </a:xfrm>
              <a:custGeom>
                <a:avLst/>
                <a:gdLst/>
                <a:ahLst/>
                <a:cxnLst>
                  <a:cxn ang="0">
                    <a:pos x="18" y="0"/>
                  </a:cxn>
                  <a:cxn ang="0">
                    <a:pos x="12" y="13"/>
                  </a:cxn>
                  <a:cxn ang="0">
                    <a:pos x="0" y="40"/>
                  </a:cxn>
                  <a:cxn ang="0">
                    <a:pos x="60" y="121"/>
                  </a:cxn>
                  <a:cxn ang="0">
                    <a:pos x="310" y="271"/>
                  </a:cxn>
                  <a:cxn ang="0">
                    <a:pos x="290" y="139"/>
                  </a:cxn>
                  <a:cxn ang="0">
                    <a:pos x="378" y="76"/>
                  </a:cxn>
                  <a:cxn ang="0">
                    <a:pos x="251" y="94"/>
                  </a:cxn>
                  <a:cxn ang="0">
                    <a:pos x="90" y="54"/>
                  </a:cxn>
                  <a:cxn ang="0">
                    <a:pos x="18" y="0"/>
                  </a:cxn>
                  <a:cxn ang="0">
                    <a:pos x="18" y="0"/>
                  </a:cxn>
                </a:cxnLst>
                <a:rect l="0" t="0" r="r" b="b"/>
                <a:pathLst>
                  <a:path w="378" h="271">
                    <a:moveTo>
                      <a:pt x="18" y="0"/>
                    </a:moveTo>
                    <a:lnTo>
                      <a:pt x="12" y="13"/>
                    </a:lnTo>
                    <a:lnTo>
                      <a:pt x="0" y="40"/>
                    </a:lnTo>
                    <a:lnTo>
                      <a:pt x="60" y="121"/>
                    </a:lnTo>
                    <a:lnTo>
                      <a:pt x="310" y="271"/>
                    </a:lnTo>
                    <a:lnTo>
                      <a:pt x="290" y="139"/>
                    </a:lnTo>
                    <a:lnTo>
                      <a:pt x="378" y="76"/>
                    </a:lnTo>
                    <a:lnTo>
                      <a:pt x="251" y="94"/>
                    </a:lnTo>
                    <a:lnTo>
                      <a:pt x="90" y="54"/>
                    </a:lnTo>
                    <a:lnTo>
                      <a:pt x="18" y="0"/>
                    </a:lnTo>
                    <a:lnTo>
                      <a:pt x="18" y="0"/>
                    </a:lnTo>
                    <a:close/>
                  </a:path>
                </a:pathLst>
              </a:custGeom>
              <a:solidFill>
                <a:schemeClr val="bg2"/>
              </a:solidFill>
              <a:ln w="9525">
                <a:noFill/>
                <a:round/>
                <a:headEnd/>
                <a:tailEnd/>
              </a:ln>
            </p:spPr>
            <p:txBody>
              <a:bodyPr/>
              <a:lstStyle/>
              <a:p>
                <a:pPr>
                  <a:defRPr/>
                </a:pPr>
                <a:endParaRPr lang="en-GB"/>
              </a:p>
            </p:txBody>
          </p:sp>
          <p:sp>
            <p:nvSpPr>
              <p:cNvPr id="4108" name="Freeform 12"/>
              <p:cNvSpPr>
                <a:spLocks/>
              </p:cNvSpPr>
              <p:nvPr userDrawn="1"/>
            </p:nvSpPr>
            <p:spPr bwMode="ltGray">
              <a:xfrm>
                <a:off x="3628" y="3866"/>
                <a:ext cx="155" cy="74"/>
              </a:xfrm>
              <a:custGeom>
                <a:avLst/>
                <a:gdLst/>
                <a:ahLst/>
                <a:cxnLst>
                  <a:cxn ang="0">
                    <a:pos x="114" y="0"/>
                  </a:cxn>
                  <a:cxn ang="0">
                    <a:pos x="0" y="0"/>
                  </a:cxn>
                  <a:cxn ang="0">
                    <a:pos x="0" y="0"/>
                  </a:cxn>
                  <a:cxn ang="0">
                    <a:pos x="6" y="6"/>
                  </a:cxn>
                  <a:cxn ang="0">
                    <a:pos x="6" y="18"/>
                  </a:cxn>
                  <a:cxn ang="0">
                    <a:pos x="0" y="24"/>
                  </a:cxn>
                  <a:cxn ang="0">
                    <a:pos x="78" y="60"/>
                  </a:cxn>
                  <a:cxn ang="0">
                    <a:pos x="96" y="42"/>
                  </a:cxn>
                  <a:cxn ang="0">
                    <a:pos x="155" y="66"/>
                  </a:cxn>
                  <a:cxn ang="0">
                    <a:pos x="126" y="24"/>
                  </a:cxn>
                  <a:cxn ang="0">
                    <a:pos x="149" y="0"/>
                  </a:cxn>
                  <a:cxn ang="0">
                    <a:pos x="114" y="0"/>
                  </a:cxn>
                  <a:cxn ang="0">
                    <a:pos x="114" y="0"/>
                  </a:cxn>
                </a:cxnLst>
                <a:rect l="0" t="0" r="r" b="b"/>
                <a:pathLst>
                  <a:path w="155" h="66">
                    <a:moveTo>
                      <a:pt x="114" y="0"/>
                    </a:moveTo>
                    <a:lnTo>
                      <a:pt x="0" y="0"/>
                    </a:lnTo>
                    <a:lnTo>
                      <a:pt x="0" y="0"/>
                    </a:lnTo>
                    <a:lnTo>
                      <a:pt x="6" y="6"/>
                    </a:lnTo>
                    <a:lnTo>
                      <a:pt x="6" y="18"/>
                    </a:lnTo>
                    <a:lnTo>
                      <a:pt x="0" y="24"/>
                    </a:lnTo>
                    <a:lnTo>
                      <a:pt x="78" y="60"/>
                    </a:lnTo>
                    <a:lnTo>
                      <a:pt x="96" y="42"/>
                    </a:lnTo>
                    <a:lnTo>
                      <a:pt x="155" y="66"/>
                    </a:lnTo>
                    <a:lnTo>
                      <a:pt x="126" y="24"/>
                    </a:lnTo>
                    <a:lnTo>
                      <a:pt x="149" y="0"/>
                    </a:lnTo>
                    <a:lnTo>
                      <a:pt x="114" y="0"/>
                    </a:lnTo>
                    <a:lnTo>
                      <a:pt x="114" y="0"/>
                    </a:lnTo>
                    <a:close/>
                  </a:path>
                </a:pathLst>
              </a:custGeom>
              <a:solidFill>
                <a:schemeClr val="bg2"/>
              </a:solidFill>
              <a:ln w="9525">
                <a:noFill/>
                <a:round/>
                <a:headEnd/>
                <a:tailEnd/>
              </a:ln>
            </p:spPr>
            <p:txBody>
              <a:bodyPr/>
              <a:lstStyle/>
              <a:p>
                <a:pPr>
                  <a:defRPr/>
                </a:pPr>
                <a:endParaRPr lang="en-GB"/>
              </a:p>
            </p:txBody>
          </p:sp>
          <p:sp>
            <p:nvSpPr>
              <p:cNvPr id="4109" name="Freeform 13"/>
              <p:cNvSpPr>
                <a:spLocks/>
              </p:cNvSpPr>
              <p:nvPr userDrawn="1"/>
            </p:nvSpPr>
            <p:spPr bwMode="ltGray">
              <a:xfrm>
                <a:off x="2486" y="3859"/>
                <a:ext cx="42" cy="81"/>
              </a:xfrm>
              <a:custGeom>
                <a:avLst/>
                <a:gdLst/>
                <a:ahLst/>
                <a:cxnLst>
                  <a:cxn ang="0">
                    <a:pos x="6" y="36"/>
                  </a:cxn>
                  <a:cxn ang="0">
                    <a:pos x="0" y="18"/>
                  </a:cxn>
                  <a:cxn ang="0">
                    <a:pos x="12" y="6"/>
                  </a:cxn>
                  <a:cxn ang="0">
                    <a:pos x="0" y="6"/>
                  </a:cxn>
                  <a:cxn ang="0">
                    <a:pos x="12" y="6"/>
                  </a:cxn>
                  <a:cxn ang="0">
                    <a:pos x="24" y="6"/>
                  </a:cxn>
                  <a:cxn ang="0">
                    <a:pos x="36" y="6"/>
                  </a:cxn>
                  <a:cxn ang="0">
                    <a:pos x="42" y="0"/>
                  </a:cxn>
                  <a:cxn ang="0">
                    <a:pos x="30" y="18"/>
                  </a:cxn>
                  <a:cxn ang="0">
                    <a:pos x="42" y="48"/>
                  </a:cxn>
                  <a:cxn ang="0">
                    <a:pos x="12" y="72"/>
                  </a:cxn>
                  <a:cxn ang="0">
                    <a:pos x="6" y="36"/>
                  </a:cxn>
                  <a:cxn ang="0">
                    <a:pos x="6" y="36"/>
                  </a:cxn>
                </a:cxnLst>
                <a:rect l="0" t="0" r="r" b="b"/>
                <a:pathLst>
                  <a:path w="42" h="72">
                    <a:moveTo>
                      <a:pt x="6" y="36"/>
                    </a:moveTo>
                    <a:lnTo>
                      <a:pt x="0" y="18"/>
                    </a:lnTo>
                    <a:lnTo>
                      <a:pt x="12" y="6"/>
                    </a:lnTo>
                    <a:lnTo>
                      <a:pt x="0" y="6"/>
                    </a:lnTo>
                    <a:lnTo>
                      <a:pt x="12" y="6"/>
                    </a:lnTo>
                    <a:lnTo>
                      <a:pt x="24" y="6"/>
                    </a:lnTo>
                    <a:lnTo>
                      <a:pt x="36" y="6"/>
                    </a:lnTo>
                    <a:lnTo>
                      <a:pt x="42" y="0"/>
                    </a:lnTo>
                    <a:lnTo>
                      <a:pt x="30" y="18"/>
                    </a:lnTo>
                    <a:lnTo>
                      <a:pt x="42" y="48"/>
                    </a:lnTo>
                    <a:lnTo>
                      <a:pt x="12" y="72"/>
                    </a:lnTo>
                    <a:lnTo>
                      <a:pt x="6" y="36"/>
                    </a:lnTo>
                    <a:lnTo>
                      <a:pt x="6" y="36"/>
                    </a:lnTo>
                    <a:close/>
                  </a:path>
                </a:pathLst>
              </a:custGeom>
              <a:solidFill>
                <a:schemeClr val="bg2"/>
              </a:solidFill>
              <a:ln w="9525">
                <a:noFill/>
                <a:round/>
                <a:headEnd/>
                <a:tailEnd/>
              </a:ln>
            </p:spPr>
            <p:txBody>
              <a:bodyPr/>
              <a:lstStyle/>
              <a:p>
                <a:pPr>
                  <a:defRPr/>
                </a:pPr>
                <a:endParaRPr lang="en-GB"/>
              </a:p>
            </p:txBody>
          </p:sp>
        </p:grpSp>
        <p:sp>
          <p:nvSpPr>
            <p:cNvPr id="4110" name="Freeform 14"/>
            <p:cNvSpPr>
              <a:spLocks/>
            </p:cNvSpPr>
            <p:nvPr userDrawn="1"/>
          </p:nvSpPr>
          <p:spPr bwMode="ltGray">
            <a:xfrm>
              <a:off x="0" y="3792"/>
              <a:ext cx="3976" cy="535"/>
            </a:xfrm>
            <a:custGeom>
              <a:avLst/>
              <a:gdLst/>
              <a:ahLst/>
              <a:cxnLst>
                <a:cxn ang="0">
                  <a:pos x="3976" y="527"/>
                </a:cxn>
                <a:cxn ang="0">
                  <a:pos x="3970" y="527"/>
                </a:cxn>
                <a:cxn ang="0">
                  <a:pos x="3844" y="509"/>
                </a:cxn>
                <a:cxn ang="0">
                  <a:pos x="2487" y="305"/>
                </a:cxn>
                <a:cxn ang="0">
                  <a:pos x="2039" y="36"/>
                </a:cxn>
                <a:cxn ang="0">
                  <a:pos x="1907" y="24"/>
                </a:cxn>
                <a:cxn ang="0">
                  <a:pos x="1883" y="54"/>
                </a:cxn>
                <a:cxn ang="0">
                  <a:pos x="1859" y="54"/>
                </a:cxn>
                <a:cxn ang="0">
                  <a:pos x="1830" y="30"/>
                </a:cxn>
                <a:cxn ang="0">
                  <a:pos x="1704" y="102"/>
                </a:cxn>
                <a:cxn ang="0">
                  <a:pos x="1608" y="126"/>
                </a:cxn>
                <a:cxn ang="0">
                  <a:pos x="1561" y="132"/>
                </a:cxn>
                <a:cxn ang="0">
                  <a:pos x="1495" y="102"/>
                </a:cxn>
                <a:cxn ang="0">
                  <a:pos x="1357" y="126"/>
                </a:cxn>
                <a:cxn ang="0">
                  <a:pos x="1285" y="24"/>
                </a:cxn>
                <a:cxn ang="0">
                  <a:pos x="1280" y="18"/>
                </a:cxn>
                <a:cxn ang="0">
                  <a:pos x="1262" y="12"/>
                </a:cxn>
                <a:cxn ang="0">
                  <a:pos x="1238" y="6"/>
                </a:cxn>
                <a:cxn ang="0">
                  <a:pos x="1220" y="0"/>
                </a:cxn>
                <a:cxn ang="0">
                  <a:pos x="1196" y="0"/>
                </a:cxn>
                <a:cxn ang="0">
                  <a:pos x="1166" y="0"/>
                </a:cxn>
                <a:cxn ang="0">
                  <a:pos x="1142" y="0"/>
                </a:cxn>
                <a:cxn ang="0">
                  <a:pos x="1136" y="0"/>
                </a:cxn>
                <a:cxn ang="0">
                  <a:pos x="1130" y="0"/>
                </a:cxn>
                <a:cxn ang="0">
                  <a:pos x="1124" y="6"/>
                </a:cxn>
                <a:cxn ang="0">
                  <a:pos x="1118" y="12"/>
                </a:cxn>
                <a:cxn ang="0">
                  <a:pos x="1100" y="18"/>
                </a:cxn>
                <a:cxn ang="0">
                  <a:pos x="1088" y="18"/>
                </a:cxn>
                <a:cxn ang="0">
                  <a:pos x="1070" y="24"/>
                </a:cxn>
                <a:cxn ang="0">
                  <a:pos x="1052" y="30"/>
                </a:cxn>
                <a:cxn ang="0">
                  <a:pos x="1034" y="36"/>
                </a:cxn>
                <a:cxn ang="0">
                  <a:pos x="1028" y="42"/>
                </a:cxn>
                <a:cxn ang="0">
                  <a:pos x="969" y="60"/>
                </a:cxn>
                <a:cxn ang="0">
                  <a:pos x="921" y="72"/>
                </a:cxn>
                <a:cxn ang="0">
                  <a:pos x="855" y="48"/>
                </a:cxn>
                <a:cxn ang="0">
                  <a:pos x="825" y="48"/>
                </a:cxn>
                <a:cxn ang="0">
                  <a:pos x="759" y="72"/>
                </a:cxn>
                <a:cxn ang="0">
                  <a:pos x="735" y="72"/>
                </a:cxn>
                <a:cxn ang="0">
                  <a:pos x="706" y="60"/>
                </a:cxn>
                <a:cxn ang="0">
                  <a:pos x="640" y="60"/>
                </a:cxn>
                <a:cxn ang="0">
                  <a:pos x="544" y="72"/>
                </a:cxn>
                <a:cxn ang="0">
                  <a:pos x="389" y="18"/>
                </a:cxn>
                <a:cxn ang="0">
                  <a:pos x="323" y="60"/>
                </a:cxn>
                <a:cxn ang="0">
                  <a:pos x="317" y="60"/>
                </a:cxn>
                <a:cxn ang="0">
                  <a:pos x="305" y="72"/>
                </a:cxn>
                <a:cxn ang="0">
                  <a:pos x="287" y="78"/>
                </a:cxn>
                <a:cxn ang="0">
                  <a:pos x="263" y="90"/>
                </a:cxn>
                <a:cxn ang="0">
                  <a:pos x="203" y="120"/>
                </a:cxn>
                <a:cxn ang="0">
                  <a:pos x="149" y="150"/>
                </a:cxn>
                <a:cxn ang="0">
                  <a:pos x="78" y="168"/>
                </a:cxn>
                <a:cxn ang="0">
                  <a:pos x="0" y="180"/>
                </a:cxn>
                <a:cxn ang="0">
                  <a:pos x="0" y="527"/>
                </a:cxn>
                <a:cxn ang="0">
                  <a:pos x="1010" y="527"/>
                </a:cxn>
                <a:cxn ang="0">
                  <a:pos x="3725" y="527"/>
                </a:cxn>
                <a:cxn ang="0">
                  <a:pos x="3976" y="527"/>
                </a:cxn>
                <a:cxn ang="0">
                  <a:pos x="3976" y="527"/>
                </a:cxn>
              </a:cxnLst>
              <a:rect l="0" t="0" r="r" b="b"/>
              <a:pathLst>
                <a:path w="3976" h="527">
                  <a:moveTo>
                    <a:pt x="3976" y="527"/>
                  </a:moveTo>
                  <a:lnTo>
                    <a:pt x="3970" y="527"/>
                  </a:lnTo>
                  <a:lnTo>
                    <a:pt x="3844" y="509"/>
                  </a:lnTo>
                  <a:lnTo>
                    <a:pt x="2487" y="305"/>
                  </a:lnTo>
                  <a:lnTo>
                    <a:pt x="2039" y="36"/>
                  </a:lnTo>
                  <a:lnTo>
                    <a:pt x="1907" y="24"/>
                  </a:lnTo>
                  <a:lnTo>
                    <a:pt x="1883" y="54"/>
                  </a:lnTo>
                  <a:lnTo>
                    <a:pt x="1859" y="54"/>
                  </a:lnTo>
                  <a:lnTo>
                    <a:pt x="1830" y="30"/>
                  </a:lnTo>
                  <a:lnTo>
                    <a:pt x="1704" y="102"/>
                  </a:lnTo>
                  <a:lnTo>
                    <a:pt x="1608" y="126"/>
                  </a:lnTo>
                  <a:lnTo>
                    <a:pt x="1561" y="132"/>
                  </a:lnTo>
                  <a:lnTo>
                    <a:pt x="1495" y="102"/>
                  </a:lnTo>
                  <a:lnTo>
                    <a:pt x="1357" y="126"/>
                  </a:lnTo>
                  <a:lnTo>
                    <a:pt x="1285" y="24"/>
                  </a:lnTo>
                  <a:lnTo>
                    <a:pt x="1280" y="18"/>
                  </a:lnTo>
                  <a:lnTo>
                    <a:pt x="1262" y="12"/>
                  </a:lnTo>
                  <a:lnTo>
                    <a:pt x="1238" y="6"/>
                  </a:lnTo>
                  <a:lnTo>
                    <a:pt x="1220" y="0"/>
                  </a:lnTo>
                  <a:lnTo>
                    <a:pt x="1196" y="0"/>
                  </a:lnTo>
                  <a:lnTo>
                    <a:pt x="1166" y="0"/>
                  </a:lnTo>
                  <a:lnTo>
                    <a:pt x="1142" y="0"/>
                  </a:lnTo>
                  <a:lnTo>
                    <a:pt x="1136" y="0"/>
                  </a:lnTo>
                  <a:lnTo>
                    <a:pt x="1130" y="0"/>
                  </a:lnTo>
                  <a:lnTo>
                    <a:pt x="1124" y="6"/>
                  </a:lnTo>
                  <a:lnTo>
                    <a:pt x="1118" y="12"/>
                  </a:lnTo>
                  <a:lnTo>
                    <a:pt x="1100" y="18"/>
                  </a:lnTo>
                  <a:lnTo>
                    <a:pt x="1088" y="18"/>
                  </a:lnTo>
                  <a:lnTo>
                    <a:pt x="1070" y="24"/>
                  </a:lnTo>
                  <a:lnTo>
                    <a:pt x="1052" y="30"/>
                  </a:lnTo>
                  <a:lnTo>
                    <a:pt x="1034" y="36"/>
                  </a:lnTo>
                  <a:lnTo>
                    <a:pt x="1028" y="42"/>
                  </a:lnTo>
                  <a:lnTo>
                    <a:pt x="969" y="60"/>
                  </a:lnTo>
                  <a:lnTo>
                    <a:pt x="921" y="72"/>
                  </a:lnTo>
                  <a:lnTo>
                    <a:pt x="855" y="48"/>
                  </a:lnTo>
                  <a:lnTo>
                    <a:pt x="825" y="48"/>
                  </a:lnTo>
                  <a:lnTo>
                    <a:pt x="759" y="72"/>
                  </a:lnTo>
                  <a:lnTo>
                    <a:pt x="735" y="72"/>
                  </a:lnTo>
                  <a:lnTo>
                    <a:pt x="706" y="60"/>
                  </a:lnTo>
                  <a:lnTo>
                    <a:pt x="640" y="60"/>
                  </a:lnTo>
                  <a:lnTo>
                    <a:pt x="544" y="72"/>
                  </a:lnTo>
                  <a:lnTo>
                    <a:pt x="389" y="18"/>
                  </a:lnTo>
                  <a:lnTo>
                    <a:pt x="323" y="60"/>
                  </a:lnTo>
                  <a:lnTo>
                    <a:pt x="317" y="60"/>
                  </a:lnTo>
                  <a:lnTo>
                    <a:pt x="305" y="72"/>
                  </a:lnTo>
                  <a:lnTo>
                    <a:pt x="287" y="78"/>
                  </a:lnTo>
                  <a:lnTo>
                    <a:pt x="263" y="90"/>
                  </a:lnTo>
                  <a:lnTo>
                    <a:pt x="203" y="120"/>
                  </a:lnTo>
                  <a:lnTo>
                    <a:pt x="149" y="150"/>
                  </a:lnTo>
                  <a:lnTo>
                    <a:pt x="78" y="168"/>
                  </a:lnTo>
                  <a:lnTo>
                    <a:pt x="0" y="180"/>
                  </a:lnTo>
                  <a:lnTo>
                    <a:pt x="0" y="527"/>
                  </a:lnTo>
                  <a:lnTo>
                    <a:pt x="1010" y="527"/>
                  </a:lnTo>
                  <a:lnTo>
                    <a:pt x="3725" y="527"/>
                  </a:lnTo>
                  <a:lnTo>
                    <a:pt x="3976" y="527"/>
                  </a:lnTo>
                  <a:lnTo>
                    <a:pt x="3976" y="527"/>
                  </a:lnTo>
                  <a:close/>
                </a:path>
              </a:pathLst>
            </a:custGeom>
            <a:gradFill rotWithShape="0">
              <a:gsLst>
                <a:gs pos="0">
                  <a:schemeClr val="bg2">
                    <a:gamma/>
                    <a:tint val="75686"/>
                    <a:invGamma/>
                  </a:schemeClr>
                </a:gs>
                <a:gs pos="100000">
                  <a:schemeClr val="bg2"/>
                </a:gs>
              </a:gsLst>
              <a:lin ang="5400000" scaled="1"/>
            </a:gradFill>
            <a:ln w="9525">
              <a:noFill/>
              <a:round/>
              <a:headEnd/>
              <a:tailEnd/>
            </a:ln>
          </p:spPr>
          <p:txBody>
            <a:bodyPr/>
            <a:lstStyle/>
            <a:p>
              <a:pPr>
                <a:defRPr/>
              </a:pPr>
              <a:endParaRPr lang="en-GB"/>
            </a:p>
          </p:txBody>
        </p:sp>
      </p:grpSp>
      <p:grpSp>
        <p:nvGrpSpPr>
          <p:cNvPr id="5" name="Group 15"/>
          <p:cNvGrpSpPr>
            <a:grpSpLocks/>
          </p:cNvGrpSpPr>
          <p:nvPr/>
        </p:nvGrpSpPr>
        <p:grpSpPr bwMode="auto">
          <a:xfrm>
            <a:off x="627063" y="6021388"/>
            <a:ext cx="5684837" cy="849312"/>
            <a:chOff x="395" y="3793"/>
            <a:chExt cx="3581" cy="535"/>
          </a:xfrm>
        </p:grpSpPr>
        <p:sp>
          <p:nvSpPr>
            <p:cNvPr id="4112" name="Freeform 16"/>
            <p:cNvSpPr>
              <a:spLocks/>
            </p:cNvSpPr>
            <p:nvPr/>
          </p:nvSpPr>
          <p:spPr bwMode="auto">
            <a:xfrm>
              <a:off x="1196" y="3793"/>
              <a:ext cx="365" cy="291"/>
            </a:xfrm>
            <a:custGeom>
              <a:avLst/>
              <a:gdLst/>
              <a:ahLst/>
              <a:cxnLst>
                <a:cxn ang="0">
                  <a:pos x="24" y="24"/>
                </a:cxn>
                <a:cxn ang="0">
                  <a:pos x="0" y="60"/>
                </a:cxn>
                <a:cxn ang="0">
                  <a:pos x="66" y="108"/>
                </a:cxn>
                <a:cxn ang="0">
                  <a:pos x="143" y="180"/>
                </a:cxn>
                <a:cxn ang="0">
                  <a:pos x="191" y="168"/>
                </a:cxn>
                <a:cxn ang="0">
                  <a:pos x="341" y="287"/>
                </a:cxn>
                <a:cxn ang="0">
                  <a:pos x="305" y="174"/>
                </a:cxn>
                <a:cxn ang="0">
                  <a:pos x="365" y="132"/>
                </a:cxn>
                <a:cxn ang="0">
                  <a:pos x="359" y="126"/>
                </a:cxn>
                <a:cxn ang="0">
                  <a:pos x="335" y="114"/>
                </a:cxn>
                <a:cxn ang="0">
                  <a:pos x="299" y="90"/>
                </a:cxn>
                <a:cxn ang="0">
                  <a:pos x="257" y="72"/>
                </a:cxn>
                <a:cxn ang="0">
                  <a:pos x="215" y="54"/>
                </a:cxn>
                <a:cxn ang="0">
                  <a:pos x="173" y="36"/>
                </a:cxn>
                <a:cxn ang="0">
                  <a:pos x="143" y="24"/>
                </a:cxn>
                <a:cxn ang="0">
                  <a:pos x="131" y="18"/>
                </a:cxn>
                <a:cxn ang="0">
                  <a:pos x="107" y="18"/>
                </a:cxn>
                <a:cxn ang="0">
                  <a:pos x="95" y="18"/>
                </a:cxn>
                <a:cxn ang="0">
                  <a:pos x="72" y="12"/>
                </a:cxn>
                <a:cxn ang="0">
                  <a:pos x="66" y="12"/>
                </a:cxn>
                <a:cxn ang="0">
                  <a:pos x="54" y="6"/>
                </a:cxn>
                <a:cxn ang="0">
                  <a:pos x="42" y="0"/>
                </a:cxn>
                <a:cxn ang="0">
                  <a:pos x="30" y="0"/>
                </a:cxn>
                <a:cxn ang="0">
                  <a:pos x="24" y="24"/>
                </a:cxn>
                <a:cxn ang="0">
                  <a:pos x="24" y="24"/>
                </a:cxn>
              </a:cxnLst>
              <a:rect l="0" t="0" r="r" b="b"/>
              <a:pathLst>
                <a:path w="365" h="287">
                  <a:moveTo>
                    <a:pt x="24" y="24"/>
                  </a:moveTo>
                  <a:lnTo>
                    <a:pt x="0" y="60"/>
                  </a:lnTo>
                  <a:lnTo>
                    <a:pt x="66" y="108"/>
                  </a:lnTo>
                  <a:lnTo>
                    <a:pt x="143" y="180"/>
                  </a:lnTo>
                  <a:lnTo>
                    <a:pt x="191" y="168"/>
                  </a:lnTo>
                  <a:lnTo>
                    <a:pt x="341" y="287"/>
                  </a:lnTo>
                  <a:lnTo>
                    <a:pt x="305" y="174"/>
                  </a:lnTo>
                  <a:lnTo>
                    <a:pt x="365" y="132"/>
                  </a:lnTo>
                  <a:lnTo>
                    <a:pt x="359" y="126"/>
                  </a:lnTo>
                  <a:lnTo>
                    <a:pt x="335" y="114"/>
                  </a:lnTo>
                  <a:lnTo>
                    <a:pt x="299" y="90"/>
                  </a:lnTo>
                  <a:lnTo>
                    <a:pt x="257" y="72"/>
                  </a:lnTo>
                  <a:lnTo>
                    <a:pt x="215" y="54"/>
                  </a:lnTo>
                  <a:lnTo>
                    <a:pt x="173" y="36"/>
                  </a:lnTo>
                  <a:lnTo>
                    <a:pt x="143" y="24"/>
                  </a:lnTo>
                  <a:lnTo>
                    <a:pt x="131" y="18"/>
                  </a:lnTo>
                  <a:lnTo>
                    <a:pt x="107" y="18"/>
                  </a:lnTo>
                  <a:lnTo>
                    <a:pt x="95" y="18"/>
                  </a:lnTo>
                  <a:lnTo>
                    <a:pt x="72" y="12"/>
                  </a:lnTo>
                  <a:lnTo>
                    <a:pt x="66" y="12"/>
                  </a:lnTo>
                  <a:lnTo>
                    <a:pt x="54" y="6"/>
                  </a:lnTo>
                  <a:lnTo>
                    <a:pt x="42" y="0"/>
                  </a:lnTo>
                  <a:lnTo>
                    <a:pt x="30" y="0"/>
                  </a:lnTo>
                  <a:lnTo>
                    <a:pt x="24" y="24"/>
                  </a:lnTo>
                  <a:lnTo>
                    <a:pt x="24" y="24"/>
                  </a:lnTo>
                  <a:close/>
                </a:path>
              </a:pathLst>
            </a:custGeom>
            <a:solidFill>
              <a:schemeClr val="bg2"/>
            </a:solidFill>
            <a:ln w="9525">
              <a:noFill/>
              <a:round/>
              <a:headEnd/>
              <a:tailEnd/>
            </a:ln>
          </p:spPr>
          <p:txBody>
            <a:bodyPr/>
            <a:lstStyle/>
            <a:p>
              <a:pPr>
                <a:defRPr/>
              </a:pPr>
              <a:endParaRPr lang="en-GB"/>
            </a:p>
          </p:txBody>
        </p:sp>
        <p:sp>
          <p:nvSpPr>
            <p:cNvPr id="4113" name="Freeform 17"/>
            <p:cNvSpPr>
              <a:spLocks/>
            </p:cNvSpPr>
            <p:nvPr/>
          </p:nvSpPr>
          <p:spPr bwMode="auto">
            <a:xfrm>
              <a:off x="1943" y="3829"/>
              <a:ext cx="2033" cy="499"/>
            </a:xfrm>
            <a:custGeom>
              <a:avLst/>
              <a:gdLst/>
              <a:ahLst/>
              <a:cxnLst>
                <a:cxn ang="0">
                  <a:pos x="186" y="18"/>
                </a:cxn>
                <a:cxn ang="0">
                  <a:pos x="138" y="6"/>
                </a:cxn>
                <a:cxn ang="0">
                  <a:pos x="96" y="0"/>
                </a:cxn>
                <a:cxn ang="0">
                  <a:pos x="36" y="0"/>
                </a:cxn>
                <a:cxn ang="0">
                  <a:pos x="12" y="25"/>
                </a:cxn>
                <a:cxn ang="0">
                  <a:pos x="0" y="128"/>
                </a:cxn>
                <a:cxn ang="0">
                  <a:pos x="60" y="104"/>
                </a:cxn>
                <a:cxn ang="0">
                  <a:pos x="90" y="134"/>
                </a:cxn>
                <a:cxn ang="0">
                  <a:pos x="150" y="153"/>
                </a:cxn>
                <a:cxn ang="0">
                  <a:pos x="209" y="273"/>
                </a:cxn>
                <a:cxn ang="0">
                  <a:pos x="401" y="359"/>
                </a:cxn>
                <a:cxn ang="0">
                  <a:pos x="777" y="359"/>
                </a:cxn>
                <a:cxn ang="0">
                  <a:pos x="2033" y="499"/>
                </a:cxn>
                <a:cxn ang="0">
                  <a:pos x="2033" y="499"/>
                </a:cxn>
                <a:cxn ang="0">
                  <a:pos x="1991" y="493"/>
                </a:cxn>
                <a:cxn ang="0">
                  <a:pos x="676" y="243"/>
                </a:cxn>
                <a:cxn ang="0">
                  <a:pos x="514" y="159"/>
                </a:cxn>
                <a:cxn ang="0">
                  <a:pos x="425" y="110"/>
                </a:cxn>
                <a:cxn ang="0">
                  <a:pos x="365" y="92"/>
                </a:cxn>
                <a:cxn ang="0">
                  <a:pos x="281" y="61"/>
                </a:cxn>
                <a:cxn ang="0">
                  <a:pos x="186" y="18"/>
                </a:cxn>
                <a:cxn ang="0">
                  <a:pos x="186" y="18"/>
                </a:cxn>
              </a:cxnLst>
              <a:rect l="0" t="0" r="r" b="b"/>
              <a:pathLst>
                <a:path w="2033" h="499">
                  <a:moveTo>
                    <a:pt x="186" y="18"/>
                  </a:moveTo>
                  <a:lnTo>
                    <a:pt x="138" y="6"/>
                  </a:lnTo>
                  <a:lnTo>
                    <a:pt x="96" y="0"/>
                  </a:lnTo>
                  <a:lnTo>
                    <a:pt x="36" y="0"/>
                  </a:lnTo>
                  <a:lnTo>
                    <a:pt x="12" y="25"/>
                  </a:lnTo>
                  <a:lnTo>
                    <a:pt x="0" y="128"/>
                  </a:lnTo>
                  <a:lnTo>
                    <a:pt x="60" y="104"/>
                  </a:lnTo>
                  <a:lnTo>
                    <a:pt x="90" y="134"/>
                  </a:lnTo>
                  <a:lnTo>
                    <a:pt x="150" y="153"/>
                  </a:lnTo>
                  <a:lnTo>
                    <a:pt x="209" y="273"/>
                  </a:lnTo>
                  <a:lnTo>
                    <a:pt x="401" y="359"/>
                  </a:lnTo>
                  <a:lnTo>
                    <a:pt x="777" y="359"/>
                  </a:lnTo>
                  <a:lnTo>
                    <a:pt x="2033" y="499"/>
                  </a:lnTo>
                  <a:lnTo>
                    <a:pt x="2033" y="499"/>
                  </a:lnTo>
                  <a:lnTo>
                    <a:pt x="1991" y="493"/>
                  </a:lnTo>
                  <a:lnTo>
                    <a:pt x="676" y="243"/>
                  </a:lnTo>
                  <a:lnTo>
                    <a:pt x="514" y="159"/>
                  </a:lnTo>
                  <a:lnTo>
                    <a:pt x="425" y="110"/>
                  </a:lnTo>
                  <a:lnTo>
                    <a:pt x="365" y="92"/>
                  </a:lnTo>
                  <a:lnTo>
                    <a:pt x="281" y="61"/>
                  </a:lnTo>
                  <a:lnTo>
                    <a:pt x="186" y="18"/>
                  </a:lnTo>
                  <a:lnTo>
                    <a:pt x="186" y="18"/>
                  </a:lnTo>
                  <a:close/>
                </a:path>
              </a:pathLst>
            </a:custGeom>
            <a:solidFill>
              <a:schemeClr val="bg2"/>
            </a:solidFill>
            <a:ln w="9525">
              <a:noFill/>
              <a:round/>
              <a:headEnd/>
              <a:tailEnd/>
            </a:ln>
          </p:spPr>
          <p:txBody>
            <a:bodyPr/>
            <a:lstStyle/>
            <a:p>
              <a:pPr>
                <a:defRPr/>
              </a:pPr>
              <a:endParaRPr lang="en-GB"/>
            </a:p>
          </p:txBody>
        </p:sp>
        <p:sp>
          <p:nvSpPr>
            <p:cNvPr id="4114" name="Freeform 18"/>
            <p:cNvSpPr>
              <a:spLocks/>
            </p:cNvSpPr>
            <p:nvPr/>
          </p:nvSpPr>
          <p:spPr bwMode="auto">
            <a:xfrm>
              <a:off x="1830" y="3823"/>
              <a:ext cx="71" cy="61"/>
            </a:xfrm>
            <a:custGeom>
              <a:avLst/>
              <a:gdLst/>
              <a:ahLst/>
              <a:cxnLst>
                <a:cxn ang="0">
                  <a:pos x="0" y="18"/>
                </a:cxn>
                <a:cxn ang="0">
                  <a:pos x="6" y="18"/>
                </a:cxn>
                <a:cxn ang="0">
                  <a:pos x="12" y="12"/>
                </a:cxn>
                <a:cxn ang="0">
                  <a:pos x="6" y="6"/>
                </a:cxn>
                <a:cxn ang="0">
                  <a:pos x="0" y="0"/>
                </a:cxn>
                <a:cxn ang="0">
                  <a:pos x="29" y="18"/>
                </a:cxn>
                <a:cxn ang="0">
                  <a:pos x="53" y="18"/>
                </a:cxn>
                <a:cxn ang="0">
                  <a:pos x="59" y="30"/>
                </a:cxn>
                <a:cxn ang="0">
                  <a:pos x="65" y="42"/>
                </a:cxn>
                <a:cxn ang="0">
                  <a:pos x="71" y="54"/>
                </a:cxn>
                <a:cxn ang="0">
                  <a:pos x="71" y="60"/>
                </a:cxn>
                <a:cxn ang="0">
                  <a:pos x="59" y="54"/>
                </a:cxn>
                <a:cxn ang="0">
                  <a:pos x="47" y="42"/>
                </a:cxn>
                <a:cxn ang="0">
                  <a:pos x="23" y="30"/>
                </a:cxn>
                <a:cxn ang="0">
                  <a:pos x="23" y="36"/>
                </a:cxn>
                <a:cxn ang="0">
                  <a:pos x="18" y="42"/>
                </a:cxn>
                <a:cxn ang="0">
                  <a:pos x="12" y="48"/>
                </a:cxn>
                <a:cxn ang="0">
                  <a:pos x="6" y="48"/>
                </a:cxn>
                <a:cxn ang="0">
                  <a:pos x="6" y="48"/>
                </a:cxn>
                <a:cxn ang="0">
                  <a:pos x="6" y="36"/>
                </a:cxn>
                <a:cxn ang="0">
                  <a:pos x="0" y="18"/>
                </a:cxn>
                <a:cxn ang="0">
                  <a:pos x="0" y="18"/>
                </a:cxn>
              </a:cxnLst>
              <a:rect l="0" t="0" r="r" b="b"/>
              <a:pathLst>
                <a:path w="71" h="60">
                  <a:moveTo>
                    <a:pt x="0" y="18"/>
                  </a:moveTo>
                  <a:lnTo>
                    <a:pt x="6" y="18"/>
                  </a:lnTo>
                  <a:lnTo>
                    <a:pt x="12" y="12"/>
                  </a:lnTo>
                  <a:lnTo>
                    <a:pt x="6" y="6"/>
                  </a:lnTo>
                  <a:lnTo>
                    <a:pt x="0" y="0"/>
                  </a:lnTo>
                  <a:lnTo>
                    <a:pt x="29" y="18"/>
                  </a:lnTo>
                  <a:lnTo>
                    <a:pt x="53" y="18"/>
                  </a:lnTo>
                  <a:lnTo>
                    <a:pt x="59" y="30"/>
                  </a:lnTo>
                  <a:lnTo>
                    <a:pt x="65" y="42"/>
                  </a:lnTo>
                  <a:lnTo>
                    <a:pt x="71" y="54"/>
                  </a:lnTo>
                  <a:lnTo>
                    <a:pt x="71" y="60"/>
                  </a:lnTo>
                  <a:lnTo>
                    <a:pt x="59" y="54"/>
                  </a:lnTo>
                  <a:lnTo>
                    <a:pt x="47" y="42"/>
                  </a:lnTo>
                  <a:lnTo>
                    <a:pt x="23" y="30"/>
                  </a:lnTo>
                  <a:lnTo>
                    <a:pt x="23" y="36"/>
                  </a:lnTo>
                  <a:lnTo>
                    <a:pt x="18" y="42"/>
                  </a:lnTo>
                  <a:lnTo>
                    <a:pt x="12" y="48"/>
                  </a:lnTo>
                  <a:lnTo>
                    <a:pt x="6" y="48"/>
                  </a:lnTo>
                  <a:lnTo>
                    <a:pt x="6" y="48"/>
                  </a:lnTo>
                  <a:lnTo>
                    <a:pt x="6" y="36"/>
                  </a:lnTo>
                  <a:lnTo>
                    <a:pt x="0" y="18"/>
                  </a:lnTo>
                  <a:lnTo>
                    <a:pt x="0" y="18"/>
                  </a:lnTo>
                  <a:close/>
                </a:path>
              </a:pathLst>
            </a:custGeom>
            <a:solidFill>
              <a:schemeClr val="bg2"/>
            </a:solidFill>
            <a:ln w="9525">
              <a:noFill/>
              <a:round/>
              <a:headEnd/>
              <a:tailEnd/>
            </a:ln>
          </p:spPr>
          <p:txBody>
            <a:bodyPr/>
            <a:lstStyle/>
            <a:p>
              <a:pPr>
                <a:defRPr/>
              </a:pPr>
              <a:endParaRPr lang="en-GB"/>
            </a:p>
          </p:txBody>
        </p:sp>
        <p:sp>
          <p:nvSpPr>
            <p:cNvPr id="4115" name="Freeform 19"/>
            <p:cNvSpPr>
              <a:spLocks/>
            </p:cNvSpPr>
            <p:nvPr/>
          </p:nvSpPr>
          <p:spPr bwMode="auto">
            <a:xfrm>
              <a:off x="855" y="3842"/>
              <a:ext cx="161" cy="164"/>
            </a:xfrm>
            <a:custGeom>
              <a:avLst/>
              <a:gdLst/>
              <a:ahLst/>
              <a:cxnLst>
                <a:cxn ang="0">
                  <a:pos x="30" y="0"/>
                </a:cxn>
                <a:cxn ang="0">
                  <a:pos x="48" y="6"/>
                </a:cxn>
                <a:cxn ang="0">
                  <a:pos x="72" y="6"/>
                </a:cxn>
                <a:cxn ang="0">
                  <a:pos x="114" y="12"/>
                </a:cxn>
                <a:cxn ang="0">
                  <a:pos x="96" y="54"/>
                </a:cxn>
                <a:cxn ang="0">
                  <a:pos x="96" y="60"/>
                </a:cxn>
                <a:cxn ang="0">
                  <a:pos x="102" y="72"/>
                </a:cxn>
                <a:cxn ang="0">
                  <a:pos x="108" y="84"/>
                </a:cxn>
                <a:cxn ang="0">
                  <a:pos x="120" y="96"/>
                </a:cxn>
                <a:cxn ang="0">
                  <a:pos x="143" y="114"/>
                </a:cxn>
                <a:cxn ang="0">
                  <a:pos x="155" y="138"/>
                </a:cxn>
                <a:cxn ang="0">
                  <a:pos x="161" y="156"/>
                </a:cxn>
                <a:cxn ang="0">
                  <a:pos x="161" y="162"/>
                </a:cxn>
                <a:cxn ang="0">
                  <a:pos x="96" y="102"/>
                </a:cxn>
                <a:cxn ang="0">
                  <a:pos x="30" y="54"/>
                </a:cxn>
                <a:cxn ang="0">
                  <a:pos x="0" y="0"/>
                </a:cxn>
                <a:cxn ang="0">
                  <a:pos x="30" y="0"/>
                </a:cxn>
                <a:cxn ang="0">
                  <a:pos x="30" y="0"/>
                </a:cxn>
              </a:cxnLst>
              <a:rect l="0" t="0" r="r" b="b"/>
              <a:pathLst>
                <a:path w="161" h="162">
                  <a:moveTo>
                    <a:pt x="30" y="0"/>
                  </a:moveTo>
                  <a:lnTo>
                    <a:pt x="48" y="6"/>
                  </a:lnTo>
                  <a:lnTo>
                    <a:pt x="72" y="6"/>
                  </a:lnTo>
                  <a:lnTo>
                    <a:pt x="114" y="12"/>
                  </a:lnTo>
                  <a:lnTo>
                    <a:pt x="96" y="54"/>
                  </a:lnTo>
                  <a:lnTo>
                    <a:pt x="96" y="60"/>
                  </a:lnTo>
                  <a:lnTo>
                    <a:pt x="102" y="72"/>
                  </a:lnTo>
                  <a:lnTo>
                    <a:pt x="108" y="84"/>
                  </a:lnTo>
                  <a:lnTo>
                    <a:pt x="120" y="96"/>
                  </a:lnTo>
                  <a:lnTo>
                    <a:pt x="143" y="114"/>
                  </a:lnTo>
                  <a:lnTo>
                    <a:pt x="155" y="138"/>
                  </a:lnTo>
                  <a:lnTo>
                    <a:pt x="161" y="156"/>
                  </a:lnTo>
                  <a:lnTo>
                    <a:pt x="161" y="162"/>
                  </a:lnTo>
                  <a:lnTo>
                    <a:pt x="96" y="102"/>
                  </a:lnTo>
                  <a:lnTo>
                    <a:pt x="30" y="54"/>
                  </a:lnTo>
                  <a:lnTo>
                    <a:pt x="0" y="0"/>
                  </a:lnTo>
                  <a:lnTo>
                    <a:pt x="30" y="0"/>
                  </a:lnTo>
                  <a:lnTo>
                    <a:pt x="30" y="0"/>
                  </a:lnTo>
                  <a:close/>
                </a:path>
              </a:pathLst>
            </a:custGeom>
            <a:solidFill>
              <a:schemeClr val="bg2"/>
            </a:solidFill>
            <a:ln w="9525">
              <a:noFill/>
              <a:round/>
              <a:headEnd/>
              <a:tailEnd/>
            </a:ln>
          </p:spPr>
          <p:txBody>
            <a:bodyPr/>
            <a:lstStyle/>
            <a:p>
              <a:pPr>
                <a:defRPr/>
              </a:pPr>
              <a:endParaRPr lang="en-GB"/>
            </a:p>
          </p:txBody>
        </p:sp>
        <p:sp>
          <p:nvSpPr>
            <p:cNvPr id="4116" name="Freeform 20"/>
            <p:cNvSpPr>
              <a:spLocks/>
            </p:cNvSpPr>
            <p:nvPr/>
          </p:nvSpPr>
          <p:spPr bwMode="auto">
            <a:xfrm>
              <a:off x="706" y="3854"/>
              <a:ext cx="59" cy="61"/>
            </a:xfrm>
            <a:custGeom>
              <a:avLst/>
              <a:gdLst/>
              <a:ahLst/>
              <a:cxnLst>
                <a:cxn ang="0">
                  <a:pos x="59" y="6"/>
                </a:cxn>
                <a:cxn ang="0">
                  <a:pos x="41" y="30"/>
                </a:cxn>
                <a:cxn ang="0">
                  <a:pos x="41" y="36"/>
                </a:cxn>
                <a:cxn ang="0">
                  <a:pos x="47" y="42"/>
                </a:cxn>
                <a:cxn ang="0">
                  <a:pos x="53" y="54"/>
                </a:cxn>
                <a:cxn ang="0">
                  <a:pos x="53" y="60"/>
                </a:cxn>
                <a:cxn ang="0">
                  <a:pos x="47" y="54"/>
                </a:cxn>
                <a:cxn ang="0">
                  <a:pos x="35" y="48"/>
                </a:cxn>
                <a:cxn ang="0">
                  <a:pos x="23" y="36"/>
                </a:cxn>
                <a:cxn ang="0">
                  <a:pos x="17" y="30"/>
                </a:cxn>
                <a:cxn ang="0">
                  <a:pos x="0" y="0"/>
                </a:cxn>
                <a:cxn ang="0">
                  <a:pos x="59" y="6"/>
                </a:cxn>
                <a:cxn ang="0">
                  <a:pos x="59" y="6"/>
                </a:cxn>
              </a:cxnLst>
              <a:rect l="0" t="0" r="r" b="b"/>
              <a:pathLst>
                <a:path w="59" h="60">
                  <a:moveTo>
                    <a:pt x="59" y="6"/>
                  </a:moveTo>
                  <a:lnTo>
                    <a:pt x="41" y="30"/>
                  </a:lnTo>
                  <a:lnTo>
                    <a:pt x="41" y="36"/>
                  </a:lnTo>
                  <a:lnTo>
                    <a:pt x="47" y="42"/>
                  </a:lnTo>
                  <a:lnTo>
                    <a:pt x="53" y="54"/>
                  </a:lnTo>
                  <a:lnTo>
                    <a:pt x="53" y="60"/>
                  </a:lnTo>
                  <a:lnTo>
                    <a:pt x="47" y="54"/>
                  </a:lnTo>
                  <a:lnTo>
                    <a:pt x="35" y="48"/>
                  </a:lnTo>
                  <a:lnTo>
                    <a:pt x="23" y="36"/>
                  </a:lnTo>
                  <a:lnTo>
                    <a:pt x="17" y="30"/>
                  </a:lnTo>
                  <a:lnTo>
                    <a:pt x="0" y="0"/>
                  </a:lnTo>
                  <a:lnTo>
                    <a:pt x="59" y="6"/>
                  </a:lnTo>
                  <a:lnTo>
                    <a:pt x="59" y="6"/>
                  </a:lnTo>
                  <a:close/>
                </a:path>
              </a:pathLst>
            </a:custGeom>
            <a:solidFill>
              <a:schemeClr val="bg2"/>
            </a:solidFill>
            <a:ln w="9525">
              <a:noFill/>
              <a:round/>
              <a:headEnd/>
              <a:tailEnd/>
            </a:ln>
          </p:spPr>
          <p:txBody>
            <a:bodyPr/>
            <a:lstStyle/>
            <a:p>
              <a:pPr>
                <a:defRPr/>
              </a:pPr>
              <a:endParaRPr lang="en-GB"/>
            </a:p>
          </p:txBody>
        </p:sp>
        <p:sp>
          <p:nvSpPr>
            <p:cNvPr id="4117" name="Freeform 21"/>
            <p:cNvSpPr>
              <a:spLocks/>
            </p:cNvSpPr>
            <p:nvPr/>
          </p:nvSpPr>
          <p:spPr bwMode="auto">
            <a:xfrm>
              <a:off x="395" y="3811"/>
              <a:ext cx="245" cy="207"/>
            </a:xfrm>
            <a:custGeom>
              <a:avLst/>
              <a:gdLst/>
              <a:ahLst/>
              <a:cxnLst>
                <a:cxn ang="0">
                  <a:pos x="233" y="36"/>
                </a:cxn>
                <a:cxn ang="0">
                  <a:pos x="245" y="42"/>
                </a:cxn>
                <a:cxn ang="0">
                  <a:pos x="209" y="84"/>
                </a:cxn>
                <a:cxn ang="0">
                  <a:pos x="143" y="132"/>
                </a:cxn>
                <a:cxn ang="0">
                  <a:pos x="167" y="156"/>
                </a:cxn>
                <a:cxn ang="0">
                  <a:pos x="179" y="204"/>
                </a:cxn>
                <a:cxn ang="0">
                  <a:pos x="77" y="132"/>
                </a:cxn>
                <a:cxn ang="0">
                  <a:pos x="47" y="84"/>
                </a:cxn>
                <a:cxn ang="0">
                  <a:pos x="89" y="66"/>
                </a:cxn>
                <a:cxn ang="0">
                  <a:pos x="59" y="36"/>
                </a:cxn>
                <a:cxn ang="0">
                  <a:pos x="0" y="12"/>
                </a:cxn>
                <a:cxn ang="0">
                  <a:pos x="0" y="0"/>
                </a:cxn>
                <a:cxn ang="0">
                  <a:pos x="6" y="0"/>
                </a:cxn>
                <a:cxn ang="0">
                  <a:pos x="12" y="0"/>
                </a:cxn>
                <a:cxn ang="0">
                  <a:pos x="47" y="6"/>
                </a:cxn>
                <a:cxn ang="0">
                  <a:pos x="77" y="6"/>
                </a:cxn>
                <a:cxn ang="0">
                  <a:pos x="83" y="6"/>
                </a:cxn>
                <a:cxn ang="0">
                  <a:pos x="89" y="6"/>
                </a:cxn>
                <a:cxn ang="0">
                  <a:pos x="101" y="12"/>
                </a:cxn>
                <a:cxn ang="0">
                  <a:pos x="125" y="12"/>
                </a:cxn>
                <a:cxn ang="0">
                  <a:pos x="143" y="18"/>
                </a:cxn>
                <a:cxn ang="0">
                  <a:pos x="149" y="18"/>
                </a:cxn>
                <a:cxn ang="0">
                  <a:pos x="149" y="18"/>
                </a:cxn>
                <a:cxn ang="0">
                  <a:pos x="203" y="24"/>
                </a:cxn>
                <a:cxn ang="0">
                  <a:pos x="233" y="36"/>
                </a:cxn>
                <a:cxn ang="0">
                  <a:pos x="233" y="36"/>
                </a:cxn>
              </a:cxnLst>
              <a:rect l="0" t="0" r="r" b="b"/>
              <a:pathLst>
                <a:path w="245" h="204">
                  <a:moveTo>
                    <a:pt x="233" y="36"/>
                  </a:moveTo>
                  <a:lnTo>
                    <a:pt x="245" y="42"/>
                  </a:lnTo>
                  <a:lnTo>
                    <a:pt x="209" y="84"/>
                  </a:lnTo>
                  <a:lnTo>
                    <a:pt x="143" y="132"/>
                  </a:lnTo>
                  <a:lnTo>
                    <a:pt x="167" y="156"/>
                  </a:lnTo>
                  <a:lnTo>
                    <a:pt x="179" y="204"/>
                  </a:lnTo>
                  <a:lnTo>
                    <a:pt x="77" y="132"/>
                  </a:lnTo>
                  <a:lnTo>
                    <a:pt x="47" y="84"/>
                  </a:lnTo>
                  <a:lnTo>
                    <a:pt x="89" y="66"/>
                  </a:lnTo>
                  <a:lnTo>
                    <a:pt x="59" y="36"/>
                  </a:lnTo>
                  <a:lnTo>
                    <a:pt x="0" y="12"/>
                  </a:lnTo>
                  <a:lnTo>
                    <a:pt x="0" y="0"/>
                  </a:lnTo>
                  <a:lnTo>
                    <a:pt x="6" y="0"/>
                  </a:lnTo>
                  <a:lnTo>
                    <a:pt x="12" y="0"/>
                  </a:lnTo>
                  <a:lnTo>
                    <a:pt x="47" y="6"/>
                  </a:lnTo>
                  <a:lnTo>
                    <a:pt x="77" y="6"/>
                  </a:lnTo>
                  <a:lnTo>
                    <a:pt x="83" y="6"/>
                  </a:lnTo>
                  <a:lnTo>
                    <a:pt x="89" y="6"/>
                  </a:lnTo>
                  <a:lnTo>
                    <a:pt x="101" y="12"/>
                  </a:lnTo>
                  <a:lnTo>
                    <a:pt x="125" y="12"/>
                  </a:lnTo>
                  <a:lnTo>
                    <a:pt x="143" y="18"/>
                  </a:lnTo>
                  <a:lnTo>
                    <a:pt x="149" y="18"/>
                  </a:lnTo>
                  <a:lnTo>
                    <a:pt x="149" y="18"/>
                  </a:lnTo>
                  <a:lnTo>
                    <a:pt x="203" y="24"/>
                  </a:lnTo>
                  <a:lnTo>
                    <a:pt x="233" y="36"/>
                  </a:lnTo>
                  <a:lnTo>
                    <a:pt x="233" y="36"/>
                  </a:lnTo>
                  <a:close/>
                </a:path>
              </a:pathLst>
            </a:custGeom>
            <a:solidFill>
              <a:schemeClr val="bg2"/>
            </a:solidFill>
            <a:ln w="9525">
              <a:noFill/>
              <a:round/>
              <a:headEnd/>
              <a:tailEnd/>
            </a:ln>
          </p:spPr>
          <p:txBody>
            <a:bodyPr/>
            <a:lstStyle/>
            <a:p>
              <a:pPr>
                <a:defRPr/>
              </a:pPr>
              <a:endParaRPr lang="en-GB"/>
            </a:p>
          </p:txBody>
        </p:sp>
      </p:grpSp>
      <p:sp>
        <p:nvSpPr>
          <p:cNvPr id="4118" name="Rectangle 22"/>
          <p:cNvSpPr>
            <a:spLocks noGrp="1" noChangeArrowheads="1"/>
          </p:cNvSpPr>
          <p:nvPr>
            <p:ph type="title"/>
          </p:nvPr>
        </p:nvSpPr>
        <p:spPr bwMode="auto">
          <a:xfrm>
            <a:off x="457200" y="228600"/>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
        <p:nvSpPr>
          <p:cNvPr id="4103" name="Rectangle 23"/>
          <p:cNvSpPr>
            <a:spLocks noGrp="1" noChangeArrowheads="1"/>
          </p:cNvSpPr>
          <p:nvPr>
            <p:ph type="body" idx="1"/>
          </p:nvPr>
        </p:nvSpPr>
        <p:spPr bwMode="auto">
          <a:xfrm>
            <a:off x="457200" y="16002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4120" name="Rectangle 24"/>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effectLst>
                  <a:outerShdw blurRad="38100" dist="38100" dir="2700000" algn="tl">
                    <a:srgbClr val="000000"/>
                  </a:outerShdw>
                </a:effectLst>
              </a:defRPr>
            </a:lvl1pPr>
          </a:lstStyle>
          <a:p>
            <a:pPr>
              <a:defRPr/>
            </a:pPr>
            <a:endParaRPr lang="en-GB"/>
          </a:p>
        </p:txBody>
      </p:sp>
      <p:sp>
        <p:nvSpPr>
          <p:cNvPr id="4121" name="Rectangle 2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effectLst>
                  <a:outerShdw blurRad="38100" dist="38100" dir="2700000" algn="tl">
                    <a:srgbClr val="000000"/>
                  </a:outerShdw>
                </a:effectLst>
              </a:defRPr>
            </a:lvl1pPr>
          </a:lstStyle>
          <a:p>
            <a:pPr>
              <a:defRPr/>
            </a:pPr>
            <a:endParaRPr lang="en-GB"/>
          </a:p>
        </p:txBody>
      </p:sp>
      <p:sp>
        <p:nvSpPr>
          <p:cNvPr id="4122" name="Rectangle 26"/>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effectLst>
                  <a:outerShdw blurRad="38100" dist="38100" dir="2700000" algn="tl">
                    <a:srgbClr val="000000"/>
                  </a:outerShdw>
                </a:effectLst>
              </a:defRPr>
            </a:lvl1pPr>
          </a:lstStyle>
          <a:p>
            <a:pPr>
              <a:defRPr/>
            </a:pPr>
            <a:fld id="{C82A8C7C-963C-4E5A-981F-2F871E62F519}" type="slidenum">
              <a:rPr lang="en-GB"/>
              <a:pPr>
                <a:defRPr/>
              </a:pPr>
              <a:t>‹#›</a:t>
            </a:fld>
            <a:endParaRPr lang="en-GB"/>
          </a:p>
        </p:txBody>
      </p:sp>
    </p:spTree>
  </p:cSld>
  <p:clrMap bg1="dk2" tx1="lt1" bg2="dk1" tx2="lt2" accent1="accent1" accent2="accent2" accent3="accent3" accent4="accent4" accent5="accent5" accent6="accent6" hlink="hlink" folHlink="folHlink"/>
  <p:sldLayoutIdLst>
    <p:sldLayoutId id="2147483746"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 id="2147483745"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cs typeface="Arial"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cs typeface="+mn-cs"/>
        </a:defRPr>
      </a:lvl5pPr>
      <a:lvl6pPr marL="2514600" indent="-228600" algn="l" rtl="0" fontAlgn="base">
        <a:spcBef>
          <a:spcPct val="20000"/>
        </a:spcBef>
        <a:spcAft>
          <a:spcPct val="0"/>
        </a:spcAft>
        <a:buClr>
          <a:schemeClr val="tx2"/>
        </a:buClr>
        <a:buChar char="•"/>
        <a:defRPr sz="2000">
          <a:solidFill>
            <a:schemeClr val="tx1"/>
          </a:solidFill>
          <a:latin typeface="+mn-lt"/>
          <a:cs typeface="+mn-cs"/>
        </a:defRPr>
      </a:lvl6pPr>
      <a:lvl7pPr marL="2971800" indent="-228600" algn="l" rtl="0" fontAlgn="base">
        <a:spcBef>
          <a:spcPct val="20000"/>
        </a:spcBef>
        <a:spcAft>
          <a:spcPct val="0"/>
        </a:spcAft>
        <a:buClr>
          <a:schemeClr val="tx2"/>
        </a:buClr>
        <a:buChar char="•"/>
        <a:defRPr sz="2000">
          <a:solidFill>
            <a:schemeClr val="tx1"/>
          </a:solidFill>
          <a:latin typeface="+mn-lt"/>
          <a:cs typeface="+mn-cs"/>
        </a:defRPr>
      </a:lvl7pPr>
      <a:lvl8pPr marL="3429000" indent="-228600" algn="l" rtl="0" fontAlgn="base">
        <a:spcBef>
          <a:spcPct val="20000"/>
        </a:spcBef>
        <a:spcAft>
          <a:spcPct val="0"/>
        </a:spcAft>
        <a:buClr>
          <a:schemeClr val="tx2"/>
        </a:buClr>
        <a:buChar char="•"/>
        <a:defRPr sz="2000">
          <a:solidFill>
            <a:schemeClr val="tx1"/>
          </a:solidFill>
          <a:latin typeface="+mn-lt"/>
          <a:cs typeface="+mn-cs"/>
        </a:defRPr>
      </a:lvl8pPr>
      <a:lvl9pPr marL="3886200" indent="-228600" algn="l" rtl="0" fontAlgn="base">
        <a:spcBef>
          <a:spcPct val="20000"/>
        </a:spcBef>
        <a:spcAft>
          <a:spcPct val="0"/>
        </a:spcAft>
        <a:buClr>
          <a:schemeClr val="tx2"/>
        </a:buClr>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oleObject" Target="../embeddings/oleObject1.bin"/></Relationships>
</file>

<file path=ppt/slides/_rels/slide10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100.xml"/><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101.xml"/><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02.xml"/><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03.xml"/><Relationship Id="rId1" Type="http://schemas.openxmlformats.org/officeDocument/2006/relationships/slideLayout" Target="../slideLayouts/slideLayout6.xml"/><Relationship Id="rId4" Type="http://schemas.openxmlformats.org/officeDocument/2006/relationships/image" Target="../media/image99.png"/></Relationships>
</file>

<file path=ppt/slides/_rels/slide10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04.xml"/><Relationship Id="rId1" Type="http://schemas.openxmlformats.org/officeDocument/2006/relationships/slideLayout" Target="../slideLayouts/slideLayout6.xml"/></Relationships>
</file>

<file path=ppt/slides/_rels/slide10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108.xml"/><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oleObject" Target="../embeddings/oleObject2.bin"/></Relationships>
</file>

<file path=ppt/slides/_rels/slide11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10.xml"/><Relationship Id="rId1" Type="http://schemas.openxmlformats.org/officeDocument/2006/relationships/slideLayout" Target="../slideLayouts/slideLayout6.xml"/></Relationships>
</file>

<file path=ppt/slides/_rels/slide111.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112.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113.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114.xml"/><Relationship Id="rId1" Type="http://schemas.openxmlformats.org/officeDocument/2006/relationships/slideLayout" Target="../slideLayouts/slideLayout6.xml"/></Relationships>
</file>

<file path=ppt/slides/_rels/slide115.xml.rels><?xml version="1.0" encoding="UTF-8" standalone="yes"?>
<Relationships xmlns="http://schemas.openxmlformats.org/package/2006/relationships"><Relationship Id="rId3" Type="http://schemas.openxmlformats.org/officeDocument/2006/relationships/hyperlink" Target="http://images.google.com/imgres?imgurl=http://www.mehdiplugins.com/ze/Barbecue-4x-pxl_smartscale.jpg&amp;imgrefurl=http://www.mehdiplugins.com/ze/&amp;h=2024&amp;w=3052&amp;sz=978&amp;hl=en&amp;start=2&amp;tbnid=zU3As4Sp0QVbUM:&amp;tbnh=99&amp;tbnw=150&amp;prev=/images?q=Barbecue&amp;svnum=10&amp;hl=en&amp;lr=&amp;safe=off&amp;sa=G" TargetMode="External"/><Relationship Id="rId2" Type="http://schemas.openxmlformats.org/officeDocument/2006/relationships/notesSlide" Target="../notesSlides/notesSlide115.xml"/><Relationship Id="rId1" Type="http://schemas.openxmlformats.org/officeDocument/2006/relationships/slideLayout" Target="../slideLayouts/slideLayout2.xml"/><Relationship Id="rId4" Type="http://schemas.openxmlformats.org/officeDocument/2006/relationships/image" Target="../media/image111.jpeg"/></Relationships>
</file>

<file path=ppt/slides/_rels/slide116.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17.xml"/><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119.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20.xml"/><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21.xml"/><Relationship Id="rId1" Type="http://schemas.openxmlformats.org/officeDocument/2006/relationships/slideLayout" Target="../slideLayouts/slideLayout6.xml"/></Relationships>
</file>

<file path=ppt/slides/_rels/slide122.xml.rels><?xml version="1.0" encoding="UTF-8" standalone="yes"?>
<Relationships xmlns="http://schemas.openxmlformats.org/package/2006/relationships"><Relationship Id="rId3" Type="http://schemas.openxmlformats.org/officeDocument/2006/relationships/hyperlink" Target="http://images.google.co.uk/imgres?imgurl=http://cancerresearch.byu.edu/images/amer-logo.gif&amp;imgrefurl=http://cancerresearch.byu.edu/&amp;h=193&amp;w=233&amp;sz=6&amp;hl=en&amp;start=54&amp;tbnid=9yBb2iOtDu-CuM:&amp;tbnh=90&amp;tbnw=109&amp;prev=/images?q=%22cancer+research%22&amp;start=40&amp;ndsp=20&amp;svnum=10&amp;hl=en&amp;lr=&amp;sa=N" TargetMode="External"/><Relationship Id="rId2" Type="http://schemas.openxmlformats.org/officeDocument/2006/relationships/notesSlide" Target="../notesSlides/notesSlide122.xml"/><Relationship Id="rId1" Type="http://schemas.openxmlformats.org/officeDocument/2006/relationships/slideLayout" Target="../slideLayouts/slideLayout6.xml"/><Relationship Id="rId4" Type="http://schemas.openxmlformats.org/officeDocument/2006/relationships/image" Target="../media/image118.jpeg"/></Relationships>
</file>

<file path=ppt/slides/_rels/slide123.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23.xml"/><Relationship Id="rId1" Type="http://schemas.openxmlformats.org/officeDocument/2006/relationships/slideLayout" Target="../slideLayouts/slideLayout6.xml"/></Relationships>
</file>

<file path=ppt/slides/_rels/slide12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24.xml"/><Relationship Id="rId1" Type="http://schemas.openxmlformats.org/officeDocument/2006/relationships/slideLayout" Target="../slideLayouts/slideLayout6.xml"/></Relationships>
</file>

<file path=ppt/slides/_rels/slide125.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25.xml"/><Relationship Id="rId1" Type="http://schemas.openxmlformats.org/officeDocument/2006/relationships/slideLayout" Target="../slideLayouts/slideLayout13.xml"/><Relationship Id="rId6" Type="http://schemas.openxmlformats.org/officeDocument/2006/relationships/image" Target="../media/image123.jpeg"/><Relationship Id="rId5" Type="http://schemas.openxmlformats.org/officeDocument/2006/relationships/image" Target="../media/image122.jpeg"/><Relationship Id="rId4" Type="http://schemas.openxmlformats.org/officeDocument/2006/relationships/hyperlink" Target="http://images.google.co.uk/imgres?imgurl=http://www.nature.com/nature/journal/v411/n6834/images/411122bb.0.jpg&amp;imgrefurl=http://www.nature.com/nature/journal/v411/n6834/full/411122b0.html&amp;h=164&amp;w=225&amp;sz=13&amp;hl=en&amp;start=10&amp;tbnid=FB11--1hWaHWJM:&amp;tbnh=79&amp;tbnw=108&amp;prev=/images?q=%22porton+down%22&amp;svnum=10&amp;hl=en&amp;lr=&amp;safe=off&amp;sa=G" TargetMode="External"/></Relationships>
</file>

<file path=ppt/slides/_rels/slide126.xml.rels><?xml version="1.0" encoding="UTF-8" standalone="yes"?>
<Relationships xmlns="http://schemas.openxmlformats.org/package/2006/relationships"><Relationship Id="rId3" Type="http://schemas.openxmlformats.org/officeDocument/2006/relationships/hyperlink" Target="http://www.global-elite.org/modules.php?op=modload&amp;name=News&amp;file=index&amp;catid=&amp;topic=16" TargetMode="External"/><Relationship Id="rId2" Type="http://schemas.openxmlformats.org/officeDocument/2006/relationships/notesSlide" Target="../notesSlides/notesSlide126.xml"/><Relationship Id="rId1" Type="http://schemas.openxmlformats.org/officeDocument/2006/relationships/slideLayout" Target="../slideLayouts/slideLayout2.xml"/><Relationship Id="rId4" Type="http://schemas.openxmlformats.org/officeDocument/2006/relationships/image" Target="../media/image124.png"/></Relationships>
</file>

<file path=ppt/slides/_rels/slide12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7.xml"/><Relationship Id="rId1" Type="http://schemas.openxmlformats.org/officeDocument/2006/relationships/slideLayout" Target="../slideLayouts/slideLayout6.xml"/></Relationships>
</file>

<file path=ppt/slides/_rels/slide128.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130.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hyperlink" Target="http://images.google.co.uk/imgres?imgurl=http://www.aids.hacettepe.edu.tr/images/virus1.gif&amp;imgrefurl=http://www.aids.hacettepe.edu.tr/&amp;h=215&amp;w=229&amp;sz=36&amp;hl=en&amp;start=15&amp;tbnid=SDu6ucILoBiTkM:&amp;tbnh=101&amp;tbnw=108&amp;prev=/images?q=AIDS&amp;svnum=10&amp;hl=en&amp;lr=&amp;sa=G" TargetMode="External"/><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133.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133.xml"/><Relationship Id="rId1" Type="http://schemas.openxmlformats.org/officeDocument/2006/relationships/slideLayout" Target="../slideLayouts/slideLayout6.xml"/></Relationships>
</file>

<file path=ppt/slides/_rels/slide134.xml.rels><?xml version="1.0" encoding="UTF-8" standalone="yes"?>
<Relationships xmlns="http://schemas.openxmlformats.org/package/2006/relationships"><Relationship Id="rId3" Type="http://schemas.openxmlformats.org/officeDocument/2006/relationships/hyperlink" Target="http://images.google.co.uk/imgres?imgurl=http://www.wonderquest.com/aids-mosquito.gif&amp;imgrefurl=http://www.wonderquest.com/AIDS.htm&amp;h=212&amp;w=188&amp;sz=28&amp;hl=en&amp;start=17&amp;tbnid=JjbdxbK2TqQE4M:&amp;tbnh=106&amp;tbnw=94&amp;prev=/images?q=AIDS&amp;svnum=10&amp;hl=en&amp;lr=&amp;sa=G" TargetMode="External"/><Relationship Id="rId2" Type="http://schemas.openxmlformats.org/officeDocument/2006/relationships/notesSlide" Target="../notesSlides/notesSlide134.xml"/><Relationship Id="rId1" Type="http://schemas.openxmlformats.org/officeDocument/2006/relationships/slideLayout" Target="../slideLayouts/slideLayout6.xml"/><Relationship Id="rId4" Type="http://schemas.openxmlformats.org/officeDocument/2006/relationships/image" Target="../media/image132.jpeg"/></Relationships>
</file>

<file path=ppt/slides/_rels/slide135.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35.xml"/><Relationship Id="rId1" Type="http://schemas.openxmlformats.org/officeDocument/2006/relationships/slideLayout" Target="../slideLayouts/slideLayout6.xml"/></Relationships>
</file>

<file path=ppt/slides/_rels/slide136.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38.xml"/><Relationship Id="rId1" Type="http://schemas.openxmlformats.org/officeDocument/2006/relationships/slideLayout" Target="../slideLayouts/slideLayout6.xml"/></Relationships>
</file>

<file path=ppt/slides/_rels/slide139.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4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42.xml"/><Relationship Id="rId1" Type="http://schemas.openxmlformats.org/officeDocument/2006/relationships/slideLayout" Target="../slideLayouts/slideLayout6.xml"/></Relationships>
</file>

<file path=ppt/slides/_rels/slide143.xml.rels><?xml version="1.0" encoding="UTF-8" standalone="yes"?>
<Relationships xmlns="http://schemas.openxmlformats.org/package/2006/relationships"><Relationship Id="rId3" Type="http://schemas.openxmlformats.org/officeDocument/2006/relationships/hyperlink" Target="http://photos1.blogger.com/x/blogger/3483/716/1600/43126/j-zyprexa-1.jpg" TargetMode="External"/><Relationship Id="rId2" Type="http://schemas.openxmlformats.org/officeDocument/2006/relationships/notesSlide" Target="../notesSlides/notesSlide143.xml"/><Relationship Id="rId1" Type="http://schemas.openxmlformats.org/officeDocument/2006/relationships/slideLayout" Target="../slideLayouts/slideLayout2.xml"/><Relationship Id="rId5" Type="http://schemas.openxmlformats.org/officeDocument/2006/relationships/image" Target="http://photos1.blogger.com/x/blogger/3483/716/400/361588/j-zyprexa-1.jpg" TargetMode="External"/><Relationship Id="rId4" Type="http://schemas.openxmlformats.org/officeDocument/2006/relationships/image" Target="../media/image141.jpeg"/></Relationships>
</file>

<file path=ppt/slides/_rels/slide14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144.xml"/><Relationship Id="rId1" Type="http://schemas.openxmlformats.org/officeDocument/2006/relationships/slideLayout" Target="../slideLayouts/slideLayout6.xml"/></Relationships>
</file>

<file path=ppt/slides/_rels/slide145.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46.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47.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47.xml"/><Relationship Id="rId1" Type="http://schemas.openxmlformats.org/officeDocument/2006/relationships/slideLayout" Target="../slideLayouts/slideLayout6.xml"/></Relationships>
</file>

<file path=ppt/slides/_rels/slide148.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50.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54.xml"/><Relationship Id="rId1" Type="http://schemas.openxmlformats.org/officeDocument/2006/relationships/slideLayout" Target="../slideLayouts/slideLayout6.xml"/></Relationships>
</file>

<file path=ppt/slides/_rels/slide155.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55.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156.xml"/><Relationship Id="rId1" Type="http://schemas.openxmlformats.org/officeDocument/2006/relationships/slideLayout" Target="../slideLayouts/slideLayout2.xml"/><Relationship Id="rId4" Type="http://schemas.openxmlformats.org/officeDocument/2006/relationships/image" Target="http://www.telegraph.co.uk/news/graphics/2006/11/04/ntraffic04.jpg" TargetMode="External"/></Relationships>
</file>

<file path=ppt/slides/_rels/slide15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57.xml"/><Relationship Id="rId1" Type="http://schemas.openxmlformats.org/officeDocument/2006/relationships/slideLayout" Target="../slideLayouts/slideLayout12.xml"/></Relationships>
</file>

<file path=ppt/slides/_rels/slide158.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58.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1.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161.xml"/><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6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63.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164.xml"/><Relationship Id="rId1" Type="http://schemas.openxmlformats.org/officeDocument/2006/relationships/slideLayout" Target="../slideLayouts/slideLayout6.xml"/></Relationships>
</file>

<file path=ppt/slides/_rels/slide165.xml.rels><?xml version="1.0" encoding="UTF-8" standalone="yes"?>
<Relationships xmlns="http://schemas.openxmlformats.org/package/2006/relationships"><Relationship Id="rId3" Type="http://schemas.openxmlformats.org/officeDocument/2006/relationships/hyperlink" Target="http://www.worldnewsstand.net/today/specialreport/drugwars.htm" TargetMode="External"/><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63.jpeg"/></Relationships>
</file>

<file path=ppt/slides/_rels/slide16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67.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68.xml"/><Relationship Id="rId1" Type="http://schemas.openxmlformats.org/officeDocument/2006/relationships/slideLayout" Target="../slideLayouts/slideLayout6.xml"/></Relationships>
</file>

<file path=ppt/slides/_rels/slide169.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69.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70.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70.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71.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hyperlink" Target="http://www.drcarley.com/" TargetMode="External"/><Relationship Id="rId2" Type="http://schemas.openxmlformats.org/officeDocument/2006/relationships/notesSlide" Target="../notesSlides/notesSlide173.xml"/><Relationship Id="rId1" Type="http://schemas.openxmlformats.org/officeDocument/2006/relationships/slideLayout" Target="../slideLayouts/slideLayout2.xml"/><Relationship Id="rId4" Type="http://schemas.openxmlformats.org/officeDocument/2006/relationships/image" Target="../media/image171.jpeg"/></Relationships>
</file>

<file path=ppt/slides/_rels/slide174.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notesSlide" Target="../notesSlides/notesSlide174.xml"/><Relationship Id="rId1" Type="http://schemas.openxmlformats.org/officeDocument/2006/relationships/slideLayout" Target="../slideLayouts/slideLayout2.xml"/></Relationships>
</file>

<file path=ppt/slides/_rels/slide175.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76.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77.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77.xml"/><Relationship Id="rId1" Type="http://schemas.openxmlformats.org/officeDocument/2006/relationships/slideLayout" Target="../slideLayouts/slideLayout6.xml"/></Relationships>
</file>

<file path=ppt/slides/_rels/slide178.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79.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80.xm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183.xml"/><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185.xml"/><Relationship Id="rId1" Type="http://schemas.openxmlformats.org/officeDocument/2006/relationships/slideLayout" Target="../slideLayouts/slideLayout4.xml"/></Relationships>
</file>

<file path=ppt/slides/_rels/slide186.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notesSlide" Target="../notesSlides/notesSlide186.xml"/><Relationship Id="rId1" Type="http://schemas.openxmlformats.org/officeDocument/2006/relationships/slideLayout" Target="../slideLayouts/slideLayout6.xml"/></Relationships>
</file>

<file path=ppt/slides/_rels/slide187.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87.xml"/><Relationship Id="rId1" Type="http://schemas.openxmlformats.org/officeDocument/2006/relationships/slideLayout" Target="../slideLayouts/slideLayout6.xml"/></Relationships>
</file>

<file path=ppt/slides/_rels/slide188.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88.xml"/><Relationship Id="rId1" Type="http://schemas.openxmlformats.org/officeDocument/2006/relationships/slideLayout" Target="../slideLayouts/slideLayout2.xml"/><Relationship Id="rId4" Type="http://schemas.openxmlformats.org/officeDocument/2006/relationships/image" Target="http://www.mindcontrolforums.com/images/tower-4.jpg" TargetMode="External"/></Relationships>
</file>

<file path=ppt/slides/_rels/slide189.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8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90.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90.xml"/><Relationship Id="rId1" Type="http://schemas.openxmlformats.org/officeDocument/2006/relationships/slideLayout" Target="../slideLayouts/slideLayout4.xml"/><Relationship Id="rId4" Type="http://schemas.openxmlformats.org/officeDocument/2006/relationships/image" Target="http://www.mindcontrolforums.com/images/haarp.jpg" TargetMode="External"/></Relationships>
</file>

<file path=ppt/slides/_rels/slide191.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http://www.mindcontrolforums.com/images/gwen.jpg" TargetMode="External"/></Relationships>
</file>

<file path=ppt/slides/_rels/slide192.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93.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194.xml"/><Relationship Id="rId1" Type="http://schemas.openxmlformats.org/officeDocument/2006/relationships/slideLayout" Target="../slideLayouts/slideLayout6.xml"/></Relationships>
</file>

<file path=ppt/slides/_rels/slide195.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197.xml.rels><?xml version="1.0" encoding="UTF-8" standalone="yes"?>
<Relationships xmlns="http://schemas.openxmlformats.org/package/2006/relationships"><Relationship Id="rId3" Type="http://schemas.openxmlformats.org/officeDocument/2006/relationships/image" Target="../media/image194.jpeg"/><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199.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200.xml"/><Relationship Id="rId1" Type="http://schemas.openxmlformats.org/officeDocument/2006/relationships/slideLayout" Target="../slideLayouts/slideLayout2.xml"/><Relationship Id="rId4" Type="http://schemas.openxmlformats.org/officeDocument/2006/relationships/image" Target="http://www.mindcontrolforums.com/images/field.jpg" TargetMode="External"/></Relationships>
</file>

<file path=ppt/slides/_rels/slide201.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01.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202.xml"/><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203.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204.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206.xml"/><Relationship Id="rId1" Type="http://schemas.openxmlformats.org/officeDocument/2006/relationships/slideLayout" Target="../slideLayouts/slideLayout2.xml"/><Relationship Id="rId4" Type="http://schemas.openxmlformats.org/officeDocument/2006/relationships/image" Target="http://globalfire.tv/nj/graphs/whiterussia.jpg" TargetMode="External"/></Relationships>
</file>

<file path=ppt/slides/_rels/slide207.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208.xml"/><Relationship Id="rId1" Type="http://schemas.openxmlformats.org/officeDocument/2006/relationships/slideLayout" Target="../slideLayouts/slideLayout4.xml"/><Relationship Id="rId4" Type="http://schemas.openxmlformats.org/officeDocument/2006/relationships/image" Target="../media/image206.jpeg"/></Relationships>
</file>

<file path=ppt/slides/_rels/slide20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3" Type="http://schemas.openxmlformats.org/officeDocument/2006/relationships/image" Target="../media/image209.jpeg"/><Relationship Id="rId2" Type="http://schemas.openxmlformats.org/officeDocument/2006/relationships/notesSlide" Target="../notesSlides/notesSlide211.xml"/><Relationship Id="rId1" Type="http://schemas.openxmlformats.org/officeDocument/2006/relationships/slideLayout" Target="../slideLayouts/slideLayout6.xml"/></Relationships>
</file>

<file path=ppt/slides/_rels/slide212.xml.rels><?xml version="1.0" encoding="UTF-8" standalone="yes"?>
<Relationships xmlns="http://schemas.openxmlformats.org/package/2006/relationships"><Relationship Id="rId2" Type="http://schemas.openxmlformats.org/officeDocument/2006/relationships/image" Target="../media/image210.jpeg"/><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12.xml"/><Relationship Id="rId1" Type="http://schemas.openxmlformats.org/officeDocument/2006/relationships/slideLayout" Target="../slideLayouts/slideLayout13.xml"/></Relationships>
</file>

<file path=ppt/slides/_rels/slide214.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213.xml"/><Relationship Id="rId1" Type="http://schemas.openxmlformats.org/officeDocument/2006/relationships/slideLayout" Target="../slideLayouts/slideLayout13.xml"/></Relationships>
</file>

<file path=ppt/slides/_rels/slide215.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214.xml"/><Relationship Id="rId1" Type="http://schemas.openxmlformats.org/officeDocument/2006/relationships/slideLayout" Target="../slideLayouts/slideLayout6.xml"/></Relationships>
</file>

<file path=ppt/slides/_rels/slide216.xml.rels><?xml version="1.0" encoding="UTF-8" standalone="yes"?>
<Relationships xmlns="http://schemas.openxmlformats.org/package/2006/relationships"><Relationship Id="rId3" Type="http://schemas.openxmlformats.org/officeDocument/2006/relationships/image" Target="../media/image214.wmf"/><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16.xml"/><Relationship Id="rId1" Type="http://schemas.openxmlformats.org/officeDocument/2006/relationships/slideLayout" Target="../slideLayouts/slideLayout6.xml"/></Relationships>
</file>

<file path=ppt/slides/_rels/slide218.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17.xml"/><Relationship Id="rId1" Type="http://schemas.openxmlformats.org/officeDocument/2006/relationships/slideLayout" Target="../slideLayouts/slideLayout6.xml"/></Relationships>
</file>

<file path=ppt/slides/_rels/slide219.xml.rels><?xml version="1.0" encoding="UTF-8" standalone="yes"?>
<Relationships xmlns="http://schemas.openxmlformats.org/package/2006/relationships"><Relationship Id="rId3" Type="http://schemas.openxmlformats.org/officeDocument/2006/relationships/image" Target="../media/image217.jpeg"/><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20.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notesSlide" Target="../notesSlides/notesSlide219.xml"/><Relationship Id="rId1" Type="http://schemas.openxmlformats.org/officeDocument/2006/relationships/slideLayout" Target="../slideLayouts/slideLayout6.xml"/></Relationships>
</file>

<file path=ppt/slides/_rels/slide221.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20.xml"/><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21.xml"/><Relationship Id="rId1" Type="http://schemas.openxmlformats.org/officeDocument/2006/relationships/slideLayout" Target="../slideLayouts/slideLayout6.xml"/></Relationships>
</file>

<file path=ppt/slides/_rels/slide22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23.xml"/><Relationship Id="rId1" Type="http://schemas.openxmlformats.org/officeDocument/2006/relationships/slideLayout" Target="../slideLayouts/slideLayout6.xml"/></Relationships>
</file>

<file path=ppt/slides/_rels/slide225.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25.xml"/><Relationship Id="rId1" Type="http://schemas.openxmlformats.org/officeDocument/2006/relationships/slideLayout" Target="../slideLayouts/slideLayout2.xml"/><Relationship Id="rId4" Type="http://schemas.openxmlformats.org/officeDocument/2006/relationships/image" Target="http://www.conspiracyarchive.com/images/2005/n/npc.jpg" TargetMode="External"/></Relationships>
</file>

<file path=ppt/slides/_rels/slide227.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27.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image" Target="../media/image226.gif"/><Relationship Id="rId2" Type="http://schemas.openxmlformats.org/officeDocument/2006/relationships/notesSlide" Target="../notesSlides/notesSlide228.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3" Type="http://schemas.openxmlformats.org/officeDocument/2006/relationships/image" Target="../media/image228.jpeg"/><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32.xml"/><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33.xml"/><Relationship Id="rId1" Type="http://schemas.openxmlformats.org/officeDocument/2006/relationships/slideLayout" Target="../slideLayouts/slideLayout2.xml"/><Relationship Id="rId4" Type="http://schemas.openxmlformats.org/officeDocument/2006/relationships/image" Target="http://www.conspiracyarchive.com/images/2005/b/bushbig.jpg" TargetMode="External"/></Relationships>
</file>

<file path=ppt/slides/_rels/slide235.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3" Type="http://schemas.openxmlformats.org/officeDocument/2006/relationships/hyperlink" Target="http://prisonplanet.com/images/november2006/281106nazichic.jpg" TargetMode="External"/><Relationship Id="rId2" Type="http://schemas.openxmlformats.org/officeDocument/2006/relationships/notesSlide" Target="../notesSlides/notesSlide236.xml"/><Relationship Id="rId1" Type="http://schemas.openxmlformats.org/officeDocument/2006/relationships/slideLayout" Target="../slideLayouts/slideLayout2.xml"/><Relationship Id="rId4" Type="http://schemas.openxmlformats.org/officeDocument/2006/relationships/image" Target="../media/image234.jpeg"/></Relationships>
</file>

<file path=ppt/slides/_rels/slide23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37.xml"/><Relationship Id="rId1" Type="http://schemas.openxmlformats.org/officeDocument/2006/relationships/slideLayout" Target="../slideLayouts/slideLayout6.xml"/></Relationships>
</file>

<file path=ppt/slides/_rels/slide239.xml.rels><?xml version="1.0" encoding="UTF-8" standalone="yes"?>
<Relationships xmlns="http://schemas.openxmlformats.org/package/2006/relationships"><Relationship Id="rId3" Type="http://schemas.openxmlformats.org/officeDocument/2006/relationships/image" Target="../media/image236.gif"/><Relationship Id="rId2" Type="http://schemas.openxmlformats.org/officeDocument/2006/relationships/notesSlide" Target="../notesSlides/notesSlide238.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40.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notesSlide" Target="../notesSlides/notesSlide241.xml"/><Relationship Id="rId1" Type="http://schemas.openxmlformats.org/officeDocument/2006/relationships/slideLayout" Target="../slideLayouts/slideLayout6.xml"/></Relationships>
</file>

<file path=ppt/slides/_rels/slide243.xml.rels><?xml version="1.0" encoding="UTF-8" standalone="yes"?>
<Relationships xmlns="http://schemas.openxmlformats.org/package/2006/relationships"><Relationship Id="rId3" Type="http://schemas.openxmlformats.org/officeDocument/2006/relationships/image" Target="../media/image240.jpeg"/><Relationship Id="rId2" Type="http://schemas.openxmlformats.org/officeDocument/2006/relationships/notesSlide" Target="../notesSlides/notesSlide242.xml"/><Relationship Id="rId1" Type="http://schemas.openxmlformats.org/officeDocument/2006/relationships/slideLayout" Target="../slideLayouts/slideLayout6.xml"/></Relationships>
</file>

<file path=ppt/slides/_rels/slide244.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43.xml"/><Relationship Id="rId1" Type="http://schemas.openxmlformats.org/officeDocument/2006/relationships/slideLayout" Target="../slideLayouts/slideLayout6.xml"/></Relationships>
</file>

<file path=ppt/slides/_rels/slide245.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8.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3.xml"/><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7.xml"/><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2.xml"/><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images.google.co.uk/imgres?imgurl=http://www.tbneit.com/images/logo.gif&amp;imgrefurl=http://www.tbneit.com/&amp;h=241&amp;w=215&amp;sz=31&amp;hl=en&amp;start=1&amp;tbnid=FmwYMkLpiv7FSM:&amp;tbnh=110&amp;tbnw=98&amp;prev=/images?q=%22trinity+broadcasting%22&amp;svnum=10&amp;hl=en&amp;lr=&amp;safe=off&amp;sa=G" TargetMode="External"/><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image" Target="../media/image48.jpeg"/><Relationship Id="rId4" Type="http://schemas.openxmlformats.org/officeDocument/2006/relationships/image" Target="../media/image47.jpeg"/></Relationships>
</file>

<file path=ppt/slides/_rels/slide5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5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5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4.xml"/><Relationship Id="rId1" Type="http://schemas.openxmlformats.org/officeDocument/2006/relationships/vmlDrawing" Target="../drawings/vmlDrawing3.vml"/><Relationship Id="rId5" Type="http://schemas.openxmlformats.org/officeDocument/2006/relationships/oleObject" Target="../embeddings/Microsoft_Office_Word_97_-_2003_Document1.doc"/><Relationship Id="rId4" Type="http://schemas.openxmlformats.org/officeDocument/2006/relationships/oleObject" Target="../embeddings/oleObject3.bin"/></Relationships>
</file>

<file path=ppt/slides/_rels/slide6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2.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3.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4.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5.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66.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70.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71.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3.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4.xml"/><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83.xml"/><Relationship Id="rId1" Type="http://schemas.openxmlformats.org/officeDocument/2006/relationships/slideLayout" Target="../slideLayouts/slideLayout4.xml"/><Relationship Id="rId4" Type="http://schemas.openxmlformats.org/officeDocument/2006/relationships/image" Target="../media/image77.jpeg"/></Relationships>
</file>

<file path=ppt/slides/_rels/slide84.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8.xml"/><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9.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93.xml"/><Relationship Id="rId1" Type="http://schemas.openxmlformats.org/officeDocument/2006/relationships/slideLayout" Target="../slideLayouts/slideLayout6.xml"/></Relationships>
</file>

<file path=ppt/slides/_rels/slide94.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94.xml"/><Relationship Id="rId1" Type="http://schemas.openxmlformats.org/officeDocument/2006/relationships/slideLayout" Target="../slideLayouts/slideLayout6.xml"/></Relationships>
</file>

<file path=ppt/slides/_rels/slide95.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95.xml"/><Relationship Id="rId1" Type="http://schemas.openxmlformats.org/officeDocument/2006/relationships/slideLayout" Target="../slideLayouts/slideLayout6.xml"/></Relationships>
</file>

<file path=ppt/slides/_rels/slide96.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96.xml"/><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7.xml"/><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98.xml"/><Relationship Id="rId1" Type="http://schemas.openxmlformats.org/officeDocument/2006/relationships/slideLayout" Target="../slideLayouts/slideLayout6.xml"/><Relationship Id="rId4" Type="http://schemas.openxmlformats.org/officeDocument/2006/relationships/image" Target="../media/image93.jpeg"/></Relationships>
</file>

<file path=ppt/slides/_rels/slide99.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72B717E8-8F30-4EB7-8BA2-966FACB22E7E}" type="slidenum">
              <a:rPr lang="en-GB"/>
              <a:pPr>
                <a:defRPr/>
              </a:pPr>
              <a:t>1</a:t>
            </a:fld>
            <a:endParaRPr lang="en-GB"/>
          </a:p>
        </p:txBody>
      </p:sp>
      <p:sp>
        <p:nvSpPr>
          <p:cNvPr id="7170" name="Text Box 2"/>
          <p:cNvSpPr txBox="1">
            <a:spLocks noChangeArrowheads="1"/>
          </p:cNvSpPr>
          <p:nvPr/>
        </p:nvSpPr>
        <p:spPr bwMode="auto">
          <a:xfrm>
            <a:off x="250825" y="765175"/>
            <a:ext cx="5616575" cy="1555750"/>
          </a:xfrm>
          <a:prstGeom prst="rect">
            <a:avLst/>
          </a:prstGeom>
          <a:noFill/>
          <a:ln w="9525">
            <a:noFill/>
            <a:miter lim="800000"/>
            <a:headEnd/>
            <a:tailEnd/>
          </a:ln>
          <a:effectLst/>
        </p:spPr>
        <p:txBody>
          <a:bodyPr>
            <a:spAutoFit/>
          </a:bodyPr>
          <a:lstStyle/>
          <a:p>
            <a:pPr eaLnBrk="0" hangingPunct="0">
              <a:spcBef>
                <a:spcPct val="50000"/>
              </a:spcBef>
              <a:defRPr/>
            </a:pPr>
            <a:r>
              <a:rPr lang="en-GB" sz="4800" b="1" dirty="0">
                <a:solidFill>
                  <a:srgbClr val="FF0000"/>
                </a:solidFill>
                <a:latin typeface="+mj-lt"/>
              </a:rPr>
              <a:t>The Story Of Gog And Magog</a:t>
            </a:r>
          </a:p>
        </p:txBody>
      </p:sp>
      <p:sp>
        <p:nvSpPr>
          <p:cNvPr id="7171" name="WordArt 3"/>
          <p:cNvSpPr>
            <a:spLocks noChangeArrowheads="1" noChangeShapeType="1" noTextEdit="1"/>
          </p:cNvSpPr>
          <p:nvPr/>
        </p:nvSpPr>
        <p:spPr bwMode="auto">
          <a:xfrm>
            <a:off x="2124075" y="3357563"/>
            <a:ext cx="4724400" cy="762000"/>
          </a:xfrm>
          <a:prstGeom prst="rect">
            <a:avLst/>
          </a:prstGeom>
        </p:spPr>
        <p:txBody>
          <a:bodyPr wrap="none" fromWordArt="1">
            <a:prstTxWarp prst="textPlain">
              <a:avLst>
                <a:gd name="adj" fmla="val 50000"/>
              </a:avLst>
            </a:prstTxWarp>
          </a:bodyPr>
          <a:lstStyle/>
          <a:p>
            <a:pPr algn="ctr"/>
            <a:r>
              <a:rPr lang="en-GB" sz="4800" kern="1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Part Eight</a:t>
            </a:r>
          </a:p>
        </p:txBody>
      </p:sp>
      <p:sp>
        <p:nvSpPr>
          <p:cNvPr id="7172" name="Text Box 4"/>
          <p:cNvSpPr txBox="1">
            <a:spLocks noChangeArrowheads="1"/>
          </p:cNvSpPr>
          <p:nvPr/>
        </p:nvSpPr>
        <p:spPr bwMode="auto">
          <a:xfrm>
            <a:off x="0" y="5013325"/>
            <a:ext cx="9144000" cy="830263"/>
          </a:xfrm>
          <a:prstGeom prst="rect">
            <a:avLst/>
          </a:prstGeom>
          <a:noFill/>
          <a:ln w="9525">
            <a:noFill/>
            <a:miter lim="800000"/>
            <a:headEnd/>
            <a:tailEnd/>
          </a:ln>
          <a:effectLst/>
        </p:spPr>
        <p:txBody>
          <a:bodyPr>
            <a:spAutoFit/>
          </a:bodyPr>
          <a:lstStyle/>
          <a:p>
            <a:pPr algn="ctr" eaLnBrk="0" hangingPunct="0">
              <a:spcBef>
                <a:spcPct val="50000"/>
              </a:spcBef>
              <a:defRPr/>
            </a:pPr>
            <a:r>
              <a:rPr lang="en-GB" sz="4800" b="1" dirty="0">
                <a:solidFill>
                  <a:srgbClr val="00FF99"/>
                </a:solidFill>
                <a:effectLst>
                  <a:outerShdw blurRad="38100" dist="38100" dir="2700000" algn="tl">
                    <a:srgbClr val="000000"/>
                  </a:outerShdw>
                </a:effectLst>
              </a:rPr>
              <a:t>Gog’s Covert Attack</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7170">
                                            <p:txEl>
                                              <p:pRg st="0" end="0"/>
                                            </p:txEl>
                                          </p:spTgt>
                                        </p:tgtEl>
                                        <p:attrNameLst>
                                          <p:attrName>style.visibility</p:attrName>
                                        </p:attrNameLst>
                                      </p:cBhvr>
                                      <p:to>
                                        <p:strVal val="visible"/>
                                      </p:to>
                                    </p:set>
                                    <p:anim calcmode="lin" valueType="num">
                                      <p:cBhvr additive="base">
                                        <p:cTn id="7" dur="500" fill="hold"/>
                                        <p:tgtEl>
                                          <p:spTgt spid="7170">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170">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700"/>
                            </p:stCondLst>
                            <p:childTnLst>
                              <p:par>
                                <p:cTn id="10" presetID="2" presetClass="entr" presetSubtype="1" fill="hold" grpId="0" nodeType="afterEffect">
                                  <p:stCondLst>
                                    <p:cond delay="0"/>
                                  </p:stCondLst>
                                  <p:childTnLst>
                                    <p:set>
                                      <p:cBhvr>
                                        <p:cTn id="11" dur="1" fill="hold">
                                          <p:stCondLst>
                                            <p:cond delay="0"/>
                                          </p:stCondLst>
                                        </p:cTn>
                                        <p:tgtEl>
                                          <p:spTgt spid="7171"/>
                                        </p:tgtEl>
                                        <p:attrNameLst>
                                          <p:attrName>style.visibility</p:attrName>
                                        </p:attrNameLst>
                                      </p:cBhvr>
                                      <p:to>
                                        <p:strVal val="visible"/>
                                      </p:to>
                                    </p:set>
                                    <p:anim calcmode="lin" valueType="num">
                                      <p:cBhvr additive="base">
                                        <p:cTn id="12" dur="500" fill="hold"/>
                                        <p:tgtEl>
                                          <p:spTgt spid="7171"/>
                                        </p:tgtEl>
                                        <p:attrNameLst>
                                          <p:attrName>ppt_x</p:attrName>
                                        </p:attrNameLst>
                                      </p:cBhvr>
                                      <p:tavLst>
                                        <p:tav tm="0">
                                          <p:val>
                                            <p:strVal val="#ppt_x"/>
                                          </p:val>
                                        </p:tav>
                                        <p:tav tm="100000">
                                          <p:val>
                                            <p:strVal val="#ppt_x"/>
                                          </p:val>
                                        </p:tav>
                                      </p:tavLst>
                                    </p:anim>
                                    <p:anim calcmode="lin" valueType="num">
                                      <p:cBhvr additive="base">
                                        <p:cTn id="13" dur="500" fill="hold"/>
                                        <p:tgtEl>
                                          <p:spTgt spid="7171"/>
                                        </p:tgtEl>
                                        <p:attrNameLst>
                                          <p:attrName>ppt_y</p:attrName>
                                        </p:attrNameLst>
                                      </p:cBhvr>
                                      <p:tavLst>
                                        <p:tav tm="0">
                                          <p:val>
                                            <p:strVal val="0-#ppt_h/2"/>
                                          </p:val>
                                        </p:tav>
                                        <p:tav tm="100000">
                                          <p:val>
                                            <p:strVal val="#ppt_y"/>
                                          </p:val>
                                        </p:tav>
                                      </p:tavLst>
                                    </p:anim>
                                  </p:childTnLst>
                                </p:cTn>
                              </p:par>
                            </p:childTnLst>
                          </p:cTn>
                        </p:par>
                        <p:par>
                          <p:cTn id="14" fill="hold">
                            <p:stCondLst>
                              <p:cond delay="320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7172">
                                            <p:txEl>
                                              <p:pRg st="0" end="0"/>
                                            </p:txEl>
                                          </p:spTgt>
                                        </p:tgtEl>
                                        <p:attrNameLst>
                                          <p:attrName>style.visibility</p:attrName>
                                        </p:attrNameLst>
                                      </p:cBhvr>
                                      <p:to>
                                        <p:strVal val="visible"/>
                                      </p:to>
                                    </p:set>
                                    <p:anim calcmode="lin" valueType="num">
                                      <p:cBhvr additive="base">
                                        <p:cTn id="17" dur="500" fill="hold"/>
                                        <p:tgtEl>
                                          <p:spTgt spid="7172">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172">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0FE99758-40C2-44A1-A113-68174B87E651}" type="slidenum">
              <a:rPr lang="en-GB"/>
              <a:pPr>
                <a:defRPr/>
              </a:pPr>
              <a:t>10</a:t>
            </a:fld>
            <a:endParaRPr lang="en-GB"/>
          </a:p>
        </p:txBody>
      </p:sp>
      <p:sp>
        <p:nvSpPr>
          <p:cNvPr id="166914" name="Rectangle 2"/>
          <p:cNvSpPr>
            <a:spLocks noGrp="1" noChangeArrowheads="1"/>
          </p:cNvSpPr>
          <p:nvPr>
            <p:ph type="title"/>
          </p:nvPr>
        </p:nvSpPr>
        <p:spPr/>
        <p:txBody>
          <a:bodyPr/>
          <a:lstStyle/>
          <a:p>
            <a:pPr eaLnBrk="1" hangingPunct="1">
              <a:defRPr/>
            </a:pPr>
            <a:r>
              <a:rPr lang="en-GB" b="1" smtClean="0">
                <a:solidFill>
                  <a:srgbClr val="FF0000"/>
                </a:solidFill>
              </a:rPr>
              <a:t>Gog</a:t>
            </a:r>
            <a:r>
              <a:rPr lang="en-GB" b="1" smtClean="0"/>
              <a:t> </a:t>
            </a:r>
            <a:r>
              <a:rPr lang="en-GB" b="1" smtClean="0">
                <a:solidFill>
                  <a:srgbClr val="FFFF00"/>
                </a:solidFill>
              </a:rPr>
              <a:t>– Grand Edict of 1492</a:t>
            </a:r>
          </a:p>
        </p:txBody>
      </p:sp>
      <p:sp>
        <p:nvSpPr>
          <p:cNvPr id="166915" name="Rectangle 3"/>
          <p:cNvSpPr>
            <a:spLocks noGrp="1" noChangeArrowheads="1"/>
          </p:cNvSpPr>
          <p:nvPr>
            <p:ph type="body" sz="half" idx="1"/>
          </p:nvPr>
        </p:nvSpPr>
        <p:spPr>
          <a:xfrm>
            <a:off x="457200" y="1600200"/>
            <a:ext cx="8686800" cy="4495800"/>
          </a:xfrm>
        </p:spPr>
        <p:txBody>
          <a:bodyPr/>
          <a:lstStyle/>
          <a:p>
            <a:pPr eaLnBrk="1" hangingPunct="1">
              <a:lnSpc>
                <a:spcPct val="90000"/>
              </a:lnSpc>
              <a:defRPr/>
            </a:pPr>
            <a:r>
              <a:rPr lang="en-GB" sz="2800" dirty="0" smtClean="0"/>
              <a:t> </a:t>
            </a:r>
            <a:r>
              <a:rPr lang="en-GB" sz="2800" b="1" dirty="0" smtClean="0">
                <a:solidFill>
                  <a:srgbClr val="FF0000"/>
                </a:solidFill>
                <a:effectLst>
                  <a:outerShdw blurRad="38100" dist="38100" dir="2700000" algn="tl">
                    <a:srgbClr val="000000">
                      <a:alpha val="43137"/>
                    </a:srgbClr>
                  </a:outerShdw>
                </a:effectLst>
              </a:rPr>
              <a:t>1</a:t>
            </a:r>
            <a:r>
              <a:rPr lang="en-GB" sz="2800" b="1" dirty="0" smtClean="0">
                <a:solidFill>
                  <a:srgbClr val="FF33CC"/>
                </a:solidFill>
                <a:effectLst>
                  <a:outerShdw blurRad="38100" dist="38100" dir="2700000" algn="tl">
                    <a:srgbClr val="000000">
                      <a:alpha val="43137"/>
                    </a:srgbClr>
                  </a:outerShdw>
                </a:effectLst>
              </a:rPr>
              <a:t>). </a:t>
            </a:r>
            <a:r>
              <a:rPr lang="en-GB" sz="2800" b="1" dirty="0" smtClean="0">
                <a:solidFill>
                  <a:srgbClr val="FF33CC"/>
                </a:solidFill>
                <a:effectLst>
                  <a:outerShdw blurRad="38100" dist="38100" dir="2700000" algn="tl">
                    <a:srgbClr val="000000"/>
                  </a:outerShdw>
                </a:effectLst>
              </a:rPr>
              <a:t>Convert to Christianity;</a:t>
            </a:r>
            <a:r>
              <a:rPr lang="en-GB" sz="2800" b="1" dirty="0" smtClean="0">
                <a:solidFill>
                  <a:srgbClr val="FFCC00"/>
                </a:solidFill>
                <a:effectLst>
                  <a:outerShdw blurRad="38100" dist="38100" dir="2700000" algn="tl">
                    <a:srgbClr val="000000"/>
                  </a:outerShdw>
                </a:effectLst>
              </a:rPr>
              <a:t> </a:t>
            </a:r>
          </a:p>
          <a:p>
            <a:pPr eaLnBrk="1" hangingPunct="1">
              <a:lnSpc>
                <a:spcPct val="90000"/>
              </a:lnSpc>
              <a:defRPr/>
            </a:pPr>
            <a:r>
              <a:rPr lang="en-GB" sz="2800" b="1" dirty="0" smtClean="0">
                <a:solidFill>
                  <a:srgbClr val="FFCC00"/>
                </a:solidFill>
                <a:effectLst>
                  <a:outerShdw blurRad="38100" dist="38100" dir="2700000" algn="tl">
                    <a:srgbClr val="000000"/>
                  </a:outerShdw>
                </a:effectLst>
              </a:rPr>
              <a:t> </a:t>
            </a:r>
            <a:r>
              <a:rPr lang="en-GB" sz="2800" b="1" dirty="0" smtClean="0">
                <a:solidFill>
                  <a:srgbClr val="FF0000"/>
                </a:solidFill>
                <a:effectLst>
                  <a:outerShdw blurRad="38100" dist="38100" dir="2700000" algn="tl">
                    <a:srgbClr val="000000"/>
                  </a:outerShdw>
                </a:effectLst>
              </a:rPr>
              <a:t>2</a:t>
            </a:r>
            <a:r>
              <a:rPr lang="en-GB" sz="2800" b="1" dirty="0" smtClean="0">
                <a:solidFill>
                  <a:srgbClr val="FF9933"/>
                </a:solidFill>
                <a:effectLst>
                  <a:outerShdw blurRad="38100" dist="38100" dir="2700000" algn="tl">
                    <a:srgbClr val="000000"/>
                  </a:outerShdw>
                </a:effectLst>
              </a:rPr>
              <a:t>). </a:t>
            </a:r>
            <a:r>
              <a:rPr lang="en-GB" sz="2800" b="1" dirty="0" smtClean="0">
                <a:solidFill>
                  <a:srgbClr val="FFFF00"/>
                </a:solidFill>
                <a:effectLst>
                  <a:outerShdw blurRad="38100" dist="38100" dir="2700000" algn="tl">
                    <a:srgbClr val="000000"/>
                  </a:outerShdw>
                </a:effectLst>
              </a:rPr>
              <a:t>Become merchants and take the Christians' property from them; </a:t>
            </a:r>
          </a:p>
          <a:p>
            <a:pPr eaLnBrk="1" hangingPunct="1">
              <a:lnSpc>
                <a:spcPct val="90000"/>
              </a:lnSpc>
              <a:defRPr/>
            </a:pPr>
            <a:r>
              <a:rPr lang="en-GB" sz="2800" b="1" dirty="0" smtClean="0">
                <a:solidFill>
                  <a:srgbClr val="FFCC00"/>
                </a:solidFill>
                <a:effectLst>
                  <a:outerShdw blurRad="38100" dist="38100" dir="2700000" algn="tl">
                    <a:srgbClr val="000000"/>
                  </a:outerShdw>
                </a:effectLst>
              </a:rPr>
              <a:t> </a:t>
            </a:r>
            <a:r>
              <a:rPr lang="en-GB" sz="2800" b="1" dirty="0" smtClean="0">
                <a:solidFill>
                  <a:srgbClr val="FF0000"/>
                </a:solidFill>
                <a:effectLst>
                  <a:outerShdw blurRad="38100" dist="38100" dir="2700000" algn="tl">
                    <a:srgbClr val="000000"/>
                  </a:outerShdw>
                </a:effectLst>
              </a:rPr>
              <a:t>3</a:t>
            </a:r>
            <a:r>
              <a:rPr lang="en-GB" sz="2800" b="1" dirty="0" smtClean="0">
                <a:solidFill>
                  <a:srgbClr val="FFCC00"/>
                </a:solidFill>
                <a:effectLst>
                  <a:outerShdw blurRad="38100" dist="38100" dir="2700000" algn="tl">
                    <a:srgbClr val="000000"/>
                  </a:outerShdw>
                </a:effectLst>
              </a:rPr>
              <a:t>). </a:t>
            </a:r>
            <a:r>
              <a:rPr lang="en-GB" sz="2800" b="1" dirty="0" smtClean="0">
                <a:solidFill>
                  <a:schemeClr val="hlink"/>
                </a:solidFill>
                <a:effectLst>
                  <a:outerShdw blurRad="38100" dist="38100" dir="2700000" algn="tl">
                    <a:srgbClr val="000000"/>
                  </a:outerShdw>
                </a:effectLst>
              </a:rPr>
              <a:t>Become doctors and apothecaries and kill Christians medically;</a:t>
            </a:r>
            <a:r>
              <a:rPr lang="en-GB" sz="2800" b="1" dirty="0" smtClean="0">
                <a:solidFill>
                  <a:srgbClr val="FFCC00"/>
                </a:solidFill>
                <a:effectLst>
                  <a:outerShdw blurRad="38100" dist="38100" dir="2700000" algn="tl">
                    <a:srgbClr val="000000"/>
                  </a:outerShdw>
                </a:effectLst>
              </a:rPr>
              <a:t> </a:t>
            </a:r>
          </a:p>
          <a:p>
            <a:pPr eaLnBrk="1" hangingPunct="1">
              <a:lnSpc>
                <a:spcPct val="90000"/>
              </a:lnSpc>
              <a:defRPr/>
            </a:pPr>
            <a:r>
              <a:rPr lang="en-GB" sz="2800" b="1" dirty="0" smtClean="0">
                <a:solidFill>
                  <a:srgbClr val="FFCC00"/>
                </a:solidFill>
                <a:effectLst>
                  <a:outerShdw blurRad="38100" dist="38100" dir="2700000" algn="tl">
                    <a:srgbClr val="000000"/>
                  </a:outerShdw>
                </a:effectLst>
              </a:rPr>
              <a:t> </a:t>
            </a:r>
            <a:r>
              <a:rPr lang="en-GB" sz="2800" b="1" dirty="0" smtClean="0">
                <a:solidFill>
                  <a:srgbClr val="FF0000"/>
                </a:solidFill>
                <a:effectLst>
                  <a:outerShdw blurRad="38100" dist="38100" dir="2700000" algn="tl">
                    <a:srgbClr val="000000"/>
                  </a:outerShdw>
                </a:effectLst>
              </a:rPr>
              <a:t>4). Become priests and destroy the Church from within; </a:t>
            </a:r>
          </a:p>
        </p:txBody>
      </p:sp>
      <p:graphicFrame>
        <p:nvGraphicFramePr>
          <p:cNvPr id="166916" name="Object 4"/>
          <p:cNvGraphicFramePr>
            <a:graphicFrameLocks noChangeAspect="1"/>
          </p:cNvGraphicFramePr>
          <p:nvPr>
            <p:ph sz="half" idx="2"/>
          </p:nvPr>
        </p:nvGraphicFramePr>
        <p:xfrm>
          <a:off x="3643313" y="4286250"/>
          <a:ext cx="1846262" cy="2060575"/>
        </p:xfrm>
        <a:graphic>
          <a:graphicData uri="http://schemas.openxmlformats.org/presentationml/2006/ole">
            <p:oleObj spid="_x0000_s1026" name="Photo Editor Photo" r:id="rId4" imgW="1066667" imgH="1190476" progId="">
              <p:embed/>
            </p:oleObj>
          </a:graphicData>
        </a:graphic>
      </p:graphicFrame>
      <p:sp>
        <p:nvSpPr>
          <p:cNvPr id="166917" name="Text Box 5"/>
          <p:cNvSpPr txBox="1">
            <a:spLocks noChangeArrowheads="1"/>
          </p:cNvSpPr>
          <p:nvPr/>
        </p:nvSpPr>
        <p:spPr bwMode="auto">
          <a:xfrm>
            <a:off x="5795963" y="5084763"/>
            <a:ext cx="2952750" cy="519112"/>
          </a:xfrm>
          <a:prstGeom prst="rect">
            <a:avLst/>
          </a:prstGeom>
          <a:noFill/>
          <a:ln w="9525">
            <a:noFill/>
            <a:miter lim="800000"/>
            <a:headEnd/>
            <a:tailEnd/>
          </a:ln>
          <a:effectLst/>
        </p:spPr>
        <p:txBody>
          <a:bodyPr>
            <a:spAutoFit/>
          </a:bodyPr>
          <a:lstStyle/>
          <a:p>
            <a:pPr eaLnBrk="0" hangingPunct="0">
              <a:spcBef>
                <a:spcPct val="50000"/>
              </a:spcBef>
              <a:defRPr/>
            </a:pPr>
            <a:r>
              <a:rPr lang="en-GB" sz="2800" b="1">
                <a:solidFill>
                  <a:srgbClr val="FFFF00"/>
                </a:solidFill>
                <a:effectLst>
                  <a:outerShdw blurRad="38100" dist="38100" dir="2700000" algn="tl">
                    <a:srgbClr val="000000"/>
                  </a:outerShdw>
                </a:effectLst>
              </a:rPr>
              <a:t>Grand Satrap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166915">
                                            <p:txEl>
                                              <p:pRg st="0" end="0"/>
                                            </p:txEl>
                                          </p:spTgt>
                                        </p:tgtEl>
                                        <p:attrNameLst>
                                          <p:attrName>style.visibility</p:attrName>
                                        </p:attrNameLst>
                                      </p:cBhvr>
                                      <p:to>
                                        <p:strVal val="visible"/>
                                      </p:to>
                                    </p:set>
                                    <p:anim calcmode="discrete" valueType="clr">
                                      <p:cBhvr override="childStyle">
                                        <p:cTn id="7" dur="80"/>
                                        <p:tgtEl>
                                          <p:spTgt spid="16691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691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6915">
                                            <p:txEl>
                                              <p:pRg st="0" end="0"/>
                                            </p:txEl>
                                          </p:spTgt>
                                        </p:tgtEl>
                                        <p:attrNameLst>
                                          <p:attrName>fill.type</p:attrName>
                                        </p:attrNameLst>
                                      </p:cBhvr>
                                      <p:to>
                                        <p:strVal val="solid"/>
                                      </p:to>
                                    </p:set>
                                  </p:childTnLst>
                                </p:cTn>
                              </p:par>
                            </p:childTnLst>
                          </p:cTn>
                        </p:par>
                        <p:par>
                          <p:cTn id="10" fill="hold">
                            <p:stCondLst>
                              <p:cond delay="104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166915">
                                            <p:txEl>
                                              <p:pRg st="1" end="1"/>
                                            </p:txEl>
                                          </p:spTgt>
                                        </p:tgtEl>
                                        <p:attrNameLst>
                                          <p:attrName>style.visibility</p:attrName>
                                        </p:attrNameLst>
                                      </p:cBhvr>
                                      <p:to>
                                        <p:strVal val="visible"/>
                                      </p:to>
                                    </p:set>
                                    <p:anim calcmode="discrete" valueType="clr">
                                      <p:cBhvr override="childStyle">
                                        <p:cTn id="13" dur="80"/>
                                        <p:tgtEl>
                                          <p:spTgt spid="166915">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66915">
                                            <p:txEl>
                                              <p:pRg st="1" end="1"/>
                                            </p:txEl>
                                          </p:spTgt>
                                        </p:tgtEl>
                                        <p:attrNameLst>
                                          <p:attrName>fillcolor</p:attrName>
                                        </p:attrNameLst>
                                      </p:cBhvr>
                                      <p:tavLst>
                                        <p:tav tm="0">
                                          <p:val>
                                            <p:clrVal>
                                              <a:schemeClr val="accent2"/>
                                            </p:clrVal>
                                          </p:val>
                                        </p:tav>
                                        <p:tav tm="50000">
                                          <p:val>
                                            <p:clrVal>
                                              <a:schemeClr val="hlink"/>
                                            </p:clrVal>
                                          </p:val>
                                        </p:tav>
                                      </p:tavLst>
                                    </p:anim>
                                    <p:set>
                                      <p:cBhvr>
                                        <p:cTn id="15" dur="80"/>
                                        <p:tgtEl>
                                          <p:spTgt spid="166915">
                                            <p:txEl>
                                              <p:pRg st="1" end="1"/>
                                            </p:txEl>
                                          </p:spTgt>
                                        </p:tgtEl>
                                        <p:attrNameLst>
                                          <p:attrName>fill.type</p:attrName>
                                        </p:attrNameLst>
                                      </p:cBhvr>
                                      <p:to>
                                        <p:strVal val="solid"/>
                                      </p:to>
                                    </p:set>
                                  </p:childTnLst>
                                </p:cTn>
                              </p:par>
                            </p:childTnLst>
                          </p:cTn>
                        </p:par>
                        <p:par>
                          <p:cTn id="16" fill="hold">
                            <p:stCondLst>
                              <p:cond delay="3320"/>
                            </p:stCondLst>
                            <p:childTnLst>
                              <p:par>
                                <p:cTn id="17" presetID="27" presetClass="entr" presetSubtype="0" fill="hold" nodeType="afterEffect">
                                  <p:stCondLst>
                                    <p:cond delay="0"/>
                                  </p:stCondLst>
                                  <p:iterate type="lt">
                                    <p:tmPct val="50000"/>
                                  </p:iterate>
                                  <p:childTnLst>
                                    <p:set>
                                      <p:cBhvr>
                                        <p:cTn id="18" dur="1" fill="hold">
                                          <p:stCondLst>
                                            <p:cond delay="0"/>
                                          </p:stCondLst>
                                        </p:cTn>
                                        <p:tgtEl>
                                          <p:spTgt spid="166915">
                                            <p:txEl>
                                              <p:pRg st="2" end="2"/>
                                            </p:txEl>
                                          </p:spTgt>
                                        </p:tgtEl>
                                        <p:attrNameLst>
                                          <p:attrName>style.visibility</p:attrName>
                                        </p:attrNameLst>
                                      </p:cBhvr>
                                      <p:to>
                                        <p:strVal val="visible"/>
                                      </p:to>
                                    </p:set>
                                    <p:anim calcmode="discrete" valueType="clr">
                                      <p:cBhvr override="childStyle">
                                        <p:cTn id="19" dur="80"/>
                                        <p:tgtEl>
                                          <p:spTgt spid="16691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66915">
                                            <p:txEl>
                                              <p:pRg st="2" end="2"/>
                                            </p:txEl>
                                          </p:spTgt>
                                        </p:tgtEl>
                                        <p:attrNameLst>
                                          <p:attrName>fillcolor</p:attrName>
                                        </p:attrNameLst>
                                      </p:cBhvr>
                                      <p:tavLst>
                                        <p:tav tm="0">
                                          <p:val>
                                            <p:clrVal>
                                              <a:schemeClr val="accent2"/>
                                            </p:clrVal>
                                          </p:val>
                                        </p:tav>
                                        <p:tav tm="50000">
                                          <p:val>
                                            <p:clrVal>
                                              <a:schemeClr val="hlink"/>
                                            </p:clrVal>
                                          </p:val>
                                        </p:tav>
                                      </p:tavLst>
                                    </p:anim>
                                    <p:set>
                                      <p:cBhvr>
                                        <p:cTn id="21" dur="80"/>
                                        <p:tgtEl>
                                          <p:spTgt spid="166915">
                                            <p:txEl>
                                              <p:pRg st="2" end="2"/>
                                            </p:txEl>
                                          </p:spTgt>
                                        </p:tgtEl>
                                        <p:attrNameLst>
                                          <p:attrName>fill.type</p:attrName>
                                        </p:attrNameLst>
                                      </p:cBhvr>
                                      <p:to>
                                        <p:strVal val="solid"/>
                                      </p:to>
                                    </p:set>
                                  </p:childTnLst>
                                </p:cTn>
                              </p:par>
                            </p:childTnLst>
                          </p:cTn>
                        </p:par>
                        <p:par>
                          <p:cTn id="22" fill="hold">
                            <p:stCondLst>
                              <p:cond delay="5680"/>
                            </p:stCondLst>
                            <p:childTnLst>
                              <p:par>
                                <p:cTn id="23" presetID="27" presetClass="entr" presetSubtype="0" fill="hold" nodeType="afterEffect">
                                  <p:stCondLst>
                                    <p:cond delay="0"/>
                                  </p:stCondLst>
                                  <p:iterate type="lt">
                                    <p:tmPct val="50000"/>
                                  </p:iterate>
                                  <p:childTnLst>
                                    <p:set>
                                      <p:cBhvr>
                                        <p:cTn id="24" dur="1" fill="hold">
                                          <p:stCondLst>
                                            <p:cond delay="0"/>
                                          </p:stCondLst>
                                        </p:cTn>
                                        <p:tgtEl>
                                          <p:spTgt spid="166915">
                                            <p:txEl>
                                              <p:pRg st="3" end="3"/>
                                            </p:txEl>
                                          </p:spTgt>
                                        </p:tgtEl>
                                        <p:attrNameLst>
                                          <p:attrName>style.visibility</p:attrName>
                                        </p:attrNameLst>
                                      </p:cBhvr>
                                      <p:to>
                                        <p:strVal val="visible"/>
                                      </p:to>
                                    </p:set>
                                    <p:anim calcmode="discrete" valueType="clr">
                                      <p:cBhvr override="childStyle">
                                        <p:cTn id="25" dur="80"/>
                                        <p:tgtEl>
                                          <p:spTgt spid="166915">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66915">
                                            <p:txEl>
                                              <p:pRg st="3" end="3"/>
                                            </p:txEl>
                                          </p:spTgt>
                                        </p:tgtEl>
                                        <p:attrNameLst>
                                          <p:attrName>fillcolor</p:attrName>
                                        </p:attrNameLst>
                                      </p:cBhvr>
                                      <p:tavLst>
                                        <p:tav tm="0">
                                          <p:val>
                                            <p:clrVal>
                                              <a:schemeClr val="accent2"/>
                                            </p:clrVal>
                                          </p:val>
                                        </p:tav>
                                        <p:tav tm="50000">
                                          <p:val>
                                            <p:clrVal>
                                              <a:schemeClr val="hlink"/>
                                            </p:clrVal>
                                          </p:val>
                                        </p:tav>
                                      </p:tavLst>
                                    </p:anim>
                                    <p:set>
                                      <p:cBhvr>
                                        <p:cTn id="27" dur="80"/>
                                        <p:tgtEl>
                                          <p:spTgt spid="166915">
                                            <p:txEl>
                                              <p:pRg st="3" end="3"/>
                                            </p:txEl>
                                          </p:spTgt>
                                        </p:tgtEl>
                                        <p:attrNameLst>
                                          <p:attrName>fill.type</p:attrName>
                                        </p:attrNameLst>
                                      </p:cBhvr>
                                      <p:to>
                                        <p:strVal val="solid"/>
                                      </p:to>
                                    </p:se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166916"/>
                                        </p:tgtEl>
                                        <p:attrNameLst>
                                          <p:attrName>style.visibility</p:attrName>
                                        </p:attrNameLst>
                                      </p:cBhvr>
                                      <p:to>
                                        <p:strVal val="visible"/>
                                      </p:to>
                                    </p:set>
                                    <p:animEffect transition="in" filter="circle(in)">
                                      <p:cBhvr>
                                        <p:cTn id="32" dur="2000"/>
                                        <p:tgtEl>
                                          <p:spTgt spid="166916"/>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6917"/>
                                        </p:tgtEl>
                                        <p:attrNameLst>
                                          <p:attrName>style.visibility</p:attrName>
                                        </p:attrNameLst>
                                      </p:cBhvr>
                                      <p:to>
                                        <p:strVal val="visible"/>
                                      </p:to>
                                    </p:set>
                                    <p:anim calcmode="lin" valueType="num">
                                      <p:cBhvr additive="base">
                                        <p:cTn id="37" dur="500" fill="hold"/>
                                        <p:tgtEl>
                                          <p:spTgt spid="166917"/>
                                        </p:tgtEl>
                                        <p:attrNameLst>
                                          <p:attrName>ppt_x</p:attrName>
                                        </p:attrNameLst>
                                      </p:cBhvr>
                                      <p:tavLst>
                                        <p:tav tm="0">
                                          <p:val>
                                            <p:strVal val="#ppt_x"/>
                                          </p:val>
                                        </p:tav>
                                        <p:tav tm="100000">
                                          <p:val>
                                            <p:strVal val="#ppt_x"/>
                                          </p:val>
                                        </p:tav>
                                      </p:tavLst>
                                    </p:anim>
                                    <p:anim calcmode="lin" valueType="num">
                                      <p:cBhvr additive="base">
                                        <p:cTn id="38" dur="500" fill="hold"/>
                                        <p:tgtEl>
                                          <p:spTgt spid="166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E3210"/>
                </a:solidFill>
              </a:rPr>
              <a:t>Chemical Assault</a:t>
            </a:r>
            <a:endParaRPr lang="en-GB" dirty="0"/>
          </a:p>
        </p:txBody>
      </p:sp>
      <p:sp>
        <p:nvSpPr>
          <p:cNvPr id="5" name="Slide Number Placeholder 4"/>
          <p:cNvSpPr>
            <a:spLocks noGrp="1"/>
          </p:cNvSpPr>
          <p:nvPr>
            <p:ph type="sldNum" sz="quarter" idx="12"/>
          </p:nvPr>
        </p:nvSpPr>
        <p:spPr/>
        <p:txBody>
          <a:bodyPr/>
          <a:lstStyle/>
          <a:p>
            <a:pPr>
              <a:defRPr/>
            </a:pPr>
            <a:fld id="{33A776E2-1A30-4E44-8B12-9C9F11B653FD}" type="slidenum">
              <a:rPr lang="en-GB" smtClean="0"/>
              <a:pPr>
                <a:defRPr/>
              </a:pPr>
              <a:t>100</a:t>
            </a:fld>
            <a:endParaRPr lang="en-GB"/>
          </a:p>
        </p:txBody>
      </p:sp>
      <p:sp>
        <p:nvSpPr>
          <p:cNvPr id="7" name="TextBox 6"/>
          <p:cNvSpPr txBox="1"/>
          <p:nvPr/>
        </p:nvSpPr>
        <p:spPr>
          <a:xfrm>
            <a:off x="5214938" y="1785938"/>
            <a:ext cx="3357562" cy="4246562"/>
          </a:xfrm>
          <a:prstGeom prst="rect">
            <a:avLst/>
          </a:prstGeom>
          <a:noFill/>
        </p:spPr>
        <p:txBody>
          <a:bodyPr>
            <a:spAutoFit/>
          </a:bodyPr>
          <a:lstStyle/>
          <a:p>
            <a:pPr>
              <a:defRPr/>
            </a:pPr>
            <a:r>
              <a:rPr lang="en-GB" sz="3600" b="1" dirty="0">
                <a:solidFill>
                  <a:srgbClr val="00FFFF"/>
                </a:solidFill>
                <a:effectLst>
                  <a:outerShdw blurRad="38100" dist="38100" dir="2700000" algn="tl">
                    <a:srgbClr val="000000"/>
                  </a:outerShdw>
                </a:effectLst>
              </a:rPr>
              <a:t>Tooth Paste – The main ingredient (98%) </a:t>
            </a:r>
            <a:r>
              <a:rPr lang="en-GB" sz="3600" b="1" dirty="0">
                <a:solidFill>
                  <a:srgbClr val="FF3300"/>
                </a:solidFill>
                <a:effectLst>
                  <a:outerShdw blurRad="38100" dist="38100" dir="2700000" algn="tl">
                    <a:srgbClr val="000000"/>
                  </a:outerShdw>
                </a:effectLst>
              </a:rPr>
              <a:t>is low grade aluminium bauxite.</a:t>
            </a:r>
          </a:p>
          <a:p>
            <a:pPr>
              <a:defRPr/>
            </a:pPr>
            <a:endParaRPr lang="en-GB" dirty="0"/>
          </a:p>
        </p:txBody>
      </p:sp>
      <p:pic>
        <p:nvPicPr>
          <p:cNvPr id="406530" name="Picture 2" descr="toothpaste2"/>
          <p:cNvPicPr>
            <a:picLocks noChangeAspect="1" noChangeArrowheads="1"/>
          </p:cNvPicPr>
          <p:nvPr/>
        </p:nvPicPr>
        <p:blipFill>
          <a:blip r:embed="rId3" cstate="print"/>
          <a:srcRect/>
          <a:stretch>
            <a:fillRect/>
          </a:stretch>
        </p:blipFill>
        <p:spPr bwMode="auto">
          <a:xfrm>
            <a:off x="428625" y="1285875"/>
            <a:ext cx="4071938" cy="50641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6530"/>
                                        </p:tgtEl>
                                        <p:attrNameLst>
                                          <p:attrName>style.visibility</p:attrName>
                                        </p:attrNameLst>
                                      </p:cBhvr>
                                      <p:to>
                                        <p:strVal val="visible"/>
                                      </p:to>
                                    </p:set>
                                    <p:animEffect transition="in" filter="circle(in)">
                                      <p:cBhvr>
                                        <p:cTn id="7" dur="2000"/>
                                        <p:tgtEl>
                                          <p:spTgt spid="40653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E3210"/>
                </a:solidFill>
              </a:rPr>
              <a:t>Chemical Assault</a:t>
            </a:r>
            <a:endParaRPr lang="en-GB" dirty="0"/>
          </a:p>
        </p:txBody>
      </p:sp>
      <p:sp>
        <p:nvSpPr>
          <p:cNvPr id="3" name="Slide Number Placeholder 2"/>
          <p:cNvSpPr>
            <a:spLocks noGrp="1"/>
          </p:cNvSpPr>
          <p:nvPr>
            <p:ph type="sldNum" sz="quarter" idx="12"/>
          </p:nvPr>
        </p:nvSpPr>
        <p:spPr/>
        <p:txBody>
          <a:bodyPr/>
          <a:lstStyle/>
          <a:p>
            <a:pPr>
              <a:defRPr/>
            </a:pPr>
            <a:fld id="{985BCFA4-D540-4317-8C8D-31CAF76F96E9}" type="slidenum">
              <a:rPr lang="en-GB" smtClean="0"/>
              <a:pPr>
                <a:defRPr/>
              </a:pPr>
              <a:t>101</a:t>
            </a:fld>
            <a:endParaRPr lang="en-GB"/>
          </a:p>
        </p:txBody>
      </p:sp>
      <p:sp>
        <p:nvSpPr>
          <p:cNvPr id="4" name="TextBox 3"/>
          <p:cNvSpPr txBox="1"/>
          <p:nvPr/>
        </p:nvSpPr>
        <p:spPr>
          <a:xfrm>
            <a:off x="5143500" y="2071688"/>
            <a:ext cx="3857625" cy="3692525"/>
          </a:xfrm>
          <a:prstGeom prst="rect">
            <a:avLst/>
          </a:prstGeom>
          <a:noFill/>
        </p:spPr>
        <p:txBody>
          <a:bodyPr>
            <a:spAutoFit/>
          </a:bodyPr>
          <a:lstStyle/>
          <a:p>
            <a:pPr>
              <a:defRPr/>
            </a:pPr>
            <a:r>
              <a:rPr lang="en-GB" sz="3600" b="1" dirty="0">
                <a:solidFill>
                  <a:srgbClr val="00FFFF"/>
                </a:solidFill>
                <a:effectLst>
                  <a:outerShdw blurRad="38100" dist="38100" dir="2700000" algn="tl">
                    <a:srgbClr val="000000"/>
                  </a:outerShdw>
                </a:effectLst>
              </a:rPr>
              <a:t>Teflon Non-Stick Pans </a:t>
            </a:r>
            <a:r>
              <a:rPr lang="en-GB" sz="3600" b="1" dirty="0">
                <a:solidFill>
                  <a:srgbClr val="FFC000"/>
                </a:solidFill>
                <a:effectLst>
                  <a:outerShdw blurRad="38100" dist="38100" dir="2700000" algn="tl">
                    <a:srgbClr val="000000"/>
                  </a:outerShdw>
                </a:effectLst>
              </a:rPr>
              <a:t>– reacts with fats at high temperatures to produce </a:t>
            </a:r>
            <a:r>
              <a:rPr lang="en-GB" sz="3600" b="1" dirty="0">
                <a:solidFill>
                  <a:srgbClr val="FF0000"/>
                </a:solidFill>
                <a:effectLst>
                  <a:outerShdw blurRad="38100" dist="38100" dir="2700000" algn="tl">
                    <a:srgbClr val="000000"/>
                  </a:outerShdw>
                </a:effectLst>
              </a:rPr>
              <a:t>toxic chemicals.</a:t>
            </a:r>
          </a:p>
          <a:p>
            <a:pPr>
              <a:defRPr/>
            </a:pPr>
            <a:endParaRPr lang="en-GB" dirty="0"/>
          </a:p>
        </p:txBody>
      </p:sp>
      <p:pic>
        <p:nvPicPr>
          <p:cNvPr id="410626" name="Picture 2" descr="http://theodoregray.com/PeriodicTable/Samples/009.7/s7s.JPG"/>
          <p:cNvPicPr>
            <a:picLocks noChangeAspect="1" noChangeArrowheads="1"/>
          </p:cNvPicPr>
          <p:nvPr/>
        </p:nvPicPr>
        <p:blipFill>
          <a:blip r:embed="rId3" cstate="print"/>
          <a:srcRect/>
          <a:stretch>
            <a:fillRect/>
          </a:stretch>
        </p:blipFill>
        <p:spPr bwMode="auto">
          <a:xfrm>
            <a:off x="571500" y="1643063"/>
            <a:ext cx="4071938" cy="40719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0626"/>
                                        </p:tgtEl>
                                        <p:attrNameLst>
                                          <p:attrName>style.visibility</p:attrName>
                                        </p:attrNameLst>
                                      </p:cBhvr>
                                      <p:to>
                                        <p:strVal val="visible"/>
                                      </p:to>
                                    </p:set>
                                    <p:animEffect transition="in" filter="circle(in)">
                                      <p:cBhvr>
                                        <p:cTn id="7" dur="2000"/>
                                        <p:tgtEl>
                                          <p:spTgt spid="41062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E3210"/>
                </a:solidFill>
              </a:rPr>
              <a:t>Chemical Assault</a:t>
            </a:r>
            <a:endParaRPr lang="en-GB" dirty="0"/>
          </a:p>
        </p:txBody>
      </p:sp>
      <p:sp>
        <p:nvSpPr>
          <p:cNvPr id="3" name="Slide Number Placeholder 2"/>
          <p:cNvSpPr>
            <a:spLocks noGrp="1"/>
          </p:cNvSpPr>
          <p:nvPr>
            <p:ph type="sldNum" sz="quarter" idx="12"/>
          </p:nvPr>
        </p:nvSpPr>
        <p:spPr/>
        <p:txBody>
          <a:bodyPr/>
          <a:lstStyle/>
          <a:p>
            <a:pPr>
              <a:defRPr/>
            </a:pPr>
            <a:fld id="{39F44B82-8F9C-4BFD-8404-A558D5F19899}" type="slidenum">
              <a:rPr lang="en-GB" smtClean="0"/>
              <a:pPr>
                <a:defRPr/>
              </a:pPr>
              <a:t>102</a:t>
            </a:fld>
            <a:endParaRPr lang="en-GB"/>
          </a:p>
        </p:txBody>
      </p:sp>
      <p:sp>
        <p:nvSpPr>
          <p:cNvPr id="4" name="TextBox 3"/>
          <p:cNvSpPr txBox="1"/>
          <p:nvPr/>
        </p:nvSpPr>
        <p:spPr>
          <a:xfrm>
            <a:off x="4357688" y="1503363"/>
            <a:ext cx="4786312" cy="5078412"/>
          </a:xfrm>
          <a:prstGeom prst="rect">
            <a:avLst/>
          </a:prstGeom>
          <a:noFill/>
        </p:spPr>
        <p:txBody>
          <a:bodyPr>
            <a:spAutoFit/>
          </a:bodyPr>
          <a:lstStyle/>
          <a:p>
            <a:pPr>
              <a:defRPr/>
            </a:pPr>
            <a:r>
              <a:rPr lang="en-GB" sz="3600" b="1" dirty="0">
                <a:solidFill>
                  <a:srgbClr val="00FFFF"/>
                </a:solidFill>
                <a:effectLst>
                  <a:outerShdw blurRad="38100" dist="38100" dir="2700000" algn="tl">
                    <a:srgbClr val="000000"/>
                  </a:outerShdw>
                </a:effectLst>
              </a:rPr>
              <a:t>Diet Soft Drinks – Contains </a:t>
            </a:r>
            <a:r>
              <a:rPr lang="en-GB" sz="3600" b="1" dirty="0">
                <a:solidFill>
                  <a:srgbClr val="FF0000"/>
                </a:solidFill>
                <a:effectLst>
                  <a:outerShdw blurRad="38100" dist="38100" dir="2700000" algn="tl">
                    <a:srgbClr val="000000"/>
                  </a:outerShdw>
                </a:effectLst>
              </a:rPr>
              <a:t>Aspartame (NutraSweet)</a:t>
            </a:r>
            <a:r>
              <a:rPr lang="en-GB" sz="3600" b="1" dirty="0">
                <a:solidFill>
                  <a:srgbClr val="FF33CC"/>
                </a:solidFill>
                <a:effectLst>
                  <a:outerShdw blurRad="38100" dist="38100" dir="2700000" algn="tl">
                    <a:srgbClr val="000000"/>
                  </a:outerShdw>
                </a:effectLst>
              </a:rPr>
              <a:t> </a:t>
            </a:r>
            <a:r>
              <a:rPr lang="en-GB" sz="3600" b="1" dirty="0">
                <a:solidFill>
                  <a:srgbClr val="FFC000"/>
                </a:solidFill>
                <a:effectLst>
                  <a:outerShdw blurRad="38100" dist="38100" dir="2700000" algn="tl">
                    <a:srgbClr val="000000"/>
                  </a:outerShdw>
                </a:effectLst>
              </a:rPr>
              <a:t>that turns to Menthol and causes brain tumours, </a:t>
            </a:r>
            <a:r>
              <a:rPr lang="en-GB" sz="3600" b="1" dirty="0">
                <a:solidFill>
                  <a:srgbClr val="00FF00"/>
                </a:solidFill>
                <a:effectLst>
                  <a:outerShdw blurRad="38100" dist="38100" dir="2700000" algn="tl">
                    <a:srgbClr val="000000"/>
                  </a:outerShdw>
                </a:effectLst>
              </a:rPr>
              <a:t>multiple-sclerosis like symptoms and strokes.</a:t>
            </a:r>
            <a:endParaRPr lang="en-GB" dirty="0">
              <a:solidFill>
                <a:srgbClr val="00FF00"/>
              </a:solidFill>
            </a:endParaRPr>
          </a:p>
        </p:txBody>
      </p:sp>
      <p:pic>
        <p:nvPicPr>
          <p:cNvPr id="5" name="Picture 5" descr="150px-Diet_Coke"/>
          <p:cNvPicPr>
            <a:picLocks noChangeAspect="1" noChangeArrowheads="1"/>
          </p:cNvPicPr>
          <p:nvPr/>
        </p:nvPicPr>
        <p:blipFill>
          <a:blip r:embed="rId3" cstate="print"/>
          <a:srcRect/>
          <a:stretch>
            <a:fillRect/>
          </a:stretch>
        </p:blipFill>
        <p:spPr bwMode="auto">
          <a:xfrm>
            <a:off x="571500" y="1428750"/>
            <a:ext cx="3286125" cy="5143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E3210"/>
                </a:solidFill>
              </a:rPr>
              <a:t>Chemical Assault</a:t>
            </a:r>
            <a:endParaRPr lang="en-GB" dirty="0"/>
          </a:p>
        </p:txBody>
      </p:sp>
      <p:sp>
        <p:nvSpPr>
          <p:cNvPr id="3" name="Slide Number Placeholder 2"/>
          <p:cNvSpPr>
            <a:spLocks noGrp="1"/>
          </p:cNvSpPr>
          <p:nvPr>
            <p:ph type="sldNum" sz="quarter" idx="12"/>
          </p:nvPr>
        </p:nvSpPr>
        <p:spPr/>
        <p:txBody>
          <a:bodyPr/>
          <a:lstStyle/>
          <a:p>
            <a:pPr>
              <a:defRPr/>
            </a:pPr>
            <a:fld id="{318D330A-9AF6-46E5-BB7B-3D889F34D1F7}" type="slidenum">
              <a:rPr lang="en-GB" smtClean="0"/>
              <a:pPr>
                <a:defRPr/>
              </a:pPr>
              <a:t>103</a:t>
            </a:fld>
            <a:endParaRPr lang="en-GB"/>
          </a:p>
        </p:txBody>
      </p:sp>
      <p:pic>
        <p:nvPicPr>
          <p:cNvPr id="5" name="Picture 5" descr="water_tap4"/>
          <p:cNvPicPr>
            <a:picLocks noChangeAspect="1" noChangeArrowheads="1"/>
          </p:cNvPicPr>
          <p:nvPr/>
        </p:nvPicPr>
        <p:blipFill>
          <a:blip r:embed="rId3" cstate="print"/>
          <a:srcRect/>
          <a:stretch>
            <a:fillRect/>
          </a:stretch>
        </p:blipFill>
        <p:spPr bwMode="auto">
          <a:xfrm>
            <a:off x="357188" y="1643063"/>
            <a:ext cx="1905000" cy="4572000"/>
          </a:xfrm>
          <a:prstGeom prst="rect">
            <a:avLst/>
          </a:prstGeom>
          <a:noFill/>
          <a:ln w="9525">
            <a:noFill/>
            <a:miter lim="800000"/>
            <a:headEnd/>
            <a:tailEnd/>
          </a:ln>
        </p:spPr>
      </p:pic>
      <p:pic>
        <p:nvPicPr>
          <p:cNvPr id="411650" name="Picture 2"/>
          <p:cNvPicPr>
            <a:picLocks noChangeAspect="1" noChangeArrowheads="1"/>
          </p:cNvPicPr>
          <p:nvPr/>
        </p:nvPicPr>
        <p:blipFill>
          <a:blip r:embed="rId4" cstate="print"/>
          <a:srcRect/>
          <a:stretch>
            <a:fillRect/>
          </a:stretch>
        </p:blipFill>
        <p:spPr bwMode="auto">
          <a:xfrm>
            <a:off x="6524625" y="1571625"/>
            <a:ext cx="2333625" cy="4643438"/>
          </a:xfrm>
          <a:prstGeom prst="rect">
            <a:avLst/>
          </a:prstGeom>
          <a:noFill/>
          <a:ln w="9525">
            <a:noFill/>
            <a:miter lim="800000"/>
            <a:headEnd/>
            <a:tailEnd/>
          </a:ln>
        </p:spPr>
      </p:pic>
      <p:sp>
        <p:nvSpPr>
          <p:cNvPr id="7" name="TextBox 6"/>
          <p:cNvSpPr txBox="1"/>
          <p:nvPr/>
        </p:nvSpPr>
        <p:spPr>
          <a:xfrm>
            <a:off x="2571750" y="1571625"/>
            <a:ext cx="3857625" cy="4832350"/>
          </a:xfrm>
          <a:prstGeom prst="rect">
            <a:avLst/>
          </a:prstGeom>
          <a:noFill/>
        </p:spPr>
        <p:txBody>
          <a:bodyPr>
            <a:spAutoFit/>
          </a:bodyPr>
          <a:lstStyle/>
          <a:p>
            <a:pPr>
              <a:defRPr/>
            </a:pPr>
            <a:r>
              <a:rPr lang="en-GB" sz="2800" b="1" dirty="0">
                <a:solidFill>
                  <a:srgbClr val="FF0000"/>
                </a:solidFill>
                <a:effectLst>
                  <a:outerShdw blurRad="38100" dist="38100" dir="2700000" algn="tl">
                    <a:srgbClr val="000000"/>
                  </a:outerShdw>
                </a:effectLst>
              </a:rPr>
              <a:t>1) Fluoridation </a:t>
            </a:r>
            <a:r>
              <a:rPr lang="en-GB" sz="2800" b="1" dirty="0">
                <a:solidFill>
                  <a:srgbClr val="00FFFF"/>
                </a:solidFill>
                <a:effectLst>
                  <a:outerShdw blurRad="38100" dist="38100" dir="2700000" algn="tl">
                    <a:srgbClr val="000000"/>
                  </a:outerShdw>
                </a:effectLst>
              </a:rPr>
              <a:t>– to keep the population docile and susceptible.</a:t>
            </a:r>
            <a:r>
              <a:rPr lang="en-GB" sz="2800" b="1" dirty="0">
                <a:solidFill>
                  <a:srgbClr val="FFCC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Also a cause of cancer.</a:t>
            </a:r>
          </a:p>
          <a:p>
            <a:pPr>
              <a:defRPr/>
            </a:pPr>
            <a:r>
              <a:rPr lang="en-GB" sz="2800" b="1" dirty="0">
                <a:solidFill>
                  <a:srgbClr val="FF0000"/>
                </a:solidFill>
                <a:effectLst>
                  <a:outerShdw blurRad="38100" dist="38100" dir="2700000" algn="tl">
                    <a:srgbClr val="000000"/>
                  </a:outerShdw>
                </a:effectLst>
              </a:rPr>
              <a:t> 2) Chlorination</a:t>
            </a:r>
            <a:r>
              <a:rPr lang="en-GB" sz="2800" b="1" dirty="0">
                <a:solidFill>
                  <a:srgbClr val="FFCC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 a poison used in mustard gas in WW1</a:t>
            </a:r>
            <a:r>
              <a:rPr lang="en-GB" sz="2800" b="1" dirty="0">
                <a:solidFill>
                  <a:srgbClr val="FFCC00"/>
                </a:solidFill>
                <a:effectLst>
                  <a:outerShdw blurRad="38100" dist="38100" dir="2700000" algn="tl">
                    <a:srgbClr val="000000"/>
                  </a:outerShdw>
                </a:effectLst>
              </a:rPr>
              <a:t>.</a:t>
            </a:r>
          </a:p>
          <a:p>
            <a:pPr>
              <a:defRPr/>
            </a:pPr>
            <a:r>
              <a:rPr lang="en-GB" sz="2800" b="1" dirty="0">
                <a:solidFill>
                  <a:srgbClr val="FF0000"/>
                </a:solidFill>
                <a:effectLst>
                  <a:outerShdw blurRad="38100" dist="38100" dir="2700000" algn="tl">
                    <a:srgbClr val="000000"/>
                  </a:outerShdw>
                </a:effectLst>
              </a:rPr>
              <a:t>3) Aluminium silicate</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 cause of Alzheimer's</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11650"/>
                                        </p:tgtEl>
                                        <p:attrNameLst>
                                          <p:attrName>style.visibility</p:attrName>
                                        </p:attrNameLst>
                                      </p:cBhvr>
                                      <p:to>
                                        <p:strVal val="visible"/>
                                      </p:to>
                                    </p:set>
                                    <p:animEffect transition="in" filter="circle(in)">
                                      <p:cBhvr>
                                        <p:cTn id="12" dur="2000"/>
                                        <p:tgtEl>
                                          <p:spTgt spid="411650"/>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7"/>
                                        </p:tgtEl>
                                        <p:attrNameLst>
                                          <p:attrName>style.visibility</p:attrName>
                                        </p:attrNameLst>
                                      </p:cBhvr>
                                      <p:to>
                                        <p:strVal val="visible"/>
                                      </p:to>
                                    </p:set>
                                    <p:anim calcmode="discrete" valueType="clr">
                                      <p:cBhvr override="childStyle">
                                        <p:cTn id="17"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7"/>
                                        </p:tgtEl>
                                        <p:attrNameLst>
                                          <p:attrName>fillcolor</p:attrName>
                                        </p:attrNameLst>
                                      </p:cBhvr>
                                      <p:tavLst>
                                        <p:tav tm="0">
                                          <p:val>
                                            <p:clrVal>
                                              <a:schemeClr val="accent2"/>
                                            </p:clrVal>
                                          </p:val>
                                        </p:tav>
                                        <p:tav tm="50000">
                                          <p:val>
                                            <p:clrVal>
                                              <a:schemeClr val="hlink"/>
                                            </p:clrVal>
                                          </p:val>
                                        </p:tav>
                                      </p:tavLst>
                                    </p:anim>
                                    <p:set>
                                      <p:cBhvr>
                                        <p:cTn id="19"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Mass </a:t>
            </a:r>
            <a:r>
              <a:rPr lang="en-GB" b="1" dirty="0" smtClean="0">
                <a:solidFill>
                  <a:srgbClr val="FFFF00"/>
                </a:solidFill>
              </a:rPr>
              <a:t>Medication Lies</a:t>
            </a:r>
            <a:r>
              <a:rPr lang="en-GB" b="1" dirty="0" smtClean="0">
                <a:solidFill>
                  <a:srgbClr val="FF0000"/>
                </a:solidFill>
              </a:rPr>
              <a:t> To Make It Acceptable</a:t>
            </a:r>
            <a:r>
              <a:rPr lang="en-GB" dirty="0" smtClean="0">
                <a:solidFill>
                  <a:srgbClr val="FF0000"/>
                </a:solidFill>
              </a:rPr>
              <a:t> </a:t>
            </a:r>
            <a:endParaRPr lang="en-GB" dirty="0"/>
          </a:p>
        </p:txBody>
      </p:sp>
      <p:sp>
        <p:nvSpPr>
          <p:cNvPr id="3" name="Slide Number Placeholder 2"/>
          <p:cNvSpPr>
            <a:spLocks noGrp="1"/>
          </p:cNvSpPr>
          <p:nvPr>
            <p:ph type="sldNum" sz="quarter" idx="12"/>
          </p:nvPr>
        </p:nvSpPr>
        <p:spPr/>
        <p:txBody>
          <a:bodyPr/>
          <a:lstStyle/>
          <a:p>
            <a:pPr>
              <a:defRPr/>
            </a:pPr>
            <a:fld id="{92706FEC-3ED1-47E0-AC16-5C096C8EDD71}" type="slidenum">
              <a:rPr lang="en-GB" smtClean="0"/>
              <a:pPr>
                <a:defRPr/>
              </a:pPr>
              <a:t>104</a:t>
            </a:fld>
            <a:endParaRPr lang="en-GB"/>
          </a:p>
        </p:txBody>
      </p:sp>
      <p:pic>
        <p:nvPicPr>
          <p:cNvPr id="4" name="Picture 6" descr="Fluoride-Frontpage_02"/>
          <p:cNvPicPr>
            <a:picLocks noChangeAspect="1" noChangeArrowheads="1"/>
          </p:cNvPicPr>
          <p:nvPr/>
        </p:nvPicPr>
        <p:blipFill>
          <a:blip r:embed="rId3" cstate="print"/>
          <a:srcRect/>
          <a:stretch>
            <a:fillRect/>
          </a:stretch>
        </p:blipFill>
        <p:spPr bwMode="auto">
          <a:xfrm>
            <a:off x="357188" y="1500188"/>
            <a:ext cx="3143250" cy="3116262"/>
          </a:xfrm>
          <a:prstGeom prst="rect">
            <a:avLst/>
          </a:prstGeom>
          <a:noFill/>
          <a:ln w="9525">
            <a:noFill/>
            <a:miter lim="800000"/>
            <a:headEnd/>
            <a:tailEnd/>
          </a:ln>
        </p:spPr>
      </p:pic>
      <p:sp>
        <p:nvSpPr>
          <p:cNvPr id="5" name="TextBox 4"/>
          <p:cNvSpPr txBox="1"/>
          <p:nvPr/>
        </p:nvSpPr>
        <p:spPr>
          <a:xfrm>
            <a:off x="3643313" y="1643063"/>
            <a:ext cx="5500687" cy="3108325"/>
          </a:xfrm>
          <a:prstGeom prst="rect">
            <a:avLst/>
          </a:prstGeom>
          <a:noFill/>
        </p:spPr>
        <p:txBody>
          <a:bodyPr>
            <a:spAutoFit/>
          </a:bodyPr>
          <a:lstStyle/>
          <a:p>
            <a:pPr>
              <a:defRPr/>
            </a:pPr>
            <a:r>
              <a:rPr lang="en-GB" sz="2800" b="1" dirty="0">
                <a:solidFill>
                  <a:srgbClr val="FFFF00"/>
                </a:solidFill>
                <a:effectLst>
                  <a:outerShdw blurRad="38100" dist="38100" dir="2700000" algn="tl">
                    <a:srgbClr val="000000"/>
                  </a:outerShdw>
                </a:effectLst>
              </a:rPr>
              <a:t>Fluoride </a:t>
            </a:r>
            <a:r>
              <a:rPr lang="en-GB" sz="2800" b="1" dirty="0">
                <a:solidFill>
                  <a:srgbClr val="FF33CC"/>
                </a:solidFill>
                <a:effectLst>
                  <a:outerShdw blurRad="38100" dist="38100" dir="2700000" algn="tl">
                    <a:srgbClr val="000000"/>
                  </a:outerShdw>
                </a:effectLst>
              </a:rPr>
              <a:t>- “to improve one’s teeth”</a:t>
            </a:r>
          </a:p>
          <a:p>
            <a:pPr>
              <a:defRPr/>
            </a:pPr>
            <a:r>
              <a:rPr lang="en-GB" sz="2800" b="1" dirty="0">
                <a:solidFill>
                  <a:srgbClr val="FFFF00"/>
                </a:solidFill>
                <a:effectLst>
                  <a:outerShdw blurRad="38100" dist="38100" dir="2700000" algn="tl">
                    <a:srgbClr val="000000"/>
                  </a:outerShdw>
                </a:effectLst>
              </a:rPr>
              <a:t>Chlorine </a:t>
            </a:r>
            <a:r>
              <a:rPr lang="en-GB" sz="2800" b="1" dirty="0">
                <a:solidFill>
                  <a:srgbClr val="FF33CC"/>
                </a:solidFill>
                <a:effectLst>
                  <a:outerShdw blurRad="38100" dist="38100" dir="2700000" algn="tl">
                    <a:srgbClr val="000000"/>
                  </a:outerShdw>
                </a:effectLst>
              </a:rPr>
              <a:t>- “to kill germs”</a:t>
            </a:r>
          </a:p>
          <a:p>
            <a:pPr>
              <a:defRPr/>
            </a:pPr>
            <a:r>
              <a:rPr lang="en-GB" sz="2800" b="1" dirty="0">
                <a:solidFill>
                  <a:srgbClr val="FFFF00"/>
                </a:solidFill>
                <a:effectLst>
                  <a:outerShdw blurRad="38100" dist="38100" dir="2700000" algn="tl">
                    <a:srgbClr val="000000"/>
                  </a:outerShdw>
                </a:effectLst>
              </a:rPr>
              <a:t>Aluminium silicate</a:t>
            </a:r>
            <a:r>
              <a:rPr lang="en-GB" sz="2800" b="1" dirty="0">
                <a:solidFill>
                  <a:srgbClr val="FF33CC"/>
                </a:solidFill>
                <a:effectLst>
                  <a:outerShdw blurRad="38100" dist="38100" dir="2700000" algn="tl">
                    <a:srgbClr val="000000"/>
                  </a:outerShdw>
                </a:effectLst>
              </a:rPr>
              <a:t> – “to assist filtration”</a:t>
            </a:r>
            <a:r>
              <a:rPr lang="en-GB" sz="2800" b="1" dirty="0">
                <a:solidFill>
                  <a:srgbClr val="FFFF00"/>
                </a:solidFill>
                <a:effectLst>
                  <a:outerShdw blurRad="38100" dist="38100" dir="2700000" algn="tl">
                    <a:srgbClr val="000000"/>
                  </a:outerShdw>
                </a:effectLst>
              </a:rPr>
              <a:t> </a:t>
            </a:r>
          </a:p>
          <a:p>
            <a:pPr>
              <a:defRPr/>
            </a:pPr>
            <a:r>
              <a:rPr lang="en-GB" sz="2800" b="1" dirty="0">
                <a:solidFill>
                  <a:srgbClr val="FFFF00"/>
                </a:solidFill>
                <a:effectLst>
                  <a:outerShdw blurRad="38100" dist="38100" dir="2700000" algn="tl">
                    <a:srgbClr val="000000"/>
                  </a:outerShdw>
                </a:effectLst>
              </a:rPr>
              <a:t>Others?</a:t>
            </a:r>
            <a:r>
              <a:rPr lang="en-GB" sz="2800" b="1" dirty="0">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 that we are not told about.</a:t>
            </a:r>
            <a:endParaRPr lang="en-GB" dirty="0"/>
          </a:p>
        </p:txBody>
      </p:sp>
      <p:sp>
        <p:nvSpPr>
          <p:cNvPr id="7" name="TextBox 6"/>
          <p:cNvSpPr txBox="1"/>
          <p:nvPr/>
        </p:nvSpPr>
        <p:spPr>
          <a:xfrm>
            <a:off x="0" y="4795897"/>
            <a:ext cx="9144000" cy="2062103"/>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200" b="1" dirty="0">
                <a:solidFill>
                  <a:srgbClr val="FFFF00"/>
                </a:solidFill>
                <a:effectLst>
                  <a:outerShdw blurRad="38100" dist="38100" dir="2700000" algn="tl">
                    <a:srgbClr val="000000"/>
                  </a:outerShdw>
                </a:effectLst>
              </a:rPr>
              <a:t>It is very difficult if not almost impossible to get pure drinking water – </a:t>
            </a:r>
            <a:r>
              <a:rPr lang="en-GB" sz="3200" b="1" dirty="0">
                <a:solidFill>
                  <a:srgbClr val="FE3210"/>
                </a:solidFill>
                <a:effectLst>
                  <a:outerShdw blurRad="38100" dist="38100" dir="2700000" algn="tl">
                    <a:srgbClr val="000000"/>
                  </a:outerShdw>
                </a:effectLst>
              </a:rPr>
              <a:t>Many public artesian sources of water have been closed down for “hygiene reasons”</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5D220DFB-2DE4-4619-9770-5BA70F0DB69E}" type="slidenum">
              <a:rPr lang="en-GB"/>
              <a:pPr>
                <a:defRPr/>
              </a:pPr>
              <a:t>105</a:t>
            </a:fld>
            <a:endParaRPr lang="en-GB"/>
          </a:p>
        </p:txBody>
      </p:sp>
      <p:sp>
        <p:nvSpPr>
          <p:cNvPr id="363522" name="Rectangle 2"/>
          <p:cNvSpPr>
            <a:spLocks noGrp="1" noChangeArrowheads="1"/>
          </p:cNvSpPr>
          <p:nvPr>
            <p:ph type="title"/>
          </p:nvPr>
        </p:nvSpPr>
        <p:spPr/>
        <p:txBody>
          <a:bodyPr/>
          <a:lstStyle/>
          <a:p>
            <a:pPr eaLnBrk="1" hangingPunct="1">
              <a:defRPr/>
            </a:pPr>
            <a:endParaRPr lang="en-US" smtClean="0"/>
          </a:p>
        </p:txBody>
      </p:sp>
      <p:pic>
        <p:nvPicPr>
          <p:cNvPr id="88068" name="Picture 3" descr="fluoride_dees"/>
          <p:cNvPicPr>
            <a:picLocks noGrp="1" noChangeAspect="1" noChangeArrowheads="1"/>
          </p:cNvPicPr>
          <p:nvPr>
            <p:ph idx="1"/>
          </p:nvPr>
        </p:nvPicPr>
        <p:blipFill>
          <a:blip r:embed="rId3" cstate="print">
            <a:lum bright="12000"/>
          </a:blip>
          <a:srcRect b="2948"/>
          <a:stretch>
            <a:fillRect/>
          </a:stretch>
        </p:blipFill>
        <p:spPr>
          <a:xfrm>
            <a:off x="0" y="-20638"/>
            <a:ext cx="9144000" cy="6878638"/>
          </a:xfrm>
          <a:noFill/>
        </p:spPr>
      </p:pic>
      <p:sp>
        <p:nvSpPr>
          <p:cNvPr id="363524" name="Text Box 4"/>
          <p:cNvSpPr txBox="1">
            <a:spLocks noChangeArrowheads="1"/>
          </p:cNvSpPr>
          <p:nvPr/>
        </p:nvSpPr>
        <p:spPr bwMode="auto">
          <a:xfrm>
            <a:off x="395288" y="5734050"/>
            <a:ext cx="8353425" cy="83099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400" b="1" dirty="0">
                <a:solidFill>
                  <a:srgbClr val="00FFFF"/>
                </a:solidFill>
                <a:effectLst>
                  <a:outerShdw blurRad="38100" dist="38100" dir="2700000" algn="tl">
                    <a:srgbClr val="000000"/>
                  </a:outerShdw>
                </a:effectLst>
                <a:latin typeface="Verdana" pitchFamily="34" charset="0"/>
              </a:rPr>
              <a:t>This Cartoon says it all with regard to fluoride in the Public Water Supply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8068"/>
                                        </p:tgtEl>
                                        <p:attrNameLst>
                                          <p:attrName>style.visibility</p:attrName>
                                        </p:attrNameLst>
                                      </p:cBhvr>
                                      <p:to>
                                        <p:strVal val="visible"/>
                                      </p:to>
                                    </p:set>
                                    <p:animEffect transition="in" filter="circle(in)">
                                      <p:cBhvr>
                                        <p:cTn id="7" dur="2000"/>
                                        <p:tgtEl>
                                          <p:spTgt spid="8806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3524"/>
                                        </p:tgtEl>
                                        <p:attrNameLst>
                                          <p:attrName>style.visibility</p:attrName>
                                        </p:attrNameLst>
                                      </p:cBhvr>
                                      <p:to>
                                        <p:strVal val="visible"/>
                                      </p:to>
                                    </p:set>
                                    <p:anim calcmode="lin" valueType="num">
                                      <p:cBhvr additive="base">
                                        <p:cTn id="12" dur="500" fill="hold"/>
                                        <p:tgtEl>
                                          <p:spTgt spid="363524"/>
                                        </p:tgtEl>
                                        <p:attrNameLst>
                                          <p:attrName>ppt_x</p:attrName>
                                        </p:attrNameLst>
                                      </p:cBhvr>
                                      <p:tavLst>
                                        <p:tav tm="0">
                                          <p:val>
                                            <p:strVal val="#ppt_x"/>
                                          </p:val>
                                        </p:tav>
                                        <p:tav tm="100000">
                                          <p:val>
                                            <p:strVal val="#ppt_x"/>
                                          </p:val>
                                        </p:tav>
                                      </p:tavLst>
                                    </p:anim>
                                    <p:anim calcmode="lin" valueType="num">
                                      <p:cBhvr additive="base">
                                        <p:cTn id="13" dur="500" fill="hold"/>
                                        <p:tgtEl>
                                          <p:spTgt spid="3635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CEB0FD2B-9906-4169-852E-93B6C1ADFB9C}" type="slidenum">
              <a:rPr lang="en-GB"/>
              <a:pPr>
                <a:defRPr/>
              </a:pPr>
              <a:t>106</a:t>
            </a:fld>
            <a:endParaRPr lang="en-GB"/>
          </a:p>
        </p:txBody>
      </p:sp>
      <p:sp>
        <p:nvSpPr>
          <p:cNvPr id="354306" name="Rectangle 2"/>
          <p:cNvSpPr>
            <a:spLocks noGrp="1" noChangeArrowheads="1"/>
          </p:cNvSpPr>
          <p:nvPr>
            <p:ph type="title"/>
          </p:nvPr>
        </p:nvSpPr>
        <p:spPr/>
        <p:txBody>
          <a:bodyPr/>
          <a:lstStyle/>
          <a:p>
            <a:pPr eaLnBrk="1" hangingPunct="1">
              <a:defRPr/>
            </a:pPr>
            <a:endParaRPr lang="en-US" smtClean="0"/>
          </a:p>
        </p:txBody>
      </p:sp>
      <p:pic>
        <p:nvPicPr>
          <p:cNvPr id="89092" name="Picture 3" descr="fluoride-500-x-373-"/>
          <p:cNvPicPr>
            <a:picLocks noGrp="1" noChangeAspect="1" noChangeArrowheads="1"/>
          </p:cNvPicPr>
          <p:nvPr>
            <p:ph idx="1"/>
          </p:nvPr>
        </p:nvPicPr>
        <p:blipFill>
          <a:blip r:embed="rId3" cstate="print"/>
          <a:srcRect/>
          <a:stretch>
            <a:fillRect/>
          </a:stretch>
        </p:blipFill>
        <p:spPr>
          <a:xfrm>
            <a:off x="0" y="17463"/>
            <a:ext cx="9144000" cy="6819900"/>
          </a:xfrm>
          <a:noFill/>
        </p:spPr>
      </p:pic>
      <p:sp>
        <p:nvSpPr>
          <p:cNvPr id="354308" name="Text Box 4"/>
          <p:cNvSpPr txBox="1">
            <a:spLocks noChangeArrowheads="1"/>
          </p:cNvSpPr>
          <p:nvPr/>
        </p:nvSpPr>
        <p:spPr bwMode="auto">
          <a:xfrm>
            <a:off x="0" y="4611231"/>
            <a:ext cx="9144000"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0000"/>
                </a:solidFill>
                <a:effectLst>
                  <a:outerShdw blurRad="38100" dist="38100" dir="2700000" algn="tl">
                    <a:srgbClr val="000000"/>
                  </a:outerShdw>
                </a:effectLst>
              </a:rPr>
              <a:t>"Fluoridation is the greatest fraud that has ever been perpetrated</a:t>
            </a:r>
            <a:r>
              <a:rPr lang="en-GB" sz="2800" b="1" dirty="0">
                <a:solidFill>
                  <a:schemeClr val="bg2"/>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and it has been perpetrated on more people than any other fraud has" </a:t>
            </a:r>
            <a:r>
              <a:rPr lang="en-GB" sz="2800" b="1" dirty="0">
                <a:solidFill>
                  <a:schemeClr val="bg2"/>
                </a:solidFill>
                <a:effectLst>
                  <a:outerShdw blurRad="38100" dist="38100" dir="2700000" algn="tl">
                    <a:srgbClr val="000000"/>
                  </a:outerShdw>
                </a:effectLst>
              </a:rPr>
              <a:t/>
            </a:r>
            <a:br>
              <a:rPr lang="en-GB" sz="2800" b="1" dirty="0">
                <a:solidFill>
                  <a:schemeClr val="bg2"/>
                </a:solidFill>
                <a:effectLst>
                  <a:outerShdw blurRad="38100" dist="38100" dir="2700000" algn="tl">
                    <a:srgbClr val="000000"/>
                  </a:outerShdw>
                </a:effectLst>
              </a:rPr>
            </a:br>
            <a:r>
              <a:rPr lang="en-GB" sz="2800" b="1" i="1" dirty="0">
                <a:solidFill>
                  <a:schemeClr val="bg1"/>
                </a:solidFill>
                <a:effectLst>
                  <a:outerShdw blurRad="38100" dist="38100" dir="2700000" algn="tl">
                    <a:srgbClr val="000000"/>
                  </a:outerShdw>
                </a:effectLst>
              </a:rPr>
              <a:t>Professor Albert Schatz Ph.D.</a:t>
            </a:r>
            <a:r>
              <a:rPr lang="en-GB" sz="2800" b="1" dirty="0">
                <a:solidFill>
                  <a:srgbClr val="FFFF00"/>
                </a:solidFill>
                <a:effectLst>
                  <a:outerShdw blurRad="38100" dist="38100" dir="2700000" algn="tl">
                    <a:srgbClr val="000000"/>
                  </a:outerShdw>
                </a:effectLst>
              </a:rPr>
              <a:t> Nobel Prize Winner 1952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9092"/>
                                        </p:tgtEl>
                                        <p:attrNameLst>
                                          <p:attrName>style.visibility</p:attrName>
                                        </p:attrNameLst>
                                      </p:cBhvr>
                                      <p:to>
                                        <p:strVal val="visible"/>
                                      </p:to>
                                    </p:set>
                                    <p:animEffect transition="in" filter="circle(in)">
                                      <p:cBhvr>
                                        <p:cTn id="7" dur="2000"/>
                                        <p:tgtEl>
                                          <p:spTgt spid="8909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4308"/>
                                        </p:tgtEl>
                                        <p:attrNameLst>
                                          <p:attrName>style.visibility</p:attrName>
                                        </p:attrNameLst>
                                      </p:cBhvr>
                                      <p:to>
                                        <p:strVal val="visible"/>
                                      </p:to>
                                    </p:set>
                                    <p:anim calcmode="lin" valueType="num">
                                      <p:cBhvr additive="base">
                                        <p:cTn id="12" dur="500" fill="hold"/>
                                        <p:tgtEl>
                                          <p:spTgt spid="354308"/>
                                        </p:tgtEl>
                                        <p:attrNameLst>
                                          <p:attrName>ppt_x</p:attrName>
                                        </p:attrNameLst>
                                      </p:cBhvr>
                                      <p:tavLst>
                                        <p:tav tm="0">
                                          <p:val>
                                            <p:strVal val="#ppt_x"/>
                                          </p:val>
                                        </p:tav>
                                        <p:tav tm="100000">
                                          <p:val>
                                            <p:strVal val="#ppt_x"/>
                                          </p:val>
                                        </p:tav>
                                      </p:tavLst>
                                    </p:anim>
                                    <p:anim calcmode="lin" valueType="num">
                                      <p:cBhvr additive="base">
                                        <p:cTn id="13" dur="500" fill="hold"/>
                                        <p:tgtEl>
                                          <p:spTgt spid="35430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38C3731A-28B4-4CCA-A587-EDD0A8A0E44E}" type="slidenum">
              <a:rPr lang="en-GB"/>
              <a:pPr>
                <a:defRPr/>
              </a:pPr>
              <a:t>107</a:t>
            </a:fld>
            <a:endParaRPr lang="en-GB"/>
          </a:p>
        </p:txBody>
      </p:sp>
      <p:sp>
        <p:nvSpPr>
          <p:cNvPr id="94210" name="Rectangle 2"/>
          <p:cNvSpPr>
            <a:spLocks noGrp="1" noChangeArrowheads="1"/>
          </p:cNvSpPr>
          <p:nvPr>
            <p:ph type="title"/>
          </p:nvPr>
        </p:nvSpPr>
        <p:spPr/>
        <p:txBody>
          <a:bodyPr/>
          <a:lstStyle/>
          <a:p>
            <a:pPr eaLnBrk="1" hangingPunct="1">
              <a:defRPr/>
            </a:pPr>
            <a:r>
              <a:rPr lang="en-GB" b="1" dirty="0" smtClean="0">
                <a:solidFill>
                  <a:srgbClr val="FF0000"/>
                </a:solidFill>
              </a:rPr>
              <a:t>Coca-Cola Corp. </a:t>
            </a:r>
            <a:r>
              <a:rPr lang="en-GB" b="1" dirty="0" smtClean="0">
                <a:solidFill>
                  <a:srgbClr val="FFFF00"/>
                </a:solidFill>
              </a:rPr>
              <a:t>Withdraw Bottled</a:t>
            </a:r>
            <a:r>
              <a:rPr lang="en-GB" b="1" dirty="0" smtClean="0">
                <a:solidFill>
                  <a:srgbClr val="FF0000"/>
                </a:solidFill>
              </a:rPr>
              <a:t> Tap Water</a:t>
            </a:r>
          </a:p>
        </p:txBody>
      </p:sp>
      <p:pic>
        <p:nvPicPr>
          <p:cNvPr id="94211" name="Picture 3" descr="0304-03"/>
          <p:cNvPicPr>
            <a:picLocks noGrp="1" noChangeAspect="1" noChangeArrowheads="1"/>
          </p:cNvPicPr>
          <p:nvPr>
            <p:ph idx="1"/>
          </p:nvPr>
        </p:nvPicPr>
        <p:blipFill>
          <a:blip r:embed="rId3" cstate="print"/>
          <a:srcRect/>
          <a:stretch>
            <a:fillRect/>
          </a:stretch>
        </p:blipFill>
        <p:spPr>
          <a:xfrm>
            <a:off x="468313" y="1916113"/>
            <a:ext cx="4395787" cy="4679950"/>
          </a:xfrm>
          <a:noFill/>
        </p:spPr>
      </p:pic>
      <p:sp>
        <p:nvSpPr>
          <p:cNvPr id="111621" name="Text Box 4"/>
          <p:cNvSpPr txBox="1">
            <a:spLocks noChangeArrowheads="1"/>
          </p:cNvSpPr>
          <p:nvPr/>
        </p:nvSpPr>
        <p:spPr bwMode="auto">
          <a:xfrm>
            <a:off x="5487988" y="3998913"/>
            <a:ext cx="3044825" cy="396875"/>
          </a:xfrm>
          <a:prstGeom prst="rect">
            <a:avLst/>
          </a:prstGeom>
          <a:noFill/>
          <a:ln w="9525">
            <a:noFill/>
            <a:miter lim="800000"/>
            <a:headEnd/>
            <a:tailEnd/>
          </a:ln>
        </p:spPr>
        <p:txBody>
          <a:bodyPr>
            <a:spAutoFit/>
          </a:bodyPr>
          <a:lstStyle/>
          <a:p>
            <a:pPr eaLnBrk="0" hangingPunct="0"/>
            <a:endParaRPr lang="en-US" sz="2000"/>
          </a:p>
        </p:txBody>
      </p:sp>
      <p:sp>
        <p:nvSpPr>
          <p:cNvPr id="94213" name="Text Box 5"/>
          <p:cNvSpPr txBox="1">
            <a:spLocks noChangeArrowheads="1"/>
          </p:cNvSpPr>
          <p:nvPr/>
        </p:nvSpPr>
        <p:spPr bwMode="auto">
          <a:xfrm>
            <a:off x="5327650" y="2143125"/>
            <a:ext cx="3816350" cy="4032250"/>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00FFFF"/>
                </a:solidFill>
                <a:effectLst>
                  <a:outerShdw blurRad="38100" dist="38100" dir="2700000" algn="tl">
                    <a:srgbClr val="000000"/>
                  </a:outerShdw>
                </a:effectLst>
              </a:rPr>
              <a:t>Britain's burgeoning bottled water market, </a:t>
            </a:r>
            <a:r>
              <a:rPr lang="en-GB" sz="3200" b="1" dirty="0">
                <a:solidFill>
                  <a:srgbClr val="FFC000"/>
                </a:solidFill>
                <a:effectLst>
                  <a:outerShdw blurRad="38100" dist="38100" dir="2700000" algn="tl">
                    <a:srgbClr val="000000"/>
                  </a:outerShdw>
                </a:effectLst>
              </a:rPr>
              <a:t>is worth more than £1bn a year </a:t>
            </a:r>
            <a:r>
              <a:rPr lang="en-GB" sz="3200" b="1" dirty="0">
                <a:solidFill>
                  <a:srgbClr val="00FF00"/>
                </a:solidFill>
                <a:effectLst>
                  <a:outerShdw blurRad="38100" dist="38100" dir="2700000" algn="tl">
                    <a:srgbClr val="000000"/>
                  </a:outerShdw>
                </a:effectLst>
              </a:rPr>
              <a:t>and growing by 20 per cent annually (2004).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4211"/>
                                        </p:tgtEl>
                                        <p:attrNameLst>
                                          <p:attrName>style.visibility</p:attrName>
                                        </p:attrNameLst>
                                      </p:cBhvr>
                                      <p:to>
                                        <p:strVal val="visible"/>
                                      </p:to>
                                    </p:set>
                                    <p:animEffect transition="in" filter="circle(in)">
                                      <p:cBhvr>
                                        <p:cTn id="7" dur="2000"/>
                                        <p:tgtEl>
                                          <p:spTgt spid="94211"/>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94213"/>
                                        </p:tgtEl>
                                        <p:attrNameLst>
                                          <p:attrName>style.visibility</p:attrName>
                                        </p:attrNameLst>
                                      </p:cBhvr>
                                      <p:to>
                                        <p:strVal val="visible"/>
                                      </p:to>
                                    </p:set>
                                    <p:animEffect transition="in" filter="diamond(in)">
                                      <p:cBhvr>
                                        <p:cTn id="12" dur="2000"/>
                                        <p:tgtEl>
                                          <p:spTgt spid="942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Coca-Cola Corp. </a:t>
            </a:r>
            <a:r>
              <a:rPr lang="en-GB" b="1" dirty="0" smtClean="0">
                <a:solidFill>
                  <a:srgbClr val="FFFF00"/>
                </a:solidFill>
              </a:rPr>
              <a:t>Withdraw Bottled</a:t>
            </a:r>
            <a:r>
              <a:rPr lang="en-GB" b="1" dirty="0" smtClean="0">
                <a:solidFill>
                  <a:srgbClr val="FF0000"/>
                </a:solidFill>
              </a:rPr>
              <a:t> Tap Water</a:t>
            </a:r>
            <a:endParaRPr lang="en-GB" dirty="0"/>
          </a:p>
        </p:txBody>
      </p:sp>
      <p:sp>
        <p:nvSpPr>
          <p:cNvPr id="4" name="Slide Number Placeholder 3"/>
          <p:cNvSpPr>
            <a:spLocks noGrp="1"/>
          </p:cNvSpPr>
          <p:nvPr>
            <p:ph type="sldNum" sz="quarter" idx="12"/>
          </p:nvPr>
        </p:nvSpPr>
        <p:spPr/>
        <p:txBody>
          <a:bodyPr/>
          <a:lstStyle/>
          <a:p>
            <a:pPr>
              <a:defRPr/>
            </a:pPr>
            <a:fld id="{B39A983D-57D6-4088-89C3-E66507E5A866}" type="slidenum">
              <a:rPr lang="en-GB" smtClean="0"/>
              <a:pPr>
                <a:defRPr/>
              </a:pPr>
              <a:t>108</a:t>
            </a:fld>
            <a:endParaRPr lang="en-GB"/>
          </a:p>
        </p:txBody>
      </p:sp>
      <p:sp>
        <p:nvSpPr>
          <p:cNvPr id="6" name="TextBox 5"/>
          <p:cNvSpPr txBox="1"/>
          <p:nvPr/>
        </p:nvSpPr>
        <p:spPr>
          <a:xfrm>
            <a:off x="5072063" y="1714500"/>
            <a:ext cx="4071937" cy="4678363"/>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An advertising slogan - </a:t>
            </a:r>
            <a:r>
              <a:rPr lang="en-GB" sz="2800" b="1" dirty="0">
                <a:solidFill>
                  <a:srgbClr val="FF33CC"/>
                </a:solidFill>
                <a:effectLst>
                  <a:outerShdw blurRad="38100" dist="38100" dir="2700000" algn="tl">
                    <a:srgbClr val="000000"/>
                  </a:outerShdw>
                </a:effectLst>
              </a:rPr>
              <a:t>"as pure as bottled water gets",</a:t>
            </a:r>
            <a:r>
              <a:rPr lang="en-GB" sz="2800" b="1" dirty="0">
                <a:solidFill>
                  <a:srgbClr val="99FF33"/>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was found to have </a:t>
            </a:r>
            <a:r>
              <a:rPr lang="en-GB" sz="2800" b="1" dirty="0">
                <a:solidFill>
                  <a:srgbClr val="FF0000"/>
                </a:solidFill>
                <a:effectLst>
                  <a:outerShdw blurRad="38100" dist="38100" dir="2700000" algn="tl">
                    <a:srgbClr val="000000"/>
                  </a:outerShdw>
                </a:effectLst>
              </a:rPr>
              <a:t>illegally high levels of </a:t>
            </a:r>
            <a:r>
              <a:rPr lang="en-GB" sz="2800" b="1" dirty="0" err="1">
                <a:solidFill>
                  <a:srgbClr val="FF0000"/>
                </a:solidFill>
                <a:effectLst>
                  <a:outerShdw blurRad="38100" dist="38100" dir="2700000" algn="tl">
                    <a:srgbClr val="000000"/>
                  </a:outerShdw>
                </a:effectLst>
              </a:rPr>
              <a:t>bromate</a:t>
            </a:r>
            <a:r>
              <a:rPr lang="en-GB" sz="2800" b="1" dirty="0">
                <a:solidFill>
                  <a:srgbClr val="FF0000"/>
                </a:solidFill>
                <a:effectLst>
                  <a:outerShdw blurRad="38100" dist="38100" dir="2700000" algn="tl">
                    <a:srgbClr val="000000"/>
                  </a:outerShdw>
                </a:effectLst>
              </a:rPr>
              <a:t>,</a:t>
            </a:r>
            <a:r>
              <a:rPr lang="en-GB" sz="2800" b="1" dirty="0">
                <a:solidFill>
                  <a:srgbClr val="99FF33"/>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 chemical which the Food Standards Agency said could lead to an</a:t>
            </a:r>
            <a:r>
              <a:rPr lang="en-GB" sz="2800" b="1" dirty="0">
                <a:solidFill>
                  <a:srgbClr val="99FF33"/>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increased risk of cancer.</a:t>
            </a:r>
            <a:r>
              <a:rPr lang="en-GB" sz="2800" dirty="0"/>
              <a:t> </a:t>
            </a:r>
          </a:p>
          <a:p>
            <a:pPr>
              <a:defRPr/>
            </a:pPr>
            <a:endParaRPr lang="en-GB" dirty="0"/>
          </a:p>
        </p:txBody>
      </p:sp>
      <p:pic>
        <p:nvPicPr>
          <p:cNvPr id="413698" name="Picture 2" descr="http://www.duurzamevoetafdruk.nl/en/cms/selplaatje.asp?id=175"/>
          <p:cNvPicPr>
            <a:picLocks noChangeAspect="1" noChangeArrowheads="1"/>
          </p:cNvPicPr>
          <p:nvPr/>
        </p:nvPicPr>
        <p:blipFill>
          <a:blip r:embed="rId3" cstate="print"/>
          <a:srcRect/>
          <a:stretch>
            <a:fillRect/>
          </a:stretch>
        </p:blipFill>
        <p:spPr bwMode="auto">
          <a:xfrm>
            <a:off x="285750" y="1785938"/>
            <a:ext cx="4470400" cy="3857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3698"/>
                                        </p:tgtEl>
                                        <p:attrNameLst>
                                          <p:attrName>style.visibility</p:attrName>
                                        </p:attrNameLst>
                                      </p:cBhvr>
                                      <p:to>
                                        <p:strVal val="visible"/>
                                      </p:to>
                                    </p:set>
                                    <p:animEffect transition="in" filter="circle(in)">
                                      <p:cBhvr>
                                        <p:cTn id="7" dur="2000"/>
                                        <p:tgtEl>
                                          <p:spTgt spid="4136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2FA23C8B-5C28-4465-AE32-5D6096A1338D}" type="slidenum">
              <a:rPr lang="en-GB"/>
              <a:pPr>
                <a:defRPr/>
              </a:pPr>
              <a:t>109</a:t>
            </a:fld>
            <a:endParaRPr lang="en-GB"/>
          </a:p>
        </p:txBody>
      </p:sp>
      <p:sp>
        <p:nvSpPr>
          <p:cNvPr id="265218" name="Rectangle 2"/>
          <p:cNvSpPr>
            <a:spLocks noGrp="1" noChangeArrowheads="1"/>
          </p:cNvSpPr>
          <p:nvPr>
            <p:ph type="title"/>
          </p:nvPr>
        </p:nvSpPr>
        <p:spPr>
          <a:xfrm>
            <a:off x="500063" y="571500"/>
            <a:ext cx="8229600" cy="1143000"/>
          </a:xfrm>
        </p:spPr>
        <p:txBody>
          <a:bodyPr/>
          <a:lstStyle/>
          <a:p>
            <a:pPr eaLnBrk="1" hangingPunct="1">
              <a:defRPr/>
            </a:pPr>
            <a:r>
              <a:rPr lang="en-GB" sz="4000" b="1" dirty="0" smtClean="0">
                <a:solidFill>
                  <a:srgbClr val="FF0000"/>
                </a:solidFill>
              </a:rPr>
              <a:t>Using </a:t>
            </a:r>
            <a:r>
              <a:rPr lang="en-GB" sz="4000" b="1" dirty="0" smtClean="0">
                <a:solidFill>
                  <a:srgbClr val="FFFF00"/>
                </a:solidFill>
              </a:rPr>
              <a:t>Antibacterial Soap</a:t>
            </a:r>
            <a:r>
              <a:rPr lang="en-GB" sz="4000" b="1" dirty="0" smtClean="0">
                <a:solidFill>
                  <a:srgbClr val="FF0000"/>
                </a:solidFill>
              </a:rPr>
              <a:t> May Disrupt Your Hormones</a:t>
            </a:r>
            <a:br>
              <a:rPr lang="en-GB" sz="4000" b="1" dirty="0" smtClean="0">
                <a:solidFill>
                  <a:srgbClr val="FF0000"/>
                </a:solidFill>
              </a:rPr>
            </a:br>
            <a:endParaRPr lang="en-GB" sz="4000" b="1" dirty="0" smtClean="0">
              <a:solidFill>
                <a:srgbClr val="FF0000"/>
              </a:solidFill>
            </a:endParaRPr>
          </a:p>
        </p:txBody>
      </p:sp>
      <p:pic>
        <p:nvPicPr>
          <p:cNvPr id="265219" name="Picture 3" descr="Triclosan"/>
          <p:cNvPicPr>
            <a:picLocks noGrp="1" noChangeAspect="1" noChangeArrowheads="1"/>
          </p:cNvPicPr>
          <p:nvPr>
            <p:ph idx="1"/>
          </p:nvPr>
        </p:nvPicPr>
        <p:blipFill>
          <a:blip r:embed="rId3" cstate="print">
            <a:lum bright="-18000" contrast="12000"/>
          </a:blip>
          <a:srcRect/>
          <a:stretch>
            <a:fillRect/>
          </a:stretch>
        </p:blipFill>
        <p:spPr>
          <a:xfrm>
            <a:off x="539750" y="1773238"/>
            <a:ext cx="4441825" cy="3249612"/>
          </a:xfrm>
          <a:noFill/>
        </p:spPr>
      </p:pic>
      <p:sp>
        <p:nvSpPr>
          <p:cNvPr id="265220" name="Text Box 4"/>
          <p:cNvSpPr txBox="1">
            <a:spLocks noChangeArrowheads="1"/>
          </p:cNvSpPr>
          <p:nvPr/>
        </p:nvSpPr>
        <p:spPr bwMode="auto">
          <a:xfrm>
            <a:off x="5148263" y="1700213"/>
            <a:ext cx="3671887" cy="5016500"/>
          </a:xfrm>
          <a:prstGeom prst="rect">
            <a:avLst/>
          </a:prstGeom>
          <a:noFill/>
          <a:ln w="9525">
            <a:noFill/>
            <a:miter lim="800000"/>
            <a:headEnd/>
            <a:tailEnd/>
          </a:ln>
          <a:effectLst/>
        </p:spPr>
        <p:txBody>
          <a:bodyPr>
            <a:spAutoFit/>
          </a:bodyPr>
          <a:lstStyle/>
          <a:p>
            <a:pPr>
              <a:defRPr/>
            </a:pPr>
            <a:r>
              <a:rPr lang="en-GB" sz="3200" b="1" dirty="0" err="1">
                <a:solidFill>
                  <a:srgbClr val="FF0000"/>
                </a:solidFill>
                <a:effectLst>
                  <a:outerShdw blurRad="38100" dist="38100" dir="2700000" algn="tl">
                    <a:srgbClr val="000000"/>
                  </a:outerShdw>
                </a:effectLst>
              </a:rPr>
              <a:t>Triclosan</a:t>
            </a:r>
            <a:r>
              <a:rPr lang="en-GB" sz="3200" b="1" dirty="0">
                <a:solidFill>
                  <a:srgbClr val="FF0000"/>
                </a:solidFill>
                <a:effectLst>
                  <a:outerShdw blurRad="38100" dist="38100" dir="2700000" algn="tl">
                    <a:srgbClr val="000000"/>
                  </a:outerShdw>
                </a:effectLst>
              </a:rPr>
              <a:t>,</a:t>
            </a:r>
            <a:r>
              <a:rPr lang="en-GB" sz="3200" b="1" dirty="0">
                <a:effectLst>
                  <a:outerShdw blurRad="38100" dist="38100" dir="2700000" algn="tl">
                    <a:srgbClr val="000000"/>
                  </a:outerShdw>
                </a:effectLst>
              </a:rPr>
              <a:t> </a:t>
            </a:r>
            <a:r>
              <a:rPr lang="en-GB" sz="3200" b="1" dirty="0">
                <a:solidFill>
                  <a:srgbClr val="FFC000"/>
                </a:solidFill>
                <a:effectLst>
                  <a:outerShdw blurRad="38100" dist="38100" dir="2700000" algn="tl">
                    <a:srgbClr val="000000"/>
                  </a:outerShdw>
                </a:effectLst>
              </a:rPr>
              <a:t>a chemical used in antibacterial soaps and toothpastes, </a:t>
            </a:r>
            <a:r>
              <a:rPr lang="en-GB" sz="3200" b="1" dirty="0">
                <a:solidFill>
                  <a:srgbClr val="00FF00"/>
                </a:solidFill>
                <a:effectLst>
                  <a:outerShdw blurRad="38100" dist="38100" dir="2700000" algn="tl">
                    <a:srgbClr val="000000"/>
                  </a:outerShdw>
                </a:effectLst>
              </a:rPr>
              <a:t>has been shown to hasten the transformation of tadpoles into adult frogs.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5219"/>
                                        </p:tgtEl>
                                        <p:attrNameLst>
                                          <p:attrName>style.visibility</p:attrName>
                                        </p:attrNameLst>
                                      </p:cBhvr>
                                      <p:to>
                                        <p:strVal val="visible"/>
                                      </p:to>
                                    </p:set>
                                    <p:animEffect transition="in" filter="circle(in)">
                                      <p:cBhvr>
                                        <p:cTn id="7" dur="2000"/>
                                        <p:tgtEl>
                                          <p:spTgt spid="26521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65220"/>
                                        </p:tgtEl>
                                        <p:attrNameLst>
                                          <p:attrName>style.visibility</p:attrName>
                                        </p:attrNameLst>
                                      </p:cBhvr>
                                      <p:to>
                                        <p:strVal val="visible"/>
                                      </p:to>
                                    </p:set>
                                    <p:anim calcmode="discrete" valueType="clr">
                                      <p:cBhvr override="childStyle">
                                        <p:cTn id="12" dur="80"/>
                                        <p:tgtEl>
                                          <p:spTgt spid="26522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65220"/>
                                        </p:tgtEl>
                                        <p:attrNameLst>
                                          <p:attrName>fillcolor</p:attrName>
                                        </p:attrNameLst>
                                      </p:cBhvr>
                                      <p:tavLst>
                                        <p:tav tm="0">
                                          <p:val>
                                            <p:clrVal>
                                              <a:schemeClr val="accent2"/>
                                            </p:clrVal>
                                          </p:val>
                                        </p:tav>
                                        <p:tav tm="50000">
                                          <p:val>
                                            <p:clrVal>
                                              <a:schemeClr val="hlink"/>
                                            </p:clrVal>
                                          </p:val>
                                        </p:tav>
                                      </p:tavLst>
                                    </p:anim>
                                    <p:set>
                                      <p:cBhvr>
                                        <p:cTn id="14" dur="80"/>
                                        <p:tgtEl>
                                          <p:spTgt spid="2652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52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750A9B47-6933-4956-8914-22D68BA4C0EC}" type="slidenum">
              <a:rPr lang="en-GB"/>
              <a:pPr>
                <a:defRPr/>
              </a:pPr>
              <a:t>11</a:t>
            </a:fld>
            <a:endParaRPr lang="en-GB"/>
          </a:p>
        </p:txBody>
      </p:sp>
      <p:sp>
        <p:nvSpPr>
          <p:cNvPr id="166914" name="Rectangle 2"/>
          <p:cNvSpPr>
            <a:spLocks noGrp="1" noChangeArrowheads="1"/>
          </p:cNvSpPr>
          <p:nvPr>
            <p:ph type="title"/>
          </p:nvPr>
        </p:nvSpPr>
        <p:spPr/>
        <p:txBody>
          <a:bodyPr/>
          <a:lstStyle/>
          <a:p>
            <a:pPr eaLnBrk="1" hangingPunct="1">
              <a:defRPr/>
            </a:pPr>
            <a:r>
              <a:rPr lang="en-GB" b="1" smtClean="0">
                <a:solidFill>
                  <a:srgbClr val="FF0000"/>
                </a:solidFill>
              </a:rPr>
              <a:t>Gog</a:t>
            </a:r>
            <a:r>
              <a:rPr lang="en-GB" b="1" smtClean="0"/>
              <a:t> </a:t>
            </a:r>
            <a:r>
              <a:rPr lang="en-GB" b="1" smtClean="0">
                <a:solidFill>
                  <a:srgbClr val="FFFF00"/>
                </a:solidFill>
              </a:rPr>
              <a:t>– Grand Edict of 1492</a:t>
            </a:r>
          </a:p>
        </p:txBody>
      </p:sp>
      <p:sp>
        <p:nvSpPr>
          <p:cNvPr id="166915" name="Rectangle 3"/>
          <p:cNvSpPr>
            <a:spLocks noGrp="1" noChangeArrowheads="1"/>
          </p:cNvSpPr>
          <p:nvPr>
            <p:ph type="body" sz="half" idx="1"/>
          </p:nvPr>
        </p:nvSpPr>
        <p:spPr>
          <a:xfrm>
            <a:off x="457200" y="1600200"/>
            <a:ext cx="8686800" cy="4495800"/>
          </a:xfrm>
        </p:spPr>
        <p:txBody>
          <a:bodyPr/>
          <a:lstStyle/>
          <a:p>
            <a:pPr eaLnBrk="1" hangingPunct="1">
              <a:lnSpc>
                <a:spcPct val="90000"/>
              </a:lnSpc>
              <a:defRPr/>
            </a:pPr>
            <a:r>
              <a:rPr lang="en-GB" sz="2800" dirty="0" smtClean="0"/>
              <a:t> </a:t>
            </a:r>
            <a:r>
              <a:rPr lang="en-GB" sz="2800" b="1" dirty="0" smtClean="0">
                <a:solidFill>
                  <a:srgbClr val="FF0000"/>
                </a:solidFill>
                <a:effectLst>
                  <a:outerShdw blurRad="38100" dist="38100" dir="2700000" algn="tl">
                    <a:srgbClr val="000000"/>
                  </a:outerShdw>
                </a:effectLst>
              </a:rPr>
              <a:t>5</a:t>
            </a:r>
            <a:r>
              <a:rPr lang="en-GB" sz="2800" b="1" dirty="0" smtClean="0">
                <a:solidFill>
                  <a:srgbClr val="FFFF00"/>
                </a:solidFill>
                <a:effectLst>
                  <a:outerShdw blurRad="38100" dist="38100" dir="2700000" algn="tl">
                    <a:srgbClr val="000000"/>
                  </a:outerShdw>
                </a:effectLst>
              </a:rPr>
              <a:t>). Become lawyers, mix in affairs of State and by putting Christians under your yoke you may dominate the world and be avenged; </a:t>
            </a:r>
          </a:p>
          <a:p>
            <a:pPr eaLnBrk="1" hangingPunct="1">
              <a:lnSpc>
                <a:spcPct val="90000"/>
              </a:lnSpc>
              <a:defRPr/>
            </a:pPr>
            <a:endParaRPr lang="en-GB" sz="2800" b="1" dirty="0" smtClean="0">
              <a:solidFill>
                <a:srgbClr val="FFFF00"/>
              </a:solidFill>
              <a:effectLst>
                <a:outerShdw blurRad="38100" dist="38100" dir="2700000" algn="tl">
                  <a:srgbClr val="000000"/>
                </a:outerShdw>
              </a:effectLst>
            </a:endParaRPr>
          </a:p>
          <a:p>
            <a:pPr eaLnBrk="1" hangingPunct="1">
              <a:lnSpc>
                <a:spcPct val="90000"/>
              </a:lnSpc>
              <a:defRPr/>
            </a:pPr>
            <a:r>
              <a:rPr lang="en-GB" sz="2800" b="1" dirty="0" smtClean="0">
                <a:solidFill>
                  <a:srgbClr val="FFCC00"/>
                </a:solidFill>
                <a:effectLst>
                  <a:outerShdw blurRad="38100" dist="38100" dir="2700000" algn="tl">
                    <a:srgbClr val="000000"/>
                  </a:outerShdw>
                </a:effectLst>
              </a:rPr>
              <a:t> </a:t>
            </a:r>
            <a:r>
              <a:rPr lang="en-GB" sz="2800" b="1" dirty="0" smtClean="0">
                <a:solidFill>
                  <a:srgbClr val="FF0000"/>
                </a:solidFill>
                <a:effectLst>
                  <a:outerShdw blurRad="38100" dist="38100" dir="2700000" algn="tl">
                    <a:srgbClr val="000000"/>
                  </a:outerShdw>
                </a:effectLst>
              </a:rPr>
              <a:t>6). Do not swerve from this order and you will reach the actuality of power.</a:t>
            </a:r>
          </a:p>
        </p:txBody>
      </p:sp>
      <p:graphicFrame>
        <p:nvGraphicFramePr>
          <p:cNvPr id="166916" name="Object 4"/>
          <p:cNvGraphicFramePr>
            <a:graphicFrameLocks noChangeAspect="1"/>
          </p:cNvGraphicFramePr>
          <p:nvPr>
            <p:ph sz="half" idx="2"/>
          </p:nvPr>
        </p:nvGraphicFramePr>
        <p:xfrm>
          <a:off x="3714750" y="4429125"/>
          <a:ext cx="1846263" cy="2060575"/>
        </p:xfrm>
        <a:graphic>
          <a:graphicData uri="http://schemas.openxmlformats.org/presentationml/2006/ole">
            <p:oleObj spid="_x0000_s2050" name="Photo Editor Photo" r:id="rId4" imgW="1066667" imgH="1190476" progId="">
              <p:embed/>
            </p:oleObj>
          </a:graphicData>
        </a:graphic>
      </p:graphicFrame>
      <p:sp>
        <p:nvSpPr>
          <p:cNvPr id="166917" name="Text Box 5"/>
          <p:cNvSpPr txBox="1">
            <a:spLocks noChangeArrowheads="1"/>
          </p:cNvSpPr>
          <p:nvPr/>
        </p:nvSpPr>
        <p:spPr bwMode="auto">
          <a:xfrm>
            <a:off x="5795963" y="5084763"/>
            <a:ext cx="2952750" cy="519112"/>
          </a:xfrm>
          <a:prstGeom prst="rect">
            <a:avLst/>
          </a:prstGeom>
          <a:noFill/>
          <a:ln w="9525">
            <a:noFill/>
            <a:miter lim="800000"/>
            <a:headEnd/>
            <a:tailEnd/>
          </a:ln>
          <a:effectLst/>
        </p:spPr>
        <p:txBody>
          <a:bodyPr>
            <a:spAutoFit/>
          </a:bodyPr>
          <a:lstStyle/>
          <a:p>
            <a:pPr eaLnBrk="0" hangingPunct="0">
              <a:spcBef>
                <a:spcPct val="50000"/>
              </a:spcBef>
              <a:defRPr/>
            </a:pPr>
            <a:r>
              <a:rPr lang="en-GB" sz="2800" b="1">
                <a:solidFill>
                  <a:srgbClr val="FFFF00"/>
                </a:solidFill>
                <a:effectLst>
                  <a:outerShdw blurRad="38100" dist="38100" dir="2700000" algn="tl">
                    <a:srgbClr val="000000"/>
                  </a:outerShdw>
                </a:effectLst>
              </a:rPr>
              <a:t>Grand Satrap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nodeType="afterEffect">
                                  <p:stCondLst>
                                    <p:cond delay="0"/>
                                  </p:stCondLst>
                                  <p:iterate type="lt">
                                    <p:tmPct val="50000"/>
                                  </p:iterate>
                                  <p:childTnLst>
                                    <p:set>
                                      <p:cBhvr>
                                        <p:cTn id="6" dur="1" fill="hold">
                                          <p:stCondLst>
                                            <p:cond delay="0"/>
                                          </p:stCondLst>
                                        </p:cTn>
                                        <p:tgtEl>
                                          <p:spTgt spid="166915">
                                            <p:txEl>
                                              <p:pRg st="0" end="0"/>
                                            </p:txEl>
                                          </p:spTgt>
                                        </p:tgtEl>
                                        <p:attrNameLst>
                                          <p:attrName>style.visibility</p:attrName>
                                        </p:attrNameLst>
                                      </p:cBhvr>
                                      <p:to>
                                        <p:strVal val="visible"/>
                                      </p:to>
                                    </p:set>
                                    <p:anim calcmode="discrete" valueType="clr">
                                      <p:cBhvr override="childStyle">
                                        <p:cTn id="7" dur="80"/>
                                        <p:tgtEl>
                                          <p:spTgt spid="16691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66915">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66915">
                                            <p:txEl>
                                              <p:pRg st="0" end="0"/>
                                            </p:txEl>
                                          </p:spTgt>
                                        </p:tgtEl>
                                        <p:attrNameLst>
                                          <p:attrName>fill.type</p:attrName>
                                        </p:attrNameLst>
                                      </p:cBhvr>
                                      <p:to>
                                        <p:strVal val="solid"/>
                                      </p:to>
                                    </p:set>
                                  </p:childTnLst>
                                </p:cTn>
                              </p:par>
                            </p:childTnLst>
                          </p:cTn>
                        </p:par>
                        <p:par>
                          <p:cTn id="10" fill="hold">
                            <p:stCondLst>
                              <p:cond delay="4280"/>
                            </p:stCondLst>
                            <p:childTnLst>
                              <p:par>
                                <p:cTn id="11" presetID="27" presetClass="entr" presetSubtype="0" fill="hold" nodeType="afterEffect">
                                  <p:stCondLst>
                                    <p:cond delay="0"/>
                                  </p:stCondLst>
                                  <p:iterate type="lt">
                                    <p:tmPct val="50000"/>
                                  </p:iterate>
                                  <p:childTnLst>
                                    <p:set>
                                      <p:cBhvr>
                                        <p:cTn id="12" dur="1" fill="hold">
                                          <p:stCondLst>
                                            <p:cond delay="0"/>
                                          </p:stCondLst>
                                        </p:cTn>
                                        <p:tgtEl>
                                          <p:spTgt spid="166915">
                                            <p:txEl>
                                              <p:pRg st="2" end="2"/>
                                            </p:txEl>
                                          </p:spTgt>
                                        </p:tgtEl>
                                        <p:attrNameLst>
                                          <p:attrName>style.visibility</p:attrName>
                                        </p:attrNameLst>
                                      </p:cBhvr>
                                      <p:to>
                                        <p:strVal val="visible"/>
                                      </p:to>
                                    </p:set>
                                    <p:anim calcmode="discrete" valueType="clr">
                                      <p:cBhvr override="childStyle">
                                        <p:cTn id="13" dur="80"/>
                                        <p:tgtEl>
                                          <p:spTgt spid="166915">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166915">
                                            <p:txEl>
                                              <p:pRg st="2" end="2"/>
                                            </p:txEl>
                                          </p:spTgt>
                                        </p:tgtEl>
                                        <p:attrNameLst>
                                          <p:attrName>fillcolor</p:attrName>
                                        </p:attrNameLst>
                                      </p:cBhvr>
                                      <p:tavLst>
                                        <p:tav tm="0">
                                          <p:val>
                                            <p:clrVal>
                                              <a:schemeClr val="accent2"/>
                                            </p:clrVal>
                                          </p:val>
                                        </p:tav>
                                        <p:tav tm="50000">
                                          <p:val>
                                            <p:clrVal>
                                              <a:schemeClr val="hlink"/>
                                            </p:clrVal>
                                          </p:val>
                                        </p:tav>
                                      </p:tavLst>
                                    </p:anim>
                                    <p:set>
                                      <p:cBhvr>
                                        <p:cTn id="15" dur="80"/>
                                        <p:tgtEl>
                                          <p:spTgt spid="166915">
                                            <p:txEl>
                                              <p:pRg st="2" end="2"/>
                                            </p:txEl>
                                          </p:spTgt>
                                        </p:tgtEl>
                                        <p:attrNameLst>
                                          <p:attrName>fill.type</p:attrName>
                                        </p:attrNameLst>
                                      </p:cBhvr>
                                      <p:to>
                                        <p:strVal val="solid"/>
                                      </p:to>
                                    </p:se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66916"/>
                                        </p:tgtEl>
                                        <p:attrNameLst>
                                          <p:attrName>style.visibility</p:attrName>
                                        </p:attrNameLst>
                                      </p:cBhvr>
                                      <p:to>
                                        <p:strVal val="visible"/>
                                      </p:to>
                                    </p:set>
                                    <p:animEffect transition="in" filter="circle(in)">
                                      <p:cBhvr>
                                        <p:cTn id="20" dur="2000"/>
                                        <p:tgtEl>
                                          <p:spTgt spid="166916"/>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6917"/>
                                        </p:tgtEl>
                                        <p:attrNameLst>
                                          <p:attrName>style.visibility</p:attrName>
                                        </p:attrNameLst>
                                      </p:cBhvr>
                                      <p:to>
                                        <p:strVal val="visible"/>
                                      </p:to>
                                    </p:set>
                                    <p:anim calcmode="lin" valueType="num">
                                      <p:cBhvr additive="base">
                                        <p:cTn id="25" dur="500" fill="hold"/>
                                        <p:tgtEl>
                                          <p:spTgt spid="166917"/>
                                        </p:tgtEl>
                                        <p:attrNameLst>
                                          <p:attrName>ppt_x</p:attrName>
                                        </p:attrNameLst>
                                      </p:cBhvr>
                                      <p:tavLst>
                                        <p:tav tm="0">
                                          <p:val>
                                            <p:strVal val="#ppt_x"/>
                                          </p:val>
                                        </p:tav>
                                        <p:tav tm="100000">
                                          <p:val>
                                            <p:strVal val="#ppt_x"/>
                                          </p:val>
                                        </p:tav>
                                      </p:tavLst>
                                    </p:anim>
                                    <p:anim calcmode="lin" valueType="num">
                                      <p:cBhvr additive="base">
                                        <p:cTn id="26" dur="500" fill="hold"/>
                                        <p:tgtEl>
                                          <p:spTgt spid="1669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17" grpId="0"/>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Using </a:t>
            </a:r>
            <a:r>
              <a:rPr lang="en-GB" b="1" dirty="0" smtClean="0">
                <a:solidFill>
                  <a:srgbClr val="FFFF00"/>
                </a:solidFill>
              </a:rPr>
              <a:t>Antibacterial Soap</a:t>
            </a:r>
            <a:r>
              <a:rPr lang="en-GB" b="1" dirty="0" smtClean="0">
                <a:solidFill>
                  <a:srgbClr val="FF0000"/>
                </a:solidFill>
              </a:rPr>
              <a:t> May Disrupt Your Hormones</a:t>
            </a:r>
            <a:endParaRPr lang="en-GB" dirty="0"/>
          </a:p>
        </p:txBody>
      </p:sp>
      <p:sp>
        <p:nvSpPr>
          <p:cNvPr id="4" name="Slide Number Placeholder 3"/>
          <p:cNvSpPr>
            <a:spLocks noGrp="1"/>
          </p:cNvSpPr>
          <p:nvPr>
            <p:ph type="sldNum" sz="quarter" idx="12"/>
          </p:nvPr>
        </p:nvSpPr>
        <p:spPr/>
        <p:txBody>
          <a:bodyPr/>
          <a:lstStyle/>
          <a:p>
            <a:pPr>
              <a:defRPr/>
            </a:pPr>
            <a:fld id="{C89248D8-4ADD-4B23-9F2C-F3246FFBAC88}" type="slidenum">
              <a:rPr lang="en-GB" smtClean="0"/>
              <a:pPr>
                <a:defRPr/>
              </a:pPr>
              <a:t>110</a:t>
            </a:fld>
            <a:endParaRPr lang="en-GB"/>
          </a:p>
        </p:txBody>
      </p:sp>
      <p:sp>
        <p:nvSpPr>
          <p:cNvPr id="6" name="TextBox 5"/>
          <p:cNvSpPr txBox="1"/>
          <p:nvPr/>
        </p:nvSpPr>
        <p:spPr>
          <a:xfrm>
            <a:off x="4572000" y="2071688"/>
            <a:ext cx="4429125" cy="4678362"/>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 This means that</a:t>
            </a:r>
          </a:p>
          <a:p>
            <a:pPr>
              <a:defRPr/>
            </a:pPr>
            <a:r>
              <a:rPr lang="en-GB" sz="2800" b="1" dirty="0" err="1">
                <a:solidFill>
                  <a:srgbClr val="FF0000"/>
                </a:solidFill>
                <a:effectLst>
                  <a:outerShdw blurRad="38100" dist="38100" dir="2700000" algn="tl">
                    <a:srgbClr val="000000">
                      <a:alpha val="43137"/>
                    </a:srgbClr>
                  </a:outerShdw>
                </a:effectLst>
              </a:rPr>
              <a:t>Triclosan</a:t>
            </a:r>
            <a:r>
              <a:rPr lang="en-GB" sz="2800" b="1" dirty="0">
                <a:solidFill>
                  <a:srgbClr val="00FF00"/>
                </a:solidFill>
                <a:effectLst>
                  <a:outerShdw blurRad="38100" dist="38100" dir="2700000" algn="tl">
                    <a:srgbClr val="000000">
                      <a:alpha val="43137"/>
                    </a:srgbClr>
                  </a:outerShdw>
                </a:effectLst>
              </a:rPr>
              <a:t> </a:t>
            </a:r>
            <a:r>
              <a:rPr lang="en-GB" sz="2800" b="1" dirty="0">
                <a:solidFill>
                  <a:srgbClr val="00FFFF"/>
                </a:solidFill>
                <a:effectLst>
                  <a:outerShdw blurRad="38100" dist="38100" dir="2700000" algn="tl">
                    <a:srgbClr val="000000">
                      <a:alpha val="43137"/>
                    </a:srgbClr>
                  </a:outerShdw>
                </a:effectLst>
              </a:rPr>
              <a:t>can act as an endocrine disrupter, </a:t>
            </a:r>
            <a:r>
              <a:rPr lang="en-GB" sz="2800" b="1" dirty="0">
                <a:solidFill>
                  <a:srgbClr val="FFC000"/>
                </a:solidFill>
                <a:effectLst>
                  <a:outerShdw blurRad="38100" dist="38100" dir="2700000" algn="tl">
                    <a:srgbClr val="000000">
                      <a:alpha val="43137"/>
                    </a:srgbClr>
                  </a:outerShdw>
                </a:effectLst>
              </a:rPr>
              <a:t>upsetting the delicate hormone balance of animals. </a:t>
            </a:r>
            <a:r>
              <a:rPr lang="en-GB" sz="2800" b="1" dirty="0" err="1">
                <a:solidFill>
                  <a:srgbClr val="FF0000"/>
                </a:solidFill>
                <a:effectLst>
                  <a:outerShdw blurRad="38100" dist="38100" dir="2700000" algn="tl">
                    <a:srgbClr val="000000">
                      <a:alpha val="43137"/>
                    </a:srgbClr>
                  </a:outerShdw>
                </a:effectLst>
              </a:rPr>
              <a:t>Triclosan</a:t>
            </a:r>
            <a:r>
              <a:rPr lang="en-GB" sz="2800" b="1" dirty="0">
                <a:solidFill>
                  <a:srgbClr val="00FF00"/>
                </a:solidFill>
                <a:effectLst>
                  <a:outerShdw blurRad="38100" dist="38100" dir="2700000" algn="tl">
                    <a:srgbClr val="000000">
                      <a:alpha val="43137"/>
                    </a:srgbClr>
                  </a:outerShdw>
                </a:effectLst>
              </a:rPr>
              <a:t> has already been shown to bio-accumulate in fish and contaminate human breast milk.</a:t>
            </a:r>
          </a:p>
          <a:p>
            <a:pPr>
              <a:defRPr/>
            </a:pPr>
            <a:endParaRPr lang="en-GB" dirty="0"/>
          </a:p>
        </p:txBody>
      </p:sp>
      <p:pic>
        <p:nvPicPr>
          <p:cNvPr id="418818" name="Picture 2" descr="http://media.canada.com/canwest/210/375handwashing.jpg"/>
          <p:cNvPicPr>
            <a:picLocks noChangeAspect="1" noChangeArrowheads="1"/>
          </p:cNvPicPr>
          <p:nvPr/>
        </p:nvPicPr>
        <p:blipFill>
          <a:blip r:embed="rId3" cstate="print"/>
          <a:srcRect/>
          <a:stretch>
            <a:fillRect/>
          </a:stretch>
        </p:blipFill>
        <p:spPr bwMode="auto">
          <a:xfrm>
            <a:off x="285750" y="1714500"/>
            <a:ext cx="4000500" cy="4000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18818"/>
                                        </p:tgtEl>
                                        <p:attrNameLst>
                                          <p:attrName>style.visibility</p:attrName>
                                        </p:attrNameLst>
                                      </p:cBhvr>
                                      <p:to>
                                        <p:strVal val="visible"/>
                                      </p:to>
                                    </p:set>
                                    <p:animEffect transition="in" filter="circle(in)">
                                      <p:cBhvr>
                                        <p:cTn id="7" dur="2000"/>
                                        <p:tgtEl>
                                          <p:spTgt spid="4188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64FC1F8D-8FC9-409B-B635-AF21EA204711}" type="slidenum">
              <a:rPr lang="en-GB"/>
              <a:pPr>
                <a:defRPr/>
              </a:pPr>
              <a:t>111</a:t>
            </a:fld>
            <a:endParaRPr lang="en-GB"/>
          </a:p>
        </p:txBody>
      </p:sp>
      <p:sp>
        <p:nvSpPr>
          <p:cNvPr id="295938" name="Rectangle 2"/>
          <p:cNvSpPr>
            <a:spLocks noGrp="1" noChangeArrowheads="1"/>
          </p:cNvSpPr>
          <p:nvPr>
            <p:ph type="title"/>
          </p:nvPr>
        </p:nvSpPr>
        <p:spPr/>
        <p:txBody>
          <a:bodyPr/>
          <a:lstStyle/>
          <a:p>
            <a:pPr eaLnBrk="1" hangingPunct="1">
              <a:defRPr/>
            </a:pPr>
            <a:r>
              <a:rPr lang="en-GB" sz="4000" b="1" dirty="0" smtClean="0">
                <a:solidFill>
                  <a:srgbClr val="FF0000"/>
                </a:solidFill>
              </a:rPr>
              <a:t>Gog Causes </a:t>
            </a:r>
            <a:r>
              <a:rPr lang="en-GB" sz="4000" b="1" dirty="0" smtClean="0">
                <a:solidFill>
                  <a:srgbClr val="FFFF00"/>
                </a:solidFill>
              </a:rPr>
              <a:t>True Israel To Ignore</a:t>
            </a:r>
            <a:r>
              <a:rPr lang="en-GB" sz="4000" b="1" dirty="0" smtClean="0">
                <a:solidFill>
                  <a:srgbClr val="FF0000"/>
                </a:solidFill>
              </a:rPr>
              <a:t> The Food Laws</a:t>
            </a:r>
          </a:p>
        </p:txBody>
      </p:sp>
      <p:pic>
        <p:nvPicPr>
          <p:cNvPr id="295941" name="Picture 5" descr="tvcook"/>
          <p:cNvPicPr>
            <a:picLocks noGrp="1" noChangeAspect="1" noChangeArrowheads="1"/>
          </p:cNvPicPr>
          <p:nvPr>
            <p:ph idx="1"/>
          </p:nvPr>
        </p:nvPicPr>
        <p:blipFill>
          <a:blip r:embed="rId3" cstate="print"/>
          <a:srcRect l="3024" t="636" r="3023" b="3249"/>
          <a:stretch>
            <a:fillRect/>
          </a:stretch>
        </p:blipFill>
        <p:spPr>
          <a:xfrm>
            <a:off x="214313" y="2000250"/>
            <a:ext cx="4679950" cy="3795713"/>
          </a:xfrm>
          <a:noFill/>
        </p:spPr>
      </p:pic>
      <p:sp>
        <p:nvSpPr>
          <p:cNvPr id="295943" name="Text Box 7"/>
          <p:cNvSpPr txBox="1">
            <a:spLocks noChangeArrowheads="1"/>
          </p:cNvSpPr>
          <p:nvPr/>
        </p:nvSpPr>
        <p:spPr bwMode="auto">
          <a:xfrm>
            <a:off x="5072063" y="1714500"/>
            <a:ext cx="4071937"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0000"/>
                </a:solidFill>
                <a:effectLst>
                  <a:outerShdw blurRad="38100" dist="38100" dir="2700000" algn="tl">
                    <a:srgbClr val="000000"/>
                  </a:outerShdw>
                </a:effectLst>
              </a:rPr>
              <a:t>Through Gog’s Television propaganda media</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we have been encouraged to be more “venturous”</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in cooking which includes disease causing shell fish, </a:t>
            </a:r>
            <a:r>
              <a:rPr lang="en-GB" sz="2800" b="1" dirty="0">
                <a:solidFill>
                  <a:srgbClr val="00FF00"/>
                </a:solidFill>
                <a:effectLst>
                  <a:outerShdw blurRad="38100" dist="38100" dir="2700000" algn="tl">
                    <a:srgbClr val="000000"/>
                  </a:outerShdw>
                </a:effectLst>
              </a:rPr>
              <a:t>pork and eels etc. which are prohibited foods.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5941"/>
                                        </p:tgtEl>
                                        <p:attrNameLst>
                                          <p:attrName>style.visibility</p:attrName>
                                        </p:attrNameLst>
                                      </p:cBhvr>
                                      <p:to>
                                        <p:strVal val="visible"/>
                                      </p:to>
                                    </p:set>
                                    <p:animEffect transition="in" filter="circle(in)">
                                      <p:cBhvr>
                                        <p:cTn id="7" dur="2000"/>
                                        <p:tgtEl>
                                          <p:spTgt spid="29594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95943"/>
                                        </p:tgtEl>
                                        <p:attrNameLst>
                                          <p:attrName>style.visibility</p:attrName>
                                        </p:attrNameLst>
                                      </p:cBhvr>
                                      <p:to>
                                        <p:strVal val="visible"/>
                                      </p:to>
                                    </p:set>
                                    <p:anim calcmode="discrete" valueType="clr">
                                      <p:cBhvr override="childStyle">
                                        <p:cTn id="12" dur="80"/>
                                        <p:tgtEl>
                                          <p:spTgt spid="29594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95943"/>
                                        </p:tgtEl>
                                        <p:attrNameLst>
                                          <p:attrName>fillcolor</p:attrName>
                                        </p:attrNameLst>
                                      </p:cBhvr>
                                      <p:tavLst>
                                        <p:tav tm="0">
                                          <p:val>
                                            <p:clrVal>
                                              <a:schemeClr val="accent2"/>
                                            </p:clrVal>
                                          </p:val>
                                        </p:tav>
                                        <p:tav tm="50000">
                                          <p:val>
                                            <p:clrVal>
                                              <a:schemeClr val="hlink"/>
                                            </p:clrVal>
                                          </p:val>
                                        </p:tav>
                                      </p:tavLst>
                                    </p:anim>
                                    <p:set>
                                      <p:cBhvr>
                                        <p:cTn id="14" dur="80"/>
                                        <p:tgtEl>
                                          <p:spTgt spid="29594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43"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 Causes </a:t>
            </a:r>
            <a:r>
              <a:rPr lang="en-GB" b="1" dirty="0" smtClean="0">
                <a:solidFill>
                  <a:srgbClr val="FFFF00"/>
                </a:solidFill>
              </a:rPr>
              <a:t>True Israel To Ignore</a:t>
            </a:r>
            <a:r>
              <a:rPr lang="en-GB" b="1" dirty="0" smtClean="0">
                <a:solidFill>
                  <a:srgbClr val="FF0000"/>
                </a:solidFill>
              </a:rPr>
              <a:t> The Food Laws</a:t>
            </a:r>
            <a:endParaRPr lang="en-GB" dirty="0"/>
          </a:p>
        </p:txBody>
      </p:sp>
      <p:sp>
        <p:nvSpPr>
          <p:cNvPr id="4" name="Slide Number Placeholder 3"/>
          <p:cNvSpPr>
            <a:spLocks noGrp="1"/>
          </p:cNvSpPr>
          <p:nvPr>
            <p:ph type="sldNum" sz="quarter" idx="12"/>
          </p:nvPr>
        </p:nvSpPr>
        <p:spPr/>
        <p:txBody>
          <a:bodyPr/>
          <a:lstStyle/>
          <a:p>
            <a:pPr>
              <a:defRPr/>
            </a:pPr>
            <a:fld id="{210A9C7D-6E79-4743-B5C0-6F1600D3DD7E}" type="slidenum">
              <a:rPr lang="en-GB" smtClean="0"/>
              <a:pPr>
                <a:defRPr/>
              </a:pPr>
              <a:t>112</a:t>
            </a:fld>
            <a:endParaRPr lang="en-GB"/>
          </a:p>
        </p:txBody>
      </p:sp>
      <p:sp>
        <p:nvSpPr>
          <p:cNvPr id="6" name="TextBox 5"/>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00FF00"/>
                </a:solidFill>
                <a:effectLst>
                  <a:outerShdw blurRad="38100" dist="38100" dir="2700000" algn="tl">
                    <a:srgbClr val="000000"/>
                  </a:outerShdw>
                </a:effectLst>
              </a:rPr>
              <a:t>Programmes are now few and far between </a:t>
            </a:r>
            <a:r>
              <a:rPr lang="en-GB" sz="2800" b="1" dirty="0">
                <a:solidFill>
                  <a:schemeClr val="hlink"/>
                </a:solidFill>
                <a:effectLst>
                  <a:outerShdw blurRad="38100" dist="38100" dir="2700000" algn="tl">
                    <a:srgbClr val="000000"/>
                  </a:outerShdw>
                </a:effectLst>
              </a:rPr>
              <a:t>which encourage people</a:t>
            </a:r>
            <a:r>
              <a:rPr lang="en-GB" sz="2800" b="1" dirty="0">
                <a:solidFill>
                  <a:srgbClr val="FFFF00"/>
                </a:solidFill>
                <a:effectLst>
                  <a:outerShdw blurRad="38100" dist="38100" dir="2700000" algn="tl">
                    <a:srgbClr val="000000"/>
                  </a:outerShdw>
                </a:effectLst>
              </a:rPr>
              <a:t> to grow their own food, but there are plenty on other garden maintenance topics! </a:t>
            </a:r>
            <a:endParaRPr lang="en-GB" sz="2800" dirty="0">
              <a:solidFill>
                <a:srgbClr val="FFFF00"/>
              </a:solidFill>
            </a:endParaRPr>
          </a:p>
        </p:txBody>
      </p:sp>
      <p:pic>
        <p:nvPicPr>
          <p:cNvPr id="420866" name="Picture 2" descr="Eden Allotment Gardens"/>
          <p:cNvPicPr>
            <a:picLocks noChangeAspect="1" noChangeArrowheads="1"/>
          </p:cNvPicPr>
          <p:nvPr/>
        </p:nvPicPr>
        <p:blipFill>
          <a:blip r:embed="rId3" cstate="print"/>
          <a:srcRect/>
          <a:stretch>
            <a:fillRect/>
          </a:stretch>
        </p:blipFill>
        <p:spPr bwMode="auto">
          <a:xfrm>
            <a:off x="2214563" y="1571625"/>
            <a:ext cx="4643437" cy="3714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0866"/>
                                        </p:tgtEl>
                                        <p:attrNameLst>
                                          <p:attrName>style.visibility</p:attrName>
                                        </p:attrNameLst>
                                      </p:cBhvr>
                                      <p:to>
                                        <p:strVal val="visible"/>
                                      </p:to>
                                    </p:set>
                                    <p:animEffect transition="in" filter="circle(in)">
                                      <p:cBhvr>
                                        <p:cTn id="7" dur="2000"/>
                                        <p:tgtEl>
                                          <p:spTgt spid="4208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6" name="Rectangle 6"/>
          <p:cNvSpPr>
            <a:spLocks noGrp="1" noChangeArrowheads="1"/>
          </p:cNvSpPr>
          <p:nvPr>
            <p:ph type="title"/>
          </p:nvPr>
        </p:nvSpPr>
        <p:spPr/>
        <p:txBody>
          <a:bodyPr/>
          <a:lstStyle/>
          <a:p>
            <a:pPr eaLnBrk="1" hangingPunct="1">
              <a:defRPr/>
            </a:pPr>
            <a:r>
              <a:rPr lang="en-GB" sz="4000" b="1" dirty="0" smtClean="0">
                <a:solidFill>
                  <a:srgbClr val="FF0000"/>
                </a:solidFill>
              </a:rPr>
              <a:t>Gog Causes </a:t>
            </a:r>
            <a:r>
              <a:rPr lang="en-GB" sz="4000" b="1" dirty="0" smtClean="0">
                <a:solidFill>
                  <a:srgbClr val="FFFF00"/>
                </a:solidFill>
              </a:rPr>
              <a:t>True Israel To Ignore</a:t>
            </a:r>
            <a:r>
              <a:rPr lang="en-GB" sz="4000" b="1" dirty="0" smtClean="0">
                <a:solidFill>
                  <a:srgbClr val="FF0000"/>
                </a:solidFill>
              </a:rPr>
              <a:t> The Food Laws</a:t>
            </a:r>
          </a:p>
        </p:txBody>
      </p:sp>
      <p:sp>
        <p:nvSpPr>
          <p:cNvPr id="9" name="Slide Number Placeholder 5"/>
          <p:cNvSpPr>
            <a:spLocks noGrp="1"/>
          </p:cNvSpPr>
          <p:nvPr>
            <p:ph type="sldNum" sz="quarter" idx="12"/>
          </p:nvPr>
        </p:nvSpPr>
        <p:spPr/>
        <p:txBody>
          <a:bodyPr/>
          <a:lstStyle/>
          <a:p>
            <a:pPr>
              <a:defRPr/>
            </a:pPr>
            <a:fld id="{603A87AA-E40C-4229-B395-AE2EF2337F51}" type="slidenum">
              <a:rPr lang="en-GB"/>
              <a:pPr>
                <a:defRPr/>
              </a:pPr>
              <a:t>113</a:t>
            </a:fld>
            <a:endParaRPr lang="en-GB"/>
          </a:p>
        </p:txBody>
      </p:sp>
      <p:sp>
        <p:nvSpPr>
          <p:cNvPr id="291849" name="Text Box 9"/>
          <p:cNvSpPr txBox="1">
            <a:spLocks noChangeArrowheads="1"/>
          </p:cNvSpPr>
          <p:nvPr/>
        </p:nvSpPr>
        <p:spPr bwMode="auto">
          <a:xfrm>
            <a:off x="4857750" y="1500188"/>
            <a:ext cx="4286250" cy="5262562"/>
          </a:xfrm>
          <a:prstGeom prst="rect">
            <a:avLst/>
          </a:prstGeom>
          <a:noFill/>
          <a:ln w="9525">
            <a:noFill/>
            <a:miter lim="800000"/>
            <a:headEnd/>
            <a:tailEnd/>
          </a:ln>
          <a:effectLst/>
        </p:spPr>
        <p:txBody>
          <a:bodyPr>
            <a:spAutoFit/>
          </a:bodyPr>
          <a:lstStyle/>
          <a:p>
            <a:pPr algn="ctr">
              <a:defRPr/>
            </a:pPr>
            <a:r>
              <a:rPr lang="en-GB" sz="2800" b="1" dirty="0">
                <a:solidFill>
                  <a:srgbClr val="00FFFF"/>
                </a:solidFill>
                <a:effectLst>
                  <a:outerShdw blurRad="38100" dist="38100" dir="2700000" algn="tl">
                    <a:srgbClr val="000000"/>
                  </a:outerShdw>
                </a:effectLst>
              </a:rPr>
              <a:t>The Cancer-Causing Breakfast Meat Strikes Again</a:t>
            </a:r>
            <a:r>
              <a:rPr lang="en-GB" sz="2800" dirty="0">
                <a:solidFill>
                  <a:srgbClr val="00FFFF"/>
                </a:solidFill>
              </a:rPr>
              <a:t> - </a:t>
            </a:r>
            <a:r>
              <a:rPr lang="en-GB" sz="2800" b="1" dirty="0">
                <a:solidFill>
                  <a:srgbClr val="FFC000"/>
                </a:solidFill>
                <a:effectLst>
                  <a:outerShdw blurRad="38100" dist="38100" dir="2700000" algn="tl">
                    <a:srgbClr val="000000"/>
                  </a:outerShdw>
                </a:effectLst>
              </a:rPr>
              <a:t>Research that looked at more than 135,000 people over the course of 22 years has indicated that people who</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eat bacon five times a week or more</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are almost 60 percent more likely to develop </a:t>
            </a:r>
            <a:r>
              <a:rPr lang="en-GB" sz="2800" b="1" dirty="0">
                <a:solidFill>
                  <a:srgbClr val="FF0000"/>
                </a:solidFill>
                <a:effectLst>
                  <a:outerShdw blurRad="38100" dist="38100" dir="2700000" algn="tl">
                    <a:srgbClr val="000000"/>
                  </a:outerShdw>
                </a:effectLst>
              </a:rPr>
              <a:t>bladder cancer</a:t>
            </a:r>
            <a:r>
              <a:rPr lang="en-GB" sz="2800" b="1" dirty="0">
                <a:effectLst>
                  <a:outerShdw blurRad="38100" dist="38100" dir="2700000" algn="tl">
                    <a:srgbClr val="000000"/>
                  </a:outerShdw>
                </a:effectLst>
              </a:rPr>
              <a:t> </a:t>
            </a:r>
          </a:p>
        </p:txBody>
      </p:sp>
      <p:pic>
        <p:nvPicPr>
          <p:cNvPr id="93193" name="Picture 9" descr="http://baconhaikus.files.wordpress.com/2009/04/bacon-05.jpg"/>
          <p:cNvPicPr>
            <a:picLocks noChangeAspect="1" noChangeArrowheads="1"/>
          </p:cNvPicPr>
          <p:nvPr/>
        </p:nvPicPr>
        <p:blipFill>
          <a:blip r:embed="rId3" cstate="print"/>
          <a:srcRect/>
          <a:stretch>
            <a:fillRect/>
          </a:stretch>
        </p:blipFill>
        <p:spPr bwMode="auto">
          <a:xfrm>
            <a:off x="357188" y="2000250"/>
            <a:ext cx="4286250" cy="4000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3193"/>
                                        </p:tgtEl>
                                        <p:attrNameLst>
                                          <p:attrName>style.visibility</p:attrName>
                                        </p:attrNameLst>
                                      </p:cBhvr>
                                      <p:to>
                                        <p:strVal val="visible"/>
                                      </p:to>
                                    </p:set>
                                    <p:animEffect transition="in" filter="circle(in)">
                                      <p:cBhvr>
                                        <p:cTn id="7" dur="2000"/>
                                        <p:tgtEl>
                                          <p:spTgt spid="9319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2918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9" grpId="0" autoUpdateAnimBg="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 Causes </a:t>
            </a:r>
            <a:r>
              <a:rPr lang="en-GB" b="1" dirty="0" smtClean="0">
                <a:solidFill>
                  <a:srgbClr val="FFFF00"/>
                </a:solidFill>
              </a:rPr>
              <a:t>True Israel To Ignore</a:t>
            </a:r>
            <a:r>
              <a:rPr lang="en-GB" b="1" dirty="0" smtClean="0">
                <a:solidFill>
                  <a:srgbClr val="FF0000"/>
                </a:solidFill>
              </a:rPr>
              <a:t> The Food Laws</a:t>
            </a:r>
            <a:endParaRPr lang="en-GB" dirty="0"/>
          </a:p>
        </p:txBody>
      </p:sp>
      <p:sp>
        <p:nvSpPr>
          <p:cNvPr id="4" name="Slide Number Placeholder 3"/>
          <p:cNvSpPr>
            <a:spLocks noGrp="1"/>
          </p:cNvSpPr>
          <p:nvPr>
            <p:ph type="sldNum" sz="quarter" idx="12"/>
          </p:nvPr>
        </p:nvSpPr>
        <p:spPr/>
        <p:txBody>
          <a:bodyPr/>
          <a:lstStyle/>
          <a:p>
            <a:pPr>
              <a:defRPr/>
            </a:pPr>
            <a:fld id="{F913DD46-44BA-4588-86F9-BA8B451AC3B4}" type="slidenum">
              <a:rPr lang="en-GB" smtClean="0"/>
              <a:pPr>
                <a:defRPr/>
              </a:pPr>
              <a:t>114</a:t>
            </a:fld>
            <a:endParaRPr lang="en-GB"/>
          </a:p>
        </p:txBody>
      </p:sp>
      <p:pic>
        <p:nvPicPr>
          <p:cNvPr id="422914" name="Picture 2" descr="http://www.freakingnews.com/pictures/53000/Bacon-and-eggs-53366.jpg"/>
          <p:cNvPicPr>
            <a:picLocks noChangeAspect="1" noChangeArrowheads="1"/>
          </p:cNvPicPr>
          <p:nvPr/>
        </p:nvPicPr>
        <p:blipFill>
          <a:blip r:embed="rId3" cstate="print"/>
          <a:srcRect l="6177" t="22968" r="8235" b="16048"/>
          <a:stretch>
            <a:fillRect/>
          </a:stretch>
        </p:blipFill>
        <p:spPr bwMode="auto">
          <a:xfrm>
            <a:off x="1143000" y="1500188"/>
            <a:ext cx="6929438" cy="4071937"/>
          </a:xfrm>
          <a:prstGeom prst="rect">
            <a:avLst/>
          </a:prstGeom>
          <a:noFill/>
          <a:ln w="9525">
            <a:noFill/>
            <a:miter lim="800000"/>
            <a:headEnd/>
            <a:tailEnd/>
          </a:ln>
        </p:spPr>
      </p:pic>
      <p:sp>
        <p:nvSpPr>
          <p:cNvPr id="7" name="TextBox 6"/>
          <p:cNvSpPr txBox="1"/>
          <p:nvPr/>
        </p:nvSpPr>
        <p:spPr>
          <a:xfrm>
            <a:off x="0" y="5780782"/>
            <a:ext cx="9144000" cy="1077218"/>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200" b="1" dirty="0">
                <a:solidFill>
                  <a:srgbClr val="FF0000"/>
                </a:solidFill>
                <a:effectLst>
                  <a:outerShdw blurRad="38100" dist="38100" dir="2700000" algn="tl">
                    <a:srgbClr val="000000"/>
                  </a:outerShdw>
                </a:effectLst>
              </a:rPr>
              <a:t>"Bacon is the worst of all meats</a:t>
            </a:r>
            <a:r>
              <a:rPr lang="en-GB" sz="3200" b="1" dirty="0">
                <a:solidFill>
                  <a:srgbClr val="FFFF00"/>
                </a:solidFill>
                <a:effectLst>
                  <a:outerShdw blurRad="38100" dist="38100" dir="2700000" algn="tl">
                    <a:srgbClr val="000000"/>
                  </a:outerShdw>
                </a:effectLst>
              </a:rPr>
              <a:t> </a:t>
            </a:r>
            <a:r>
              <a:rPr lang="en-GB" sz="3200" b="1" dirty="0">
                <a:solidFill>
                  <a:schemeClr val="hlink"/>
                </a:solidFill>
                <a:effectLst>
                  <a:outerShdw blurRad="38100" dist="38100" dir="2700000" algn="tl">
                    <a:srgbClr val="000000"/>
                  </a:outerShdw>
                </a:effectLst>
              </a:rPr>
              <a:t>to eat and it is not fit for</a:t>
            </a:r>
            <a:r>
              <a:rPr lang="en-GB" sz="3200" b="1" dirty="0">
                <a:solidFill>
                  <a:srgbClr val="FFFF00"/>
                </a:solidFill>
                <a:effectLst>
                  <a:outerShdw blurRad="38100" dist="38100" dir="2700000" algn="tl">
                    <a:srgbClr val="000000"/>
                  </a:outerShdw>
                </a:effectLst>
              </a:rPr>
              <a:t> human consumption, period.”</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2914"/>
                                        </p:tgtEl>
                                        <p:attrNameLst>
                                          <p:attrName>style.visibility</p:attrName>
                                        </p:attrNameLst>
                                      </p:cBhvr>
                                      <p:to>
                                        <p:strVal val="visible"/>
                                      </p:to>
                                    </p:set>
                                    <p:animEffect transition="in" filter="circle(in)">
                                      <p:cBhvr>
                                        <p:cTn id="7" dur="2000"/>
                                        <p:tgtEl>
                                          <p:spTgt spid="42291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470EAA72-24D3-4A65-8FD1-D44BD1DABC29}" type="slidenum">
              <a:rPr lang="en-GB"/>
              <a:pPr>
                <a:defRPr/>
              </a:pPr>
              <a:t>115</a:t>
            </a:fld>
            <a:endParaRPr lang="en-GB"/>
          </a:p>
        </p:txBody>
      </p:sp>
      <p:sp>
        <p:nvSpPr>
          <p:cNvPr id="293894" name="Rectangle 6"/>
          <p:cNvSpPr>
            <a:spLocks noGrp="1" noChangeArrowheads="1"/>
          </p:cNvSpPr>
          <p:nvPr>
            <p:ph type="title"/>
          </p:nvPr>
        </p:nvSpPr>
        <p:spPr/>
        <p:txBody>
          <a:bodyPr/>
          <a:lstStyle/>
          <a:p>
            <a:pPr eaLnBrk="1" hangingPunct="1">
              <a:defRPr/>
            </a:pPr>
            <a:r>
              <a:rPr lang="en-GB" sz="4000" b="1" smtClean="0">
                <a:solidFill>
                  <a:srgbClr val="FF0000"/>
                </a:solidFill>
              </a:rPr>
              <a:t>Gog Causes </a:t>
            </a:r>
            <a:r>
              <a:rPr lang="en-GB" sz="4000" b="1" smtClean="0">
                <a:solidFill>
                  <a:srgbClr val="FFFF00"/>
                </a:solidFill>
              </a:rPr>
              <a:t>True Israel To Ignore</a:t>
            </a:r>
            <a:r>
              <a:rPr lang="en-GB" sz="4000" b="1" smtClean="0">
                <a:solidFill>
                  <a:srgbClr val="FF0000"/>
                </a:solidFill>
              </a:rPr>
              <a:t> The Food Laws</a:t>
            </a:r>
          </a:p>
        </p:txBody>
      </p:sp>
      <p:pic>
        <p:nvPicPr>
          <p:cNvPr id="293893" name="Picture 5" descr="Barbecue-4x-pxl_smartscale">
            <a:hlinkClick r:id="rId3"/>
          </p:cNvPr>
          <p:cNvPicPr>
            <a:picLocks noGrp="1" noChangeAspect="1" noChangeArrowheads="1"/>
          </p:cNvPicPr>
          <p:nvPr>
            <p:ph idx="1"/>
          </p:nvPr>
        </p:nvPicPr>
        <p:blipFill>
          <a:blip r:embed="rId4" cstate="print"/>
          <a:srcRect/>
          <a:stretch>
            <a:fillRect/>
          </a:stretch>
        </p:blipFill>
        <p:spPr>
          <a:xfrm>
            <a:off x="428625" y="2071688"/>
            <a:ext cx="4032250" cy="3786187"/>
          </a:xfrm>
        </p:spPr>
      </p:pic>
      <p:sp>
        <p:nvSpPr>
          <p:cNvPr id="293896" name="Text Box 8"/>
          <p:cNvSpPr txBox="1">
            <a:spLocks noChangeArrowheads="1"/>
          </p:cNvSpPr>
          <p:nvPr/>
        </p:nvSpPr>
        <p:spPr bwMode="auto">
          <a:xfrm>
            <a:off x="4643438" y="1844675"/>
            <a:ext cx="4500562" cy="43624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High-cooking temperatures create</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ideal</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carcinogenic conditions. </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Barbecues, for instance.  </a:t>
            </a:r>
            <a:r>
              <a:rPr lang="en-GB" sz="2800" b="1" dirty="0">
                <a:solidFill>
                  <a:srgbClr val="FF33CC"/>
                </a:solidFill>
                <a:effectLst>
                  <a:outerShdw blurRad="38100" dist="38100" dir="2700000" algn="tl">
                    <a:srgbClr val="000000"/>
                  </a:outerShdw>
                </a:effectLst>
              </a:rPr>
              <a:t>The black stuff that's unavoidable in the barbecue process is deadly over time.</a:t>
            </a:r>
            <a:r>
              <a:rPr lang="en-GB" sz="2800" b="1" dirty="0">
                <a:solidFill>
                  <a:schemeClr val="hlink"/>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the frying pan over a high flame."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3893"/>
                                        </p:tgtEl>
                                        <p:attrNameLst>
                                          <p:attrName>style.visibility</p:attrName>
                                        </p:attrNameLst>
                                      </p:cBhvr>
                                      <p:to>
                                        <p:strVal val="visible"/>
                                      </p:to>
                                    </p:set>
                                    <p:animEffect transition="in" filter="circle(in)">
                                      <p:cBhvr>
                                        <p:cTn id="7" dur="2000"/>
                                        <p:tgtEl>
                                          <p:spTgt spid="29389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93896"/>
                                        </p:tgtEl>
                                        <p:attrNameLst>
                                          <p:attrName>style.visibility</p:attrName>
                                        </p:attrNameLst>
                                      </p:cBhvr>
                                      <p:to>
                                        <p:strVal val="visible"/>
                                      </p:to>
                                    </p:set>
                                    <p:anim calcmode="discrete" valueType="clr">
                                      <p:cBhvr override="childStyle">
                                        <p:cTn id="12" dur="80"/>
                                        <p:tgtEl>
                                          <p:spTgt spid="29389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93896"/>
                                        </p:tgtEl>
                                        <p:attrNameLst>
                                          <p:attrName>fillcolor</p:attrName>
                                        </p:attrNameLst>
                                      </p:cBhvr>
                                      <p:tavLst>
                                        <p:tav tm="0">
                                          <p:val>
                                            <p:clrVal>
                                              <a:schemeClr val="accent2"/>
                                            </p:clrVal>
                                          </p:val>
                                        </p:tav>
                                        <p:tav tm="50000">
                                          <p:val>
                                            <p:clrVal>
                                              <a:schemeClr val="hlink"/>
                                            </p:clrVal>
                                          </p:val>
                                        </p:tav>
                                      </p:tavLst>
                                    </p:anim>
                                    <p:set>
                                      <p:cBhvr>
                                        <p:cTn id="14" dur="80"/>
                                        <p:tgtEl>
                                          <p:spTgt spid="2938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3896"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7D4C20FD-4240-4ABE-A6A1-9756066EA25C}" type="slidenum">
              <a:rPr lang="en-GB"/>
              <a:pPr>
                <a:defRPr/>
              </a:pPr>
              <a:t>116</a:t>
            </a:fld>
            <a:endParaRPr lang="en-GB"/>
          </a:p>
        </p:txBody>
      </p:sp>
      <p:sp>
        <p:nvSpPr>
          <p:cNvPr id="132098" name="Rectangle 2"/>
          <p:cNvSpPr>
            <a:spLocks noGrp="1" noChangeArrowheads="1"/>
          </p:cNvSpPr>
          <p:nvPr>
            <p:ph type="title"/>
          </p:nvPr>
        </p:nvSpPr>
        <p:spPr/>
        <p:txBody>
          <a:bodyPr/>
          <a:lstStyle/>
          <a:p>
            <a:pPr eaLnBrk="1" hangingPunct="1">
              <a:defRPr/>
            </a:pPr>
            <a:r>
              <a:rPr lang="en-GB" sz="4000" b="1" dirty="0" smtClean="0">
                <a:solidFill>
                  <a:srgbClr val="FF0000"/>
                </a:solidFill>
              </a:rPr>
              <a:t>Toothpaste </a:t>
            </a:r>
            <a:r>
              <a:rPr lang="en-GB" sz="4000" b="1" dirty="0" smtClean="0">
                <a:solidFill>
                  <a:srgbClr val="FFFF00"/>
                </a:solidFill>
              </a:rPr>
              <a:t>Has Dangerous</a:t>
            </a:r>
            <a:r>
              <a:rPr lang="en-GB" sz="4000" b="1" dirty="0" smtClean="0">
                <a:solidFill>
                  <a:srgbClr val="FF0000"/>
                </a:solidFill>
              </a:rPr>
              <a:t> Side Effects Too</a:t>
            </a:r>
          </a:p>
        </p:txBody>
      </p:sp>
      <p:pic>
        <p:nvPicPr>
          <p:cNvPr id="132099" name="Picture 3" descr="j0321049"/>
          <p:cNvPicPr>
            <a:picLocks noGrp="1" noChangeAspect="1" noChangeArrowheads="1"/>
          </p:cNvPicPr>
          <p:nvPr>
            <p:ph idx="1"/>
          </p:nvPr>
        </p:nvPicPr>
        <p:blipFill>
          <a:blip r:embed="rId3" cstate="print"/>
          <a:srcRect/>
          <a:stretch>
            <a:fillRect/>
          </a:stretch>
        </p:blipFill>
        <p:spPr>
          <a:xfrm>
            <a:off x="571500" y="1643063"/>
            <a:ext cx="3465513" cy="4857750"/>
          </a:xfrm>
          <a:noFill/>
        </p:spPr>
      </p:pic>
      <p:sp>
        <p:nvSpPr>
          <p:cNvPr id="132100" name="Text Box 4"/>
          <p:cNvSpPr txBox="1">
            <a:spLocks noChangeArrowheads="1"/>
          </p:cNvSpPr>
          <p:nvPr/>
        </p:nvSpPr>
        <p:spPr bwMode="auto">
          <a:xfrm>
            <a:off x="4357688" y="1428750"/>
            <a:ext cx="4786312" cy="5262563"/>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rPr>
              <a:t>The main ingredient of toothpaste is </a:t>
            </a:r>
            <a:r>
              <a:rPr lang="en-GB" sz="2800" b="1" dirty="0">
                <a:solidFill>
                  <a:srgbClr val="FF0000"/>
                </a:solidFill>
                <a:effectLst>
                  <a:outerShdw blurRad="38100" dist="38100" dir="2700000" algn="tl">
                    <a:srgbClr val="000000"/>
                  </a:outerShdw>
                </a:effectLst>
              </a:rPr>
              <a:t>Aluminium dioxide  </a:t>
            </a:r>
            <a:r>
              <a:rPr lang="en-GB" sz="2800" b="1" dirty="0">
                <a:solidFill>
                  <a:srgbClr val="FFC000"/>
                </a:solidFill>
                <a:effectLst>
                  <a:outerShdw blurRad="38100" dist="38100" dir="2700000" algn="tl">
                    <a:srgbClr val="000000"/>
                  </a:outerShdw>
                </a:effectLst>
              </a:rPr>
              <a:t>to which is added a </a:t>
            </a:r>
            <a:r>
              <a:rPr lang="en-GB" sz="2800" b="1" dirty="0" err="1">
                <a:solidFill>
                  <a:srgbClr val="FFC000"/>
                </a:solidFill>
                <a:effectLst>
                  <a:outerShdw blurRad="38100" dist="38100" dir="2700000" algn="tl">
                    <a:srgbClr val="000000"/>
                  </a:outerShdw>
                </a:effectLst>
              </a:rPr>
              <a:t>sudsing</a:t>
            </a:r>
            <a:r>
              <a:rPr lang="en-GB" sz="2800" b="1" dirty="0">
                <a:solidFill>
                  <a:srgbClr val="FFC000"/>
                </a:solidFill>
                <a:effectLst>
                  <a:outerShdw blurRad="38100" dist="38100" dir="2700000" algn="tl">
                    <a:srgbClr val="000000"/>
                  </a:outerShdw>
                </a:effectLst>
              </a:rPr>
              <a:t> agent to make the bubbles,</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a flavouring agent to make it palatable,</a:t>
            </a:r>
            <a:r>
              <a:rPr lang="en-GB" sz="2800" b="1" dirty="0">
                <a:solidFill>
                  <a:srgbClr val="00FF99"/>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perhaps a food colouring agent,</a:t>
            </a:r>
            <a:r>
              <a:rPr lang="en-GB" sz="2800" b="1" dirty="0">
                <a:solidFill>
                  <a:srgbClr val="00FF99"/>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some water, and presto -</a:t>
            </a:r>
            <a:r>
              <a:rPr lang="en-GB" sz="2800" b="1" dirty="0">
                <a:solidFill>
                  <a:srgbClr val="FF0000"/>
                </a:solidFill>
                <a:effectLst>
                  <a:outerShdw blurRad="38100" dist="38100" dir="2700000" algn="tl">
                    <a:srgbClr val="000000"/>
                  </a:outerShdw>
                </a:effectLst>
              </a:rPr>
              <a:t> toothpaste </a:t>
            </a:r>
            <a:r>
              <a:rPr lang="en-GB" sz="2800" b="1" dirty="0">
                <a:solidFill>
                  <a:srgbClr val="00FF00"/>
                </a:solidFill>
                <a:effectLst>
                  <a:outerShdw blurRad="38100" dist="38100" dir="2700000" algn="tl">
                    <a:srgbClr val="000000"/>
                  </a:outerShdw>
                </a:effectLst>
              </a:rPr>
              <a:t>Details of the added agents are shown – but not the bulk ingredient!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2099"/>
                                        </p:tgtEl>
                                        <p:attrNameLst>
                                          <p:attrName>style.visibility</p:attrName>
                                        </p:attrNameLst>
                                      </p:cBhvr>
                                      <p:to>
                                        <p:strVal val="visible"/>
                                      </p:to>
                                    </p:set>
                                    <p:animEffect transition="in" filter="circle(in)">
                                      <p:cBhvr>
                                        <p:cTn id="7" dur="2000"/>
                                        <p:tgtEl>
                                          <p:spTgt spid="13209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32100"/>
                                        </p:tgtEl>
                                        <p:attrNameLst>
                                          <p:attrName>style.visibility</p:attrName>
                                        </p:attrNameLst>
                                      </p:cBhvr>
                                      <p:to>
                                        <p:strVal val="visible"/>
                                      </p:to>
                                    </p:set>
                                    <p:anim calcmode="discrete" valueType="clr">
                                      <p:cBhvr override="childStyle">
                                        <p:cTn id="12" dur="80"/>
                                        <p:tgtEl>
                                          <p:spTgt spid="13210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32100"/>
                                        </p:tgtEl>
                                        <p:attrNameLst>
                                          <p:attrName>fillcolor</p:attrName>
                                        </p:attrNameLst>
                                      </p:cBhvr>
                                      <p:tavLst>
                                        <p:tav tm="0">
                                          <p:val>
                                            <p:clrVal>
                                              <a:schemeClr val="accent2"/>
                                            </p:clrVal>
                                          </p:val>
                                        </p:tav>
                                        <p:tav tm="50000">
                                          <p:val>
                                            <p:clrVal>
                                              <a:schemeClr val="hlink"/>
                                            </p:clrVal>
                                          </p:val>
                                        </p:tav>
                                      </p:tavLst>
                                    </p:anim>
                                    <p:set>
                                      <p:cBhvr>
                                        <p:cTn id="14" dur="80"/>
                                        <p:tgtEl>
                                          <p:spTgt spid="1321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2100"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Toothpaste </a:t>
            </a:r>
            <a:r>
              <a:rPr lang="en-GB" b="1" dirty="0" smtClean="0">
                <a:solidFill>
                  <a:srgbClr val="FFFF00"/>
                </a:solidFill>
              </a:rPr>
              <a:t>Has Dangerous</a:t>
            </a:r>
            <a:r>
              <a:rPr lang="en-GB" b="1" dirty="0" smtClean="0">
                <a:solidFill>
                  <a:srgbClr val="FF0000"/>
                </a:solidFill>
              </a:rPr>
              <a:t> Side Effects Too</a:t>
            </a:r>
            <a:endParaRPr lang="en-GB" dirty="0"/>
          </a:p>
        </p:txBody>
      </p:sp>
      <p:sp>
        <p:nvSpPr>
          <p:cNvPr id="4" name="Slide Number Placeholder 3"/>
          <p:cNvSpPr>
            <a:spLocks noGrp="1"/>
          </p:cNvSpPr>
          <p:nvPr>
            <p:ph type="sldNum" sz="quarter" idx="12"/>
          </p:nvPr>
        </p:nvSpPr>
        <p:spPr/>
        <p:txBody>
          <a:bodyPr/>
          <a:lstStyle/>
          <a:p>
            <a:pPr>
              <a:defRPr/>
            </a:pPr>
            <a:fld id="{FBD92F37-DF91-4261-B1B3-BFDBA1D6CE54}" type="slidenum">
              <a:rPr lang="en-GB" smtClean="0"/>
              <a:pPr>
                <a:defRPr/>
              </a:pPr>
              <a:t>117</a:t>
            </a:fld>
            <a:endParaRPr lang="en-GB"/>
          </a:p>
        </p:txBody>
      </p:sp>
      <p:pic>
        <p:nvPicPr>
          <p:cNvPr id="424962" name="Picture 2" descr="http://thumbs.dreamstime.com/thumb_172/1186174192obFP75.jpg"/>
          <p:cNvPicPr>
            <a:picLocks noChangeAspect="1" noChangeArrowheads="1"/>
          </p:cNvPicPr>
          <p:nvPr/>
        </p:nvPicPr>
        <p:blipFill>
          <a:blip r:embed="rId3" cstate="print"/>
          <a:srcRect l="14999" r="14999"/>
          <a:stretch>
            <a:fillRect/>
          </a:stretch>
        </p:blipFill>
        <p:spPr bwMode="auto">
          <a:xfrm>
            <a:off x="642938" y="1785938"/>
            <a:ext cx="2951162" cy="4214812"/>
          </a:xfrm>
          <a:prstGeom prst="rect">
            <a:avLst/>
          </a:prstGeom>
          <a:noFill/>
          <a:ln w="9525">
            <a:noFill/>
            <a:miter lim="800000"/>
            <a:headEnd/>
            <a:tailEnd/>
          </a:ln>
        </p:spPr>
      </p:pic>
      <p:sp>
        <p:nvSpPr>
          <p:cNvPr id="7" name="TextBox 6"/>
          <p:cNvSpPr txBox="1"/>
          <p:nvPr/>
        </p:nvSpPr>
        <p:spPr>
          <a:xfrm>
            <a:off x="4214813" y="2571750"/>
            <a:ext cx="4429125" cy="2586038"/>
          </a:xfrm>
          <a:prstGeom prst="rect">
            <a:avLst/>
          </a:prstGeom>
          <a:noFill/>
        </p:spPr>
        <p:txBody>
          <a:bodyPr>
            <a:spAutoFit/>
          </a:bodyPr>
          <a:lstStyle/>
          <a:p>
            <a:pPr>
              <a:defRPr/>
            </a:pPr>
            <a:r>
              <a:rPr lang="en-GB" sz="3600" b="1" dirty="0">
                <a:solidFill>
                  <a:srgbClr val="FF0000"/>
                </a:solidFill>
                <a:effectLst>
                  <a:outerShdw blurRad="38100" dist="38100" dir="2700000" algn="tl">
                    <a:srgbClr val="000000"/>
                  </a:outerShdw>
                </a:effectLst>
              </a:rPr>
              <a:t>Aluminium</a:t>
            </a:r>
            <a:r>
              <a:rPr lang="en-GB" sz="3600" b="1" dirty="0">
                <a:solidFill>
                  <a:schemeClr val="bg2"/>
                </a:solidFill>
                <a:effectLst>
                  <a:outerShdw blurRad="38100" dist="38100" dir="2700000" algn="tl">
                    <a:srgbClr val="000000"/>
                  </a:outerShdw>
                </a:effectLst>
              </a:rPr>
              <a:t> </a:t>
            </a:r>
            <a:r>
              <a:rPr lang="en-GB" sz="3600" b="1" dirty="0">
                <a:solidFill>
                  <a:srgbClr val="00FFFF"/>
                </a:solidFill>
                <a:effectLst>
                  <a:outerShdw blurRad="38100" dist="38100" dir="2700000" algn="tl">
                    <a:srgbClr val="000000"/>
                  </a:outerShdw>
                </a:effectLst>
              </a:rPr>
              <a:t>is a suspected cause of </a:t>
            </a:r>
            <a:r>
              <a:rPr lang="en-GB" sz="3600" b="1" dirty="0">
                <a:solidFill>
                  <a:srgbClr val="FF0000"/>
                </a:solidFill>
                <a:effectLst>
                  <a:outerShdw blurRad="38100" dist="38100" dir="2700000" algn="tl">
                    <a:srgbClr val="000000"/>
                  </a:outerShdw>
                </a:effectLst>
              </a:rPr>
              <a:t>Alzheimer's disease</a:t>
            </a:r>
            <a:r>
              <a:rPr lang="en-GB" sz="3600" dirty="0">
                <a:solidFill>
                  <a:srgbClr val="FF0000"/>
                </a:solidFill>
              </a:rPr>
              <a:t> </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4962"/>
                                        </p:tgtEl>
                                        <p:attrNameLst>
                                          <p:attrName>style.visibility</p:attrName>
                                        </p:attrNameLst>
                                      </p:cBhvr>
                                      <p:to>
                                        <p:strVal val="visible"/>
                                      </p:to>
                                    </p:set>
                                    <p:animEffect transition="in" filter="circle(in)">
                                      <p:cBhvr>
                                        <p:cTn id="7" dur="2000"/>
                                        <p:tgtEl>
                                          <p:spTgt spid="4249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A8B277A7-55EA-4B6E-92B0-53120A5874BE}" type="slidenum">
              <a:rPr lang="en-GB"/>
              <a:pPr>
                <a:defRPr/>
              </a:pPr>
              <a:t>118</a:t>
            </a:fld>
            <a:endParaRPr lang="en-GB" dirty="0"/>
          </a:p>
        </p:txBody>
      </p:sp>
      <p:sp>
        <p:nvSpPr>
          <p:cNvPr id="272390" name="Rectangle 6"/>
          <p:cNvSpPr>
            <a:spLocks noGrp="1" noChangeArrowheads="1"/>
          </p:cNvSpPr>
          <p:nvPr>
            <p:ph type="title"/>
          </p:nvPr>
        </p:nvSpPr>
        <p:spPr/>
        <p:txBody>
          <a:bodyPr/>
          <a:lstStyle/>
          <a:p>
            <a:pPr eaLnBrk="1" hangingPunct="1">
              <a:defRPr/>
            </a:pPr>
            <a:r>
              <a:rPr lang="en-GB" b="1" dirty="0" smtClean="0">
                <a:solidFill>
                  <a:srgbClr val="FF3300"/>
                </a:solidFill>
              </a:rPr>
              <a:t>Gog </a:t>
            </a:r>
            <a:r>
              <a:rPr lang="en-GB" b="1" dirty="0" smtClean="0">
                <a:solidFill>
                  <a:srgbClr val="FFFF00"/>
                </a:solidFill>
              </a:rPr>
              <a:t>Modifies</a:t>
            </a:r>
            <a:r>
              <a:rPr lang="en-GB" b="1" dirty="0" smtClean="0">
                <a:solidFill>
                  <a:srgbClr val="FF3300"/>
                </a:solidFill>
              </a:rPr>
              <a:t> Our Grapes</a:t>
            </a:r>
          </a:p>
        </p:txBody>
      </p:sp>
      <p:pic>
        <p:nvPicPr>
          <p:cNvPr id="272389" name="Picture 5" descr="grapes"/>
          <p:cNvPicPr>
            <a:picLocks noGrp="1" noChangeAspect="1" noChangeArrowheads="1"/>
          </p:cNvPicPr>
          <p:nvPr>
            <p:ph idx="1"/>
          </p:nvPr>
        </p:nvPicPr>
        <p:blipFill>
          <a:blip r:embed="rId3" cstate="print"/>
          <a:srcRect/>
          <a:stretch>
            <a:fillRect/>
          </a:stretch>
        </p:blipFill>
        <p:spPr>
          <a:xfrm>
            <a:off x="500063" y="1357313"/>
            <a:ext cx="3457575" cy="4000500"/>
          </a:xfrm>
          <a:noFill/>
        </p:spPr>
      </p:pic>
      <p:sp>
        <p:nvSpPr>
          <p:cNvPr id="272392" name="Text Box 8"/>
          <p:cNvSpPr txBox="1">
            <a:spLocks noChangeArrowheads="1"/>
          </p:cNvSpPr>
          <p:nvPr/>
        </p:nvSpPr>
        <p:spPr bwMode="auto">
          <a:xfrm>
            <a:off x="4284663" y="1557338"/>
            <a:ext cx="4679950" cy="4524375"/>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00FFFF"/>
                </a:solidFill>
                <a:effectLst>
                  <a:outerShdw blurRad="38100" dist="38100" dir="2700000" algn="tl">
                    <a:srgbClr val="000000"/>
                  </a:outerShdw>
                </a:effectLst>
              </a:rPr>
              <a:t>Beneficial to health - </a:t>
            </a:r>
            <a:r>
              <a:rPr lang="en-GB" sz="3600" b="1" dirty="0">
                <a:solidFill>
                  <a:srgbClr val="FF33CC"/>
                </a:solidFill>
                <a:effectLst>
                  <a:outerShdw blurRad="38100" dist="38100" dir="2700000" algn="tl">
                    <a:srgbClr val="000000"/>
                  </a:outerShdw>
                </a:effectLst>
              </a:rPr>
              <a:t>seeded grapes </a:t>
            </a:r>
            <a:r>
              <a:rPr lang="en-GB" sz="3600" b="1" dirty="0">
                <a:solidFill>
                  <a:srgbClr val="FFC000"/>
                </a:solidFill>
                <a:effectLst>
                  <a:outerShdw blurRad="38100" dist="38100" dir="2700000" algn="tl">
                    <a:srgbClr val="000000"/>
                  </a:outerShdw>
                </a:effectLst>
              </a:rPr>
              <a:t>are now extremely difficult to find </a:t>
            </a:r>
            <a:r>
              <a:rPr lang="en-GB" sz="3600" b="1" dirty="0">
                <a:solidFill>
                  <a:srgbClr val="00FF00"/>
                </a:solidFill>
                <a:effectLst>
                  <a:outerShdw blurRad="38100" dist="38100" dir="2700000" algn="tl">
                    <a:srgbClr val="000000"/>
                  </a:outerShdw>
                </a:effectLst>
              </a:rPr>
              <a:t>as the market is being swamped with the </a:t>
            </a:r>
            <a:r>
              <a:rPr lang="en-GB" sz="3600" b="1" dirty="0">
                <a:solidFill>
                  <a:srgbClr val="FF0000"/>
                </a:solidFill>
                <a:effectLst>
                  <a:outerShdw blurRad="38100" dist="38100" dir="2700000" algn="tl">
                    <a:srgbClr val="000000"/>
                  </a:outerShdw>
                </a:effectLst>
              </a:rPr>
              <a:t>seedless variety</a:t>
            </a:r>
            <a:r>
              <a:rPr lang="en-GB" sz="3600" b="1" dirty="0">
                <a:solidFill>
                  <a:schemeClr val="hlink"/>
                </a:solidFill>
                <a:effectLst>
                  <a:outerShdw blurRad="38100" dist="38100" dir="2700000" algn="tl">
                    <a:srgbClr val="000000"/>
                  </a:outerShdw>
                </a:effectLst>
              </a:rPr>
              <a:t> </a:t>
            </a:r>
            <a:r>
              <a:rPr lang="en-GB" sz="3600" b="1" dirty="0">
                <a:solidFill>
                  <a:srgbClr val="00FF00"/>
                </a:solidFill>
                <a:effectLst>
                  <a:outerShdw blurRad="38100" dist="38100" dir="2700000" algn="tl">
                    <a:srgbClr val="000000"/>
                  </a:outerShdw>
                </a:effectLst>
              </a:rPr>
              <a:t>as illustrated</a:t>
            </a:r>
            <a:r>
              <a:rPr lang="en-GB" sz="2400" b="1" dirty="0">
                <a:solidFill>
                  <a:srgbClr val="00FF00"/>
                </a:solidFill>
                <a:effectLst>
                  <a:outerShdw blurRad="38100" dist="38100" dir="2700000" algn="tl">
                    <a:srgbClr val="000000"/>
                  </a:outerShdw>
                </a:effectLst>
              </a:rPr>
              <a:t>.</a:t>
            </a:r>
          </a:p>
        </p:txBody>
      </p:sp>
      <p:sp>
        <p:nvSpPr>
          <p:cNvPr id="272394" name="Text Box 10"/>
          <p:cNvSpPr txBox="1">
            <a:spLocks noChangeArrowheads="1"/>
          </p:cNvSpPr>
          <p:nvPr/>
        </p:nvSpPr>
        <p:spPr bwMode="auto">
          <a:xfrm>
            <a:off x="0" y="5500688"/>
            <a:ext cx="4286250"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A bunch of seedless grapes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2389"/>
                                        </p:tgtEl>
                                        <p:attrNameLst>
                                          <p:attrName>style.visibility</p:attrName>
                                        </p:attrNameLst>
                                      </p:cBhvr>
                                      <p:to>
                                        <p:strVal val="visible"/>
                                      </p:to>
                                    </p:set>
                                    <p:animEffect transition="in" filter="circle(in)">
                                      <p:cBhvr>
                                        <p:cTn id="7" dur="2000"/>
                                        <p:tgtEl>
                                          <p:spTgt spid="27238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2394"/>
                                        </p:tgtEl>
                                        <p:attrNameLst>
                                          <p:attrName>style.visibility</p:attrName>
                                        </p:attrNameLst>
                                      </p:cBhvr>
                                      <p:to>
                                        <p:strVal val="visible"/>
                                      </p:to>
                                    </p:set>
                                    <p:anim calcmode="lin" valueType="num">
                                      <p:cBhvr additive="base">
                                        <p:cTn id="12" dur="500" fill="hold"/>
                                        <p:tgtEl>
                                          <p:spTgt spid="272394"/>
                                        </p:tgtEl>
                                        <p:attrNameLst>
                                          <p:attrName>ppt_x</p:attrName>
                                        </p:attrNameLst>
                                      </p:cBhvr>
                                      <p:tavLst>
                                        <p:tav tm="0">
                                          <p:val>
                                            <p:strVal val="#ppt_x"/>
                                          </p:val>
                                        </p:tav>
                                        <p:tav tm="100000">
                                          <p:val>
                                            <p:strVal val="#ppt_x"/>
                                          </p:val>
                                        </p:tav>
                                      </p:tavLst>
                                    </p:anim>
                                    <p:anim calcmode="lin" valueType="num">
                                      <p:cBhvr additive="base">
                                        <p:cTn id="13" dur="500" fill="hold"/>
                                        <p:tgtEl>
                                          <p:spTgt spid="27239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72392"/>
                                        </p:tgtEl>
                                        <p:attrNameLst>
                                          <p:attrName>style.visibility</p:attrName>
                                        </p:attrNameLst>
                                      </p:cBhvr>
                                      <p:to>
                                        <p:strVal val="visible"/>
                                      </p:to>
                                    </p:set>
                                    <p:anim calcmode="discrete" valueType="clr">
                                      <p:cBhvr override="childStyle">
                                        <p:cTn id="18" dur="80"/>
                                        <p:tgtEl>
                                          <p:spTgt spid="27239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72392"/>
                                        </p:tgtEl>
                                        <p:attrNameLst>
                                          <p:attrName>fillcolor</p:attrName>
                                        </p:attrNameLst>
                                      </p:cBhvr>
                                      <p:tavLst>
                                        <p:tav tm="0">
                                          <p:val>
                                            <p:clrVal>
                                              <a:schemeClr val="accent2"/>
                                            </p:clrVal>
                                          </p:val>
                                        </p:tav>
                                        <p:tav tm="50000">
                                          <p:val>
                                            <p:clrVal>
                                              <a:schemeClr val="hlink"/>
                                            </p:clrVal>
                                          </p:val>
                                        </p:tav>
                                      </p:tavLst>
                                    </p:anim>
                                    <p:set>
                                      <p:cBhvr>
                                        <p:cTn id="20" dur="80"/>
                                        <p:tgtEl>
                                          <p:spTgt spid="2723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2392" grpId="0"/>
      <p:bldP spid="272394"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3300"/>
                </a:solidFill>
              </a:rPr>
              <a:t>Gog </a:t>
            </a:r>
            <a:r>
              <a:rPr lang="en-GB" b="1" dirty="0" smtClean="0">
                <a:solidFill>
                  <a:srgbClr val="FFFF00"/>
                </a:solidFill>
              </a:rPr>
              <a:t>Modifies</a:t>
            </a:r>
            <a:r>
              <a:rPr lang="en-GB" b="1" dirty="0" smtClean="0">
                <a:solidFill>
                  <a:srgbClr val="FF3300"/>
                </a:solidFill>
              </a:rPr>
              <a:t> Our Grapes</a:t>
            </a:r>
            <a:endParaRPr lang="en-GB" dirty="0"/>
          </a:p>
        </p:txBody>
      </p:sp>
      <p:sp>
        <p:nvSpPr>
          <p:cNvPr id="4" name="Slide Number Placeholder 3"/>
          <p:cNvSpPr>
            <a:spLocks noGrp="1"/>
          </p:cNvSpPr>
          <p:nvPr>
            <p:ph type="sldNum" sz="quarter" idx="12"/>
          </p:nvPr>
        </p:nvSpPr>
        <p:spPr/>
        <p:txBody>
          <a:bodyPr/>
          <a:lstStyle/>
          <a:p>
            <a:pPr>
              <a:defRPr/>
            </a:pPr>
            <a:fld id="{250A308B-427C-4729-B32C-7D7D425C1C57}" type="slidenum">
              <a:rPr lang="en-GB" smtClean="0"/>
              <a:pPr>
                <a:defRPr/>
              </a:pPr>
              <a:t>119</a:t>
            </a:fld>
            <a:endParaRPr lang="en-GB"/>
          </a:p>
        </p:txBody>
      </p:sp>
      <p:pic>
        <p:nvPicPr>
          <p:cNvPr id="427010" name="Picture 2" descr="http://www.supplierlist.com/photo_images/111524/Grape_Seed_Extract_95_OPC__Polyphenols.jpg"/>
          <p:cNvPicPr>
            <a:picLocks noChangeAspect="1" noChangeArrowheads="1"/>
          </p:cNvPicPr>
          <p:nvPr/>
        </p:nvPicPr>
        <p:blipFill>
          <a:blip r:embed="rId3" cstate="print"/>
          <a:srcRect l="4688" t="23438" r="8594" b="24998"/>
          <a:stretch>
            <a:fillRect/>
          </a:stretch>
        </p:blipFill>
        <p:spPr bwMode="auto">
          <a:xfrm>
            <a:off x="1714500" y="1357313"/>
            <a:ext cx="5767388" cy="3429000"/>
          </a:xfrm>
          <a:prstGeom prst="rect">
            <a:avLst/>
          </a:prstGeom>
          <a:noFill/>
          <a:ln w="9525">
            <a:noFill/>
            <a:miter lim="800000"/>
            <a:headEnd/>
            <a:tailEnd/>
          </a:ln>
        </p:spPr>
      </p:pic>
      <p:sp>
        <p:nvSpPr>
          <p:cNvPr id="7" name="TextBox 6"/>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00FFFF"/>
                </a:solidFill>
                <a:effectLst>
                  <a:outerShdw blurRad="38100" dist="38100" dir="2700000" algn="tl">
                    <a:srgbClr val="000000"/>
                  </a:outerShdw>
                </a:effectLst>
              </a:rPr>
              <a:t>The grape seed </a:t>
            </a:r>
            <a:r>
              <a:rPr lang="en-GB" sz="2800" b="1" dirty="0">
                <a:solidFill>
                  <a:srgbClr val="00FF00"/>
                </a:solidFill>
                <a:effectLst>
                  <a:outerShdw blurRad="38100" dist="38100" dir="2700000" algn="tl">
                    <a:srgbClr val="000000"/>
                  </a:outerShdw>
                </a:effectLst>
              </a:rPr>
              <a:t>has chemicals that are beneficial in fighting</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cancer, eye cataracts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negating </a:t>
            </a:r>
            <a:r>
              <a:rPr lang="en-GB" sz="2800" b="1" dirty="0">
                <a:solidFill>
                  <a:schemeClr val="hlink"/>
                </a:solidFill>
                <a:effectLst>
                  <a:outerShdw blurRad="38100" dist="38100" dir="2700000" algn="tl">
                    <a:srgbClr val="000000"/>
                  </a:outerShdw>
                </a:effectLst>
              </a:rPr>
              <a:t>junk food poisons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 hence the reason for </a:t>
            </a:r>
            <a:r>
              <a:rPr lang="en-GB" sz="2800" b="1" dirty="0">
                <a:solidFill>
                  <a:srgbClr val="FF0000"/>
                </a:solidFill>
                <a:effectLst>
                  <a:outerShdw blurRad="38100" dist="38100" dir="2700000" algn="tl">
                    <a:srgbClr val="000000"/>
                  </a:outerShdw>
                </a:effectLst>
              </a:rPr>
              <a:t>Gog wanting to eliminate natures grapes.</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7010"/>
                                        </p:tgtEl>
                                        <p:attrNameLst>
                                          <p:attrName>style.visibility</p:attrName>
                                        </p:attrNameLst>
                                      </p:cBhvr>
                                      <p:to>
                                        <p:strVal val="visible"/>
                                      </p:to>
                                    </p:set>
                                    <p:animEffect transition="in" filter="circle(in)">
                                      <p:cBhvr>
                                        <p:cTn id="7" dur="2000"/>
                                        <p:tgtEl>
                                          <p:spTgt spid="4270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E932BD0F-1A19-4906-A870-3CBACA8D314F}" type="slidenum">
              <a:rPr lang="en-GB"/>
              <a:pPr>
                <a:defRPr/>
              </a:pPr>
              <a:t>12</a:t>
            </a:fld>
            <a:endParaRPr lang="en-GB"/>
          </a:p>
        </p:txBody>
      </p:sp>
      <p:sp>
        <p:nvSpPr>
          <p:cNvPr id="311298" name="Rectangle 2"/>
          <p:cNvSpPr>
            <a:spLocks noGrp="1" noChangeArrowheads="1"/>
          </p:cNvSpPr>
          <p:nvPr>
            <p:ph type="title"/>
          </p:nvPr>
        </p:nvSpPr>
        <p:spPr/>
        <p:txBody>
          <a:bodyPr/>
          <a:lstStyle/>
          <a:p>
            <a:pPr eaLnBrk="1" hangingPunct="1">
              <a:defRPr/>
            </a:pPr>
            <a:r>
              <a:rPr lang="en-GB" b="1" smtClean="0">
                <a:solidFill>
                  <a:srgbClr val="FF0000"/>
                </a:solidFill>
              </a:rPr>
              <a:t>H. G. Wells </a:t>
            </a:r>
            <a:r>
              <a:rPr lang="en-GB" b="1" smtClean="0">
                <a:solidFill>
                  <a:srgbClr val="FFFF00"/>
                </a:solidFill>
              </a:rPr>
              <a:t>– Prediction -</a:t>
            </a:r>
            <a:r>
              <a:rPr lang="en-GB" b="1" smtClean="0">
                <a:solidFill>
                  <a:srgbClr val="FF0000"/>
                </a:solidFill>
              </a:rPr>
              <a:t> 1933</a:t>
            </a:r>
          </a:p>
        </p:txBody>
      </p:sp>
      <p:sp>
        <p:nvSpPr>
          <p:cNvPr id="311300" name="Text Box 4"/>
          <p:cNvSpPr txBox="1">
            <a:spLocks noChangeArrowheads="1"/>
          </p:cNvSpPr>
          <p:nvPr/>
        </p:nvSpPr>
        <p:spPr bwMode="auto">
          <a:xfrm>
            <a:off x="3851275" y="1557338"/>
            <a:ext cx="5292725"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Shape of Things to Come by H.G. Wells </a:t>
            </a:r>
            <a:r>
              <a:rPr lang="en-GB" sz="2800" b="1" dirty="0">
                <a:solidFill>
                  <a:srgbClr val="FF3300"/>
                </a:solidFill>
                <a:effectLst>
                  <a:outerShdw blurRad="38100" dist="38100" dir="2700000" algn="tl">
                    <a:srgbClr val="000000"/>
                  </a:outerShdw>
                </a:effectLst>
              </a:rPr>
              <a:t>- predicts a second world war around 1940,</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originating from a German‑Polish dispute</a:t>
            </a:r>
            <a:r>
              <a:rPr lang="en-GB" sz="2800" b="1" dirty="0">
                <a:solidFill>
                  <a:srgbClr val="00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After 1945 there would be an increasing lack of public safety</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in "criminally infected" areas. The plan for the "Modern World‑State"</a:t>
            </a:r>
            <a:endParaRPr lang="en-GB" sz="2800" dirty="0">
              <a:solidFill>
                <a:srgbClr val="00FF00"/>
              </a:solidFill>
            </a:endParaRPr>
          </a:p>
        </p:txBody>
      </p:sp>
      <p:pic>
        <p:nvPicPr>
          <p:cNvPr id="311302" name="Picture 6" descr="hg%20wells"/>
          <p:cNvPicPr>
            <a:picLocks noChangeAspect="1" noChangeArrowheads="1"/>
          </p:cNvPicPr>
          <p:nvPr/>
        </p:nvPicPr>
        <p:blipFill>
          <a:blip r:embed="rId3" cstate="print"/>
          <a:srcRect/>
          <a:stretch>
            <a:fillRect/>
          </a:stretch>
        </p:blipFill>
        <p:spPr bwMode="auto">
          <a:xfrm>
            <a:off x="395288" y="1484313"/>
            <a:ext cx="3138487" cy="4032250"/>
          </a:xfrm>
          <a:prstGeom prst="rect">
            <a:avLst/>
          </a:prstGeom>
          <a:noFill/>
          <a:ln w="9525">
            <a:noFill/>
            <a:miter lim="800000"/>
            <a:headEnd/>
            <a:tailEnd/>
          </a:ln>
        </p:spPr>
      </p:pic>
      <p:sp>
        <p:nvSpPr>
          <p:cNvPr id="311303" name="Text Box 7"/>
          <p:cNvSpPr txBox="1">
            <a:spLocks noChangeArrowheads="1"/>
          </p:cNvSpPr>
          <p:nvPr/>
        </p:nvSpPr>
        <p:spPr bwMode="auto">
          <a:xfrm>
            <a:off x="395288" y="5516563"/>
            <a:ext cx="3059112" cy="1066800"/>
          </a:xfrm>
          <a:prstGeom prst="rect">
            <a:avLst/>
          </a:prstGeom>
          <a:noFill/>
          <a:ln w="9525">
            <a:noFill/>
            <a:miter lim="800000"/>
            <a:headEnd/>
            <a:tailEnd/>
          </a:ln>
          <a:effectLst/>
        </p:spPr>
        <p:txBody>
          <a:bodyPr>
            <a:spAutoFit/>
          </a:bodyPr>
          <a:lstStyle/>
          <a:p>
            <a:pPr algn="ctr">
              <a:spcBef>
                <a:spcPct val="50000"/>
              </a:spcBef>
              <a:defRPr/>
            </a:pPr>
            <a:r>
              <a:rPr lang="en-GB" sz="3200" b="1">
                <a:solidFill>
                  <a:srgbClr val="FFFF00"/>
                </a:solidFill>
                <a:effectLst>
                  <a:outerShdw blurRad="38100" dist="38100" dir="2700000" algn="tl">
                    <a:srgbClr val="000000"/>
                  </a:outerShdw>
                </a:effectLst>
              </a:rPr>
              <a:t>H. G. Wells                      1866-1946</a:t>
            </a:r>
            <a:r>
              <a:rPr lang="en-GB"/>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1302"/>
                                        </p:tgtEl>
                                        <p:attrNameLst>
                                          <p:attrName>style.visibility</p:attrName>
                                        </p:attrNameLst>
                                      </p:cBhvr>
                                      <p:to>
                                        <p:strVal val="visible"/>
                                      </p:to>
                                    </p:set>
                                    <p:animEffect transition="in" filter="circle(in)">
                                      <p:cBhvr>
                                        <p:cTn id="7" dur="2000"/>
                                        <p:tgtEl>
                                          <p:spTgt spid="3113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11303"/>
                                        </p:tgtEl>
                                        <p:attrNameLst>
                                          <p:attrName>style.visibility</p:attrName>
                                        </p:attrNameLst>
                                      </p:cBhvr>
                                      <p:to>
                                        <p:strVal val="visible"/>
                                      </p:to>
                                    </p:set>
                                    <p:anim calcmode="lin" valueType="num">
                                      <p:cBhvr additive="base">
                                        <p:cTn id="12" dur="500" fill="hold"/>
                                        <p:tgtEl>
                                          <p:spTgt spid="311303"/>
                                        </p:tgtEl>
                                        <p:attrNameLst>
                                          <p:attrName>ppt_x</p:attrName>
                                        </p:attrNameLst>
                                      </p:cBhvr>
                                      <p:tavLst>
                                        <p:tav tm="0">
                                          <p:val>
                                            <p:strVal val="#ppt_x"/>
                                          </p:val>
                                        </p:tav>
                                        <p:tav tm="100000">
                                          <p:val>
                                            <p:strVal val="#ppt_x"/>
                                          </p:val>
                                        </p:tav>
                                      </p:tavLst>
                                    </p:anim>
                                    <p:anim calcmode="lin" valueType="num">
                                      <p:cBhvr additive="base">
                                        <p:cTn id="13" dur="500" fill="hold"/>
                                        <p:tgtEl>
                                          <p:spTgt spid="31130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11300"/>
                                        </p:tgtEl>
                                        <p:attrNameLst>
                                          <p:attrName>style.visibility</p:attrName>
                                        </p:attrNameLst>
                                      </p:cBhvr>
                                      <p:to>
                                        <p:strVal val="visible"/>
                                      </p:to>
                                    </p:set>
                                    <p:anim calcmode="discrete" valueType="clr">
                                      <p:cBhvr override="childStyle">
                                        <p:cTn id="18" dur="80"/>
                                        <p:tgtEl>
                                          <p:spTgt spid="31130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11300"/>
                                        </p:tgtEl>
                                        <p:attrNameLst>
                                          <p:attrName>fillcolor</p:attrName>
                                        </p:attrNameLst>
                                      </p:cBhvr>
                                      <p:tavLst>
                                        <p:tav tm="0">
                                          <p:val>
                                            <p:clrVal>
                                              <a:schemeClr val="accent2"/>
                                            </p:clrVal>
                                          </p:val>
                                        </p:tav>
                                        <p:tav tm="50000">
                                          <p:val>
                                            <p:clrVal>
                                              <a:schemeClr val="hlink"/>
                                            </p:clrVal>
                                          </p:val>
                                        </p:tav>
                                      </p:tavLst>
                                    </p:anim>
                                    <p:set>
                                      <p:cBhvr>
                                        <p:cTn id="20" dur="80"/>
                                        <p:tgtEl>
                                          <p:spTgt spid="31130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1300" grpId="0"/>
      <p:bldP spid="311303"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3300"/>
                </a:solidFill>
              </a:rPr>
              <a:t>Gog’s </a:t>
            </a:r>
            <a:r>
              <a:rPr lang="en-GB" b="1" dirty="0" smtClean="0">
                <a:solidFill>
                  <a:srgbClr val="FFFF00"/>
                </a:solidFill>
              </a:rPr>
              <a:t>Cancer Research</a:t>
            </a:r>
            <a:r>
              <a:rPr lang="en-GB" b="1" dirty="0" smtClean="0">
                <a:solidFill>
                  <a:srgbClr val="FF3300"/>
                </a:solidFill>
              </a:rPr>
              <a:t> Con</a:t>
            </a:r>
            <a:endParaRPr lang="en-GB" dirty="0"/>
          </a:p>
        </p:txBody>
      </p:sp>
      <p:sp>
        <p:nvSpPr>
          <p:cNvPr id="4" name="Slide Number Placeholder 3"/>
          <p:cNvSpPr>
            <a:spLocks noGrp="1"/>
          </p:cNvSpPr>
          <p:nvPr>
            <p:ph type="sldNum" sz="quarter" idx="12"/>
          </p:nvPr>
        </p:nvSpPr>
        <p:spPr/>
        <p:txBody>
          <a:bodyPr/>
          <a:lstStyle/>
          <a:p>
            <a:pPr>
              <a:defRPr/>
            </a:pPr>
            <a:fld id="{1ADAB2A2-E316-45B5-B98A-F348F1917646}" type="slidenum">
              <a:rPr lang="en-GB" smtClean="0"/>
              <a:pPr>
                <a:defRPr/>
              </a:pPr>
              <a:t>120</a:t>
            </a:fld>
            <a:endParaRPr lang="en-GB"/>
          </a:p>
        </p:txBody>
      </p:sp>
      <p:pic>
        <p:nvPicPr>
          <p:cNvPr id="429058" name="Picture 2" descr="cancer research"/>
          <p:cNvPicPr>
            <a:picLocks noChangeAspect="1" noChangeArrowheads="1"/>
          </p:cNvPicPr>
          <p:nvPr/>
        </p:nvPicPr>
        <p:blipFill>
          <a:blip r:embed="rId3" cstate="print"/>
          <a:srcRect/>
          <a:stretch>
            <a:fillRect/>
          </a:stretch>
        </p:blipFill>
        <p:spPr bwMode="auto">
          <a:xfrm>
            <a:off x="571500" y="1857375"/>
            <a:ext cx="4000500" cy="4000500"/>
          </a:xfrm>
          <a:prstGeom prst="rect">
            <a:avLst/>
          </a:prstGeom>
          <a:noFill/>
          <a:ln w="9525">
            <a:noFill/>
            <a:miter lim="800000"/>
            <a:headEnd/>
            <a:tailEnd/>
          </a:ln>
        </p:spPr>
      </p:pic>
      <p:sp>
        <p:nvSpPr>
          <p:cNvPr id="7" name="TextBox 6"/>
          <p:cNvSpPr txBox="1"/>
          <p:nvPr/>
        </p:nvSpPr>
        <p:spPr>
          <a:xfrm>
            <a:off x="4929188" y="1785938"/>
            <a:ext cx="4214812" cy="4246562"/>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Having caused true Israel to be afflicted with cancer </a:t>
            </a:r>
            <a:r>
              <a:rPr lang="en-GB" sz="2800" b="1" dirty="0">
                <a:solidFill>
                  <a:srgbClr val="FFC000"/>
                </a:solidFill>
                <a:effectLst>
                  <a:outerShdw blurRad="38100" dist="38100" dir="2700000" algn="tl">
                    <a:srgbClr val="000000"/>
                  </a:outerShdw>
                </a:effectLst>
              </a:rPr>
              <a:t>through control of the food supply,</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Gog set up a cleverly conceived plan</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to ensure that no cure would come on to the market, </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29058"/>
                                        </p:tgtEl>
                                        <p:attrNameLst>
                                          <p:attrName>style.visibility</p:attrName>
                                        </p:attrNameLst>
                                      </p:cBhvr>
                                      <p:to>
                                        <p:strVal val="visible"/>
                                      </p:to>
                                    </p:set>
                                    <p:animEffect transition="in" filter="circle(in)">
                                      <p:cBhvr>
                                        <p:cTn id="7" dur="2000"/>
                                        <p:tgtEl>
                                          <p:spTgt spid="42905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3300"/>
                </a:solidFill>
              </a:rPr>
              <a:t>Gog’s </a:t>
            </a:r>
            <a:r>
              <a:rPr lang="en-GB" b="1" dirty="0" smtClean="0">
                <a:solidFill>
                  <a:srgbClr val="FFFF00"/>
                </a:solidFill>
              </a:rPr>
              <a:t>Cancer Research</a:t>
            </a:r>
            <a:r>
              <a:rPr lang="en-GB" b="1" dirty="0" smtClean="0">
                <a:solidFill>
                  <a:srgbClr val="FF3300"/>
                </a:solidFill>
              </a:rPr>
              <a:t> Con</a:t>
            </a:r>
            <a:endParaRPr lang="en-GB" dirty="0"/>
          </a:p>
        </p:txBody>
      </p:sp>
      <p:sp>
        <p:nvSpPr>
          <p:cNvPr id="3" name="Slide Number Placeholder 2"/>
          <p:cNvSpPr>
            <a:spLocks noGrp="1"/>
          </p:cNvSpPr>
          <p:nvPr>
            <p:ph type="sldNum" sz="quarter" idx="12"/>
          </p:nvPr>
        </p:nvSpPr>
        <p:spPr/>
        <p:txBody>
          <a:bodyPr/>
          <a:lstStyle/>
          <a:p>
            <a:pPr>
              <a:defRPr/>
            </a:pPr>
            <a:fld id="{B281673C-BB47-4352-B2E2-E8587E397D20}" type="slidenum">
              <a:rPr lang="en-GB" smtClean="0"/>
              <a:pPr>
                <a:defRPr/>
              </a:pPr>
              <a:t>121</a:t>
            </a:fld>
            <a:endParaRPr lang="en-GB"/>
          </a:p>
        </p:txBody>
      </p:sp>
      <p:pic>
        <p:nvPicPr>
          <p:cNvPr id="431106" name="Picture 2" descr="http://www.topnews.in/files/Cancer-Drugs-8499.jpg"/>
          <p:cNvPicPr>
            <a:picLocks noChangeAspect="1" noChangeArrowheads="1"/>
          </p:cNvPicPr>
          <p:nvPr/>
        </p:nvPicPr>
        <p:blipFill>
          <a:blip r:embed="rId3" cstate="print"/>
          <a:srcRect b="7407"/>
          <a:stretch>
            <a:fillRect/>
          </a:stretch>
        </p:blipFill>
        <p:spPr bwMode="auto">
          <a:xfrm>
            <a:off x="428625" y="1857375"/>
            <a:ext cx="4822825" cy="3571875"/>
          </a:xfrm>
          <a:prstGeom prst="rect">
            <a:avLst/>
          </a:prstGeom>
          <a:noFill/>
          <a:ln w="9525">
            <a:noFill/>
            <a:miter lim="800000"/>
            <a:headEnd/>
            <a:tailEnd/>
          </a:ln>
        </p:spPr>
      </p:pic>
      <p:sp>
        <p:nvSpPr>
          <p:cNvPr id="5" name="TextBox 4"/>
          <p:cNvSpPr txBox="1"/>
          <p:nvPr/>
        </p:nvSpPr>
        <p:spPr>
          <a:xfrm>
            <a:off x="5572125" y="1857375"/>
            <a:ext cx="3571875" cy="4246563"/>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 but would supply a steady flow funds </a:t>
            </a:r>
            <a:r>
              <a:rPr lang="en-GB" sz="2800" b="1" dirty="0">
                <a:solidFill>
                  <a:srgbClr val="FFC000"/>
                </a:solidFill>
                <a:effectLst>
                  <a:outerShdw blurRad="38100" dist="38100" dir="2700000" algn="tl">
                    <a:srgbClr val="000000"/>
                  </a:outerShdw>
                </a:effectLst>
              </a:rPr>
              <a:t>to produce even more sophisticated drugs with which </a:t>
            </a:r>
            <a:r>
              <a:rPr lang="en-GB" sz="2800" b="1" dirty="0">
                <a:solidFill>
                  <a:srgbClr val="00FF00"/>
                </a:solidFill>
                <a:effectLst>
                  <a:outerShdw blurRad="38100" dist="38100" dir="2700000" algn="tl">
                    <a:srgbClr val="000000"/>
                  </a:outerShdw>
                </a:effectLst>
              </a:rPr>
              <a:t>to gradually </a:t>
            </a:r>
            <a:r>
              <a:rPr lang="en-GB" sz="2800" b="1" dirty="0">
                <a:solidFill>
                  <a:srgbClr val="FF0000"/>
                </a:solidFill>
                <a:effectLst>
                  <a:outerShdw blurRad="38100" dist="38100" dir="2700000" algn="tl">
                    <a:srgbClr val="000000"/>
                  </a:outerShdw>
                </a:effectLst>
              </a:rPr>
              <a:t>destroy </a:t>
            </a:r>
            <a:r>
              <a:rPr lang="en-GB" sz="2800" b="1" dirty="0">
                <a:solidFill>
                  <a:srgbClr val="00FF00"/>
                </a:solidFill>
                <a:effectLst>
                  <a:outerShdw blurRad="38100" dist="38100" dir="2700000" algn="tl">
                    <a:srgbClr val="000000"/>
                  </a:outerShdw>
                </a:effectLst>
              </a:rPr>
              <a:t>God’s true Israel and other Adamites.</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31106"/>
                                        </p:tgtEl>
                                        <p:attrNameLst>
                                          <p:attrName>style.visibility</p:attrName>
                                        </p:attrNameLst>
                                      </p:cBhvr>
                                      <p:to>
                                        <p:strVal val="visible"/>
                                      </p:to>
                                    </p:set>
                                    <p:animEffect transition="in" filter="circle(in)">
                                      <p:cBhvr>
                                        <p:cTn id="7" dur="2000"/>
                                        <p:tgtEl>
                                          <p:spTgt spid="43110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3300"/>
                </a:solidFill>
              </a:rPr>
              <a:t>Gog’s </a:t>
            </a:r>
            <a:r>
              <a:rPr lang="en-GB" b="1" dirty="0" smtClean="0">
                <a:solidFill>
                  <a:srgbClr val="FFFF00"/>
                </a:solidFill>
              </a:rPr>
              <a:t>Cancer Research</a:t>
            </a:r>
            <a:r>
              <a:rPr lang="en-GB" b="1" dirty="0" smtClean="0">
                <a:solidFill>
                  <a:srgbClr val="FF3300"/>
                </a:solidFill>
              </a:rPr>
              <a:t> Con</a:t>
            </a:r>
            <a:endParaRPr lang="en-GB" dirty="0"/>
          </a:p>
        </p:txBody>
      </p:sp>
      <p:sp>
        <p:nvSpPr>
          <p:cNvPr id="3" name="Slide Number Placeholder 2"/>
          <p:cNvSpPr>
            <a:spLocks noGrp="1"/>
          </p:cNvSpPr>
          <p:nvPr>
            <p:ph type="sldNum" sz="quarter" idx="12"/>
          </p:nvPr>
        </p:nvSpPr>
        <p:spPr/>
        <p:txBody>
          <a:bodyPr/>
          <a:lstStyle/>
          <a:p>
            <a:pPr>
              <a:defRPr/>
            </a:pPr>
            <a:fld id="{21C9C98D-40A9-4727-9065-8D86241B5F39}" type="slidenum">
              <a:rPr lang="en-GB" smtClean="0"/>
              <a:pPr>
                <a:defRPr/>
              </a:pPr>
              <a:t>122</a:t>
            </a:fld>
            <a:endParaRPr lang="en-GB"/>
          </a:p>
        </p:txBody>
      </p:sp>
      <p:pic>
        <p:nvPicPr>
          <p:cNvPr id="4" name="Picture 10" descr="amer-logo">
            <a:hlinkClick r:id="rId3"/>
          </p:cNvPr>
          <p:cNvPicPr>
            <a:picLocks noChangeAspect="1" noChangeArrowheads="1"/>
          </p:cNvPicPr>
          <p:nvPr/>
        </p:nvPicPr>
        <p:blipFill>
          <a:blip r:embed="rId4" cstate="print"/>
          <a:srcRect/>
          <a:stretch>
            <a:fillRect/>
          </a:stretch>
        </p:blipFill>
        <p:spPr bwMode="auto">
          <a:xfrm>
            <a:off x="428625" y="2000250"/>
            <a:ext cx="4344988" cy="3586163"/>
          </a:xfrm>
          <a:prstGeom prst="rect">
            <a:avLst/>
          </a:prstGeom>
          <a:noFill/>
          <a:ln w="9525">
            <a:noFill/>
            <a:miter lim="800000"/>
            <a:headEnd/>
            <a:tailEnd/>
          </a:ln>
        </p:spPr>
      </p:pic>
      <p:sp>
        <p:nvSpPr>
          <p:cNvPr id="5" name="TextBox 4"/>
          <p:cNvSpPr txBox="1"/>
          <p:nvPr/>
        </p:nvSpPr>
        <p:spPr>
          <a:xfrm>
            <a:off x="5143500" y="1785938"/>
            <a:ext cx="3714750" cy="4678362"/>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It is in the Cancer Research’s constitution</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that upon a cure being found the institute will disband – </a:t>
            </a:r>
            <a:r>
              <a:rPr lang="en-GB" sz="2800" b="1" dirty="0">
                <a:solidFill>
                  <a:srgbClr val="00FF00"/>
                </a:solidFill>
                <a:effectLst>
                  <a:outerShdw blurRad="38100" dist="38100" dir="2700000" algn="tl">
                    <a:srgbClr val="000000"/>
                  </a:outerShdw>
                </a:effectLst>
              </a:rPr>
              <a:t>so obviously its not in their interest to find a cure and</a:t>
            </a:r>
            <a:r>
              <a:rPr lang="en-GB" sz="2800" b="1" dirty="0">
                <a:solidFill>
                  <a:srgbClr val="FF0000"/>
                </a:solidFill>
                <a:effectLst>
                  <a:outerShdw blurRad="38100" dist="38100" dir="2700000" algn="tl">
                    <a:srgbClr val="000000"/>
                  </a:outerShdw>
                </a:effectLst>
              </a:rPr>
              <a:t> lose their big salaries</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3300"/>
                </a:solidFill>
              </a:rPr>
              <a:t>Gog’s </a:t>
            </a:r>
            <a:r>
              <a:rPr lang="en-GB" b="1" dirty="0" smtClean="0">
                <a:solidFill>
                  <a:srgbClr val="FFFF00"/>
                </a:solidFill>
              </a:rPr>
              <a:t>Cancer Research</a:t>
            </a:r>
            <a:r>
              <a:rPr lang="en-GB" b="1" dirty="0" smtClean="0">
                <a:solidFill>
                  <a:srgbClr val="FF3300"/>
                </a:solidFill>
              </a:rPr>
              <a:t> Con</a:t>
            </a:r>
            <a:endParaRPr lang="en-GB" dirty="0"/>
          </a:p>
        </p:txBody>
      </p:sp>
      <p:sp>
        <p:nvSpPr>
          <p:cNvPr id="4" name="Slide Number Placeholder 3"/>
          <p:cNvSpPr>
            <a:spLocks noGrp="1"/>
          </p:cNvSpPr>
          <p:nvPr>
            <p:ph type="sldNum" sz="quarter" idx="12"/>
          </p:nvPr>
        </p:nvSpPr>
        <p:spPr/>
        <p:txBody>
          <a:bodyPr/>
          <a:lstStyle/>
          <a:p>
            <a:pPr>
              <a:defRPr/>
            </a:pPr>
            <a:fld id="{E6CF250A-E67C-4126-B9D9-AEFDDF8963A5}" type="slidenum">
              <a:rPr lang="en-GB" smtClean="0"/>
              <a:pPr>
                <a:defRPr/>
              </a:pPr>
              <a:t>123</a:t>
            </a:fld>
            <a:endParaRPr lang="en-GB"/>
          </a:p>
        </p:txBody>
      </p:sp>
      <p:pic>
        <p:nvPicPr>
          <p:cNvPr id="6" name="Picture 6" descr="cancer"/>
          <p:cNvPicPr>
            <a:picLocks noChangeAspect="1" noChangeArrowheads="1"/>
          </p:cNvPicPr>
          <p:nvPr/>
        </p:nvPicPr>
        <p:blipFill>
          <a:blip r:embed="rId3" cstate="print"/>
          <a:srcRect/>
          <a:stretch>
            <a:fillRect/>
          </a:stretch>
        </p:blipFill>
        <p:spPr bwMode="auto">
          <a:xfrm>
            <a:off x="468313" y="1484313"/>
            <a:ext cx="3046412" cy="4495800"/>
          </a:xfrm>
          <a:prstGeom prst="rect">
            <a:avLst/>
          </a:prstGeom>
          <a:noFill/>
          <a:ln w="9525">
            <a:noFill/>
            <a:miter lim="800000"/>
            <a:headEnd/>
            <a:tailEnd/>
          </a:ln>
        </p:spPr>
      </p:pic>
      <p:sp>
        <p:nvSpPr>
          <p:cNvPr id="7" name="TextBox 6"/>
          <p:cNvSpPr txBox="1"/>
          <p:nvPr/>
        </p:nvSpPr>
        <p:spPr>
          <a:xfrm>
            <a:off x="4000500" y="1785938"/>
            <a:ext cx="4572000" cy="3970337"/>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A large portion of money donated to </a:t>
            </a:r>
            <a:r>
              <a:rPr lang="en-GB" sz="2800" b="1" dirty="0">
                <a:solidFill>
                  <a:srgbClr val="FF0000"/>
                </a:solidFill>
                <a:effectLst>
                  <a:outerShdw blurRad="38100" dist="38100" dir="2700000" algn="tl">
                    <a:srgbClr val="000000"/>
                  </a:outerShdw>
                </a:effectLst>
              </a:rPr>
              <a:t>cancer research</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by the public is spent on animal research which has,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since its inception, been widely condemned as a waste of time and resources.</a:t>
            </a:r>
          </a:p>
          <a:p>
            <a:pPr>
              <a:defRPr/>
            </a:pP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12"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3300"/>
                </a:solidFill>
              </a:rPr>
              <a:t>Gog’s </a:t>
            </a:r>
            <a:r>
              <a:rPr lang="en-GB" b="1" dirty="0" smtClean="0">
                <a:solidFill>
                  <a:srgbClr val="FFFF00"/>
                </a:solidFill>
              </a:rPr>
              <a:t>Cancer Research</a:t>
            </a:r>
            <a:r>
              <a:rPr lang="en-GB" b="1" dirty="0" smtClean="0">
                <a:solidFill>
                  <a:srgbClr val="FF3300"/>
                </a:solidFill>
              </a:rPr>
              <a:t> Con</a:t>
            </a:r>
            <a:endParaRPr lang="en-GB" dirty="0"/>
          </a:p>
        </p:txBody>
      </p:sp>
      <p:sp>
        <p:nvSpPr>
          <p:cNvPr id="3" name="Slide Number Placeholder 2"/>
          <p:cNvSpPr>
            <a:spLocks noGrp="1"/>
          </p:cNvSpPr>
          <p:nvPr>
            <p:ph type="sldNum" sz="quarter" idx="12"/>
          </p:nvPr>
        </p:nvSpPr>
        <p:spPr/>
        <p:txBody>
          <a:bodyPr/>
          <a:lstStyle/>
          <a:p>
            <a:pPr>
              <a:defRPr/>
            </a:pPr>
            <a:fld id="{B271B577-3DB3-4EC5-BA7D-167E5885BE6F}" type="slidenum">
              <a:rPr lang="en-GB" smtClean="0"/>
              <a:pPr>
                <a:defRPr/>
              </a:pPr>
              <a:t>124</a:t>
            </a:fld>
            <a:endParaRPr lang="en-GB"/>
          </a:p>
        </p:txBody>
      </p:sp>
      <p:pic>
        <p:nvPicPr>
          <p:cNvPr id="433154" name="Picture 2" descr="http://www.ibiza-voice.com/media/news/News/Fundraising/1st.jpg"/>
          <p:cNvPicPr>
            <a:picLocks noChangeAspect="1" noChangeArrowheads="1"/>
          </p:cNvPicPr>
          <p:nvPr/>
        </p:nvPicPr>
        <p:blipFill>
          <a:blip r:embed="rId3" cstate="print"/>
          <a:srcRect/>
          <a:stretch>
            <a:fillRect/>
          </a:stretch>
        </p:blipFill>
        <p:spPr bwMode="auto">
          <a:xfrm>
            <a:off x="1928813" y="1214438"/>
            <a:ext cx="5143500" cy="3286125"/>
          </a:xfrm>
          <a:prstGeom prst="rect">
            <a:avLst/>
          </a:prstGeom>
          <a:noFill/>
          <a:ln w="9525">
            <a:noFill/>
            <a:miter lim="800000"/>
            <a:headEnd/>
            <a:tailEnd/>
          </a:ln>
        </p:spPr>
      </p:pic>
      <p:sp>
        <p:nvSpPr>
          <p:cNvPr id="5" name="TextBox 4"/>
          <p:cNvSpPr txBox="1"/>
          <p:nvPr/>
        </p:nvSpPr>
        <p:spPr>
          <a:xfrm>
            <a:off x="0" y="4643446"/>
            <a:ext cx="9144000" cy="224676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00FF00"/>
                </a:solidFill>
                <a:effectLst>
                  <a:outerShdw blurRad="38100" dist="38100" dir="2700000" algn="tl">
                    <a:srgbClr val="000000">
                      <a:alpha val="43137"/>
                    </a:srgbClr>
                  </a:outerShdw>
                </a:effectLst>
              </a:rPr>
              <a:t>The next time you are asked to donate to a cancer organisation,</a:t>
            </a:r>
            <a:r>
              <a:rPr lang="en-GB" sz="2800" b="1" dirty="0">
                <a:effectLst>
                  <a:outerShdw blurRad="38100" dist="38100" dir="2700000" algn="tl">
                    <a:srgbClr val="000000">
                      <a:alpha val="43137"/>
                    </a:srgbClr>
                  </a:outerShdw>
                </a:effectLst>
              </a:rPr>
              <a:t> </a:t>
            </a:r>
            <a:r>
              <a:rPr lang="en-GB" sz="2800" b="1" dirty="0">
                <a:solidFill>
                  <a:srgbClr val="FFFF00"/>
                </a:solidFill>
                <a:effectLst>
                  <a:outerShdw blurRad="38100" dist="38100" dir="2700000" algn="tl">
                    <a:srgbClr val="000000">
                      <a:alpha val="43137"/>
                    </a:srgbClr>
                  </a:outerShdw>
                </a:effectLst>
              </a:rPr>
              <a:t>bear in mind that your money will be used to sustain an industry </a:t>
            </a:r>
            <a:r>
              <a:rPr lang="en-GB" sz="2800" b="1" dirty="0">
                <a:solidFill>
                  <a:srgbClr val="00FFFF"/>
                </a:solidFill>
                <a:effectLst>
                  <a:outerShdw blurRad="38100" dist="38100" dir="2700000" algn="tl">
                    <a:srgbClr val="000000">
                      <a:alpha val="43137"/>
                    </a:srgbClr>
                  </a:outerShdw>
                </a:effectLst>
              </a:rPr>
              <a:t>which has been deemed by many eminent scientists as a qualified failure and by others, </a:t>
            </a:r>
            <a:r>
              <a:rPr lang="en-GB" sz="2800" b="1" dirty="0">
                <a:solidFill>
                  <a:srgbClr val="FF0000"/>
                </a:solidFill>
                <a:effectLst>
                  <a:outerShdw blurRad="38100" dist="38100" dir="2700000" algn="tl">
                    <a:srgbClr val="000000">
                      <a:alpha val="43137"/>
                    </a:srgbClr>
                  </a:outerShdw>
                </a:effectLst>
              </a:rPr>
              <a:t>as a complete fraud.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33154"/>
                                        </p:tgtEl>
                                        <p:attrNameLst>
                                          <p:attrName>style.visibility</p:attrName>
                                        </p:attrNameLst>
                                      </p:cBhvr>
                                      <p:to>
                                        <p:strVal val="visible"/>
                                      </p:to>
                                    </p:set>
                                    <p:animEffect transition="in" filter="circle(in)">
                                      <p:cBhvr>
                                        <p:cTn id="7" dur="2000"/>
                                        <p:tgtEl>
                                          <p:spTgt spid="43315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lide Number Placeholder 7"/>
          <p:cNvSpPr>
            <a:spLocks noGrp="1"/>
          </p:cNvSpPr>
          <p:nvPr>
            <p:ph type="sldNum" sz="quarter" idx="12"/>
          </p:nvPr>
        </p:nvSpPr>
        <p:spPr/>
        <p:txBody>
          <a:bodyPr/>
          <a:lstStyle/>
          <a:p>
            <a:pPr>
              <a:defRPr/>
            </a:pPr>
            <a:fld id="{86C90CC4-2F06-4B25-A883-F92B9D553165}" type="slidenum">
              <a:rPr lang="en-GB"/>
              <a:pPr>
                <a:defRPr/>
              </a:pPr>
              <a:t>125</a:t>
            </a:fld>
            <a:endParaRPr lang="en-GB"/>
          </a:p>
        </p:txBody>
      </p:sp>
      <p:sp>
        <p:nvSpPr>
          <p:cNvPr id="221189" name="Rectangle 5"/>
          <p:cNvSpPr>
            <a:spLocks noGrp="1" noChangeArrowheads="1"/>
          </p:cNvSpPr>
          <p:nvPr>
            <p:ph type="title"/>
          </p:nvPr>
        </p:nvSpPr>
        <p:spPr>
          <a:xfrm>
            <a:off x="395288" y="404813"/>
            <a:ext cx="8229600" cy="1143000"/>
          </a:xfrm>
        </p:spPr>
        <p:txBody>
          <a:bodyPr/>
          <a:lstStyle/>
          <a:p>
            <a:pPr eaLnBrk="1" hangingPunct="1">
              <a:defRPr/>
            </a:pPr>
            <a:r>
              <a:rPr lang="en-GB" sz="4000" b="1" smtClean="0">
                <a:solidFill>
                  <a:srgbClr val="FF0000"/>
                </a:solidFill>
              </a:rPr>
              <a:t>Porton Down </a:t>
            </a:r>
            <a:r>
              <a:rPr lang="en-GB" sz="4000" b="1" smtClean="0">
                <a:solidFill>
                  <a:srgbClr val="FFFF00"/>
                </a:solidFill>
              </a:rPr>
              <a:t>Sarin </a:t>
            </a:r>
            <a:r>
              <a:rPr lang="en-GB" sz="4000" b="1" smtClean="0">
                <a:solidFill>
                  <a:srgbClr val="FF0000"/>
                </a:solidFill>
              </a:rPr>
              <a:t>Experiment </a:t>
            </a:r>
            <a:r>
              <a:rPr lang="en-GB" sz="4000" b="1" smtClean="0">
                <a:solidFill>
                  <a:srgbClr val="FFFF00"/>
                </a:solidFill>
              </a:rPr>
              <a:t>Under Guise</a:t>
            </a:r>
            <a:r>
              <a:rPr lang="en-GB" sz="4000" b="1" smtClean="0">
                <a:solidFill>
                  <a:srgbClr val="FF0000"/>
                </a:solidFill>
              </a:rPr>
              <a:t> Of Finding A Cure For The </a:t>
            </a:r>
            <a:r>
              <a:rPr lang="en-GB" sz="4000" b="1" smtClean="0">
                <a:solidFill>
                  <a:srgbClr val="FFFF00"/>
                </a:solidFill>
              </a:rPr>
              <a:t>Common Cold</a:t>
            </a:r>
            <a:endParaRPr lang="en-GB" sz="4000" smtClean="0">
              <a:solidFill>
                <a:srgbClr val="FFFF00"/>
              </a:solidFill>
            </a:endParaRPr>
          </a:p>
        </p:txBody>
      </p:sp>
      <p:pic>
        <p:nvPicPr>
          <p:cNvPr id="221196" name="Picture 12" descr="nport16b"/>
          <p:cNvPicPr>
            <a:picLocks noGrp="1" noChangeAspect="1" noChangeArrowheads="1"/>
          </p:cNvPicPr>
          <p:nvPr>
            <p:ph sz="half" idx="1"/>
          </p:nvPr>
        </p:nvPicPr>
        <p:blipFill>
          <a:blip r:embed="rId3" cstate="print"/>
          <a:srcRect/>
          <a:stretch>
            <a:fillRect/>
          </a:stretch>
        </p:blipFill>
        <p:spPr>
          <a:xfrm>
            <a:off x="6948488" y="4149725"/>
            <a:ext cx="1895475" cy="1762125"/>
          </a:xfrm>
          <a:noFill/>
        </p:spPr>
      </p:pic>
      <p:pic>
        <p:nvPicPr>
          <p:cNvPr id="221199" name="Picture 15" descr="411122bb">
            <a:hlinkClick r:id="rId4"/>
          </p:cNvPr>
          <p:cNvPicPr>
            <a:picLocks noGrp="1" noChangeAspect="1" noChangeArrowheads="1"/>
          </p:cNvPicPr>
          <p:nvPr>
            <p:ph sz="quarter" idx="2"/>
          </p:nvPr>
        </p:nvPicPr>
        <p:blipFill>
          <a:blip r:embed="rId5" cstate="print"/>
          <a:srcRect/>
          <a:stretch>
            <a:fillRect/>
          </a:stretch>
        </p:blipFill>
        <p:spPr>
          <a:xfrm>
            <a:off x="611188" y="1989138"/>
            <a:ext cx="2089150" cy="1528762"/>
          </a:xfrm>
        </p:spPr>
      </p:pic>
      <p:pic>
        <p:nvPicPr>
          <p:cNvPr id="221202" name="Picture 18" descr="pro07"/>
          <p:cNvPicPr>
            <a:picLocks noGrp="1" noChangeAspect="1" noChangeArrowheads="1"/>
          </p:cNvPicPr>
          <p:nvPr>
            <p:ph sz="quarter" idx="3"/>
          </p:nvPr>
        </p:nvPicPr>
        <p:blipFill>
          <a:blip r:embed="rId6" cstate="print"/>
          <a:srcRect/>
          <a:stretch>
            <a:fillRect/>
          </a:stretch>
        </p:blipFill>
        <p:spPr>
          <a:xfrm>
            <a:off x="3492500" y="2708275"/>
            <a:ext cx="2249488" cy="2171700"/>
          </a:xfrm>
          <a:noFill/>
        </p:spPr>
      </p:pic>
      <p:sp>
        <p:nvSpPr>
          <p:cNvPr id="221204" name="Text Box 20"/>
          <p:cNvSpPr txBox="1">
            <a:spLocks noChangeArrowheads="1"/>
          </p:cNvSpPr>
          <p:nvPr/>
        </p:nvSpPr>
        <p:spPr bwMode="auto">
          <a:xfrm>
            <a:off x="323850" y="5084763"/>
            <a:ext cx="6553200" cy="18002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E3210"/>
                </a:solidFill>
                <a:effectLst>
                  <a:outerShdw blurRad="38100" dist="38100" dir="2700000" algn="tl">
                    <a:srgbClr val="000000"/>
                  </a:outerShdw>
                </a:effectLst>
              </a:rPr>
              <a:t>Gog’s Deception</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responsible for thousands of volunteers</a:t>
            </a:r>
            <a:r>
              <a:rPr lang="en-GB" sz="2800" b="1" dirty="0">
                <a:solidFill>
                  <a:srgbClr val="FFFF00"/>
                </a:solidFill>
                <a:effectLst>
                  <a:outerShdw blurRad="38100" dist="38100" dir="2700000" algn="tl">
                    <a:srgbClr val="000000"/>
                  </a:outerShdw>
                </a:effectLst>
              </a:rPr>
              <a:t> being </a:t>
            </a:r>
            <a:r>
              <a:rPr lang="en-GB" sz="2800" b="1" dirty="0">
                <a:solidFill>
                  <a:srgbClr val="FE3210"/>
                </a:solidFill>
                <a:effectLst>
                  <a:outerShdw blurRad="38100" dist="38100" dir="2700000" algn="tl">
                    <a:srgbClr val="000000"/>
                  </a:outerShdw>
                </a:effectLst>
              </a:rPr>
              <a:t>incapacitated</a:t>
            </a:r>
            <a:r>
              <a:rPr lang="en-GB" sz="2800" b="1" dirty="0">
                <a:solidFill>
                  <a:srgbClr val="FFFF00"/>
                </a:solidFill>
                <a:effectLst>
                  <a:outerShdw blurRad="38100" dist="38100" dir="2700000" algn="tl">
                    <a:srgbClr val="000000"/>
                  </a:outerShdw>
                </a:effectLst>
              </a:rPr>
              <a:t> by </a:t>
            </a:r>
            <a:r>
              <a:rPr lang="en-GB" sz="2800" b="1" dirty="0">
                <a:solidFill>
                  <a:srgbClr val="FE3210"/>
                </a:solidFill>
                <a:effectLst>
                  <a:outerShdw blurRad="38100" dist="38100" dir="2700000" algn="tl">
                    <a:srgbClr val="000000"/>
                  </a:outerShdw>
                </a:effectLst>
              </a:rPr>
              <a:t>chemical warfare</a:t>
            </a:r>
            <a:r>
              <a:rPr lang="en-GB" sz="2800" b="1" dirty="0">
                <a:solidFill>
                  <a:srgbClr val="FFFF00"/>
                </a:solidFill>
                <a:effectLst>
                  <a:outerShdw blurRad="38100" dist="38100" dir="2700000" algn="tl">
                    <a:srgbClr val="000000"/>
                  </a:outerShdw>
                </a:effectLst>
              </a:rPr>
              <a:t> experiments.</a:t>
            </a:r>
          </a:p>
        </p:txBody>
      </p:sp>
      <p:sp>
        <p:nvSpPr>
          <p:cNvPr id="221205" name="Text Box 21"/>
          <p:cNvSpPr txBox="1">
            <a:spLocks noChangeArrowheads="1"/>
          </p:cNvSpPr>
          <p:nvPr/>
        </p:nvSpPr>
        <p:spPr bwMode="auto">
          <a:xfrm>
            <a:off x="250825" y="3716338"/>
            <a:ext cx="2881313" cy="954087"/>
          </a:xfrm>
          <a:prstGeom prst="rect">
            <a:avLst/>
          </a:prstGeom>
          <a:noFill/>
          <a:ln w="9525">
            <a:noFill/>
            <a:miter lim="800000"/>
            <a:headEnd/>
            <a:tailEnd/>
          </a:ln>
          <a:effectLst/>
        </p:spPr>
        <p:txBody>
          <a:bodyPr>
            <a:spAutoFit/>
          </a:bodyPr>
          <a:lstStyle/>
          <a:p>
            <a:pPr algn="ctr">
              <a:spcBef>
                <a:spcPct val="50000"/>
              </a:spcBef>
              <a:defRPr/>
            </a:pPr>
            <a:r>
              <a:rPr lang="en-GB" sz="2800" b="1" dirty="0">
                <a:solidFill>
                  <a:schemeClr val="hlink"/>
                </a:solidFill>
                <a:effectLst>
                  <a:outerShdw blurRad="38100" dist="38100" dir="2700000" algn="tl">
                    <a:srgbClr val="000000"/>
                  </a:outerShdw>
                </a:effectLst>
              </a:rPr>
              <a:t>Entrance to </a:t>
            </a:r>
            <a:r>
              <a:rPr lang="en-GB" sz="2800" b="1" dirty="0" err="1">
                <a:solidFill>
                  <a:schemeClr val="hlink"/>
                </a:solidFill>
                <a:effectLst>
                  <a:outerShdw blurRad="38100" dist="38100" dir="2700000" algn="tl">
                    <a:srgbClr val="000000"/>
                  </a:outerShdw>
                </a:effectLst>
              </a:rPr>
              <a:t>Porton</a:t>
            </a:r>
            <a:r>
              <a:rPr lang="en-GB" sz="2800" b="1" dirty="0">
                <a:solidFill>
                  <a:schemeClr val="hlink"/>
                </a:solidFill>
                <a:effectLst>
                  <a:outerShdw blurRad="38100" dist="38100" dir="2700000" algn="tl">
                    <a:srgbClr val="000000"/>
                  </a:outerShdw>
                </a:effectLst>
              </a:rPr>
              <a:t> Down</a:t>
            </a:r>
          </a:p>
        </p:txBody>
      </p:sp>
      <p:sp>
        <p:nvSpPr>
          <p:cNvPr id="221206" name="Text Box 22"/>
          <p:cNvSpPr txBox="1">
            <a:spLocks noChangeArrowheads="1"/>
          </p:cNvSpPr>
          <p:nvPr/>
        </p:nvSpPr>
        <p:spPr bwMode="auto">
          <a:xfrm>
            <a:off x="6084888" y="2205038"/>
            <a:ext cx="2879725" cy="1816100"/>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33CC"/>
                </a:solidFill>
                <a:effectLst>
                  <a:outerShdw blurRad="38100" dist="38100" dir="2700000" algn="tl">
                    <a:srgbClr val="000000"/>
                  </a:outerShdw>
                </a:effectLst>
              </a:rPr>
              <a:t>Handling dangerous chemicals at </a:t>
            </a:r>
            <a:r>
              <a:rPr lang="en-GB" sz="2800" b="1" dirty="0" err="1">
                <a:solidFill>
                  <a:srgbClr val="FF33CC"/>
                </a:solidFill>
                <a:effectLst>
                  <a:outerShdw blurRad="38100" dist="38100" dir="2700000" algn="tl">
                    <a:srgbClr val="000000"/>
                  </a:outerShdw>
                </a:effectLst>
              </a:rPr>
              <a:t>Porton</a:t>
            </a:r>
            <a:endParaRPr lang="en-GB" sz="2800" b="1" dirty="0">
              <a:solidFill>
                <a:srgbClr val="FF33CC"/>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221189"/>
                                        </p:tgtEl>
                                        <p:attrNameLst>
                                          <p:attrName>style.visibility</p:attrName>
                                        </p:attrNameLst>
                                      </p:cBhvr>
                                      <p:to>
                                        <p:strVal val="visible"/>
                                      </p:to>
                                    </p:set>
                                    <p:anim calcmode="lin" valueType="num">
                                      <p:cBhvr additive="base">
                                        <p:cTn id="7" dur="500" fill="hold"/>
                                        <p:tgtEl>
                                          <p:spTgt spid="221189"/>
                                        </p:tgtEl>
                                        <p:attrNameLst>
                                          <p:attrName>ppt_x</p:attrName>
                                        </p:attrNameLst>
                                      </p:cBhvr>
                                      <p:tavLst>
                                        <p:tav tm="0">
                                          <p:val>
                                            <p:strVal val="#ppt_x"/>
                                          </p:val>
                                        </p:tav>
                                        <p:tav tm="100000">
                                          <p:val>
                                            <p:strVal val="#ppt_x"/>
                                          </p:val>
                                        </p:tav>
                                      </p:tavLst>
                                    </p:anim>
                                    <p:anim calcmode="lin" valueType="num">
                                      <p:cBhvr additive="base">
                                        <p:cTn id="8" dur="500" fill="hold"/>
                                        <p:tgtEl>
                                          <p:spTgt spid="22118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221199"/>
                                        </p:tgtEl>
                                        <p:attrNameLst>
                                          <p:attrName>style.visibility</p:attrName>
                                        </p:attrNameLst>
                                      </p:cBhvr>
                                      <p:to>
                                        <p:strVal val="visible"/>
                                      </p:to>
                                    </p:set>
                                    <p:animEffect transition="in" filter="circle(in)">
                                      <p:cBhvr>
                                        <p:cTn id="13" dur="2000"/>
                                        <p:tgtEl>
                                          <p:spTgt spid="221199"/>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21205"/>
                                        </p:tgtEl>
                                        <p:attrNameLst>
                                          <p:attrName>style.visibility</p:attrName>
                                        </p:attrNameLst>
                                      </p:cBhvr>
                                      <p:to>
                                        <p:strVal val="visible"/>
                                      </p:to>
                                    </p:set>
                                    <p:anim calcmode="lin" valueType="num">
                                      <p:cBhvr additive="base">
                                        <p:cTn id="18" dur="500" fill="hold"/>
                                        <p:tgtEl>
                                          <p:spTgt spid="221205"/>
                                        </p:tgtEl>
                                        <p:attrNameLst>
                                          <p:attrName>ppt_x</p:attrName>
                                        </p:attrNameLst>
                                      </p:cBhvr>
                                      <p:tavLst>
                                        <p:tav tm="0">
                                          <p:val>
                                            <p:strVal val="#ppt_x"/>
                                          </p:val>
                                        </p:tav>
                                        <p:tav tm="100000">
                                          <p:val>
                                            <p:strVal val="#ppt_x"/>
                                          </p:val>
                                        </p:tav>
                                      </p:tavLst>
                                    </p:anim>
                                    <p:anim calcmode="lin" valueType="num">
                                      <p:cBhvr additive="base">
                                        <p:cTn id="19" dur="500" fill="hold"/>
                                        <p:tgtEl>
                                          <p:spTgt spid="22120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221202"/>
                                        </p:tgtEl>
                                        <p:attrNameLst>
                                          <p:attrName>style.visibility</p:attrName>
                                        </p:attrNameLst>
                                      </p:cBhvr>
                                      <p:to>
                                        <p:strVal val="visible"/>
                                      </p:to>
                                    </p:set>
                                    <p:animEffect transition="in" filter="circle(in)">
                                      <p:cBhvr>
                                        <p:cTn id="24" dur="2000"/>
                                        <p:tgtEl>
                                          <p:spTgt spid="221202"/>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221204"/>
                                        </p:tgtEl>
                                        <p:attrNameLst>
                                          <p:attrName>style.visibility</p:attrName>
                                        </p:attrNameLst>
                                      </p:cBhvr>
                                      <p:to>
                                        <p:strVal val="visible"/>
                                      </p:to>
                                    </p:set>
                                    <p:anim calcmode="lin" valueType="num">
                                      <p:cBhvr additive="base">
                                        <p:cTn id="29" dur="500" fill="hold"/>
                                        <p:tgtEl>
                                          <p:spTgt spid="221204"/>
                                        </p:tgtEl>
                                        <p:attrNameLst>
                                          <p:attrName>ppt_x</p:attrName>
                                        </p:attrNameLst>
                                      </p:cBhvr>
                                      <p:tavLst>
                                        <p:tav tm="0">
                                          <p:val>
                                            <p:strVal val="#ppt_x"/>
                                          </p:val>
                                        </p:tav>
                                        <p:tav tm="100000">
                                          <p:val>
                                            <p:strVal val="#ppt_x"/>
                                          </p:val>
                                        </p:tav>
                                      </p:tavLst>
                                    </p:anim>
                                    <p:anim calcmode="lin" valueType="num">
                                      <p:cBhvr additive="base">
                                        <p:cTn id="30" dur="500" fill="hold"/>
                                        <p:tgtEl>
                                          <p:spTgt spid="22120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221196"/>
                                        </p:tgtEl>
                                        <p:attrNameLst>
                                          <p:attrName>style.visibility</p:attrName>
                                        </p:attrNameLst>
                                      </p:cBhvr>
                                      <p:to>
                                        <p:strVal val="visible"/>
                                      </p:to>
                                    </p:set>
                                    <p:animEffect transition="in" filter="circle(in)">
                                      <p:cBhvr>
                                        <p:cTn id="35" dur="2000"/>
                                        <p:tgtEl>
                                          <p:spTgt spid="221196"/>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21206"/>
                                        </p:tgtEl>
                                        <p:attrNameLst>
                                          <p:attrName>style.visibility</p:attrName>
                                        </p:attrNameLst>
                                      </p:cBhvr>
                                      <p:to>
                                        <p:strVal val="visible"/>
                                      </p:to>
                                    </p:set>
                                    <p:anim calcmode="lin" valueType="num">
                                      <p:cBhvr additive="base">
                                        <p:cTn id="40" dur="500" fill="hold"/>
                                        <p:tgtEl>
                                          <p:spTgt spid="221206"/>
                                        </p:tgtEl>
                                        <p:attrNameLst>
                                          <p:attrName>ppt_x</p:attrName>
                                        </p:attrNameLst>
                                      </p:cBhvr>
                                      <p:tavLst>
                                        <p:tav tm="0">
                                          <p:val>
                                            <p:strVal val="#ppt_x"/>
                                          </p:val>
                                        </p:tav>
                                        <p:tav tm="100000">
                                          <p:val>
                                            <p:strVal val="#ppt_x"/>
                                          </p:val>
                                        </p:tav>
                                      </p:tavLst>
                                    </p:anim>
                                    <p:anim calcmode="lin" valueType="num">
                                      <p:cBhvr additive="base">
                                        <p:cTn id="41" dur="500" fill="hold"/>
                                        <p:tgtEl>
                                          <p:spTgt spid="22120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1189" grpId="0"/>
      <p:bldP spid="221204" grpId="0"/>
      <p:bldP spid="221205" grpId="0"/>
      <p:bldP spid="221206"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F9F0E671-78E7-4104-831C-4479872DCB9E}" type="slidenum">
              <a:rPr lang="en-GB"/>
              <a:pPr>
                <a:defRPr/>
              </a:pPr>
              <a:t>126</a:t>
            </a:fld>
            <a:endParaRPr lang="en-GB"/>
          </a:p>
        </p:txBody>
      </p:sp>
      <p:sp>
        <p:nvSpPr>
          <p:cNvPr id="223234" name="Rectangle 2"/>
          <p:cNvSpPr>
            <a:spLocks noGrp="1" noChangeArrowheads="1"/>
          </p:cNvSpPr>
          <p:nvPr>
            <p:ph type="title"/>
          </p:nvPr>
        </p:nvSpPr>
        <p:spPr/>
        <p:txBody>
          <a:bodyPr/>
          <a:lstStyle/>
          <a:p>
            <a:pPr eaLnBrk="1" hangingPunct="1">
              <a:defRPr/>
            </a:pPr>
            <a:r>
              <a:rPr lang="en-GB" sz="4000" b="1" dirty="0" err="1" smtClean="0">
                <a:solidFill>
                  <a:srgbClr val="FF0000"/>
                </a:solidFill>
              </a:rPr>
              <a:t>Porton</a:t>
            </a:r>
            <a:r>
              <a:rPr lang="en-GB" sz="4000" b="1" dirty="0" smtClean="0">
                <a:solidFill>
                  <a:srgbClr val="FF0000"/>
                </a:solidFill>
              </a:rPr>
              <a:t> Down </a:t>
            </a:r>
            <a:r>
              <a:rPr lang="en-GB" sz="4000" b="1" dirty="0" err="1" smtClean="0">
                <a:solidFill>
                  <a:srgbClr val="FFFF00"/>
                </a:solidFill>
              </a:rPr>
              <a:t>Sarin</a:t>
            </a:r>
            <a:r>
              <a:rPr lang="en-GB" sz="4000" b="1" dirty="0" smtClean="0">
                <a:solidFill>
                  <a:srgbClr val="FF0000"/>
                </a:solidFill>
              </a:rPr>
              <a:t> Experiment</a:t>
            </a:r>
            <a:endParaRPr lang="en-GB" sz="4000" dirty="0" smtClean="0">
              <a:solidFill>
                <a:srgbClr val="FF0000"/>
              </a:solidFill>
            </a:endParaRPr>
          </a:p>
        </p:txBody>
      </p:sp>
      <p:pic>
        <p:nvPicPr>
          <p:cNvPr id="223235" name="Picture 3" descr="Human Experimentation">
            <a:hlinkClick r:id="rId3"/>
          </p:cNvPr>
          <p:cNvPicPr>
            <a:picLocks noGrp="1" noChangeAspect="1" noChangeArrowheads="1"/>
          </p:cNvPicPr>
          <p:nvPr>
            <p:ph idx="1"/>
          </p:nvPr>
        </p:nvPicPr>
        <p:blipFill>
          <a:blip r:embed="rId4" cstate="print"/>
          <a:srcRect/>
          <a:stretch>
            <a:fillRect/>
          </a:stretch>
        </p:blipFill>
        <p:spPr>
          <a:xfrm>
            <a:off x="468313" y="1628775"/>
            <a:ext cx="3751262" cy="3586163"/>
          </a:xfrm>
        </p:spPr>
      </p:pic>
      <p:sp>
        <p:nvSpPr>
          <p:cNvPr id="223236" name="Text Box 4"/>
          <p:cNvSpPr txBox="1">
            <a:spLocks noChangeArrowheads="1"/>
          </p:cNvSpPr>
          <p:nvPr/>
        </p:nvSpPr>
        <p:spPr bwMode="auto">
          <a:xfrm>
            <a:off x="4643438" y="2500313"/>
            <a:ext cx="4103687" cy="3108325"/>
          </a:xfrm>
          <a:prstGeom prst="rect">
            <a:avLst/>
          </a:prstGeom>
          <a:noFill/>
          <a:ln w="9525">
            <a:noFill/>
            <a:miter lim="800000"/>
            <a:headEnd/>
            <a:tailEnd/>
          </a:ln>
          <a:effectLst/>
        </p:spPr>
        <p:txBody>
          <a:bodyPr>
            <a:spAutoFit/>
          </a:bodyPr>
          <a:lstStyle/>
          <a:p>
            <a:pPr>
              <a:defRPr/>
            </a:pPr>
            <a:r>
              <a:rPr lang="en-GB" sz="2800" b="1" dirty="0">
                <a:solidFill>
                  <a:srgbClr val="FFFF00"/>
                </a:solidFill>
                <a:effectLst>
                  <a:outerShdw blurRad="38100" dist="38100" dir="2700000" algn="tl">
                    <a:srgbClr val="000000"/>
                  </a:outerShdw>
                </a:effectLst>
              </a:rPr>
              <a:t>Wiltshire police </a:t>
            </a:r>
            <a:r>
              <a:rPr lang="en-GB" sz="2800" b="1" dirty="0">
                <a:solidFill>
                  <a:srgbClr val="FF33CC"/>
                </a:solidFill>
                <a:effectLst>
                  <a:outerShdw blurRad="38100" dist="38100" dir="2700000" algn="tl">
                    <a:srgbClr val="000000"/>
                  </a:outerShdw>
                </a:effectLst>
              </a:rPr>
              <a:t>say they have "clear evidence"</a:t>
            </a:r>
            <a:r>
              <a:rPr lang="en-GB" sz="2800" b="1" dirty="0">
                <a:solidFill>
                  <a:srgbClr val="FFFF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that Ministry of Defence scientists</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broke the law during chemical weapons tests at</a:t>
            </a:r>
            <a:r>
              <a:rPr lang="en-GB" sz="2800" b="1" dirty="0">
                <a:solidFill>
                  <a:srgbClr val="FFFF00"/>
                </a:solidFill>
                <a:effectLst>
                  <a:outerShdw blurRad="38100" dist="38100" dir="2700000" algn="tl">
                    <a:srgbClr val="000000"/>
                  </a:outerShdw>
                </a:effectLst>
              </a:rPr>
              <a:t> </a:t>
            </a:r>
            <a:r>
              <a:rPr lang="en-GB" sz="2800" b="1" dirty="0" err="1">
                <a:solidFill>
                  <a:srgbClr val="FF33CC"/>
                </a:solidFill>
                <a:effectLst>
                  <a:outerShdw blurRad="38100" dist="38100" dir="2700000" algn="tl">
                    <a:srgbClr val="000000"/>
                  </a:outerShdw>
                </a:effectLst>
              </a:rPr>
              <a:t>Porton</a:t>
            </a:r>
            <a:r>
              <a:rPr lang="en-GB" sz="2800" b="1" dirty="0">
                <a:solidFill>
                  <a:srgbClr val="FF33CC"/>
                </a:solidFill>
                <a:effectLst>
                  <a:outerShdw blurRad="38100" dist="38100" dir="2700000" algn="tl">
                    <a:srgbClr val="000000"/>
                  </a:outerShdw>
                </a:effectLst>
              </a:rPr>
              <a:t> Down.</a:t>
            </a:r>
            <a:r>
              <a:rPr lang="en-GB" sz="2800" b="1" dirty="0">
                <a:solidFill>
                  <a:srgbClr val="FFFF00"/>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3235"/>
                                        </p:tgtEl>
                                        <p:attrNameLst>
                                          <p:attrName>style.visibility</p:attrName>
                                        </p:attrNameLst>
                                      </p:cBhvr>
                                      <p:to>
                                        <p:strVal val="visible"/>
                                      </p:to>
                                    </p:set>
                                    <p:animEffect transition="in" filter="circle(in)">
                                      <p:cBhvr>
                                        <p:cTn id="7" dur="2000"/>
                                        <p:tgtEl>
                                          <p:spTgt spid="22323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23236"/>
                                        </p:tgtEl>
                                        <p:attrNameLst>
                                          <p:attrName>style.visibility</p:attrName>
                                        </p:attrNameLst>
                                      </p:cBhvr>
                                      <p:to>
                                        <p:strVal val="visible"/>
                                      </p:to>
                                    </p:set>
                                    <p:anim calcmode="discrete" valueType="clr">
                                      <p:cBhvr override="childStyle">
                                        <p:cTn id="12" dur="80"/>
                                        <p:tgtEl>
                                          <p:spTgt spid="22323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23236"/>
                                        </p:tgtEl>
                                        <p:attrNameLst>
                                          <p:attrName>fillcolor</p:attrName>
                                        </p:attrNameLst>
                                      </p:cBhvr>
                                      <p:tavLst>
                                        <p:tav tm="0">
                                          <p:val>
                                            <p:clrVal>
                                              <a:schemeClr val="accent2"/>
                                            </p:clrVal>
                                          </p:val>
                                        </p:tav>
                                        <p:tav tm="50000">
                                          <p:val>
                                            <p:clrVal>
                                              <a:schemeClr val="hlink"/>
                                            </p:clrVal>
                                          </p:val>
                                        </p:tav>
                                      </p:tavLst>
                                    </p:anim>
                                    <p:set>
                                      <p:cBhvr>
                                        <p:cTn id="14" dur="80"/>
                                        <p:tgtEl>
                                          <p:spTgt spid="2232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3236"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err="1" smtClean="0">
                <a:solidFill>
                  <a:srgbClr val="FF0000"/>
                </a:solidFill>
              </a:rPr>
              <a:t>Porton</a:t>
            </a:r>
            <a:r>
              <a:rPr lang="en-GB" b="1" dirty="0" smtClean="0">
                <a:solidFill>
                  <a:srgbClr val="FF0000"/>
                </a:solidFill>
              </a:rPr>
              <a:t> Down </a:t>
            </a:r>
            <a:r>
              <a:rPr lang="en-GB" b="1" dirty="0" err="1" smtClean="0">
                <a:solidFill>
                  <a:srgbClr val="FFFF00"/>
                </a:solidFill>
              </a:rPr>
              <a:t>Sarin</a:t>
            </a:r>
            <a:r>
              <a:rPr lang="en-GB" b="1" dirty="0" smtClean="0">
                <a:solidFill>
                  <a:srgbClr val="FF0000"/>
                </a:solidFill>
              </a:rPr>
              <a:t> Experiment</a:t>
            </a:r>
            <a:endParaRPr lang="en-GB" dirty="0"/>
          </a:p>
        </p:txBody>
      </p:sp>
      <p:sp>
        <p:nvSpPr>
          <p:cNvPr id="4" name="Slide Number Placeholder 3"/>
          <p:cNvSpPr>
            <a:spLocks noGrp="1"/>
          </p:cNvSpPr>
          <p:nvPr>
            <p:ph type="sldNum" sz="quarter" idx="12"/>
          </p:nvPr>
        </p:nvSpPr>
        <p:spPr/>
        <p:txBody>
          <a:bodyPr/>
          <a:lstStyle/>
          <a:p>
            <a:pPr>
              <a:defRPr/>
            </a:pPr>
            <a:fld id="{0A29D861-C58A-4455-A47C-5EA236D90B6D}" type="slidenum">
              <a:rPr lang="en-GB" smtClean="0"/>
              <a:pPr>
                <a:defRPr/>
              </a:pPr>
              <a:t>127</a:t>
            </a:fld>
            <a:endParaRPr lang="en-GB"/>
          </a:p>
        </p:txBody>
      </p:sp>
      <p:pic>
        <p:nvPicPr>
          <p:cNvPr id="439300" name="Picture 4" descr="http://newsimg.bbc.co.uk/media/images/40178000/jpg/_40178580_porton_down_203x152.jpg"/>
          <p:cNvPicPr>
            <a:picLocks noChangeAspect="1" noChangeArrowheads="1"/>
          </p:cNvPicPr>
          <p:nvPr/>
        </p:nvPicPr>
        <p:blipFill>
          <a:blip r:embed="rId3" cstate="print"/>
          <a:srcRect/>
          <a:stretch>
            <a:fillRect/>
          </a:stretch>
        </p:blipFill>
        <p:spPr bwMode="auto">
          <a:xfrm>
            <a:off x="428625" y="2000250"/>
            <a:ext cx="4484688" cy="3357563"/>
          </a:xfrm>
          <a:prstGeom prst="rect">
            <a:avLst/>
          </a:prstGeom>
          <a:noFill/>
          <a:ln w="9525">
            <a:noFill/>
            <a:miter lim="800000"/>
            <a:headEnd/>
            <a:tailEnd/>
          </a:ln>
        </p:spPr>
      </p:pic>
      <p:sp>
        <p:nvSpPr>
          <p:cNvPr id="7" name="TextBox 6"/>
          <p:cNvSpPr txBox="1"/>
          <p:nvPr/>
        </p:nvSpPr>
        <p:spPr>
          <a:xfrm>
            <a:off x="5143500" y="2071688"/>
            <a:ext cx="4000500" cy="38163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Dozens of volunteers, exposed to </a:t>
            </a:r>
            <a:r>
              <a:rPr lang="en-GB" sz="2800" b="1" dirty="0">
                <a:solidFill>
                  <a:srgbClr val="FF0000"/>
                </a:solidFill>
                <a:effectLst>
                  <a:outerShdw blurRad="38100" dist="38100" dir="2700000" algn="tl">
                    <a:srgbClr val="000000"/>
                  </a:outerShdw>
                </a:effectLst>
              </a:rPr>
              <a:t>nerve gas and other chemical and biological agents</a:t>
            </a:r>
            <a:r>
              <a:rPr lang="en-GB" sz="2800" b="1" dirty="0">
                <a:solidFill>
                  <a:srgbClr val="FF33CC"/>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said they had believed they were helping find a cure for the common cold!</a:t>
            </a:r>
          </a:p>
          <a:p>
            <a:pPr>
              <a:defRPr/>
            </a:pPr>
            <a:endParaRPr lang="en-GB" dirty="0"/>
          </a:p>
        </p:txBody>
      </p:sp>
      <p:sp>
        <p:nvSpPr>
          <p:cNvPr id="8" name="TextBox 7"/>
          <p:cNvSpPr txBox="1"/>
          <p:nvPr/>
        </p:nvSpPr>
        <p:spPr>
          <a:xfrm>
            <a:off x="357188" y="5500688"/>
            <a:ext cx="4572000"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Entrance to </a:t>
            </a:r>
            <a:r>
              <a:rPr lang="en-GB" sz="3600" b="1" dirty="0" err="1">
                <a:solidFill>
                  <a:srgbClr val="FFFF00"/>
                </a:solidFill>
                <a:effectLst>
                  <a:outerShdw blurRad="38100" dist="38100" dir="2700000" algn="tl">
                    <a:srgbClr val="000000">
                      <a:alpha val="43137"/>
                    </a:srgbClr>
                  </a:outerShdw>
                </a:effectLst>
              </a:rPr>
              <a:t>Porton</a:t>
            </a:r>
            <a:r>
              <a:rPr lang="en-GB" sz="3600" b="1" dirty="0">
                <a:solidFill>
                  <a:srgbClr val="FFFF00"/>
                </a:solidFill>
                <a:effectLst>
                  <a:outerShdw blurRad="38100" dist="38100" dir="2700000" algn="tl">
                    <a:srgbClr val="000000">
                      <a:alpha val="43137"/>
                    </a:srgbClr>
                  </a:outerShdw>
                </a:effectLst>
              </a:rPr>
              <a:t> Down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39300"/>
                                        </p:tgtEl>
                                        <p:attrNameLst>
                                          <p:attrName>style.visibility</p:attrName>
                                        </p:attrNameLst>
                                      </p:cBhvr>
                                      <p:to>
                                        <p:strVal val="visible"/>
                                      </p:to>
                                    </p:set>
                                    <p:animEffect transition="in" filter="circle(in)">
                                      <p:cBhvr>
                                        <p:cTn id="7" dur="2000"/>
                                        <p:tgtEl>
                                          <p:spTgt spid="43930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0618E973-7895-4D2F-8330-061F529CF027}" type="slidenum">
              <a:rPr lang="en-GB"/>
              <a:pPr>
                <a:defRPr/>
              </a:pPr>
              <a:t>128</a:t>
            </a:fld>
            <a:endParaRPr lang="en-GB"/>
          </a:p>
        </p:txBody>
      </p:sp>
      <p:sp>
        <p:nvSpPr>
          <p:cNvPr id="225282" name="Rectangle 2"/>
          <p:cNvSpPr>
            <a:spLocks noGrp="1" noChangeArrowheads="1"/>
          </p:cNvSpPr>
          <p:nvPr>
            <p:ph type="title"/>
          </p:nvPr>
        </p:nvSpPr>
        <p:spPr/>
        <p:txBody>
          <a:bodyPr/>
          <a:lstStyle/>
          <a:p>
            <a:pPr eaLnBrk="1" hangingPunct="1">
              <a:defRPr/>
            </a:pPr>
            <a:r>
              <a:rPr lang="en-GB" sz="4000" b="1" smtClean="0">
                <a:solidFill>
                  <a:srgbClr val="FF0000"/>
                </a:solidFill>
              </a:rPr>
              <a:t>Porton Down </a:t>
            </a:r>
            <a:r>
              <a:rPr lang="en-GB" sz="4000" b="1" smtClean="0">
                <a:solidFill>
                  <a:srgbClr val="FFFF00"/>
                </a:solidFill>
              </a:rPr>
              <a:t>Sarin</a:t>
            </a:r>
            <a:r>
              <a:rPr lang="en-GB" sz="4000" b="1" smtClean="0">
                <a:solidFill>
                  <a:srgbClr val="FF0000"/>
                </a:solidFill>
              </a:rPr>
              <a:t> Experiment</a:t>
            </a:r>
            <a:endParaRPr lang="en-GB" sz="4000" smtClean="0">
              <a:solidFill>
                <a:srgbClr val="FF0000"/>
              </a:solidFill>
            </a:endParaRPr>
          </a:p>
        </p:txBody>
      </p:sp>
      <p:pic>
        <p:nvPicPr>
          <p:cNvPr id="225286" name="Picture 6" descr="Porton Down"/>
          <p:cNvPicPr>
            <a:picLocks noGrp="1" noChangeAspect="1" noChangeArrowheads="1"/>
          </p:cNvPicPr>
          <p:nvPr>
            <p:ph idx="1"/>
          </p:nvPr>
        </p:nvPicPr>
        <p:blipFill>
          <a:blip r:embed="rId3" cstate="print"/>
          <a:srcRect/>
          <a:stretch>
            <a:fillRect/>
          </a:stretch>
        </p:blipFill>
        <p:spPr>
          <a:xfrm>
            <a:off x="1428750" y="1196975"/>
            <a:ext cx="6357938" cy="3276600"/>
          </a:xfrm>
          <a:noFill/>
        </p:spPr>
      </p:pic>
      <p:sp>
        <p:nvSpPr>
          <p:cNvPr id="225288" name="Text Box 8"/>
          <p:cNvSpPr txBox="1">
            <a:spLocks noChangeArrowheads="1"/>
          </p:cNvSpPr>
          <p:nvPr/>
        </p:nvSpPr>
        <p:spPr bwMode="auto">
          <a:xfrm>
            <a:off x="1928813" y="3714750"/>
            <a:ext cx="2952750" cy="646113"/>
          </a:xfrm>
          <a:prstGeom prst="rect">
            <a:avLst/>
          </a:prstGeom>
          <a:noFill/>
          <a:ln w="9525">
            <a:noFill/>
            <a:miter lim="800000"/>
            <a:headEnd/>
            <a:tailEnd/>
          </a:ln>
          <a:effectLst/>
        </p:spPr>
        <p:txBody>
          <a:bodyPr>
            <a:spAutoFit/>
          </a:bodyPr>
          <a:lstStyle/>
          <a:p>
            <a:pPr>
              <a:spcBef>
                <a:spcPct val="50000"/>
              </a:spcBef>
              <a:defRPr/>
            </a:pPr>
            <a:r>
              <a:rPr lang="en-GB" b="1" dirty="0" err="1">
                <a:solidFill>
                  <a:srgbClr val="FFFF00"/>
                </a:solidFill>
                <a:effectLst>
                  <a:outerShdw blurRad="38100" dist="38100" dir="2700000" algn="tl">
                    <a:srgbClr val="000000"/>
                  </a:outerShdw>
                </a:effectLst>
              </a:rPr>
              <a:t>Porton</a:t>
            </a:r>
            <a:r>
              <a:rPr lang="en-GB" b="1" dirty="0">
                <a:solidFill>
                  <a:srgbClr val="FFFF00"/>
                </a:solidFill>
                <a:effectLst>
                  <a:outerShdw blurRad="38100" dist="38100" dir="2700000" algn="tl">
                    <a:srgbClr val="000000"/>
                  </a:outerShdw>
                </a:effectLst>
              </a:rPr>
              <a:t> Down scientists 'broke law</a:t>
            </a:r>
            <a:r>
              <a:rPr lang="en-GB" b="1" dirty="0">
                <a:solidFill>
                  <a:schemeClr val="bg2"/>
                </a:solidFill>
                <a:effectLst>
                  <a:outerShdw blurRad="38100" dist="38100" dir="2700000" algn="tl">
                    <a:srgbClr val="000000"/>
                  </a:outerShdw>
                </a:effectLst>
              </a:rPr>
              <a:t>’</a:t>
            </a:r>
          </a:p>
        </p:txBody>
      </p:sp>
      <p:sp>
        <p:nvSpPr>
          <p:cNvPr id="225289" name="Text Box 9"/>
          <p:cNvSpPr txBox="1">
            <a:spLocks noChangeArrowheads="1"/>
          </p:cNvSpPr>
          <p:nvPr/>
        </p:nvSpPr>
        <p:spPr bwMode="auto">
          <a:xfrm>
            <a:off x="0" y="4630737"/>
            <a:ext cx="9144000" cy="2227263"/>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FF0000"/>
                </a:solidFill>
                <a:effectLst>
                  <a:outerShdw blurRad="38100" dist="38100" dir="2700000" algn="tl">
                    <a:srgbClr val="000000"/>
                  </a:outerShdw>
                </a:effectLst>
              </a:rPr>
              <a:t>'Deceit used'</a:t>
            </a:r>
            <a:r>
              <a:rPr lang="en-GB" sz="2800" b="1" dirty="0">
                <a:solidFill>
                  <a:schemeClr val="accent1"/>
                </a:solidFill>
                <a:effectLst>
                  <a:outerShdw blurRad="38100" dist="38100" dir="2700000" algn="tl">
                    <a:srgbClr val="000000"/>
                  </a:outerShdw>
                </a:effectLst>
              </a:rPr>
              <a:t> </a:t>
            </a:r>
          </a:p>
          <a:p>
            <a:pPr algn="ctr">
              <a:defRPr/>
            </a:pPr>
            <a:r>
              <a:rPr lang="en-GB" sz="2800" b="1" dirty="0">
                <a:solidFill>
                  <a:srgbClr val="00FF00"/>
                </a:solidFill>
                <a:effectLst>
                  <a:outerShdw blurRad="38100" dist="38100" dir="2700000" algn="tl">
                    <a:srgbClr val="000000"/>
                  </a:outerShdw>
                </a:effectLst>
              </a:rPr>
              <a:t>And DS </a:t>
            </a:r>
            <a:r>
              <a:rPr lang="en-GB" sz="2800" b="1" dirty="0" err="1">
                <a:solidFill>
                  <a:srgbClr val="00FF00"/>
                </a:solidFill>
                <a:effectLst>
                  <a:outerShdw blurRad="38100" dist="38100" dir="2700000" algn="tl">
                    <a:srgbClr val="000000"/>
                  </a:outerShdw>
                </a:effectLst>
              </a:rPr>
              <a:t>Luckett</a:t>
            </a:r>
            <a:r>
              <a:rPr lang="en-GB" sz="2800" b="1" dirty="0">
                <a:solidFill>
                  <a:srgbClr val="00FF00"/>
                </a:solidFill>
                <a:effectLst>
                  <a:outerShdw blurRad="38100" dist="38100" dir="2700000" algn="tl">
                    <a:srgbClr val="000000"/>
                  </a:outerShdw>
                </a:effectLst>
              </a:rPr>
              <a:t>, who is heading the police inquiry, said that officers </a:t>
            </a:r>
            <a:r>
              <a:rPr lang="en-GB" sz="2800" b="1" dirty="0">
                <a:solidFill>
                  <a:srgbClr val="00FFFF"/>
                </a:solidFill>
                <a:effectLst>
                  <a:outerShdw blurRad="38100" dist="38100" dir="2700000" algn="tl">
                    <a:srgbClr val="000000"/>
                  </a:outerShdw>
                </a:effectLst>
              </a:rPr>
              <a:t>had also found "clear evidence" that deceit was used in getting volunteers </a:t>
            </a:r>
            <a:r>
              <a:rPr lang="en-GB" sz="2800" b="1" dirty="0">
                <a:solidFill>
                  <a:srgbClr val="FF0000"/>
                </a:solidFill>
                <a:effectLst>
                  <a:outerShdw blurRad="38100" dist="38100" dir="2700000" algn="tl">
                    <a:srgbClr val="000000"/>
                  </a:outerShdw>
                </a:effectLst>
              </a:rPr>
              <a:t>to </a:t>
            </a:r>
            <a:r>
              <a:rPr lang="en-GB" sz="2800" b="1" dirty="0" err="1">
                <a:solidFill>
                  <a:srgbClr val="FF0000"/>
                </a:solidFill>
                <a:effectLst>
                  <a:outerShdw blurRad="38100" dist="38100" dir="2700000" algn="tl">
                    <a:srgbClr val="000000"/>
                  </a:outerShdw>
                </a:effectLst>
              </a:rPr>
              <a:t>Porton</a:t>
            </a:r>
            <a:r>
              <a:rPr lang="en-GB" sz="2800" b="1" dirty="0">
                <a:solidFill>
                  <a:srgbClr val="FF0000"/>
                </a:solidFill>
                <a:effectLst>
                  <a:outerShdw blurRad="38100" dist="38100" dir="2700000" algn="tl">
                    <a:srgbClr val="000000"/>
                  </a:outerShdw>
                </a:effectLst>
              </a:rPr>
              <a:t> Down.</a:t>
            </a:r>
            <a:r>
              <a:rPr lang="en-GB" sz="2800"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5286"/>
                                        </p:tgtEl>
                                        <p:attrNameLst>
                                          <p:attrName>style.visibility</p:attrName>
                                        </p:attrNameLst>
                                      </p:cBhvr>
                                      <p:to>
                                        <p:strVal val="visible"/>
                                      </p:to>
                                    </p:set>
                                    <p:animEffect transition="in" filter="circle(in)">
                                      <p:cBhvr>
                                        <p:cTn id="7" dur="2000"/>
                                        <p:tgtEl>
                                          <p:spTgt spid="22528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25289"/>
                                        </p:tgtEl>
                                        <p:attrNameLst>
                                          <p:attrName>style.visibility</p:attrName>
                                        </p:attrNameLst>
                                      </p:cBhvr>
                                      <p:to>
                                        <p:strVal val="visible"/>
                                      </p:to>
                                    </p:set>
                                    <p:animEffect transition="in" filter="diamond(in)">
                                      <p:cBhvr>
                                        <p:cTn id="12" dur="2000"/>
                                        <p:tgtEl>
                                          <p:spTgt spid="22528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25288"/>
                                        </p:tgtEl>
                                        <p:attrNameLst>
                                          <p:attrName>style.visibility</p:attrName>
                                        </p:attrNameLst>
                                      </p:cBhvr>
                                      <p:to>
                                        <p:strVal val="visible"/>
                                      </p:to>
                                    </p:set>
                                    <p:anim calcmode="lin" valueType="num">
                                      <p:cBhvr additive="base">
                                        <p:cTn id="17" dur="500" fill="hold"/>
                                        <p:tgtEl>
                                          <p:spTgt spid="225288"/>
                                        </p:tgtEl>
                                        <p:attrNameLst>
                                          <p:attrName>ppt_x</p:attrName>
                                        </p:attrNameLst>
                                      </p:cBhvr>
                                      <p:tavLst>
                                        <p:tav tm="0">
                                          <p:val>
                                            <p:strVal val="#ppt_x"/>
                                          </p:val>
                                        </p:tav>
                                        <p:tav tm="100000">
                                          <p:val>
                                            <p:strVal val="#ppt_x"/>
                                          </p:val>
                                        </p:tav>
                                      </p:tavLst>
                                    </p:anim>
                                    <p:anim calcmode="lin" valueType="num">
                                      <p:cBhvr additive="base">
                                        <p:cTn id="18" dur="500" fill="hold"/>
                                        <p:tgtEl>
                                          <p:spTgt spid="2252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88" grpId="0"/>
    </p:bld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A16285B-50C4-4934-8BB4-55D4FF2A85FA}" type="slidenum">
              <a:rPr lang="en-GB"/>
              <a:pPr>
                <a:defRPr/>
              </a:pPr>
              <a:t>129</a:t>
            </a:fld>
            <a:endParaRPr lang="en-GB"/>
          </a:p>
        </p:txBody>
      </p:sp>
      <p:sp>
        <p:nvSpPr>
          <p:cNvPr id="321538" name="Rectangle 2"/>
          <p:cNvSpPr>
            <a:spLocks noGrp="1" noChangeArrowheads="1"/>
          </p:cNvSpPr>
          <p:nvPr>
            <p:ph type="title"/>
          </p:nvPr>
        </p:nvSpPr>
        <p:spPr/>
        <p:txBody>
          <a:bodyPr/>
          <a:lstStyle/>
          <a:p>
            <a:pPr eaLnBrk="1" hangingPunct="1">
              <a:defRPr/>
            </a:pPr>
            <a:r>
              <a:rPr lang="en-GB" b="1" dirty="0" smtClean="0">
                <a:solidFill>
                  <a:srgbClr val="FE3210"/>
                </a:solidFill>
              </a:rPr>
              <a:t>Aids </a:t>
            </a:r>
            <a:r>
              <a:rPr lang="en-GB" b="1" dirty="0" smtClean="0">
                <a:solidFill>
                  <a:srgbClr val="FFFF00"/>
                </a:solidFill>
              </a:rPr>
              <a:t>Manufactured</a:t>
            </a:r>
            <a:r>
              <a:rPr lang="en-GB" b="1" dirty="0" smtClean="0">
                <a:solidFill>
                  <a:srgbClr val="FE3210"/>
                </a:solidFill>
              </a:rPr>
              <a:t> By Gog</a:t>
            </a:r>
          </a:p>
        </p:txBody>
      </p:sp>
      <p:sp>
        <p:nvSpPr>
          <p:cNvPr id="321540" name="Text Box 4"/>
          <p:cNvSpPr txBox="1">
            <a:spLocks noChangeArrowheads="1"/>
          </p:cNvSpPr>
          <p:nvPr/>
        </p:nvSpPr>
        <p:spPr bwMode="auto">
          <a:xfrm>
            <a:off x="0" y="515778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Dr. Theodore A. </a:t>
            </a:r>
            <a:r>
              <a:rPr lang="en-GB" sz="2800" b="1" dirty="0" err="1">
                <a:solidFill>
                  <a:srgbClr val="FFFF00"/>
                </a:solidFill>
                <a:effectLst>
                  <a:outerShdw blurRad="38100" dist="38100" dir="2700000" algn="tl">
                    <a:srgbClr val="000000"/>
                  </a:outerShdw>
                </a:effectLst>
              </a:rPr>
              <a:t>Strecker</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is the courageous doctor who unravelled</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the AIDS conundrum, the greatest murder mystery of all time.</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He should get the Nobel prize but he'll be lucky not to get</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a:t>
            </a:r>
            <a:r>
              <a:rPr lang="en-GB" sz="2800" b="1" dirty="0" err="1">
                <a:solidFill>
                  <a:schemeClr val="hlink"/>
                </a:solidFill>
                <a:effectLst>
                  <a:outerShdw blurRad="38100" dist="38100" dir="2700000" algn="tl">
                    <a:srgbClr val="000000"/>
                  </a:outerShdw>
                </a:effectLst>
              </a:rPr>
              <a:t>suicided</a:t>
            </a:r>
            <a:r>
              <a:rPr lang="en-GB" sz="2800" b="1" dirty="0">
                <a:solidFill>
                  <a:schemeClr val="hlink"/>
                </a:solidFill>
                <a:effectLst>
                  <a:outerShdw blurRad="38100" dist="38100" dir="2700000" algn="tl">
                    <a:srgbClr val="000000"/>
                  </a:outerShdw>
                </a:effectLst>
              </a:rPr>
              <a:t>". </a:t>
            </a:r>
            <a:endParaRPr lang="en-GB" sz="2800" b="1" dirty="0">
              <a:solidFill>
                <a:srgbClr val="FFFF00"/>
              </a:solidFill>
              <a:effectLst>
                <a:outerShdw blurRad="38100" dist="38100" dir="2700000" algn="tl">
                  <a:srgbClr val="000000"/>
                </a:outerShdw>
              </a:effectLst>
            </a:endParaRPr>
          </a:p>
        </p:txBody>
      </p:sp>
      <p:pic>
        <p:nvPicPr>
          <p:cNvPr id="321541" name="Picture 5" descr="titlephoto"/>
          <p:cNvPicPr>
            <a:picLocks noGrp="1" noChangeAspect="1" noChangeArrowheads="1"/>
          </p:cNvPicPr>
          <p:nvPr>
            <p:ph idx="1"/>
          </p:nvPr>
        </p:nvPicPr>
        <p:blipFill>
          <a:blip r:embed="rId3" cstate="print"/>
          <a:srcRect/>
          <a:stretch>
            <a:fillRect/>
          </a:stretch>
        </p:blipFill>
        <p:spPr>
          <a:xfrm>
            <a:off x="1476375" y="1268413"/>
            <a:ext cx="5969000" cy="381000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1541"/>
                                        </p:tgtEl>
                                        <p:attrNameLst>
                                          <p:attrName>style.visibility</p:attrName>
                                        </p:attrNameLst>
                                      </p:cBhvr>
                                      <p:to>
                                        <p:strVal val="visible"/>
                                      </p:to>
                                    </p:set>
                                    <p:animEffect transition="in" filter="circle(in)">
                                      <p:cBhvr>
                                        <p:cTn id="7" dur="2000"/>
                                        <p:tgtEl>
                                          <p:spTgt spid="3215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21540"/>
                                        </p:tgtEl>
                                        <p:attrNameLst>
                                          <p:attrName>style.visibility</p:attrName>
                                        </p:attrNameLst>
                                      </p:cBhvr>
                                      <p:to>
                                        <p:strVal val="visible"/>
                                      </p:to>
                                    </p:set>
                                    <p:anim calcmode="lin" valueType="num">
                                      <p:cBhvr additive="base">
                                        <p:cTn id="12" dur="500" fill="hold"/>
                                        <p:tgtEl>
                                          <p:spTgt spid="321540"/>
                                        </p:tgtEl>
                                        <p:attrNameLst>
                                          <p:attrName>ppt_x</p:attrName>
                                        </p:attrNameLst>
                                      </p:cBhvr>
                                      <p:tavLst>
                                        <p:tav tm="0">
                                          <p:val>
                                            <p:strVal val="#ppt_x"/>
                                          </p:val>
                                        </p:tav>
                                        <p:tav tm="100000">
                                          <p:val>
                                            <p:strVal val="#ppt_x"/>
                                          </p:val>
                                        </p:tav>
                                      </p:tavLst>
                                    </p:anim>
                                    <p:anim calcmode="lin" valueType="num">
                                      <p:cBhvr additive="base">
                                        <p:cTn id="13" dur="500" fill="hold"/>
                                        <p:tgtEl>
                                          <p:spTgt spid="3215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57BE600-DAD1-4293-89BE-852ED94B89B1}" type="slidenum">
              <a:rPr lang="en-GB"/>
              <a:pPr>
                <a:defRPr/>
              </a:pPr>
              <a:t>13</a:t>
            </a:fld>
            <a:endParaRPr lang="en-GB"/>
          </a:p>
        </p:txBody>
      </p:sp>
      <p:sp>
        <p:nvSpPr>
          <p:cNvPr id="312322" name="Rectangle 2"/>
          <p:cNvSpPr>
            <a:spLocks noGrp="1" noChangeArrowheads="1"/>
          </p:cNvSpPr>
          <p:nvPr>
            <p:ph type="title"/>
          </p:nvPr>
        </p:nvSpPr>
        <p:spPr/>
        <p:txBody>
          <a:bodyPr/>
          <a:lstStyle/>
          <a:p>
            <a:pPr eaLnBrk="1" hangingPunct="1">
              <a:defRPr/>
            </a:pPr>
            <a:r>
              <a:rPr lang="en-GB" b="1" smtClean="0">
                <a:solidFill>
                  <a:srgbClr val="FF0000"/>
                </a:solidFill>
              </a:rPr>
              <a:t>H. G. Wells </a:t>
            </a:r>
            <a:r>
              <a:rPr lang="en-GB" b="1" smtClean="0">
                <a:solidFill>
                  <a:srgbClr val="FFFF00"/>
                </a:solidFill>
              </a:rPr>
              <a:t>– Prediction -</a:t>
            </a:r>
            <a:r>
              <a:rPr lang="en-GB" b="1" smtClean="0">
                <a:solidFill>
                  <a:srgbClr val="FF0000"/>
                </a:solidFill>
              </a:rPr>
              <a:t> 1933</a:t>
            </a:r>
          </a:p>
        </p:txBody>
      </p:sp>
      <p:sp>
        <p:nvSpPr>
          <p:cNvPr id="312323" name="Text Box 3"/>
          <p:cNvSpPr txBox="1">
            <a:spLocks noChangeArrowheads="1"/>
          </p:cNvSpPr>
          <p:nvPr/>
        </p:nvSpPr>
        <p:spPr bwMode="auto">
          <a:xfrm>
            <a:off x="3635375" y="1357313"/>
            <a:ext cx="5508625"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would succeed on its third attempt (about 1980), </a:t>
            </a:r>
            <a:r>
              <a:rPr lang="en-GB" sz="2800" b="1" dirty="0">
                <a:solidFill>
                  <a:srgbClr val="FF3300"/>
                </a:solidFill>
                <a:effectLst>
                  <a:outerShdw blurRad="38100" dist="38100" dir="2700000" algn="tl">
                    <a:srgbClr val="000000"/>
                  </a:outerShdw>
                </a:effectLst>
              </a:rPr>
              <a:t>and come out of something that occurred in Basra, Iraq.</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Also stated, "Although world government</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had been plainly coming for some years, although it had been endlessly feared and murmured against, </a:t>
            </a:r>
            <a:r>
              <a:rPr lang="en-GB" sz="2800" b="1" dirty="0">
                <a:solidFill>
                  <a:srgbClr val="FE3210"/>
                </a:solidFill>
                <a:effectLst>
                  <a:outerShdw blurRad="38100" dist="38100" dir="2700000" algn="tl">
                    <a:srgbClr val="000000"/>
                  </a:outerShdw>
                </a:effectLst>
              </a:rPr>
              <a:t>it found no opposition prepared anywhere."</a:t>
            </a:r>
            <a:r>
              <a:rPr lang="en-GB" sz="2800" dirty="0">
                <a:solidFill>
                  <a:srgbClr val="FE3210"/>
                </a:solidFill>
              </a:rPr>
              <a:t> </a:t>
            </a:r>
          </a:p>
        </p:txBody>
      </p:sp>
      <p:sp>
        <p:nvSpPr>
          <p:cNvPr id="312325" name="Text Box 5"/>
          <p:cNvSpPr txBox="1">
            <a:spLocks noChangeArrowheads="1"/>
          </p:cNvSpPr>
          <p:nvPr/>
        </p:nvSpPr>
        <p:spPr bwMode="auto">
          <a:xfrm>
            <a:off x="395288" y="5516563"/>
            <a:ext cx="3059112" cy="1066800"/>
          </a:xfrm>
          <a:prstGeom prst="rect">
            <a:avLst/>
          </a:prstGeom>
          <a:noFill/>
          <a:ln w="9525">
            <a:noFill/>
            <a:miter lim="800000"/>
            <a:headEnd/>
            <a:tailEnd/>
          </a:ln>
          <a:effectLst/>
        </p:spPr>
        <p:txBody>
          <a:bodyPr>
            <a:spAutoFit/>
          </a:bodyPr>
          <a:lstStyle/>
          <a:p>
            <a:pPr algn="ctr">
              <a:spcBef>
                <a:spcPct val="50000"/>
              </a:spcBef>
              <a:defRPr/>
            </a:pPr>
            <a:r>
              <a:rPr lang="en-GB" sz="3200" b="1">
                <a:solidFill>
                  <a:srgbClr val="FFFF00"/>
                </a:solidFill>
                <a:effectLst>
                  <a:outerShdw blurRad="38100" dist="38100" dir="2700000" algn="tl">
                    <a:srgbClr val="000000"/>
                  </a:outerShdw>
                </a:effectLst>
              </a:rPr>
              <a:t>H. G. Wells                      1866-1946</a:t>
            </a:r>
            <a:r>
              <a:rPr lang="en-GB"/>
              <a:t> </a:t>
            </a:r>
          </a:p>
        </p:txBody>
      </p:sp>
      <p:pic>
        <p:nvPicPr>
          <p:cNvPr id="312327" name="Picture 7" descr="B00007L4MA"/>
          <p:cNvPicPr>
            <a:picLocks noGrp="1" noChangeAspect="1" noChangeArrowheads="1"/>
          </p:cNvPicPr>
          <p:nvPr>
            <p:ph idx="1"/>
          </p:nvPr>
        </p:nvPicPr>
        <p:blipFill>
          <a:blip r:embed="rId3" cstate="print"/>
          <a:srcRect/>
          <a:stretch>
            <a:fillRect/>
          </a:stretch>
        </p:blipFill>
        <p:spPr>
          <a:xfrm>
            <a:off x="468313" y="1412875"/>
            <a:ext cx="2851150" cy="403225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2327"/>
                                        </p:tgtEl>
                                        <p:attrNameLst>
                                          <p:attrName>style.visibility</p:attrName>
                                        </p:attrNameLst>
                                      </p:cBhvr>
                                      <p:to>
                                        <p:strVal val="visible"/>
                                      </p:to>
                                    </p:set>
                                    <p:animEffect transition="in" filter="circle(in)">
                                      <p:cBhvr>
                                        <p:cTn id="7" dur="2000"/>
                                        <p:tgtEl>
                                          <p:spTgt spid="31232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12323"/>
                                        </p:tgtEl>
                                        <p:attrNameLst>
                                          <p:attrName>style.visibility</p:attrName>
                                        </p:attrNameLst>
                                      </p:cBhvr>
                                      <p:to>
                                        <p:strVal val="visible"/>
                                      </p:to>
                                    </p:set>
                                    <p:anim calcmode="discrete" valueType="clr">
                                      <p:cBhvr override="childStyle">
                                        <p:cTn id="12" dur="80"/>
                                        <p:tgtEl>
                                          <p:spTgt spid="312323"/>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12323"/>
                                        </p:tgtEl>
                                        <p:attrNameLst>
                                          <p:attrName>fillcolor</p:attrName>
                                        </p:attrNameLst>
                                      </p:cBhvr>
                                      <p:tavLst>
                                        <p:tav tm="0">
                                          <p:val>
                                            <p:clrVal>
                                              <a:schemeClr val="accent2"/>
                                            </p:clrVal>
                                          </p:val>
                                        </p:tav>
                                        <p:tav tm="50000">
                                          <p:val>
                                            <p:clrVal>
                                              <a:schemeClr val="hlink"/>
                                            </p:clrVal>
                                          </p:val>
                                        </p:tav>
                                      </p:tavLst>
                                    </p:anim>
                                    <p:set>
                                      <p:cBhvr>
                                        <p:cTn id="14" dur="80"/>
                                        <p:tgtEl>
                                          <p:spTgt spid="31232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3" grpId="0"/>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E3210"/>
                </a:solidFill>
              </a:rPr>
              <a:t>Aids </a:t>
            </a:r>
            <a:r>
              <a:rPr lang="en-GB" b="1" dirty="0" smtClean="0">
                <a:solidFill>
                  <a:srgbClr val="FFFF00"/>
                </a:solidFill>
              </a:rPr>
              <a:t>Manufactured</a:t>
            </a:r>
            <a:r>
              <a:rPr lang="en-GB" b="1" dirty="0" smtClean="0">
                <a:solidFill>
                  <a:srgbClr val="FE3210"/>
                </a:solidFill>
              </a:rPr>
              <a:t> By Gog</a:t>
            </a:r>
            <a:endParaRPr lang="en-GB" dirty="0"/>
          </a:p>
        </p:txBody>
      </p:sp>
      <p:sp>
        <p:nvSpPr>
          <p:cNvPr id="4" name="Slide Number Placeholder 3"/>
          <p:cNvSpPr>
            <a:spLocks noGrp="1"/>
          </p:cNvSpPr>
          <p:nvPr>
            <p:ph type="sldNum" sz="quarter" idx="12"/>
          </p:nvPr>
        </p:nvSpPr>
        <p:spPr/>
        <p:txBody>
          <a:bodyPr/>
          <a:lstStyle/>
          <a:p>
            <a:pPr>
              <a:defRPr/>
            </a:pPr>
            <a:fld id="{B0E1058E-B6C5-4C5B-8ACE-97641D3D2D50}" type="slidenum">
              <a:rPr lang="en-GB" smtClean="0"/>
              <a:pPr>
                <a:defRPr/>
              </a:pPr>
              <a:t>130</a:t>
            </a:fld>
            <a:endParaRPr lang="en-GB"/>
          </a:p>
        </p:txBody>
      </p:sp>
      <p:sp>
        <p:nvSpPr>
          <p:cNvPr id="7" name="TextBox 6"/>
          <p:cNvSpPr txBox="1"/>
          <p:nvPr/>
        </p:nvSpPr>
        <p:spPr>
          <a:xfrm>
            <a:off x="4357688" y="1928813"/>
            <a:ext cx="4500562" cy="3108325"/>
          </a:xfrm>
          <a:prstGeom prst="rect">
            <a:avLst/>
          </a:prstGeom>
          <a:noFill/>
        </p:spPr>
        <p:txBody>
          <a:bodyPr>
            <a:spAutoFit/>
          </a:bodyPr>
          <a:lstStyle/>
          <a:p>
            <a:pPr>
              <a:defRPr/>
            </a:pPr>
            <a:r>
              <a:rPr lang="en-GB" sz="2800" b="1" dirty="0">
                <a:solidFill>
                  <a:schemeClr val="hlink"/>
                </a:solidFill>
                <a:effectLst>
                  <a:outerShdw blurRad="38100" dist="38100" dir="2700000" algn="tl">
                    <a:srgbClr val="000000"/>
                  </a:outerShdw>
                </a:effectLst>
              </a:rPr>
              <a:t>("Prominent California doctor</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ties his hands behind his back and, </a:t>
            </a:r>
            <a:r>
              <a:rPr lang="en-GB" sz="2800" b="1" dirty="0">
                <a:solidFill>
                  <a:srgbClr val="00FF00"/>
                </a:solidFill>
                <a:effectLst>
                  <a:outerShdw blurRad="38100" dist="38100" dir="2700000" algn="tl">
                    <a:srgbClr val="000000"/>
                  </a:outerShdw>
                </a:effectLst>
              </a:rPr>
              <a:t>hangs himself, and jumps from the 20th floor.</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There was no evidence of foul play.")</a:t>
            </a:r>
            <a:endParaRPr lang="en-GB" sz="2800" dirty="0"/>
          </a:p>
        </p:txBody>
      </p:sp>
      <p:pic>
        <p:nvPicPr>
          <p:cNvPr id="441348" name="Picture 4" descr="http://www.moralgroup.com/images/Streckera.jp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571472" y="1643050"/>
            <a:ext cx="3571899" cy="42148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9" name="TextBox 8"/>
          <p:cNvSpPr txBox="1"/>
          <p:nvPr/>
        </p:nvSpPr>
        <p:spPr>
          <a:xfrm>
            <a:off x="0" y="5929313"/>
            <a:ext cx="5429250" cy="64611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Dr. Robert </a:t>
            </a:r>
            <a:r>
              <a:rPr lang="en-GB" sz="3600" b="1" dirty="0" err="1">
                <a:solidFill>
                  <a:srgbClr val="FFFF00"/>
                </a:solidFill>
                <a:effectLst>
                  <a:outerShdw blurRad="38100" dist="38100" dir="2700000" algn="tl">
                    <a:srgbClr val="000000">
                      <a:alpha val="43137"/>
                    </a:srgbClr>
                  </a:outerShdw>
                </a:effectLst>
              </a:rPr>
              <a:t>Strecker</a:t>
            </a:r>
            <a:endParaRPr lang="en-GB" sz="3600"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41348"/>
                                        </p:tgtEl>
                                        <p:attrNameLst>
                                          <p:attrName>style.visibility</p:attrName>
                                        </p:attrNameLst>
                                      </p:cBhvr>
                                      <p:to>
                                        <p:strVal val="visible"/>
                                      </p:to>
                                    </p:set>
                                    <p:animEffect transition="in" filter="circle(in)">
                                      <p:cBhvr>
                                        <p:cTn id="7" dur="2000"/>
                                        <p:tgtEl>
                                          <p:spTgt spid="4413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69E1397-882E-4F76-AACB-94F7B168D27B}" type="slidenum">
              <a:rPr lang="en-GB"/>
              <a:pPr>
                <a:defRPr/>
              </a:pPr>
              <a:t>131</a:t>
            </a:fld>
            <a:endParaRPr lang="en-GB"/>
          </a:p>
        </p:txBody>
      </p:sp>
      <p:sp>
        <p:nvSpPr>
          <p:cNvPr id="327682" name="Rectangle 2"/>
          <p:cNvSpPr>
            <a:spLocks noGrp="1" noChangeArrowheads="1"/>
          </p:cNvSpPr>
          <p:nvPr>
            <p:ph type="title"/>
          </p:nvPr>
        </p:nvSpPr>
        <p:spPr/>
        <p:txBody>
          <a:bodyPr/>
          <a:lstStyle/>
          <a:p>
            <a:pPr eaLnBrk="1" hangingPunct="1">
              <a:defRPr/>
            </a:pPr>
            <a:r>
              <a:rPr lang="en-GB" b="1" smtClean="0">
                <a:solidFill>
                  <a:srgbClr val="FE3210"/>
                </a:solidFill>
              </a:rPr>
              <a:t>Aids </a:t>
            </a:r>
            <a:r>
              <a:rPr lang="en-GB" b="1" smtClean="0">
                <a:solidFill>
                  <a:srgbClr val="FFFF00"/>
                </a:solidFill>
              </a:rPr>
              <a:t>Manufactured</a:t>
            </a:r>
            <a:r>
              <a:rPr lang="en-GB" b="1" smtClean="0">
                <a:solidFill>
                  <a:srgbClr val="FE3210"/>
                </a:solidFill>
              </a:rPr>
              <a:t> By Gog</a:t>
            </a:r>
          </a:p>
        </p:txBody>
      </p:sp>
      <p:pic>
        <p:nvPicPr>
          <p:cNvPr id="327688" name="Picture 8" descr="a6_big"/>
          <p:cNvPicPr>
            <a:picLocks noGrp="1" noChangeAspect="1" noChangeArrowheads="1"/>
          </p:cNvPicPr>
          <p:nvPr>
            <p:ph idx="1"/>
          </p:nvPr>
        </p:nvPicPr>
        <p:blipFill>
          <a:blip r:embed="rId3" cstate="print"/>
          <a:srcRect/>
          <a:stretch>
            <a:fillRect/>
          </a:stretch>
        </p:blipFill>
        <p:spPr>
          <a:xfrm>
            <a:off x="323850" y="1268413"/>
            <a:ext cx="2944813" cy="5018087"/>
          </a:xfrm>
          <a:noFill/>
        </p:spPr>
      </p:pic>
      <p:sp>
        <p:nvSpPr>
          <p:cNvPr id="327690" name="Text Box 10"/>
          <p:cNvSpPr txBox="1">
            <a:spLocks noChangeArrowheads="1"/>
          </p:cNvSpPr>
          <p:nvPr/>
        </p:nvSpPr>
        <p:spPr bwMode="auto">
          <a:xfrm>
            <a:off x="3348038" y="1714500"/>
            <a:ext cx="5795962" cy="3722688"/>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0000"/>
                </a:solidFill>
                <a:effectLst>
                  <a:outerShdw blurRad="38100" dist="38100" dir="2700000" algn="tl">
                    <a:srgbClr val="000000"/>
                  </a:outerShdw>
                </a:effectLst>
              </a:rPr>
              <a:t>The Controlled Media</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would have you believe that AIDS came via monkeys and homosexuals.</a:t>
            </a:r>
          </a:p>
          <a:p>
            <a:pPr>
              <a:spcBef>
                <a:spcPct val="50000"/>
              </a:spcBef>
              <a:defRPr/>
            </a:pPr>
            <a:r>
              <a:rPr lang="en-GB" sz="2800" b="1" dirty="0">
                <a:solidFill>
                  <a:srgbClr val="FF33CC"/>
                </a:solidFill>
                <a:effectLst>
                  <a:outerShdw blurRad="38100" dist="38100" dir="2700000" algn="tl">
                    <a:srgbClr val="000000"/>
                  </a:outerShdw>
                </a:effectLst>
              </a:rPr>
              <a:t>Here we see a researcher infecting a monkey</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to prove they are susceptible to the disease although none have been found in the wild.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7688"/>
                                        </p:tgtEl>
                                        <p:attrNameLst>
                                          <p:attrName>style.visibility</p:attrName>
                                        </p:attrNameLst>
                                      </p:cBhvr>
                                      <p:to>
                                        <p:strVal val="visible"/>
                                      </p:to>
                                    </p:set>
                                    <p:animEffect transition="in" filter="circle(in)">
                                      <p:cBhvr>
                                        <p:cTn id="7" dur="2000"/>
                                        <p:tgtEl>
                                          <p:spTgt spid="32768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27690"/>
                                        </p:tgtEl>
                                        <p:attrNameLst>
                                          <p:attrName>style.visibility</p:attrName>
                                        </p:attrNameLst>
                                      </p:cBhvr>
                                      <p:to>
                                        <p:strVal val="visible"/>
                                      </p:to>
                                    </p:set>
                                    <p:anim calcmode="discrete" valueType="clr">
                                      <p:cBhvr override="childStyle">
                                        <p:cTn id="12" dur="80"/>
                                        <p:tgtEl>
                                          <p:spTgt spid="32769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27690"/>
                                        </p:tgtEl>
                                        <p:attrNameLst>
                                          <p:attrName>fillcolor</p:attrName>
                                        </p:attrNameLst>
                                      </p:cBhvr>
                                      <p:tavLst>
                                        <p:tav tm="0">
                                          <p:val>
                                            <p:clrVal>
                                              <a:schemeClr val="accent2"/>
                                            </p:clrVal>
                                          </p:val>
                                        </p:tav>
                                        <p:tav tm="50000">
                                          <p:val>
                                            <p:clrVal>
                                              <a:schemeClr val="hlink"/>
                                            </p:clrVal>
                                          </p:val>
                                        </p:tav>
                                      </p:tavLst>
                                    </p:anim>
                                    <p:set>
                                      <p:cBhvr>
                                        <p:cTn id="14" dur="80"/>
                                        <p:tgtEl>
                                          <p:spTgt spid="32769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90" grpId="0"/>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07905ED5-09E8-4EF2-AA6F-55E373F4795D}" type="slidenum">
              <a:rPr lang="en-GB"/>
              <a:pPr>
                <a:defRPr/>
              </a:pPr>
              <a:t>132</a:t>
            </a:fld>
            <a:endParaRPr lang="en-GB"/>
          </a:p>
        </p:txBody>
      </p:sp>
      <p:sp>
        <p:nvSpPr>
          <p:cNvPr id="323586" name="Rectangle 2"/>
          <p:cNvSpPr>
            <a:spLocks noGrp="1" noChangeArrowheads="1"/>
          </p:cNvSpPr>
          <p:nvPr>
            <p:ph type="title"/>
          </p:nvPr>
        </p:nvSpPr>
        <p:spPr/>
        <p:txBody>
          <a:bodyPr/>
          <a:lstStyle/>
          <a:p>
            <a:pPr eaLnBrk="1" hangingPunct="1">
              <a:defRPr/>
            </a:pPr>
            <a:r>
              <a:rPr lang="en-GB" b="1" dirty="0" smtClean="0">
                <a:solidFill>
                  <a:srgbClr val="FE3210"/>
                </a:solidFill>
              </a:rPr>
              <a:t>Aids </a:t>
            </a:r>
            <a:r>
              <a:rPr lang="en-GB" b="1" dirty="0" smtClean="0">
                <a:solidFill>
                  <a:srgbClr val="FFFF00"/>
                </a:solidFill>
              </a:rPr>
              <a:t>Manufactured</a:t>
            </a:r>
            <a:r>
              <a:rPr lang="en-GB" b="1" dirty="0" smtClean="0">
                <a:solidFill>
                  <a:srgbClr val="FE3210"/>
                </a:solidFill>
              </a:rPr>
              <a:t> By Gog</a:t>
            </a:r>
          </a:p>
        </p:txBody>
      </p:sp>
      <p:sp>
        <p:nvSpPr>
          <p:cNvPr id="137220" name="Text Box 3"/>
          <p:cNvSpPr txBox="1">
            <a:spLocks noChangeArrowheads="1"/>
          </p:cNvSpPr>
          <p:nvPr/>
        </p:nvSpPr>
        <p:spPr bwMode="auto">
          <a:xfrm>
            <a:off x="3132138" y="4221163"/>
            <a:ext cx="5292725" cy="366712"/>
          </a:xfrm>
          <a:prstGeom prst="rect">
            <a:avLst/>
          </a:prstGeom>
          <a:noFill/>
          <a:ln w="9525">
            <a:noFill/>
            <a:miter lim="800000"/>
            <a:headEnd/>
            <a:tailEnd/>
          </a:ln>
        </p:spPr>
        <p:txBody>
          <a:bodyPr>
            <a:spAutoFit/>
          </a:bodyPr>
          <a:lstStyle/>
          <a:p>
            <a:pPr>
              <a:spcBef>
                <a:spcPct val="50000"/>
              </a:spcBef>
            </a:pPr>
            <a:endParaRPr lang="en-US"/>
          </a:p>
        </p:txBody>
      </p:sp>
      <p:sp>
        <p:nvSpPr>
          <p:cNvPr id="323588" name="Text Box 4"/>
          <p:cNvSpPr txBox="1">
            <a:spLocks noChangeArrowheads="1"/>
          </p:cNvSpPr>
          <p:nvPr/>
        </p:nvSpPr>
        <p:spPr bwMode="auto">
          <a:xfrm>
            <a:off x="4572000" y="1916113"/>
            <a:ext cx="4321175" cy="395446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Because Gallo, </a:t>
            </a:r>
            <a:r>
              <a:rPr lang="en-GB" sz="2800" b="1" dirty="0" err="1">
                <a:solidFill>
                  <a:srgbClr val="00FFFF"/>
                </a:solidFill>
                <a:effectLst>
                  <a:outerShdw blurRad="38100" dist="38100" dir="2700000" algn="tl">
                    <a:srgbClr val="000000"/>
                  </a:outerShdw>
                </a:effectLst>
              </a:rPr>
              <a:t>Montagnier</a:t>
            </a:r>
            <a:r>
              <a:rPr lang="en-GB" sz="2800" b="1" dirty="0">
                <a:solidFill>
                  <a:srgbClr val="00FFFF"/>
                </a:solidFill>
                <a:effectLst>
                  <a:outerShdw blurRad="38100" dist="38100" dir="2700000" algn="tl">
                    <a:srgbClr val="000000"/>
                  </a:outerShdw>
                </a:effectLst>
              </a:rPr>
              <a:t> and those other virologists </a:t>
            </a:r>
            <a:r>
              <a:rPr lang="en-GB" sz="2800" b="1" dirty="0">
                <a:solidFill>
                  <a:srgbClr val="FFC000"/>
                </a:solidFill>
                <a:effectLst>
                  <a:outerShdw blurRad="38100" dist="38100" dir="2700000" algn="tl">
                    <a:srgbClr val="000000"/>
                  </a:outerShdw>
                </a:effectLst>
              </a:rPr>
              <a:t>know that the AIDS virus doesn't occur naturally in monkeys.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In fact it doesn't occur naturally in any animal</a:t>
            </a:r>
            <a:r>
              <a:rPr lang="en-GB" sz="2800" dirty="0">
                <a:solidFill>
                  <a:srgbClr val="00FF00"/>
                </a:solidFill>
              </a:rPr>
              <a:t>. </a:t>
            </a:r>
          </a:p>
          <a:p>
            <a:pPr>
              <a:spcBef>
                <a:spcPct val="50000"/>
              </a:spcBef>
              <a:defRPr/>
            </a:pPr>
            <a:endParaRPr lang="en-GB" dirty="0"/>
          </a:p>
        </p:txBody>
      </p:sp>
      <p:pic>
        <p:nvPicPr>
          <p:cNvPr id="323594" name="Picture 10" descr="virus1">
            <a:hlinkClick r:id="rId3"/>
          </p:cNvPr>
          <p:cNvPicPr>
            <a:picLocks noGrp="1" noChangeAspect="1" noChangeArrowheads="1"/>
          </p:cNvPicPr>
          <p:nvPr>
            <p:ph idx="1"/>
          </p:nvPr>
        </p:nvPicPr>
        <p:blipFill>
          <a:blip r:embed="rId4" cstate="print"/>
          <a:srcRect/>
          <a:stretch>
            <a:fillRect/>
          </a:stretch>
        </p:blipFill>
        <p:spPr>
          <a:xfrm>
            <a:off x="323850" y="1700213"/>
            <a:ext cx="3759200" cy="3514725"/>
          </a:xfrm>
        </p:spPr>
      </p:pic>
      <p:sp>
        <p:nvSpPr>
          <p:cNvPr id="323596" name="Text Box 12"/>
          <p:cNvSpPr txBox="1">
            <a:spLocks noChangeArrowheads="1"/>
          </p:cNvSpPr>
          <p:nvPr/>
        </p:nvSpPr>
        <p:spPr bwMode="auto">
          <a:xfrm>
            <a:off x="857250" y="5357813"/>
            <a:ext cx="2736850"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The AIDS Virus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3594"/>
                                        </p:tgtEl>
                                        <p:attrNameLst>
                                          <p:attrName>style.visibility</p:attrName>
                                        </p:attrNameLst>
                                      </p:cBhvr>
                                      <p:to>
                                        <p:strVal val="visible"/>
                                      </p:to>
                                    </p:set>
                                    <p:animEffect transition="in" filter="circle(in)">
                                      <p:cBhvr>
                                        <p:cTn id="7" dur="2000"/>
                                        <p:tgtEl>
                                          <p:spTgt spid="3235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23596"/>
                                        </p:tgtEl>
                                        <p:attrNameLst>
                                          <p:attrName>style.visibility</p:attrName>
                                        </p:attrNameLst>
                                      </p:cBhvr>
                                      <p:to>
                                        <p:strVal val="visible"/>
                                      </p:to>
                                    </p:set>
                                    <p:anim calcmode="lin" valueType="num">
                                      <p:cBhvr additive="base">
                                        <p:cTn id="12" dur="500" fill="hold"/>
                                        <p:tgtEl>
                                          <p:spTgt spid="323596"/>
                                        </p:tgtEl>
                                        <p:attrNameLst>
                                          <p:attrName>ppt_x</p:attrName>
                                        </p:attrNameLst>
                                      </p:cBhvr>
                                      <p:tavLst>
                                        <p:tav tm="0">
                                          <p:val>
                                            <p:strVal val="#ppt_x"/>
                                          </p:val>
                                        </p:tav>
                                        <p:tav tm="100000">
                                          <p:val>
                                            <p:strVal val="#ppt_x"/>
                                          </p:val>
                                        </p:tav>
                                      </p:tavLst>
                                    </p:anim>
                                    <p:anim calcmode="lin" valueType="num">
                                      <p:cBhvr additive="base">
                                        <p:cTn id="13" dur="500" fill="hold"/>
                                        <p:tgtEl>
                                          <p:spTgt spid="32359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23588"/>
                                        </p:tgtEl>
                                        <p:attrNameLst>
                                          <p:attrName>style.visibility</p:attrName>
                                        </p:attrNameLst>
                                      </p:cBhvr>
                                      <p:to>
                                        <p:strVal val="visible"/>
                                      </p:to>
                                    </p:set>
                                    <p:anim calcmode="discrete" valueType="clr">
                                      <p:cBhvr override="childStyle">
                                        <p:cTn id="18" dur="80"/>
                                        <p:tgtEl>
                                          <p:spTgt spid="323588"/>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23588"/>
                                        </p:tgtEl>
                                        <p:attrNameLst>
                                          <p:attrName>fillcolor</p:attrName>
                                        </p:attrNameLst>
                                      </p:cBhvr>
                                      <p:tavLst>
                                        <p:tav tm="0">
                                          <p:val>
                                            <p:clrVal>
                                              <a:schemeClr val="accent2"/>
                                            </p:clrVal>
                                          </p:val>
                                        </p:tav>
                                        <p:tav tm="50000">
                                          <p:val>
                                            <p:clrVal>
                                              <a:schemeClr val="hlink"/>
                                            </p:clrVal>
                                          </p:val>
                                        </p:tav>
                                      </p:tavLst>
                                    </p:anim>
                                    <p:set>
                                      <p:cBhvr>
                                        <p:cTn id="20" dur="80"/>
                                        <p:tgtEl>
                                          <p:spTgt spid="32358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3588" grpId="0"/>
      <p:bldP spid="323596"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E3210"/>
                </a:solidFill>
              </a:rPr>
              <a:t>Aids </a:t>
            </a:r>
            <a:r>
              <a:rPr lang="en-GB" b="1" dirty="0" smtClean="0">
                <a:solidFill>
                  <a:srgbClr val="FFFF00"/>
                </a:solidFill>
              </a:rPr>
              <a:t>Manufactured</a:t>
            </a:r>
            <a:r>
              <a:rPr lang="en-GB" b="1" dirty="0" smtClean="0">
                <a:solidFill>
                  <a:srgbClr val="FE3210"/>
                </a:solidFill>
              </a:rPr>
              <a:t> By Gog</a:t>
            </a:r>
            <a:endParaRPr lang="en-GB" dirty="0"/>
          </a:p>
        </p:txBody>
      </p:sp>
      <p:sp>
        <p:nvSpPr>
          <p:cNvPr id="4" name="Slide Number Placeholder 3"/>
          <p:cNvSpPr>
            <a:spLocks noGrp="1"/>
          </p:cNvSpPr>
          <p:nvPr>
            <p:ph type="sldNum" sz="quarter" idx="12"/>
          </p:nvPr>
        </p:nvSpPr>
        <p:spPr/>
        <p:txBody>
          <a:bodyPr/>
          <a:lstStyle/>
          <a:p>
            <a:pPr>
              <a:defRPr/>
            </a:pPr>
            <a:fld id="{265F4317-6BD4-43E8-9E9C-35B95FA9F8FA}" type="slidenum">
              <a:rPr lang="en-GB" smtClean="0"/>
              <a:pPr>
                <a:defRPr/>
              </a:pPr>
              <a:t>133</a:t>
            </a:fld>
            <a:endParaRPr lang="en-GB"/>
          </a:p>
        </p:txBody>
      </p:sp>
      <p:pic>
        <p:nvPicPr>
          <p:cNvPr id="443394" name="Picture 2" descr="http://www.dallasvoice.com/artman/uploads/1/aids-discovery.jpg"/>
          <p:cNvPicPr>
            <a:picLocks noChangeAspect="1" noChangeArrowheads="1"/>
          </p:cNvPicPr>
          <p:nvPr/>
        </p:nvPicPr>
        <p:blipFill>
          <a:blip r:embed="rId3" cstate="print"/>
          <a:srcRect/>
          <a:stretch>
            <a:fillRect/>
          </a:stretch>
        </p:blipFill>
        <p:spPr bwMode="auto">
          <a:xfrm>
            <a:off x="2000250" y="1214438"/>
            <a:ext cx="5000625" cy="2917825"/>
          </a:xfrm>
          <a:prstGeom prst="rect">
            <a:avLst/>
          </a:prstGeom>
          <a:noFill/>
          <a:ln w="9525">
            <a:noFill/>
            <a:miter lim="800000"/>
            <a:headEnd/>
            <a:tailEnd/>
          </a:ln>
        </p:spPr>
      </p:pic>
      <p:sp>
        <p:nvSpPr>
          <p:cNvPr id="8" name="TextBox 7"/>
          <p:cNvSpPr txBox="1"/>
          <p:nvPr/>
        </p:nvSpPr>
        <p:spPr>
          <a:xfrm>
            <a:off x="0" y="4180344"/>
            <a:ext cx="9144000" cy="2677656"/>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00FF00"/>
                </a:solidFill>
                <a:effectLst>
                  <a:outerShdw blurRad="38100" dist="38100" dir="2700000" algn="tl">
                    <a:srgbClr val="000000"/>
                  </a:outerShdw>
                </a:effectLst>
              </a:rPr>
              <a:t>Some of the best virologists in the world</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many of those directly involved in</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AIDS research, </a:t>
            </a:r>
            <a:r>
              <a:rPr lang="en-GB" sz="2800" b="1" dirty="0">
                <a:solidFill>
                  <a:srgbClr val="FFFF00"/>
                </a:solidFill>
                <a:effectLst>
                  <a:outerShdw blurRad="38100" dist="38100" dir="2700000" algn="tl">
                    <a:srgbClr val="000000"/>
                  </a:outerShdw>
                </a:effectLst>
              </a:rPr>
              <a:t>such as Dr. Robert Gallo (Right) </a:t>
            </a:r>
            <a:r>
              <a:rPr lang="en-GB" sz="2800" b="1" dirty="0">
                <a:solidFill>
                  <a:srgbClr val="FFFF00"/>
                </a:solidFill>
                <a:effectLst>
                  <a:outerShdw blurRad="38100" dist="38100" dir="2700000" algn="tl">
                    <a:srgbClr val="000000">
                      <a:alpha val="43137"/>
                    </a:srgbClr>
                  </a:outerShdw>
                </a:effectLst>
              </a:rPr>
              <a:t>of the National Cancer Institute in Washington.</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and Luc </a:t>
            </a:r>
            <a:r>
              <a:rPr lang="en-GB" sz="2800" b="1" dirty="0" err="1">
                <a:solidFill>
                  <a:srgbClr val="FF33CC"/>
                </a:solidFill>
                <a:effectLst>
                  <a:outerShdw blurRad="38100" dist="38100" dir="2700000" algn="tl">
                    <a:srgbClr val="000000"/>
                  </a:outerShdw>
                </a:effectLst>
              </a:rPr>
              <a:t>Montagnier</a:t>
            </a:r>
            <a:r>
              <a:rPr lang="en-GB" sz="2800" b="1" dirty="0">
                <a:solidFill>
                  <a:srgbClr val="FF33CC"/>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alpha val="43137"/>
                    </a:srgbClr>
                  </a:outerShdw>
                </a:effectLst>
              </a:rPr>
              <a:t>of the Pasteur Institute in Paris (Left) </a:t>
            </a:r>
            <a:r>
              <a:rPr lang="en-GB" sz="2800" b="1" dirty="0">
                <a:solidFill>
                  <a:srgbClr val="FF33CC"/>
                </a:solidFill>
                <a:effectLst>
                  <a:outerShdw blurRad="38100" dist="38100" dir="2700000" algn="tl">
                    <a:srgbClr val="000000"/>
                  </a:outerShdw>
                </a:effectLst>
              </a:rPr>
              <a:t>say;</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There is a fatal flaw here. It is very strange.</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43394"/>
                                        </p:tgtEl>
                                        <p:attrNameLst>
                                          <p:attrName>style.visibility</p:attrName>
                                        </p:attrNameLst>
                                      </p:cBhvr>
                                      <p:to>
                                        <p:strVal val="visible"/>
                                      </p:to>
                                    </p:set>
                                    <p:animEffect transition="in" filter="circle(in)">
                                      <p:cBhvr>
                                        <p:cTn id="7" dur="2000"/>
                                        <p:tgtEl>
                                          <p:spTgt spid="4433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E3210"/>
                </a:solidFill>
              </a:rPr>
              <a:t>Aids </a:t>
            </a:r>
            <a:r>
              <a:rPr lang="en-GB" b="1" dirty="0" smtClean="0">
                <a:solidFill>
                  <a:srgbClr val="FFFF00"/>
                </a:solidFill>
              </a:rPr>
              <a:t>Manufactured</a:t>
            </a:r>
            <a:r>
              <a:rPr lang="en-GB" b="1" dirty="0" smtClean="0">
                <a:solidFill>
                  <a:srgbClr val="FE3210"/>
                </a:solidFill>
              </a:rPr>
              <a:t> By Gog</a:t>
            </a:r>
            <a:endParaRPr lang="en-GB" dirty="0"/>
          </a:p>
        </p:txBody>
      </p:sp>
      <p:sp>
        <p:nvSpPr>
          <p:cNvPr id="4" name="Slide Number Placeholder 3"/>
          <p:cNvSpPr>
            <a:spLocks noGrp="1"/>
          </p:cNvSpPr>
          <p:nvPr>
            <p:ph type="sldNum" sz="quarter" idx="12"/>
          </p:nvPr>
        </p:nvSpPr>
        <p:spPr/>
        <p:txBody>
          <a:bodyPr/>
          <a:lstStyle/>
          <a:p>
            <a:pPr>
              <a:defRPr/>
            </a:pPr>
            <a:fld id="{F37A6D7A-7CE4-4542-81B9-BB7999E9B0D4}" type="slidenum">
              <a:rPr lang="en-GB" smtClean="0"/>
              <a:pPr>
                <a:defRPr/>
              </a:pPr>
              <a:t>134</a:t>
            </a:fld>
            <a:endParaRPr lang="en-GB"/>
          </a:p>
        </p:txBody>
      </p:sp>
      <p:pic>
        <p:nvPicPr>
          <p:cNvPr id="6" name="Picture 7" descr="aids-mosquito">
            <a:hlinkClick r:id="rId3"/>
          </p:cNvPr>
          <p:cNvPicPr>
            <a:picLocks noChangeAspect="1" noChangeArrowheads="1"/>
          </p:cNvPicPr>
          <p:nvPr/>
        </p:nvPicPr>
        <p:blipFill>
          <a:blip r:embed="rId4" cstate="print"/>
          <a:srcRect/>
          <a:stretch>
            <a:fillRect/>
          </a:stretch>
        </p:blipFill>
        <p:spPr bwMode="auto">
          <a:xfrm>
            <a:off x="357188" y="1428750"/>
            <a:ext cx="3041650" cy="3429000"/>
          </a:xfrm>
          <a:prstGeom prst="rect">
            <a:avLst/>
          </a:prstGeom>
          <a:noFill/>
          <a:ln w="9525">
            <a:noFill/>
            <a:miter lim="800000"/>
            <a:headEnd/>
            <a:tailEnd/>
          </a:ln>
        </p:spPr>
      </p:pic>
      <p:sp>
        <p:nvSpPr>
          <p:cNvPr id="7" name="TextBox 6"/>
          <p:cNvSpPr txBox="1"/>
          <p:nvPr/>
        </p:nvSpPr>
        <p:spPr>
          <a:xfrm>
            <a:off x="3643313" y="1500188"/>
            <a:ext cx="5500687" cy="4678362"/>
          </a:xfrm>
          <a:prstGeom prst="rect">
            <a:avLst/>
          </a:prstGeom>
          <a:noFill/>
        </p:spPr>
        <p:txBody>
          <a:bodyPr>
            <a:spAutoFit/>
          </a:bodyPr>
          <a:lstStyle/>
          <a:p>
            <a:pPr>
              <a:defRPr/>
            </a:pPr>
            <a:r>
              <a:rPr lang="en-GB" sz="2800" b="1" dirty="0">
                <a:solidFill>
                  <a:srgbClr val="FF3300"/>
                </a:solidFill>
              </a:rPr>
              <a:t>WHO</a:t>
            </a:r>
            <a:r>
              <a:rPr lang="en-GB" sz="2800" b="1" dirty="0">
                <a:solidFill>
                  <a:srgbClr val="00FFFF"/>
                </a:solidFill>
              </a:rPr>
              <a:t>, the World Health Organisation,</a:t>
            </a:r>
            <a:r>
              <a:rPr lang="en-GB" sz="2800" b="1" dirty="0">
                <a:solidFill>
                  <a:srgbClr val="FF3300"/>
                </a:solidFill>
              </a:rPr>
              <a:t> </a:t>
            </a:r>
            <a:r>
              <a:rPr lang="en-GB" sz="2800" b="1" dirty="0">
                <a:solidFill>
                  <a:srgbClr val="FFC000"/>
                </a:solidFill>
              </a:rPr>
              <a:t>murdered Africa with the AIDS virus. </a:t>
            </a:r>
            <a:r>
              <a:rPr lang="en-GB" sz="2800" b="1" dirty="0">
                <a:solidFill>
                  <a:srgbClr val="FF33CC"/>
                </a:solidFill>
              </a:rPr>
              <a:t>That's a provocative statement isn't it? </a:t>
            </a:r>
          </a:p>
          <a:p>
            <a:pPr>
              <a:defRPr/>
            </a:pPr>
            <a:r>
              <a:rPr lang="en-GB" sz="2800" b="1" dirty="0">
                <a:solidFill>
                  <a:srgbClr val="00FF00"/>
                </a:solidFill>
                <a:effectLst>
                  <a:outerShdw blurRad="38100" dist="38100" dir="2700000" algn="tl">
                    <a:srgbClr val="000000"/>
                  </a:outerShdw>
                </a:effectLst>
              </a:rPr>
              <a:t>The World Health Organisation in published articles, called for scientists to work with these deadly agents and attempt to make a hybrid virus that </a:t>
            </a:r>
            <a:r>
              <a:rPr lang="en-GB" sz="2800" b="1" dirty="0">
                <a:solidFill>
                  <a:srgbClr val="FF0000"/>
                </a:solidFill>
                <a:effectLst>
                  <a:outerShdw blurRad="38100" dist="38100" dir="2700000" algn="tl">
                    <a:srgbClr val="000000"/>
                  </a:outerShdw>
                </a:effectLst>
              </a:rPr>
              <a:t>would be deadly to humans.</a:t>
            </a:r>
            <a:endParaRPr lang="en-GB" sz="2800" b="1" dirty="0">
              <a:solidFill>
                <a:srgbClr val="00FF00"/>
              </a:solidFill>
            </a:endParaRPr>
          </a:p>
          <a:p>
            <a:pPr>
              <a:defRPr/>
            </a:pPr>
            <a:endParaRPr lang="en-GB" dirty="0"/>
          </a:p>
        </p:txBody>
      </p:sp>
      <p:sp>
        <p:nvSpPr>
          <p:cNvPr id="9" name="TextBox 8"/>
          <p:cNvSpPr txBox="1"/>
          <p:nvPr/>
        </p:nvSpPr>
        <p:spPr>
          <a:xfrm>
            <a:off x="142875" y="4929188"/>
            <a:ext cx="3429000" cy="1477962"/>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rPr>
              <a:t>Mosquitoes Transmit AIDS</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E3210"/>
                </a:solidFill>
              </a:rPr>
              <a:t>Aids </a:t>
            </a:r>
            <a:r>
              <a:rPr lang="en-GB" b="1" dirty="0" smtClean="0">
                <a:solidFill>
                  <a:srgbClr val="FFFF00"/>
                </a:solidFill>
              </a:rPr>
              <a:t>Manufactured</a:t>
            </a:r>
            <a:r>
              <a:rPr lang="en-GB" b="1" dirty="0" smtClean="0">
                <a:solidFill>
                  <a:srgbClr val="FE3210"/>
                </a:solidFill>
              </a:rPr>
              <a:t> By Gog</a:t>
            </a:r>
            <a:endParaRPr lang="en-GB" dirty="0"/>
          </a:p>
        </p:txBody>
      </p:sp>
      <p:sp>
        <p:nvSpPr>
          <p:cNvPr id="3" name="Slide Number Placeholder 2"/>
          <p:cNvSpPr>
            <a:spLocks noGrp="1"/>
          </p:cNvSpPr>
          <p:nvPr>
            <p:ph type="sldNum" sz="quarter" idx="12"/>
          </p:nvPr>
        </p:nvSpPr>
        <p:spPr/>
        <p:txBody>
          <a:bodyPr/>
          <a:lstStyle/>
          <a:p>
            <a:pPr>
              <a:defRPr/>
            </a:pPr>
            <a:fld id="{1FBF5EC9-1E6B-457B-A780-EDD0B660427D}" type="slidenum">
              <a:rPr lang="en-GB" smtClean="0"/>
              <a:pPr>
                <a:defRPr/>
              </a:pPr>
              <a:t>135</a:t>
            </a:fld>
            <a:endParaRPr lang="en-GB"/>
          </a:p>
        </p:txBody>
      </p:sp>
      <p:sp>
        <p:nvSpPr>
          <p:cNvPr id="4" name="TextBox 3"/>
          <p:cNvSpPr txBox="1"/>
          <p:nvPr/>
        </p:nvSpPr>
        <p:spPr>
          <a:xfrm>
            <a:off x="4357688" y="1714500"/>
            <a:ext cx="4572000" cy="4400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(Reported in the bulletin of the World Health Organisation WHO), </a:t>
            </a:r>
            <a:r>
              <a:rPr lang="en-GB" sz="2800" b="1" dirty="0">
                <a:solidFill>
                  <a:srgbClr val="FFC000"/>
                </a:solidFill>
                <a:effectLst>
                  <a:outerShdw blurRad="38100" dist="38100" dir="2700000" algn="tl">
                    <a:srgbClr val="000000"/>
                  </a:outerShdw>
                </a:effectLst>
              </a:rPr>
              <a:t>Volume 47, p.259, 1972 If you believe the government propaganda that </a:t>
            </a:r>
            <a:r>
              <a:rPr lang="en-GB" sz="2800" b="1" dirty="0">
                <a:solidFill>
                  <a:srgbClr val="FF0000"/>
                </a:solidFill>
                <a:effectLst>
                  <a:outerShdw blurRad="38100" dist="38100" dir="2700000" algn="tl">
                    <a:srgbClr val="000000"/>
                  </a:outerShdw>
                </a:effectLst>
              </a:rPr>
              <a:t>AIDS is hard to catch then </a:t>
            </a:r>
            <a:r>
              <a:rPr lang="en-GB" sz="2800" b="1" dirty="0">
                <a:solidFill>
                  <a:srgbClr val="00FF00"/>
                </a:solidFill>
                <a:effectLst>
                  <a:outerShdw blurRad="38100" dist="38100" dir="2700000" algn="tl">
                    <a:srgbClr val="000000"/>
                  </a:outerShdw>
                </a:effectLst>
              </a:rPr>
              <a:t>you are going to die even sooner than the rest of us. </a:t>
            </a:r>
            <a:endParaRPr lang="en-GB" dirty="0">
              <a:solidFill>
                <a:srgbClr val="00FF00"/>
              </a:solidFill>
            </a:endParaRPr>
          </a:p>
        </p:txBody>
      </p:sp>
      <p:pic>
        <p:nvPicPr>
          <p:cNvPr id="445442" name="Picture 2" descr="http://www.topnews.in/health/files/who2.JPG"/>
          <p:cNvPicPr>
            <a:picLocks noChangeAspect="1" noChangeArrowheads="1"/>
          </p:cNvPicPr>
          <p:nvPr/>
        </p:nvPicPr>
        <p:blipFill>
          <a:blip r:embed="rId3" cstate="print"/>
          <a:srcRect/>
          <a:stretch>
            <a:fillRect/>
          </a:stretch>
        </p:blipFill>
        <p:spPr bwMode="auto">
          <a:xfrm>
            <a:off x="500063" y="1928813"/>
            <a:ext cx="3390900" cy="2886075"/>
          </a:xfrm>
          <a:prstGeom prst="rect">
            <a:avLst/>
          </a:prstGeom>
          <a:noFill/>
          <a:ln w="9525">
            <a:noFill/>
            <a:miter lim="800000"/>
            <a:headEnd/>
            <a:tailEnd/>
          </a:ln>
        </p:spPr>
      </p:pic>
      <p:sp>
        <p:nvSpPr>
          <p:cNvPr id="6" name="TextBox 5"/>
          <p:cNvSpPr txBox="1"/>
          <p:nvPr/>
        </p:nvSpPr>
        <p:spPr>
          <a:xfrm>
            <a:off x="0" y="5214938"/>
            <a:ext cx="4214813"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Note the serpent on the WHO Logo</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45442"/>
                                        </p:tgtEl>
                                        <p:attrNameLst>
                                          <p:attrName>style.visibility</p:attrName>
                                        </p:attrNameLst>
                                      </p:cBhvr>
                                      <p:to>
                                        <p:strVal val="visible"/>
                                      </p:to>
                                    </p:set>
                                    <p:animEffect transition="in" filter="circle(in)">
                                      <p:cBhvr>
                                        <p:cTn id="7" dur="2000"/>
                                        <p:tgtEl>
                                          <p:spTgt spid="44544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
                                        </p:tgtEl>
                                        <p:attrNameLst>
                                          <p:attrName>style.visibility</p:attrName>
                                        </p:attrNameLst>
                                      </p:cBhvr>
                                      <p:to>
                                        <p:strVal val="visible"/>
                                      </p:to>
                                    </p:set>
                                    <p:anim calcmode="discrete" valueType="clr">
                                      <p:cBhvr override="childStyle">
                                        <p:cTn id="18"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
                                        </p:tgtEl>
                                        <p:attrNameLst>
                                          <p:attrName>fillcolor</p:attrName>
                                        </p:attrNameLst>
                                      </p:cBhvr>
                                      <p:tavLst>
                                        <p:tav tm="0">
                                          <p:val>
                                            <p:clrVal>
                                              <a:schemeClr val="accent2"/>
                                            </p:clrVal>
                                          </p:val>
                                        </p:tav>
                                        <p:tav tm="50000">
                                          <p:val>
                                            <p:clrVal>
                                              <a:schemeClr val="hlink"/>
                                            </p:clrVal>
                                          </p:val>
                                        </p:tav>
                                      </p:tavLst>
                                    </p:anim>
                                    <p:set>
                                      <p:cBhvr>
                                        <p:cTn id="20"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5C74656-1C76-43C7-9CA9-9A3D64AC106E}" type="slidenum">
              <a:rPr lang="en-GB"/>
              <a:pPr>
                <a:defRPr/>
              </a:pPr>
              <a:t>136</a:t>
            </a:fld>
            <a:endParaRPr lang="en-GB"/>
          </a:p>
        </p:txBody>
      </p:sp>
      <p:sp>
        <p:nvSpPr>
          <p:cNvPr id="286726" name="Rectangle 6"/>
          <p:cNvSpPr>
            <a:spLocks noGrp="1" noChangeArrowheads="1"/>
          </p:cNvSpPr>
          <p:nvPr>
            <p:ph type="title"/>
          </p:nvPr>
        </p:nvSpPr>
        <p:spPr/>
        <p:txBody>
          <a:bodyPr/>
          <a:lstStyle/>
          <a:p>
            <a:pPr eaLnBrk="1" hangingPunct="1">
              <a:defRPr/>
            </a:pPr>
            <a:r>
              <a:rPr lang="en-GB" sz="4000" b="1" smtClean="0">
                <a:solidFill>
                  <a:srgbClr val="FF0000"/>
                </a:solidFill>
              </a:rPr>
              <a:t>Chem-Trails </a:t>
            </a:r>
            <a:r>
              <a:rPr lang="en-GB" sz="4000" b="1" smtClean="0">
                <a:solidFill>
                  <a:srgbClr val="FFFF00"/>
                </a:solidFill>
              </a:rPr>
              <a:t>– Another Means</a:t>
            </a:r>
            <a:r>
              <a:rPr lang="en-GB" sz="4000" b="1" smtClean="0">
                <a:solidFill>
                  <a:srgbClr val="FF0000"/>
                </a:solidFill>
              </a:rPr>
              <a:t> Of Attack</a:t>
            </a:r>
          </a:p>
        </p:txBody>
      </p:sp>
      <p:pic>
        <p:nvPicPr>
          <p:cNvPr id="286725" name="Picture 5" descr="chemmorhdees"/>
          <p:cNvPicPr>
            <a:picLocks noGrp="1" noChangeAspect="1" noChangeArrowheads="1"/>
          </p:cNvPicPr>
          <p:nvPr>
            <p:ph idx="1"/>
          </p:nvPr>
        </p:nvPicPr>
        <p:blipFill>
          <a:blip r:embed="rId3" cstate="print"/>
          <a:srcRect/>
          <a:stretch>
            <a:fillRect/>
          </a:stretch>
        </p:blipFill>
        <p:spPr>
          <a:xfrm>
            <a:off x="179388" y="1557338"/>
            <a:ext cx="4749800" cy="4495800"/>
          </a:xfrm>
          <a:noFill/>
        </p:spPr>
      </p:pic>
      <p:sp>
        <p:nvSpPr>
          <p:cNvPr id="286728" name="Text Box 8"/>
          <p:cNvSpPr txBox="1">
            <a:spLocks noChangeArrowheads="1"/>
          </p:cNvSpPr>
          <p:nvPr/>
        </p:nvSpPr>
        <p:spPr bwMode="auto">
          <a:xfrm>
            <a:off x="5219700" y="2214563"/>
            <a:ext cx="3924300" cy="2554287"/>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FF"/>
                </a:solidFill>
                <a:effectLst>
                  <a:outerShdw blurRad="38100" dist="38100" dir="2700000" algn="tl">
                    <a:srgbClr val="000000"/>
                  </a:outerShdw>
                </a:effectLst>
              </a:rPr>
              <a:t>The technologies identified in </a:t>
            </a:r>
            <a:r>
              <a:rPr lang="en-GB" sz="3200" b="1" dirty="0" err="1">
                <a:solidFill>
                  <a:srgbClr val="00FFFF"/>
                </a:solidFill>
                <a:effectLst>
                  <a:outerShdw blurRad="38100" dist="38100" dir="2700000" algn="tl">
                    <a:srgbClr val="000000"/>
                  </a:outerShdw>
                </a:effectLst>
              </a:rPr>
              <a:t>ChemTrails</a:t>
            </a:r>
            <a:r>
              <a:rPr lang="en-GB" sz="3200" b="1" dirty="0">
                <a:solidFill>
                  <a:srgbClr val="00FFFF"/>
                </a:solidFill>
                <a:effectLst>
                  <a:outerShdw blurRad="38100" dist="38100" dir="2700000" algn="tl">
                    <a:srgbClr val="000000"/>
                  </a:outerShdw>
                </a:effectLst>
              </a:rPr>
              <a:t> are crude,</a:t>
            </a:r>
            <a:r>
              <a:rPr lang="en-GB" sz="3200" b="1" dirty="0">
                <a:solidFill>
                  <a:srgbClr val="FF33CC"/>
                </a:solidFill>
                <a:effectLst>
                  <a:outerShdw blurRad="38100" dist="38100" dir="2700000" algn="tl">
                    <a:srgbClr val="000000"/>
                  </a:outerShdw>
                </a:effectLst>
              </a:rPr>
              <a:t> </a:t>
            </a:r>
            <a:r>
              <a:rPr lang="en-GB" sz="3200" b="1" dirty="0">
                <a:solidFill>
                  <a:srgbClr val="FF0000"/>
                </a:solidFill>
                <a:effectLst>
                  <a:outerShdw blurRad="38100" dist="38100" dir="2700000" algn="tl">
                    <a:srgbClr val="000000"/>
                  </a:outerShdw>
                </a:effectLst>
              </a:rPr>
              <a:t>poisonous and lethal.</a:t>
            </a:r>
            <a:r>
              <a:rPr lang="en-GB" sz="3200" b="1" dirty="0">
                <a:solidFill>
                  <a:srgbClr val="FF33CC"/>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6725"/>
                                        </p:tgtEl>
                                        <p:attrNameLst>
                                          <p:attrName>style.visibility</p:attrName>
                                        </p:attrNameLst>
                                      </p:cBhvr>
                                      <p:to>
                                        <p:strVal val="visible"/>
                                      </p:to>
                                    </p:set>
                                    <p:animEffect transition="in" filter="circle(in)">
                                      <p:cBhvr>
                                        <p:cTn id="7" dur="2000"/>
                                        <p:tgtEl>
                                          <p:spTgt spid="28672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86728"/>
                                        </p:tgtEl>
                                        <p:attrNameLst>
                                          <p:attrName>style.visibility</p:attrName>
                                        </p:attrNameLst>
                                      </p:cBhvr>
                                      <p:to>
                                        <p:strVal val="visible"/>
                                      </p:to>
                                    </p:set>
                                    <p:anim calcmode="discrete" valueType="clr">
                                      <p:cBhvr override="childStyle">
                                        <p:cTn id="12" dur="80"/>
                                        <p:tgtEl>
                                          <p:spTgt spid="28672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86728"/>
                                        </p:tgtEl>
                                        <p:attrNameLst>
                                          <p:attrName>fillcolor</p:attrName>
                                        </p:attrNameLst>
                                      </p:cBhvr>
                                      <p:tavLst>
                                        <p:tav tm="0">
                                          <p:val>
                                            <p:clrVal>
                                              <a:schemeClr val="accent2"/>
                                            </p:clrVal>
                                          </p:val>
                                        </p:tav>
                                        <p:tav tm="50000">
                                          <p:val>
                                            <p:clrVal>
                                              <a:schemeClr val="hlink"/>
                                            </p:clrVal>
                                          </p:val>
                                        </p:tav>
                                      </p:tavLst>
                                    </p:anim>
                                    <p:set>
                                      <p:cBhvr>
                                        <p:cTn id="14" dur="80"/>
                                        <p:tgtEl>
                                          <p:spTgt spid="2867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28" grpId="0"/>
    </p:bld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E1E64450-05C3-469A-8DAC-71BEC8321294}" type="slidenum">
              <a:rPr lang="en-GB"/>
              <a:pPr>
                <a:defRPr/>
              </a:pPr>
              <a:t>137</a:t>
            </a:fld>
            <a:endParaRPr lang="en-GB"/>
          </a:p>
        </p:txBody>
      </p:sp>
      <p:sp>
        <p:nvSpPr>
          <p:cNvPr id="299014" name="Rectangle 6"/>
          <p:cNvSpPr>
            <a:spLocks noGrp="1" noChangeArrowheads="1"/>
          </p:cNvSpPr>
          <p:nvPr>
            <p:ph type="title"/>
          </p:nvPr>
        </p:nvSpPr>
        <p:spPr/>
        <p:txBody>
          <a:bodyPr/>
          <a:lstStyle/>
          <a:p>
            <a:pPr eaLnBrk="1" hangingPunct="1">
              <a:defRPr/>
            </a:pPr>
            <a:r>
              <a:rPr lang="en-GB" sz="4000" b="1" dirty="0" err="1" smtClean="0">
                <a:solidFill>
                  <a:srgbClr val="FF0000"/>
                </a:solidFill>
              </a:rPr>
              <a:t>Chem</a:t>
            </a:r>
            <a:r>
              <a:rPr lang="en-GB" sz="4000" b="1" dirty="0" smtClean="0">
                <a:solidFill>
                  <a:srgbClr val="FF0000"/>
                </a:solidFill>
              </a:rPr>
              <a:t>-Trails </a:t>
            </a:r>
            <a:r>
              <a:rPr lang="en-GB" sz="4000" b="1" dirty="0" smtClean="0">
                <a:solidFill>
                  <a:srgbClr val="FFFF00"/>
                </a:solidFill>
              </a:rPr>
              <a:t>– Another Means</a:t>
            </a:r>
            <a:r>
              <a:rPr lang="en-GB" sz="4000" b="1" dirty="0" smtClean="0">
                <a:solidFill>
                  <a:srgbClr val="FF0000"/>
                </a:solidFill>
              </a:rPr>
              <a:t> Of Attack</a:t>
            </a:r>
          </a:p>
        </p:txBody>
      </p:sp>
      <p:pic>
        <p:nvPicPr>
          <p:cNvPr id="299013" name="Picture 5" descr="OFL219C1"/>
          <p:cNvPicPr>
            <a:picLocks noGrp="1" noChangeAspect="1" noChangeArrowheads="1"/>
          </p:cNvPicPr>
          <p:nvPr>
            <p:ph idx="1"/>
          </p:nvPr>
        </p:nvPicPr>
        <p:blipFill>
          <a:blip r:embed="rId3" cstate="print"/>
          <a:srcRect/>
          <a:stretch>
            <a:fillRect/>
          </a:stretch>
        </p:blipFill>
        <p:spPr>
          <a:xfrm>
            <a:off x="179388" y="1700213"/>
            <a:ext cx="4581525" cy="3436937"/>
          </a:xfrm>
          <a:noFill/>
        </p:spPr>
      </p:pic>
      <p:sp>
        <p:nvSpPr>
          <p:cNvPr id="142341" name="Text Box 8"/>
          <p:cNvSpPr txBox="1">
            <a:spLocks noChangeArrowheads="1"/>
          </p:cNvSpPr>
          <p:nvPr/>
        </p:nvSpPr>
        <p:spPr bwMode="auto">
          <a:xfrm>
            <a:off x="5076825" y="1844675"/>
            <a:ext cx="3527425" cy="366713"/>
          </a:xfrm>
          <a:prstGeom prst="rect">
            <a:avLst/>
          </a:prstGeom>
          <a:noFill/>
          <a:ln w="9525">
            <a:noFill/>
            <a:miter lim="800000"/>
            <a:headEnd/>
            <a:tailEnd/>
          </a:ln>
        </p:spPr>
        <p:txBody>
          <a:bodyPr>
            <a:spAutoFit/>
          </a:bodyPr>
          <a:lstStyle/>
          <a:p>
            <a:pPr>
              <a:spcBef>
                <a:spcPct val="50000"/>
              </a:spcBef>
            </a:pPr>
            <a:endParaRPr lang="en-US"/>
          </a:p>
        </p:txBody>
      </p:sp>
      <p:sp>
        <p:nvSpPr>
          <p:cNvPr id="299017" name="Text Box 9"/>
          <p:cNvSpPr txBox="1">
            <a:spLocks noChangeArrowheads="1"/>
          </p:cNvSpPr>
          <p:nvPr/>
        </p:nvSpPr>
        <p:spPr bwMode="auto">
          <a:xfrm>
            <a:off x="5072063" y="2071688"/>
            <a:ext cx="3748087" cy="397033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Natural Earth's biological systems are slowly beginning to fail. </a:t>
            </a:r>
            <a:r>
              <a:rPr lang="en-GB" sz="2800" b="1" dirty="0" err="1">
                <a:solidFill>
                  <a:srgbClr val="FFC000"/>
                </a:solidFill>
                <a:effectLst>
                  <a:outerShdw blurRad="38100" dist="38100" dir="2700000" algn="tl">
                    <a:srgbClr val="000000"/>
                  </a:outerShdw>
                </a:effectLst>
              </a:rPr>
              <a:t>Rhizobacteria-endomycorrhizae</a:t>
            </a:r>
            <a:r>
              <a:rPr lang="en-GB" sz="2800" b="1" dirty="0">
                <a:solidFill>
                  <a:srgbClr val="FFC000"/>
                </a:solidFill>
                <a:effectLst>
                  <a:outerShdw blurRad="38100" dist="38100" dir="2700000" algn="tl">
                    <a:srgbClr val="000000"/>
                  </a:outerShdw>
                </a:effectLst>
              </a:rPr>
              <a:t>, (on the left)</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 critical microbial organism,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99013"/>
                                        </p:tgtEl>
                                        <p:attrNameLst>
                                          <p:attrName>style.visibility</p:attrName>
                                        </p:attrNameLst>
                                      </p:cBhvr>
                                      <p:to>
                                        <p:strVal val="visible"/>
                                      </p:to>
                                    </p:set>
                                    <p:animEffect transition="in" filter="circle(in)">
                                      <p:cBhvr>
                                        <p:cTn id="7" dur="2000"/>
                                        <p:tgtEl>
                                          <p:spTgt spid="29901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99017"/>
                                        </p:tgtEl>
                                        <p:attrNameLst>
                                          <p:attrName>style.visibility</p:attrName>
                                        </p:attrNameLst>
                                      </p:cBhvr>
                                      <p:to>
                                        <p:strVal val="visible"/>
                                      </p:to>
                                    </p:set>
                                    <p:anim calcmode="discrete" valueType="clr">
                                      <p:cBhvr override="childStyle">
                                        <p:cTn id="12" dur="80"/>
                                        <p:tgtEl>
                                          <p:spTgt spid="29901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99017"/>
                                        </p:tgtEl>
                                        <p:attrNameLst>
                                          <p:attrName>fillcolor</p:attrName>
                                        </p:attrNameLst>
                                      </p:cBhvr>
                                      <p:tavLst>
                                        <p:tav tm="0">
                                          <p:val>
                                            <p:clrVal>
                                              <a:schemeClr val="accent2"/>
                                            </p:clrVal>
                                          </p:val>
                                        </p:tav>
                                        <p:tav tm="50000">
                                          <p:val>
                                            <p:clrVal>
                                              <a:schemeClr val="hlink"/>
                                            </p:clrVal>
                                          </p:val>
                                        </p:tav>
                                      </p:tavLst>
                                    </p:anim>
                                    <p:set>
                                      <p:cBhvr>
                                        <p:cTn id="14" dur="80"/>
                                        <p:tgtEl>
                                          <p:spTgt spid="29901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017" grpId="0"/>
    </p:bld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err="1" smtClean="0">
                <a:solidFill>
                  <a:srgbClr val="FF0000"/>
                </a:solidFill>
              </a:rPr>
              <a:t>Chem</a:t>
            </a:r>
            <a:r>
              <a:rPr lang="en-GB" b="1" dirty="0" smtClean="0">
                <a:solidFill>
                  <a:srgbClr val="FF0000"/>
                </a:solidFill>
              </a:rPr>
              <a:t>-Trails </a:t>
            </a:r>
            <a:r>
              <a:rPr lang="en-GB" b="1" dirty="0" smtClean="0">
                <a:solidFill>
                  <a:srgbClr val="FFFF00"/>
                </a:solidFill>
              </a:rPr>
              <a:t>– Another Means</a:t>
            </a:r>
            <a:r>
              <a:rPr lang="en-GB" b="1" dirty="0" smtClean="0">
                <a:solidFill>
                  <a:srgbClr val="FF0000"/>
                </a:solidFill>
              </a:rPr>
              <a:t> Of Attack</a:t>
            </a:r>
            <a:endParaRPr lang="en-GB" dirty="0"/>
          </a:p>
        </p:txBody>
      </p:sp>
      <p:sp>
        <p:nvSpPr>
          <p:cNvPr id="4" name="Slide Number Placeholder 3"/>
          <p:cNvSpPr>
            <a:spLocks noGrp="1"/>
          </p:cNvSpPr>
          <p:nvPr>
            <p:ph type="sldNum" sz="quarter" idx="12"/>
          </p:nvPr>
        </p:nvSpPr>
        <p:spPr/>
        <p:txBody>
          <a:bodyPr/>
          <a:lstStyle/>
          <a:p>
            <a:pPr>
              <a:defRPr/>
            </a:pPr>
            <a:fld id="{2201A14F-AB79-4DC9-B029-A2168B23A019}" type="slidenum">
              <a:rPr lang="en-GB" smtClean="0"/>
              <a:pPr>
                <a:defRPr/>
              </a:pPr>
              <a:t>138</a:t>
            </a:fld>
            <a:endParaRPr lang="en-GB"/>
          </a:p>
        </p:txBody>
      </p:sp>
      <p:sp>
        <p:nvSpPr>
          <p:cNvPr id="6" name="TextBox 5"/>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FF0000"/>
                </a:solidFill>
                <a:effectLst>
                  <a:outerShdw blurRad="38100" dist="38100" dir="2700000" algn="tl">
                    <a:srgbClr val="000000"/>
                  </a:outerShdw>
                </a:effectLst>
              </a:rPr>
              <a:t>…. s slowly becoming extinct</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in soils due to Barium and </a:t>
            </a:r>
            <a:r>
              <a:rPr lang="en-GB" sz="2800" b="1" dirty="0" err="1">
                <a:solidFill>
                  <a:srgbClr val="00FFFF"/>
                </a:solidFill>
                <a:effectLst>
                  <a:outerShdw blurRad="38100" dist="38100" dir="2700000" algn="tl">
                    <a:srgbClr val="000000"/>
                  </a:outerShdw>
                </a:effectLst>
              </a:rPr>
              <a:t>Aluminum</a:t>
            </a:r>
            <a:r>
              <a:rPr lang="en-GB" sz="2800" b="1" dirty="0">
                <a:solidFill>
                  <a:srgbClr val="00FFFF"/>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heavy-metal toxicities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accumulating due to </a:t>
            </a:r>
            <a:r>
              <a:rPr lang="en-GB" sz="2800" b="1" dirty="0" err="1">
                <a:solidFill>
                  <a:srgbClr val="00FF00"/>
                </a:solidFill>
                <a:effectLst>
                  <a:outerShdw blurRad="38100" dist="38100" dir="2700000" algn="tl">
                    <a:srgbClr val="000000"/>
                  </a:outerShdw>
                </a:effectLst>
              </a:rPr>
              <a:t>Chem</a:t>
            </a:r>
            <a:r>
              <a:rPr lang="en-GB" sz="2800" b="1" dirty="0">
                <a:solidFill>
                  <a:srgbClr val="00FF00"/>
                </a:solidFill>
                <a:effectLst>
                  <a:outerShdw blurRad="38100" dist="38100" dir="2700000" algn="tl">
                    <a:srgbClr val="000000"/>
                  </a:outerShdw>
                </a:effectLst>
              </a:rPr>
              <a:t>-Trail spraying.</a:t>
            </a:r>
            <a:endParaRPr lang="en-GB" sz="2800" dirty="0">
              <a:solidFill>
                <a:srgbClr val="00FF00"/>
              </a:solidFill>
            </a:endParaRPr>
          </a:p>
        </p:txBody>
      </p:sp>
      <p:pic>
        <p:nvPicPr>
          <p:cNvPr id="449538" name="Picture 2" descr="http://www.devonbrand.co.uk/images/410.jpg"/>
          <p:cNvPicPr>
            <a:picLocks noChangeAspect="1" noChangeArrowheads="1"/>
          </p:cNvPicPr>
          <p:nvPr/>
        </p:nvPicPr>
        <p:blipFill>
          <a:blip r:embed="rId3" cstate="print"/>
          <a:srcRect/>
          <a:stretch>
            <a:fillRect/>
          </a:stretch>
        </p:blipFill>
        <p:spPr bwMode="auto">
          <a:xfrm>
            <a:off x="1643063" y="1571625"/>
            <a:ext cx="5643562" cy="3757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49538"/>
                                        </p:tgtEl>
                                        <p:attrNameLst>
                                          <p:attrName>style.visibility</p:attrName>
                                        </p:attrNameLst>
                                      </p:cBhvr>
                                      <p:to>
                                        <p:strVal val="visible"/>
                                      </p:to>
                                    </p:set>
                                    <p:animEffect transition="in" filter="circle(in)">
                                      <p:cBhvr>
                                        <p:cTn id="7" dur="2000"/>
                                        <p:tgtEl>
                                          <p:spTgt spid="4495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89836E4-E849-4BB6-825C-5FF25F5A0848}" type="slidenum">
              <a:rPr lang="en-GB"/>
              <a:pPr>
                <a:defRPr/>
              </a:pPr>
              <a:t>139</a:t>
            </a:fld>
            <a:endParaRPr lang="en-GB"/>
          </a:p>
        </p:txBody>
      </p:sp>
      <p:sp>
        <p:nvSpPr>
          <p:cNvPr id="64517" name="Rectangle 5"/>
          <p:cNvSpPr>
            <a:spLocks noGrp="1" noChangeArrowheads="1"/>
          </p:cNvSpPr>
          <p:nvPr>
            <p:ph type="title"/>
          </p:nvPr>
        </p:nvSpPr>
        <p:spPr/>
        <p:txBody>
          <a:bodyPr/>
          <a:lstStyle/>
          <a:p>
            <a:pPr eaLnBrk="1" hangingPunct="1">
              <a:defRPr/>
            </a:pPr>
            <a:r>
              <a:rPr lang="en-GB" sz="4000" b="1" smtClean="0">
                <a:solidFill>
                  <a:srgbClr val="FE3210"/>
                </a:solidFill>
              </a:rPr>
              <a:t>Chem Trails – </a:t>
            </a:r>
            <a:r>
              <a:rPr lang="en-GB" sz="4000" b="1" smtClean="0">
                <a:solidFill>
                  <a:srgbClr val="FFFF00"/>
                </a:solidFill>
              </a:rPr>
              <a:t>Spot The Difference</a:t>
            </a:r>
          </a:p>
        </p:txBody>
      </p:sp>
      <p:pic>
        <p:nvPicPr>
          <p:cNvPr id="64516" name="Picture 4" descr="Chem_Illegal"/>
          <p:cNvPicPr>
            <a:picLocks noGrp="1" noChangeAspect="1" noChangeArrowheads="1"/>
          </p:cNvPicPr>
          <p:nvPr>
            <p:ph idx="1"/>
          </p:nvPr>
        </p:nvPicPr>
        <p:blipFill>
          <a:blip r:embed="rId3" cstate="print"/>
          <a:srcRect/>
          <a:stretch>
            <a:fillRect/>
          </a:stretch>
        </p:blipFill>
        <p:spPr>
          <a:xfrm>
            <a:off x="0" y="1430338"/>
            <a:ext cx="9144000" cy="5427662"/>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4516"/>
                                        </p:tgtEl>
                                        <p:attrNameLst>
                                          <p:attrName>style.visibility</p:attrName>
                                        </p:attrNameLst>
                                      </p:cBhvr>
                                      <p:to>
                                        <p:strVal val="visible"/>
                                      </p:to>
                                    </p:set>
                                    <p:animEffect transition="in" filter="circle(in)">
                                      <p:cBhvr>
                                        <p:cTn id="7" dur="2000"/>
                                        <p:tgtEl>
                                          <p:spTgt spid="645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The Socialist Wolves In </a:t>
            </a:r>
            <a:r>
              <a:rPr lang="en-GB" b="1" dirty="0" smtClean="0">
                <a:solidFill>
                  <a:srgbClr val="FFFF00"/>
                </a:solidFill>
              </a:rPr>
              <a:t>Sheep’s Clothing</a:t>
            </a:r>
            <a:endParaRPr lang="en-GB" dirty="0"/>
          </a:p>
        </p:txBody>
      </p:sp>
      <p:sp>
        <p:nvSpPr>
          <p:cNvPr id="4" name="Slide Number Placeholder 3"/>
          <p:cNvSpPr>
            <a:spLocks noGrp="1"/>
          </p:cNvSpPr>
          <p:nvPr>
            <p:ph type="sldNum" sz="quarter" idx="12"/>
          </p:nvPr>
        </p:nvSpPr>
        <p:spPr/>
        <p:txBody>
          <a:bodyPr/>
          <a:lstStyle/>
          <a:p>
            <a:pPr>
              <a:defRPr/>
            </a:pPr>
            <a:fld id="{2FDE0998-6538-4011-95BE-6BF8DF7E8F87}" type="slidenum">
              <a:rPr lang="en-GB" smtClean="0"/>
              <a:pPr>
                <a:defRPr/>
              </a:pPr>
              <a:t>14</a:t>
            </a:fld>
            <a:endParaRPr lang="en-GB"/>
          </a:p>
        </p:txBody>
      </p:sp>
      <p:sp>
        <p:nvSpPr>
          <p:cNvPr id="5" name="TextBox 4"/>
          <p:cNvSpPr txBox="1"/>
          <p:nvPr/>
        </p:nvSpPr>
        <p:spPr>
          <a:xfrm>
            <a:off x="4286250" y="1595438"/>
            <a:ext cx="4500563" cy="5262562"/>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We saw also how when the East India Company came to an end, </a:t>
            </a:r>
            <a:r>
              <a:rPr lang="en-GB" sz="2800" b="1" dirty="0">
                <a:solidFill>
                  <a:srgbClr val="FF0000"/>
                </a:solidFill>
                <a:effectLst>
                  <a:outerShdw blurRad="38100" dist="38100" dir="2700000" algn="tl">
                    <a:srgbClr val="000000"/>
                  </a:outerShdw>
                </a:effectLst>
              </a:rPr>
              <a:t>The London Money Power sought to regain influence  through covert means –</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this would be achieved by setting up the </a:t>
            </a:r>
            <a:r>
              <a:rPr lang="en-GB" sz="2800" b="1" dirty="0" err="1">
                <a:solidFill>
                  <a:srgbClr val="FF0000"/>
                </a:solidFill>
                <a:effectLst>
                  <a:outerShdw blurRad="38100" dist="38100" dir="2700000" algn="tl">
                    <a:srgbClr val="000000"/>
                  </a:outerShdw>
                </a:effectLst>
              </a:rPr>
              <a:t>Fabian</a:t>
            </a:r>
            <a:r>
              <a:rPr lang="en-GB" sz="2800" b="1" dirty="0">
                <a:solidFill>
                  <a:srgbClr val="FF0000"/>
                </a:solidFill>
                <a:effectLst>
                  <a:outerShdw blurRad="38100" dist="38100" dir="2700000" algn="tl">
                    <a:srgbClr val="000000"/>
                  </a:outerShdw>
                </a:effectLst>
              </a:rPr>
              <a:t> Society</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with their very appropriate logo</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of a wolf in sheep’s clothing</a:t>
            </a:r>
            <a:endParaRPr lang="en-GB" sz="2800" dirty="0"/>
          </a:p>
        </p:txBody>
      </p:sp>
      <p:pic>
        <p:nvPicPr>
          <p:cNvPr id="250882" name="Picture 2" descr="http://www.columbia.edu/cu/alumni/Magazine/Fall2006/images/East-India.jpg"/>
          <p:cNvPicPr>
            <a:picLocks noChangeAspect="1" noChangeArrowheads="1"/>
          </p:cNvPicPr>
          <p:nvPr/>
        </p:nvPicPr>
        <p:blipFill>
          <a:blip r:embed="rId3" cstate="print"/>
          <a:srcRect/>
          <a:stretch>
            <a:fillRect/>
          </a:stretch>
        </p:blipFill>
        <p:spPr bwMode="auto">
          <a:xfrm>
            <a:off x="285750" y="1928813"/>
            <a:ext cx="3924300" cy="2895600"/>
          </a:xfrm>
          <a:prstGeom prst="rect">
            <a:avLst/>
          </a:prstGeom>
          <a:noFill/>
          <a:ln w="9525">
            <a:noFill/>
            <a:miter lim="800000"/>
            <a:headEnd/>
            <a:tailEnd/>
          </a:ln>
        </p:spPr>
      </p:pic>
      <p:sp>
        <p:nvSpPr>
          <p:cNvPr id="7" name="TextBox 6"/>
          <p:cNvSpPr txBox="1"/>
          <p:nvPr/>
        </p:nvSpPr>
        <p:spPr>
          <a:xfrm>
            <a:off x="285750" y="4929188"/>
            <a:ext cx="3714750" cy="1754187"/>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Soldiers of The East India Company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0882"/>
                                        </p:tgtEl>
                                        <p:attrNameLst>
                                          <p:attrName>style.visibility</p:attrName>
                                        </p:attrNameLst>
                                      </p:cBhvr>
                                      <p:to>
                                        <p:strVal val="visible"/>
                                      </p:to>
                                    </p:set>
                                    <p:animEffect transition="in" filter="circle(in)">
                                      <p:cBhvr>
                                        <p:cTn id="7" dur="2000"/>
                                        <p:tgtEl>
                                          <p:spTgt spid="2508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777268E-DE37-4DD5-B523-88A6E80FC544}" type="slidenum">
              <a:rPr lang="en-GB"/>
              <a:pPr>
                <a:defRPr/>
              </a:pPr>
              <a:t>140</a:t>
            </a:fld>
            <a:endParaRPr lang="en-GB"/>
          </a:p>
        </p:txBody>
      </p:sp>
      <p:sp>
        <p:nvSpPr>
          <p:cNvPr id="16389" name="Rectangle 5"/>
          <p:cNvSpPr>
            <a:spLocks noGrp="1" noChangeArrowheads="1"/>
          </p:cNvSpPr>
          <p:nvPr>
            <p:ph type="title"/>
          </p:nvPr>
        </p:nvSpPr>
        <p:spPr/>
        <p:txBody>
          <a:bodyPr/>
          <a:lstStyle/>
          <a:p>
            <a:pPr eaLnBrk="1" hangingPunct="1">
              <a:defRPr/>
            </a:pPr>
            <a:r>
              <a:rPr lang="en-GB" sz="4000" b="1" smtClean="0">
                <a:solidFill>
                  <a:srgbClr val="FE3210"/>
                </a:solidFill>
              </a:rPr>
              <a:t>Chem Trails – </a:t>
            </a:r>
            <a:r>
              <a:rPr lang="en-GB" sz="4000" b="1" smtClean="0">
                <a:solidFill>
                  <a:srgbClr val="FFFF00"/>
                </a:solidFill>
              </a:rPr>
              <a:t>Nowadays A Frequent</a:t>
            </a:r>
            <a:r>
              <a:rPr lang="en-GB" sz="4000" b="1" smtClean="0">
                <a:solidFill>
                  <a:srgbClr val="FE3210"/>
                </a:solidFill>
              </a:rPr>
              <a:t> Sight</a:t>
            </a:r>
          </a:p>
        </p:txBody>
      </p:sp>
      <p:pic>
        <p:nvPicPr>
          <p:cNvPr id="16388" name="Picture 4" descr="Chemtrails"/>
          <p:cNvPicPr>
            <a:picLocks noGrp="1" noChangeAspect="1" noChangeArrowheads="1"/>
          </p:cNvPicPr>
          <p:nvPr>
            <p:ph idx="1"/>
          </p:nvPr>
        </p:nvPicPr>
        <p:blipFill>
          <a:blip r:embed="rId3" cstate="print"/>
          <a:srcRect/>
          <a:stretch>
            <a:fillRect/>
          </a:stretch>
        </p:blipFill>
        <p:spPr>
          <a:xfrm>
            <a:off x="1143000" y="1428750"/>
            <a:ext cx="6858000" cy="3378200"/>
          </a:xfrm>
          <a:noFill/>
        </p:spPr>
      </p:pic>
      <p:sp>
        <p:nvSpPr>
          <p:cNvPr id="16392" name="Text Box 8"/>
          <p:cNvSpPr txBox="1">
            <a:spLocks noChangeArrowheads="1"/>
          </p:cNvSpPr>
          <p:nvPr/>
        </p:nvSpPr>
        <p:spPr bwMode="auto">
          <a:xfrm>
            <a:off x="0" y="5057775"/>
            <a:ext cx="9144000" cy="180022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0000"/>
                </a:solidFill>
                <a:effectLst>
                  <a:outerShdw blurRad="38100" dist="38100" dir="2700000" algn="tl">
                    <a:srgbClr val="000000"/>
                  </a:outerShdw>
                </a:effectLst>
              </a:rPr>
              <a:t>Noxious chemicals and diseases  </a:t>
            </a:r>
            <a:r>
              <a:rPr lang="en-GB" sz="2800" b="1" dirty="0">
                <a:solidFill>
                  <a:srgbClr val="00FF00"/>
                </a:solidFill>
                <a:effectLst>
                  <a:outerShdw blurRad="38100" dist="38100" dir="2700000" algn="tl">
                    <a:srgbClr val="000000"/>
                  </a:outerShdw>
                </a:effectLst>
              </a:rPr>
              <a:t>spread by aircraft – these cause more illness</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than the so-called “Environmental Factors” trotted out by the </a:t>
            </a:r>
            <a:r>
              <a:rPr lang="en-GB" sz="2800" b="1" dirty="0">
                <a:solidFill>
                  <a:srgbClr val="FF0000"/>
                </a:solidFill>
                <a:effectLst>
                  <a:outerShdw blurRad="38100" dist="38100" dir="2700000" algn="tl">
                    <a:srgbClr val="000000"/>
                  </a:outerShdw>
                </a:effectLst>
              </a:rPr>
              <a:t>controlled media.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8"/>
                                        </p:tgtEl>
                                        <p:attrNameLst>
                                          <p:attrName>style.visibility</p:attrName>
                                        </p:attrNameLst>
                                      </p:cBhvr>
                                      <p:to>
                                        <p:strVal val="visible"/>
                                      </p:to>
                                    </p:set>
                                    <p:animEffect transition="in" filter="circle(in)">
                                      <p:cBhvr>
                                        <p:cTn id="7" dur="2000"/>
                                        <p:tgtEl>
                                          <p:spTgt spid="1638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392"/>
                                        </p:tgtEl>
                                        <p:attrNameLst>
                                          <p:attrName>style.visibility</p:attrName>
                                        </p:attrNameLst>
                                      </p:cBhvr>
                                      <p:to>
                                        <p:strVal val="visible"/>
                                      </p:to>
                                    </p:set>
                                    <p:anim calcmode="lin" valueType="num">
                                      <p:cBhvr additive="base">
                                        <p:cTn id="12" dur="500" fill="hold"/>
                                        <p:tgtEl>
                                          <p:spTgt spid="16392"/>
                                        </p:tgtEl>
                                        <p:attrNameLst>
                                          <p:attrName>ppt_x</p:attrName>
                                        </p:attrNameLst>
                                      </p:cBhvr>
                                      <p:tavLst>
                                        <p:tav tm="0">
                                          <p:val>
                                            <p:strVal val="#ppt_x"/>
                                          </p:val>
                                        </p:tav>
                                        <p:tav tm="100000">
                                          <p:val>
                                            <p:strVal val="#ppt_x"/>
                                          </p:val>
                                        </p:tav>
                                      </p:tavLst>
                                    </p:anim>
                                    <p:anim calcmode="lin" valueType="num">
                                      <p:cBhvr additive="base">
                                        <p:cTn id="13" dur="500" fill="hold"/>
                                        <p:tgtEl>
                                          <p:spTgt spid="1639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BBE1120-2F82-4B80-8BE8-3B15D2F7A4D6}" type="slidenum">
              <a:rPr lang="en-GB"/>
              <a:pPr>
                <a:defRPr/>
              </a:pPr>
              <a:t>141</a:t>
            </a:fld>
            <a:endParaRPr lang="en-GB"/>
          </a:p>
        </p:txBody>
      </p:sp>
      <p:sp>
        <p:nvSpPr>
          <p:cNvPr id="355330" name="Rectangle 2"/>
          <p:cNvSpPr>
            <a:spLocks noGrp="1" noChangeArrowheads="1"/>
          </p:cNvSpPr>
          <p:nvPr>
            <p:ph type="title"/>
          </p:nvPr>
        </p:nvSpPr>
        <p:spPr/>
        <p:txBody>
          <a:bodyPr/>
          <a:lstStyle/>
          <a:p>
            <a:pPr eaLnBrk="1" hangingPunct="1">
              <a:defRPr/>
            </a:pPr>
            <a:r>
              <a:rPr lang="en-GB" b="1" smtClean="0">
                <a:solidFill>
                  <a:srgbClr val="FF0000"/>
                </a:solidFill>
              </a:rPr>
              <a:t>Gog’s Chem-Trails</a:t>
            </a:r>
          </a:p>
        </p:txBody>
      </p:sp>
      <p:pic>
        <p:nvPicPr>
          <p:cNvPr id="355331" name="Picture 3" descr="master_dees"/>
          <p:cNvPicPr>
            <a:picLocks noGrp="1" noChangeAspect="1" noChangeArrowheads="1"/>
          </p:cNvPicPr>
          <p:nvPr>
            <p:ph idx="1"/>
          </p:nvPr>
        </p:nvPicPr>
        <p:blipFill>
          <a:blip r:embed="rId3" cstate="print"/>
          <a:srcRect b="2777"/>
          <a:stretch>
            <a:fillRect/>
          </a:stretch>
        </p:blipFill>
        <p:spPr>
          <a:xfrm>
            <a:off x="250825" y="1412875"/>
            <a:ext cx="4872038" cy="5111750"/>
          </a:xfrm>
          <a:noFill/>
        </p:spPr>
      </p:pic>
      <p:sp>
        <p:nvSpPr>
          <p:cNvPr id="355332" name="Text Box 4"/>
          <p:cNvSpPr txBox="1">
            <a:spLocks noChangeArrowheads="1"/>
          </p:cNvSpPr>
          <p:nvPr/>
        </p:nvSpPr>
        <p:spPr bwMode="auto">
          <a:xfrm>
            <a:off x="5364163" y="1557338"/>
            <a:ext cx="3529012" cy="350837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33CC"/>
                </a:solidFill>
                <a:effectLst>
                  <a:outerShdw blurRad="38100" dist="38100" dir="2700000" algn="tl">
                    <a:srgbClr val="000000"/>
                  </a:outerShdw>
                </a:effectLst>
              </a:rPr>
              <a:t>The cartoon left illustrates the devastating affect </a:t>
            </a:r>
            <a:r>
              <a:rPr lang="en-GB" sz="2800" b="1" dirty="0" err="1">
                <a:solidFill>
                  <a:srgbClr val="FF33CC"/>
                </a:solidFill>
                <a:effectLst>
                  <a:outerShdw blurRad="38100" dist="38100" dir="2700000" algn="tl">
                    <a:srgbClr val="000000"/>
                  </a:outerShdw>
                </a:effectLst>
              </a:rPr>
              <a:t>chem</a:t>
            </a:r>
            <a:r>
              <a:rPr lang="en-GB" sz="2800" b="1" dirty="0">
                <a:solidFill>
                  <a:srgbClr val="FF33CC"/>
                </a:solidFill>
                <a:effectLst>
                  <a:outerShdw blurRad="38100" dist="38100" dir="2700000" algn="tl">
                    <a:srgbClr val="000000"/>
                  </a:outerShdw>
                </a:effectLst>
              </a:rPr>
              <a:t>-trails have on the population </a:t>
            </a:r>
            <a:r>
              <a:rPr lang="en-GB" sz="2800" b="1" dirty="0">
                <a:solidFill>
                  <a:srgbClr val="00FF00"/>
                </a:solidFill>
                <a:effectLst>
                  <a:outerShdw blurRad="38100" dist="38100" dir="2700000" algn="tl">
                    <a:srgbClr val="000000"/>
                  </a:outerShdw>
                </a:effectLst>
              </a:rPr>
              <a:t>– all part of the plan to eliminate the white race.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5331"/>
                                        </p:tgtEl>
                                        <p:attrNameLst>
                                          <p:attrName>style.visibility</p:attrName>
                                        </p:attrNameLst>
                                      </p:cBhvr>
                                      <p:to>
                                        <p:strVal val="visible"/>
                                      </p:to>
                                    </p:set>
                                    <p:animEffect transition="in" filter="circle(in)">
                                      <p:cBhvr>
                                        <p:cTn id="7" dur="2000"/>
                                        <p:tgtEl>
                                          <p:spTgt spid="35533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355332">
                                            <p:txEl>
                                              <p:pRg st="0" end="0"/>
                                            </p:txEl>
                                          </p:spTgt>
                                        </p:tgtEl>
                                        <p:attrNameLst>
                                          <p:attrName>style.visibility</p:attrName>
                                        </p:attrNameLst>
                                      </p:cBhvr>
                                      <p:to>
                                        <p:strVal val="visible"/>
                                      </p:to>
                                    </p:set>
                                    <p:anim calcmode="discrete" valueType="clr">
                                      <p:cBhvr override="childStyle">
                                        <p:cTn id="12" dur="80"/>
                                        <p:tgtEl>
                                          <p:spTgt spid="35533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55332">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35533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3300"/>
                </a:solidFill>
              </a:rPr>
              <a:t>Capital Building – </a:t>
            </a:r>
            <a:r>
              <a:rPr lang="en-GB" b="1" dirty="0" smtClean="0">
                <a:solidFill>
                  <a:srgbClr val="FFFF00"/>
                </a:solidFill>
              </a:rPr>
              <a:t>Dome Of The Rotunda</a:t>
            </a:r>
            <a:r>
              <a:rPr lang="en-GB" b="1" dirty="0" smtClean="0">
                <a:solidFill>
                  <a:srgbClr val="FF3300"/>
                </a:solidFill>
              </a:rPr>
              <a:t> - Washington</a:t>
            </a:r>
            <a:endParaRPr lang="en-GB" dirty="0"/>
          </a:p>
        </p:txBody>
      </p:sp>
      <p:sp>
        <p:nvSpPr>
          <p:cNvPr id="4" name="Slide Number Placeholder 3"/>
          <p:cNvSpPr>
            <a:spLocks noGrp="1"/>
          </p:cNvSpPr>
          <p:nvPr>
            <p:ph type="sldNum" sz="quarter" idx="12"/>
          </p:nvPr>
        </p:nvSpPr>
        <p:spPr/>
        <p:txBody>
          <a:bodyPr/>
          <a:lstStyle/>
          <a:p>
            <a:pPr>
              <a:defRPr/>
            </a:pPr>
            <a:fld id="{E153B3B2-1763-4DC2-8AB2-A694055FF4E4}" type="slidenum">
              <a:rPr lang="en-GB" smtClean="0"/>
              <a:pPr>
                <a:defRPr/>
              </a:pPr>
              <a:t>142</a:t>
            </a:fld>
            <a:endParaRPr lang="en-GB"/>
          </a:p>
        </p:txBody>
      </p:sp>
      <p:pic>
        <p:nvPicPr>
          <p:cNvPr id="6" name="Picture 3" descr="Medical-Angel-Paying-Off-Po"/>
          <p:cNvPicPr>
            <a:picLocks noChangeAspect="1" noChangeArrowheads="1"/>
          </p:cNvPicPr>
          <p:nvPr/>
        </p:nvPicPr>
        <p:blipFill>
          <a:blip r:embed="rId3" cstate="print">
            <a:lum bright="-10000" contrast="30000"/>
          </a:blip>
          <a:srcRect/>
          <a:stretch>
            <a:fillRect/>
          </a:stretch>
        </p:blipFill>
        <p:spPr bwMode="auto">
          <a:xfrm>
            <a:off x="428625" y="1571625"/>
            <a:ext cx="4500563" cy="2960688"/>
          </a:xfrm>
          <a:prstGeom prst="rect">
            <a:avLst/>
          </a:prstGeom>
          <a:noFill/>
          <a:ln w="9525">
            <a:noFill/>
            <a:miter lim="800000"/>
            <a:headEnd/>
            <a:tailEnd/>
          </a:ln>
        </p:spPr>
      </p:pic>
      <p:sp>
        <p:nvSpPr>
          <p:cNvPr id="7" name="TextBox 6"/>
          <p:cNvSpPr txBox="1"/>
          <p:nvPr/>
        </p:nvSpPr>
        <p:spPr>
          <a:xfrm>
            <a:off x="5143500" y="1428750"/>
            <a:ext cx="4000500" cy="5540375"/>
          </a:xfrm>
          <a:prstGeom prst="rect">
            <a:avLst/>
          </a:prstGeom>
          <a:noFill/>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rPr>
              <a:t>Painting shows an angelic creature Bearing the medical insignia</a:t>
            </a:r>
            <a:r>
              <a:rPr lang="en-GB" sz="2800" b="1" dirty="0">
                <a:solidFill>
                  <a:srgbClr val="FF33CC"/>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(with snakes!) in her right hand</a:t>
            </a:r>
            <a:r>
              <a:rPr lang="en-GB" sz="2800" b="1" dirty="0">
                <a:solidFill>
                  <a:srgbClr val="FF33CC"/>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and a bag full of money in her left. She is placing a bag full of money </a:t>
            </a:r>
            <a:r>
              <a:rPr lang="en-GB" sz="2800" b="1" dirty="0">
                <a:solidFill>
                  <a:srgbClr val="00FF00"/>
                </a:solidFill>
                <a:effectLst>
                  <a:outerShdw blurRad="38100" dist="38100" dir="2700000" algn="tl">
                    <a:srgbClr val="000000"/>
                  </a:outerShdw>
                </a:effectLst>
              </a:rPr>
              <a:t>as a bribe upon the desk of politicians in the act of writing legislation.</a:t>
            </a:r>
          </a:p>
          <a:p>
            <a:pPr>
              <a:defRPr/>
            </a:pPr>
            <a:endParaRPr lang="en-GB" dirty="0">
              <a:solidFill>
                <a:srgbClr val="00FF00"/>
              </a:solidFill>
            </a:endParaRPr>
          </a:p>
        </p:txBody>
      </p:sp>
      <p:sp>
        <p:nvSpPr>
          <p:cNvPr id="8" name="TextBox 7"/>
          <p:cNvSpPr txBox="1"/>
          <p:nvPr/>
        </p:nvSpPr>
        <p:spPr>
          <a:xfrm>
            <a:off x="428625" y="4643438"/>
            <a:ext cx="4357688" cy="203200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rPr>
              <a:t>Painted by </a:t>
            </a:r>
            <a:r>
              <a:rPr lang="en-GB" sz="3600" b="1" dirty="0" err="1">
                <a:solidFill>
                  <a:srgbClr val="FFFF00"/>
                </a:solidFill>
                <a:effectLst>
                  <a:outerShdw blurRad="38100" dist="38100" dir="2700000" algn="tl">
                    <a:srgbClr val="000000"/>
                  </a:outerShdw>
                </a:effectLst>
              </a:rPr>
              <a:t>Constantino</a:t>
            </a:r>
            <a:r>
              <a:rPr lang="en-GB" sz="3600" b="1" dirty="0">
                <a:solidFill>
                  <a:srgbClr val="FFFF00"/>
                </a:solidFill>
                <a:effectLst>
                  <a:outerShdw blurRad="38100" dist="38100" dir="2700000" algn="tl">
                    <a:srgbClr val="000000"/>
                  </a:outerShdw>
                </a:effectLst>
              </a:rPr>
              <a:t> </a:t>
            </a:r>
            <a:r>
              <a:rPr lang="en-GB" sz="3600" b="1" dirty="0" err="1">
                <a:solidFill>
                  <a:srgbClr val="FFFF00"/>
                </a:solidFill>
                <a:effectLst>
                  <a:outerShdw blurRad="38100" dist="38100" dir="2700000" algn="tl">
                    <a:srgbClr val="000000"/>
                  </a:outerShdw>
                </a:effectLst>
              </a:rPr>
              <a:t>Brumidi</a:t>
            </a:r>
            <a:endParaRPr lang="en-GB" sz="3600" b="1" dirty="0">
              <a:solidFill>
                <a:srgbClr val="FFFF00"/>
              </a:solidFill>
              <a:effectLst>
                <a:outerShdw blurRad="38100" dist="38100" dir="2700000" algn="tl">
                  <a:srgbClr val="000000"/>
                </a:outerShdw>
              </a:effectLst>
            </a:endParaRPr>
          </a:p>
          <a:p>
            <a:pPr algn="ct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FEB1D910-D066-4166-A971-6BDB4372D7DB}" type="slidenum">
              <a:rPr lang="en-GB"/>
              <a:pPr>
                <a:defRPr/>
              </a:pPr>
              <a:t>143</a:t>
            </a:fld>
            <a:endParaRPr lang="en-GB"/>
          </a:p>
        </p:txBody>
      </p:sp>
      <p:sp>
        <p:nvSpPr>
          <p:cNvPr id="361474" name="Rectangle 2"/>
          <p:cNvSpPr>
            <a:spLocks noGrp="1" noChangeArrowheads="1"/>
          </p:cNvSpPr>
          <p:nvPr>
            <p:ph type="title"/>
          </p:nvPr>
        </p:nvSpPr>
        <p:spPr/>
        <p:txBody>
          <a:bodyPr/>
          <a:lstStyle/>
          <a:p>
            <a:pPr eaLnBrk="1" hangingPunct="1">
              <a:defRPr/>
            </a:pPr>
            <a:r>
              <a:rPr lang="en-GB" b="1" dirty="0" smtClean="0">
                <a:solidFill>
                  <a:srgbClr val="FF0000"/>
                </a:solidFill>
              </a:rPr>
              <a:t>Gog – Murders With Drugs</a:t>
            </a:r>
          </a:p>
        </p:txBody>
      </p:sp>
      <p:pic>
        <p:nvPicPr>
          <p:cNvPr id="361475" name="Picture 3" descr="http://photos1.blogger.com/x/blogger/3483/716/400/361588/j-zyprexa-1.jpg">
            <a:hlinkClick r:id="rId3"/>
          </p:cNvPr>
          <p:cNvPicPr>
            <a:picLocks noGrp="1" noChangeAspect="1" noChangeArrowheads="1"/>
          </p:cNvPicPr>
          <p:nvPr>
            <p:ph idx="1"/>
          </p:nvPr>
        </p:nvPicPr>
        <p:blipFill>
          <a:blip r:embed="rId4" r:link="rId5" cstate="print"/>
          <a:srcRect/>
          <a:stretch>
            <a:fillRect/>
          </a:stretch>
        </p:blipFill>
        <p:spPr>
          <a:xfrm>
            <a:off x="395288" y="1557338"/>
            <a:ext cx="2265362" cy="4495800"/>
          </a:xfrm>
        </p:spPr>
      </p:pic>
      <p:sp>
        <p:nvSpPr>
          <p:cNvPr id="361476" name="Text Box 4"/>
          <p:cNvSpPr txBox="1">
            <a:spLocks noChangeArrowheads="1"/>
          </p:cNvSpPr>
          <p:nvPr/>
        </p:nvSpPr>
        <p:spPr bwMode="auto">
          <a:xfrm>
            <a:off x="2987675" y="1268413"/>
            <a:ext cx="5940425" cy="1373187"/>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00FFFF"/>
                </a:solidFill>
                <a:effectLst>
                  <a:outerShdw blurRad="38100" dist="38100" dir="2700000" algn="tl">
                    <a:srgbClr val="000000"/>
                  </a:outerShdw>
                </a:effectLst>
              </a:rPr>
              <a:t>Eli Lilly </a:t>
            </a:r>
            <a:r>
              <a:rPr lang="en-GB" sz="2800" b="1" dirty="0" err="1">
                <a:solidFill>
                  <a:srgbClr val="00FFFF"/>
                </a:solidFill>
                <a:effectLst>
                  <a:outerShdw blurRad="38100" dist="38100" dir="2700000" algn="tl">
                    <a:srgbClr val="000000"/>
                  </a:outerShdw>
                </a:effectLst>
              </a:rPr>
              <a:t>Knowlingly</a:t>
            </a:r>
            <a:r>
              <a:rPr lang="en-GB" sz="2800" b="1" dirty="0">
                <a:solidFill>
                  <a:srgbClr val="00FFFF"/>
                </a:solidFill>
                <a:effectLst>
                  <a:outerShdw blurRad="38100" dist="38100" dir="2700000" algn="tl">
                    <a:srgbClr val="000000"/>
                  </a:outerShdw>
                </a:effectLst>
              </a:rPr>
              <a:t> Committing Murder, downloadable Company Documents Show </a:t>
            </a:r>
          </a:p>
        </p:txBody>
      </p:sp>
      <p:sp>
        <p:nvSpPr>
          <p:cNvPr id="361477" name="Text Box 5"/>
          <p:cNvSpPr txBox="1">
            <a:spLocks noChangeArrowheads="1"/>
          </p:cNvSpPr>
          <p:nvPr/>
        </p:nvSpPr>
        <p:spPr bwMode="auto">
          <a:xfrm>
            <a:off x="2916238" y="2857500"/>
            <a:ext cx="6227762" cy="3540125"/>
          </a:xfrm>
          <a:prstGeom prst="rect">
            <a:avLst/>
          </a:prstGeom>
          <a:noFill/>
          <a:ln w="9525">
            <a:noFill/>
            <a:miter lim="800000"/>
            <a:headEnd/>
            <a:tailEnd/>
          </a:ln>
          <a:effectLst/>
        </p:spPr>
        <p:txBody>
          <a:bodyPr>
            <a:spAutoFit/>
          </a:bodyPr>
          <a:lstStyle/>
          <a:p>
            <a:pPr>
              <a:spcBef>
                <a:spcPct val="50000"/>
              </a:spcBef>
              <a:defRPr/>
            </a:pPr>
            <a:r>
              <a:rPr lang="en-US" sz="2800" b="1" dirty="0">
                <a:solidFill>
                  <a:srgbClr val="FF33CC"/>
                </a:solidFill>
                <a:effectLst>
                  <a:outerShdw blurRad="38100" dist="38100" dir="2700000" algn="tl">
                    <a:srgbClr val="000000"/>
                  </a:outerShdw>
                </a:effectLst>
              </a:rPr>
              <a:t>Ted </a:t>
            </a:r>
            <a:r>
              <a:rPr lang="en-US" sz="2800" b="1" dirty="0" err="1">
                <a:solidFill>
                  <a:srgbClr val="FF33CC"/>
                </a:solidFill>
                <a:effectLst>
                  <a:outerShdw blurRad="38100" dist="38100" dir="2700000" algn="tl">
                    <a:srgbClr val="000000"/>
                  </a:outerShdw>
                </a:effectLst>
              </a:rPr>
              <a:t>Chabasinksi</a:t>
            </a:r>
            <a:r>
              <a:rPr lang="en-US" sz="2800" b="1" dirty="0">
                <a:solidFill>
                  <a:srgbClr val="FF33CC"/>
                </a:solidFill>
                <a:effectLst>
                  <a:outerShdw blurRad="38100" dist="38100" dir="2700000" algn="tl">
                    <a:srgbClr val="000000"/>
                  </a:outerShdw>
                </a:effectLst>
              </a:rPr>
              <a:t>, commented that, "I'm an attorney, </a:t>
            </a:r>
            <a:r>
              <a:rPr lang="en-US" sz="2800" b="1" dirty="0">
                <a:solidFill>
                  <a:srgbClr val="FFC000"/>
                </a:solidFill>
                <a:effectLst>
                  <a:outerShdw blurRad="38100" dist="38100" dir="2700000" algn="tl">
                    <a:srgbClr val="000000"/>
                  </a:outerShdw>
                </a:effectLst>
              </a:rPr>
              <a:t>and I think the reason Lilly is panicking is that these documents literally show a conspiracy to commit murder. </a:t>
            </a:r>
            <a:r>
              <a:rPr lang="en-US" sz="2800" b="1" dirty="0">
                <a:solidFill>
                  <a:srgbClr val="00FF00"/>
                </a:solidFill>
                <a:effectLst>
                  <a:outerShdw blurRad="38100" dist="38100" dir="2700000" algn="tl">
                    <a:srgbClr val="000000"/>
                  </a:outerShdw>
                </a:effectLst>
              </a:rPr>
              <a:t>People talk about how these documents show that Lilly committed fraud. </a:t>
            </a:r>
            <a:endParaRPr lang="en-GB" sz="2800" b="1" dirty="0">
              <a:solidFill>
                <a:srgbClr val="00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1475"/>
                                        </p:tgtEl>
                                        <p:attrNameLst>
                                          <p:attrName>style.visibility</p:attrName>
                                        </p:attrNameLst>
                                      </p:cBhvr>
                                      <p:to>
                                        <p:strVal val="visible"/>
                                      </p:to>
                                    </p:set>
                                    <p:animEffect transition="in" filter="circle(in)">
                                      <p:cBhvr>
                                        <p:cTn id="7" dur="2000"/>
                                        <p:tgtEl>
                                          <p:spTgt spid="36147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61476"/>
                                        </p:tgtEl>
                                        <p:attrNameLst>
                                          <p:attrName>style.visibility</p:attrName>
                                        </p:attrNameLst>
                                      </p:cBhvr>
                                      <p:to>
                                        <p:strVal val="visible"/>
                                      </p:to>
                                    </p:set>
                                    <p:anim calcmode="discrete" valueType="clr">
                                      <p:cBhvr override="childStyle">
                                        <p:cTn id="12" dur="80"/>
                                        <p:tgtEl>
                                          <p:spTgt spid="36147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61476"/>
                                        </p:tgtEl>
                                        <p:attrNameLst>
                                          <p:attrName>fillcolor</p:attrName>
                                        </p:attrNameLst>
                                      </p:cBhvr>
                                      <p:tavLst>
                                        <p:tav tm="0">
                                          <p:val>
                                            <p:clrVal>
                                              <a:schemeClr val="accent2"/>
                                            </p:clrVal>
                                          </p:val>
                                        </p:tav>
                                        <p:tav tm="50000">
                                          <p:val>
                                            <p:clrVal>
                                              <a:schemeClr val="hlink"/>
                                            </p:clrVal>
                                          </p:val>
                                        </p:tav>
                                      </p:tavLst>
                                    </p:anim>
                                    <p:set>
                                      <p:cBhvr>
                                        <p:cTn id="14" dur="80"/>
                                        <p:tgtEl>
                                          <p:spTgt spid="36147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61477"/>
                                        </p:tgtEl>
                                        <p:attrNameLst>
                                          <p:attrName>style.visibility</p:attrName>
                                        </p:attrNameLst>
                                      </p:cBhvr>
                                      <p:to>
                                        <p:strVal val="visible"/>
                                      </p:to>
                                    </p:set>
                                    <p:anim calcmode="discrete" valueType="clr">
                                      <p:cBhvr override="childStyle">
                                        <p:cTn id="19" dur="80"/>
                                        <p:tgtEl>
                                          <p:spTgt spid="361477"/>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61477"/>
                                        </p:tgtEl>
                                        <p:attrNameLst>
                                          <p:attrName>fillcolor</p:attrName>
                                        </p:attrNameLst>
                                      </p:cBhvr>
                                      <p:tavLst>
                                        <p:tav tm="0">
                                          <p:val>
                                            <p:clrVal>
                                              <a:schemeClr val="accent2"/>
                                            </p:clrVal>
                                          </p:val>
                                        </p:tav>
                                        <p:tav tm="50000">
                                          <p:val>
                                            <p:clrVal>
                                              <a:schemeClr val="hlink"/>
                                            </p:clrVal>
                                          </p:val>
                                        </p:tav>
                                      </p:tavLst>
                                    </p:anim>
                                    <p:set>
                                      <p:cBhvr>
                                        <p:cTn id="21" dur="80"/>
                                        <p:tgtEl>
                                          <p:spTgt spid="3614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1476" grpId="0"/>
      <p:bldP spid="361477" grpId="0"/>
    </p:bld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 – Murders With Drugs</a:t>
            </a:r>
            <a:endParaRPr lang="en-GB" dirty="0"/>
          </a:p>
        </p:txBody>
      </p:sp>
      <p:sp>
        <p:nvSpPr>
          <p:cNvPr id="4" name="Slide Number Placeholder 3"/>
          <p:cNvSpPr>
            <a:spLocks noGrp="1"/>
          </p:cNvSpPr>
          <p:nvPr>
            <p:ph type="sldNum" sz="quarter" idx="12"/>
          </p:nvPr>
        </p:nvSpPr>
        <p:spPr/>
        <p:txBody>
          <a:bodyPr/>
          <a:lstStyle/>
          <a:p>
            <a:pPr>
              <a:defRPr/>
            </a:pPr>
            <a:fld id="{63717ED7-9F8E-432A-926F-3A537A60BE35}" type="slidenum">
              <a:rPr lang="en-GB" smtClean="0"/>
              <a:pPr>
                <a:defRPr/>
              </a:pPr>
              <a:t>144</a:t>
            </a:fld>
            <a:endParaRPr lang="en-GB"/>
          </a:p>
        </p:txBody>
      </p:sp>
      <p:pic>
        <p:nvPicPr>
          <p:cNvPr id="451586" name="Picture 2" descr="http://www.kmhk.kmu.edu.tw/medhome/Intra_med/med_o/search/images/z/zyprexa10mg2.jpg"/>
          <p:cNvPicPr>
            <a:picLocks noChangeAspect="1" noChangeArrowheads="1"/>
          </p:cNvPicPr>
          <p:nvPr/>
        </p:nvPicPr>
        <p:blipFill>
          <a:blip r:embed="rId3" cstate="print"/>
          <a:srcRect/>
          <a:stretch>
            <a:fillRect/>
          </a:stretch>
        </p:blipFill>
        <p:spPr bwMode="auto">
          <a:xfrm>
            <a:off x="285750" y="1571625"/>
            <a:ext cx="3714750" cy="3643313"/>
          </a:xfrm>
          <a:prstGeom prst="rect">
            <a:avLst/>
          </a:prstGeom>
          <a:noFill/>
          <a:ln w="9525">
            <a:noFill/>
            <a:miter lim="800000"/>
            <a:headEnd/>
            <a:tailEnd/>
          </a:ln>
        </p:spPr>
      </p:pic>
      <p:sp>
        <p:nvSpPr>
          <p:cNvPr id="7" name="TextBox 6"/>
          <p:cNvSpPr txBox="1"/>
          <p:nvPr/>
        </p:nvSpPr>
        <p:spPr>
          <a:xfrm>
            <a:off x="4357688" y="1714500"/>
            <a:ext cx="4500562" cy="5108575"/>
          </a:xfrm>
          <a:prstGeom prst="rect">
            <a:avLst/>
          </a:prstGeom>
          <a:noFill/>
        </p:spPr>
        <p:txBody>
          <a:bodyPr>
            <a:spAutoFit/>
          </a:bodyPr>
          <a:lstStyle/>
          <a:p>
            <a:pPr>
              <a:defRPr/>
            </a:pPr>
            <a:r>
              <a:rPr lang="en-US" sz="2800" b="1" dirty="0">
                <a:solidFill>
                  <a:srgbClr val="00FFFF"/>
                </a:solidFill>
                <a:effectLst>
                  <a:outerShdw blurRad="38100" dist="38100" dir="2700000" algn="tl">
                    <a:srgbClr val="000000"/>
                  </a:outerShdw>
                </a:effectLst>
              </a:rPr>
              <a:t>… They do. But more importantly, </a:t>
            </a:r>
            <a:r>
              <a:rPr lang="en-US" sz="2800" b="1" dirty="0">
                <a:solidFill>
                  <a:srgbClr val="FFC000"/>
                </a:solidFill>
                <a:effectLst>
                  <a:outerShdw blurRad="38100" dist="38100" dir="2700000" algn="tl">
                    <a:srgbClr val="000000"/>
                  </a:outerShdw>
                </a:effectLst>
              </a:rPr>
              <a:t>if someone deliberately does something that they know will cause the death of another person, </a:t>
            </a:r>
            <a:r>
              <a:rPr lang="en-US" sz="2800" b="1" dirty="0">
                <a:solidFill>
                  <a:srgbClr val="FF0000"/>
                </a:solidFill>
                <a:effectLst>
                  <a:outerShdw blurRad="38100" dist="38100" dir="2700000" algn="tl">
                    <a:srgbClr val="000000"/>
                  </a:outerShdw>
                </a:effectLst>
              </a:rPr>
              <a:t>they have committed a homicide -- murder. </a:t>
            </a:r>
            <a:r>
              <a:rPr lang="en-US" sz="2800" b="1" dirty="0">
                <a:solidFill>
                  <a:srgbClr val="00FF00"/>
                </a:solidFill>
                <a:effectLst>
                  <a:outerShdw blurRad="38100" dist="38100" dir="2700000" algn="tl">
                    <a:srgbClr val="000000"/>
                  </a:outerShdw>
                </a:effectLst>
              </a:rPr>
              <a:t>Lying about the effects of </a:t>
            </a:r>
            <a:r>
              <a:rPr lang="en-US" sz="2800" b="1" dirty="0" err="1">
                <a:solidFill>
                  <a:srgbClr val="00FF00"/>
                </a:solidFill>
                <a:effectLst>
                  <a:outerShdw blurRad="38100" dist="38100" dir="2700000" algn="tl">
                    <a:srgbClr val="000000"/>
                  </a:outerShdw>
                </a:effectLst>
              </a:rPr>
              <a:t>Zyprexa</a:t>
            </a:r>
            <a:r>
              <a:rPr lang="en-US" sz="2800" b="1" dirty="0">
                <a:solidFill>
                  <a:srgbClr val="00FF00"/>
                </a:solidFill>
                <a:effectLst>
                  <a:outerShdw blurRad="38100" dist="38100" dir="2700000" algn="tl">
                    <a:srgbClr val="000000"/>
                  </a:outerShdw>
                </a:effectLst>
              </a:rPr>
              <a:t> has led to the deaths of many people."</a:t>
            </a:r>
            <a:endParaRPr lang="en-GB" sz="2800" b="1" dirty="0">
              <a:solidFill>
                <a:srgbClr val="00FF00"/>
              </a:solidFill>
              <a:effectLst>
                <a:outerShdw blurRad="38100" dist="38100" dir="2700000" algn="tl">
                  <a:srgbClr val="000000"/>
                </a:outerShdw>
              </a:effectLst>
            </a:endParaRP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1586"/>
                                        </p:tgtEl>
                                        <p:attrNameLst>
                                          <p:attrName>style.visibility</p:attrName>
                                        </p:attrNameLst>
                                      </p:cBhvr>
                                      <p:to>
                                        <p:strVal val="visible"/>
                                      </p:to>
                                    </p:set>
                                    <p:animEffect transition="in" filter="circle(in)">
                                      <p:cBhvr>
                                        <p:cTn id="7" dur="2000"/>
                                        <p:tgtEl>
                                          <p:spTgt spid="4515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428625"/>
            <a:ext cx="8229600" cy="1143000"/>
          </a:xfrm>
        </p:spPr>
        <p:txBody>
          <a:bodyPr/>
          <a:lstStyle/>
          <a:p>
            <a:pPr>
              <a:defRPr/>
            </a:pPr>
            <a:r>
              <a:rPr lang="en-GB" b="1" dirty="0" smtClean="0">
                <a:solidFill>
                  <a:srgbClr val="FF0000"/>
                </a:solidFill>
              </a:rPr>
              <a:t>Gog Outlaws </a:t>
            </a:r>
            <a:r>
              <a:rPr lang="en-GB" b="1" dirty="0" smtClean="0">
                <a:solidFill>
                  <a:srgbClr val="FFFF00"/>
                </a:solidFill>
              </a:rPr>
              <a:t>One Of The Most Beneficial Plants</a:t>
            </a:r>
            <a:r>
              <a:rPr lang="en-GB" b="1" dirty="0" smtClean="0">
                <a:solidFill>
                  <a:srgbClr val="FF0000"/>
                </a:solidFill>
              </a:rPr>
              <a:t> Known To Man</a:t>
            </a:r>
            <a:endParaRPr lang="en-GB" dirty="0"/>
          </a:p>
        </p:txBody>
      </p:sp>
      <p:sp>
        <p:nvSpPr>
          <p:cNvPr id="3" name="Slide Number Placeholder 2"/>
          <p:cNvSpPr>
            <a:spLocks noGrp="1"/>
          </p:cNvSpPr>
          <p:nvPr>
            <p:ph type="sldNum" sz="quarter" idx="12"/>
          </p:nvPr>
        </p:nvSpPr>
        <p:spPr/>
        <p:txBody>
          <a:bodyPr/>
          <a:lstStyle/>
          <a:p>
            <a:pPr>
              <a:defRPr/>
            </a:pPr>
            <a:fld id="{9D2065A3-5EC0-43B5-8166-83DA6F9147D5}" type="slidenum">
              <a:rPr lang="en-GB" smtClean="0"/>
              <a:pPr>
                <a:defRPr/>
              </a:pPr>
              <a:t>145</a:t>
            </a:fld>
            <a:endParaRPr lang="en-GB"/>
          </a:p>
        </p:txBody>
      </p:sp>
      <p:pic>
        <p:nvPicPr>
          <p:cNvPr id="455684" name="Picture 4" descr="http://4.bp.blogspot.com/_qJT1z5ZDly0/SLKYyiJ1KuI/AAAAAAAAAH8/qFhGOQWOZ-A/s320/Cannabis-sativa-sat-2.jpg"/>
          <p:cNvPicPr>
            <a:picLocks noChangeAspect="1" noChangeArrowheads="1"/>
          </p:cNvPicPr>
          <p:nvPr/>
        </p:nvPicPr>
        <p:blipFill>
          <a:blip r:embed="rId3" cstate="print"/>
          <a:srcRect/>
          <a:stretch>
            <a:fillRect/>
          </a:stretch>
        </p:blipFill>
        <p:spPr bwMode="auto">
          <a:xfrm>
            <a:off x="214313" y="2071688"/>
            <a:ext cx="3643312" cy="4572000"/>
          </a:xfrm>
          <a:prstGeom prst="rect">
            <a:avLst/>
          </a:prstGeom>
          <a:noFill/>
          <a:ln w="9525">
            <a:noFill/>
            <a:miter lim="800000"/>
            <a:headEnd/>
            <a:tailEnd/>
          </a:ln>
        </p:spPr>
      </p:pic>
      <p:sp>
        <p:nvSpPr>
          <p:cNvPr id="6" name="TextBox 5"/>
          <p:cNvSpPr txBox="1"/>
          <p:nvPr/>
        </p:nvSpPr>
        <p:spPr>
          <a:xfrm>
            <a:off x="4357688" y="2500313"/>
            <a:ext cx="4286250" cy="2954337"/>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And I will raise up for them a plant of renown, </a:t>
            </a:r>
            <a:r>
              <a:rPr lang="en-GB" sz="2800" b="1" dirty="0">
                <a:solidFill>
                  <a:srgbClr val="FFC000"/>
                </a:solidFill>
                <a:effectLst>
                  <a:outerShdw blurRad="38100" dist="38100" dir="2700000" algn="tl">
                    <a:srgbClr val="000000"/>
                  </a:outerShdw>
                </a:effectLst>
              </a:rPr>
              <a:t>and they shall be no more consumed with hunger in the land. - - </a:t>
            </a:r>
            <a:r>
              <a:rPr lang="en-GB" sz="2800" b="1" dirty="0">
                <a:solidFill>
                  <a:srgbClr val="FF33CC"/>
                </a:solidFill>
                <a:effectLst>
                  <a:outerShdw blurRad="38100" dist="38100" dir="2700000" algn="tl">
                    <a:srgbClr val="000000"/>
                  </a:outerShdw>
                </a:effectLst>
              </a:rPr>
              <a:t>Ezekiel 34/29 </a:t>
            </a:r>
          </a:p>
          <a:p>
            <a:pPr>
              <a:defRPr/>
            </a:pPr>
            <a:endParaRPr lang="en-GB" dirty="0"/>
          </a:p>
        </p:txBody>
      </p:sp>
      <p:sp>
        <p:nvSpPr>
          <p:cNvPr id="7" name="TextBox 6"/>
          <p:cNvSpPr txBox="1"/>
          <p:nvPr/>
        </p:nvSpPr>
        <p:spPr>
          <a:xfrm>
            <a:off x="4286250" y="5357813"/>
            <a:ext cx="4500563"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Cannabis </a:t>
            </a:r>
            <a:r>
              <a:rPr lang="en-GB" sz="3600" b="1" dirty="0" err="1">
                <a:solidFill>
                  <a:srgbClr val="FFFF00"/>
                </a:solidFill>
                <a:effectLst>
                  <a:outerShdw blurRad="38100" dist="38100" dir="2700000" algn="tl">
                    <a:srgbClr val="000000">
                      <a:alpha val="43137"/>
                    </a:srgbClr>
                  </a:outerShdw>
                </a:effectLst>
              </a:rPr>
              <a:t>sativa</a:t>
            </a:r>
            <a:r>
              <a:rPr lang="en-GB" sz="3600" b="1" dirty="0">
                <a:solidFill>
                  <a:srgbClr val="FFFF00"/>
                </a:solidFill>
                <a:effectLst>
                  <a:outerShdw blurRad="38100" dist="38100" dir="2700000" algn="tl">
                    <a:srgbClr val="000000">
                      <a:alpha val="43137"/>
                    </a:srgbClr>
                  </a:outerShdw>
                </a:effectLst>
              </a:rPr>
              <a:t> - Hemp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5684"/>
                                        </p:tgtEl>
                                        <p:attrNameLst>
                                          <p:attrName>style.visibility</p:attrName>
                                        </p:attrNameLst>
                                      </p:cBhvr>
                                      <p:to>
                                        <p:strVal val="visible"/>
                                      </p:to>
                                    </p:set>
                                    <p:animEffect transition="in" filter="circle(in)">
                                      <p:cBhvr>
                                        <p:cTn id="7" dur="2000"/>
                                        <p:tgtEl>
                                          <p:spTgt spid="45568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
                                        </p:tgtEl>
                                        <p:attrNameLst>
                                          <p:attrName>style.visibility</p:attrName>
                                        </p:attrNameLst>
                                      </p:cBhvr>
                                      <p:to>
                                        <p:strVal val="visible"/>
                                      </p:to>
                                    </p:set>
                                    <p:anim calcmode="discrete" valueType="clr">
                                      <p:cBhvr override="childStyle">
                                        <p:cTn id="18"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
                                        </p:tgtEl>
                                        <p:attrNameLst>
                                          <p:attrName>fillcolor</p:attrName>
                                        </p:attrNameLst>
                                      </p:cBhvr>
                                      <p:tavLst>
                                        <p:tav tm="0">
                                          <p:val>
                                            <p:clrVal>
                                              <a:schemeClr val="accent2"/>
                                            </p:clrVal>
                                          </p:val>
                                        </p:tav>
                                        <p:tav tm="50000">
                                          <p:val>
                                            <p:clrVal>
                                              <a:schemeClr val="hlink"/>
                                            </p:clrVal>
                                          </p:val>
                                        </p:tav>
                                      </p:tavLst>
                                    </p:anim>
                                    <p:set>
                                      <p:cBhvr>
                                        <p:cTn id="20"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428625"/>
            <a:ext cx="8229600" cy="1143000"/>
          </a:xfrm>
        </p:spPr>
        <p:txBody>
          <a:bodyPr/>
          <a:lstStyle/>
          <a:p>
            <a:pPr>
              <a:defRPr/>
            </a:pPr>
            <a:r>
              <a:rPr lang="en-GB" b="1" dirty="0" smtClean="0">
                <a:solidFill>
                  <a:srgbClr val="FF0000"/>
                </a:solidFill>
              </a:rPr>
              <a:t>Gog Outlaws </a:t>
            </a:r>
            <a:r>
              <a:rPr lang="en-GB" b="1" dirty="0" smtClean="0">
                <a:solidFill>
                  <a:srgbClr val="FFFF00"/>
                </a:solidFill>
              </a:rPr>
              <a:t>One Of The Most Beneficial Plants</a:t>
            </a:r>
            <a:r>
              <a:rPr lang="en-GB" b="1" dirty="0" smtClean="0">
                <a:solidFill>
                  <a:srgbClr val="FF0000"/>
                </a:solidFill>
              </a:rPr>
              <a:t> Known To Man</a:t>
            </a:r>
            <a:endParaRPr lang="en-GB" dirty="0"/>
          </a:p>
        </p:txBody>
      </p:sp>
      <p:sp>
        <p:nvSpPr>
          <p:cNvPr id="3" name="Slide Number Placeholder 2"/>
          <p:cNvSpPr>
            <a:spLocks noGrp="1"/>
          </p:cNvSpPr>
          <p:nvPr>
            <p:ph type="sldNum" sz="quarter" idx="12"/>
          </p:nvPr>
        </p:nvSpPr>
        <p:spPr/>
        <p:txBody>
          <a:bodyPr/>
          <a:lstStyle/>
          <a:p>
            <a:pPr>
              <a:defRPr/>
            </a:pPr>
            <a:fld id="{A9C25390-3B48-481B-B2D0-2210DCA4438D}" type="slidenum">
              <a:rPr lang="en-GB" smtClean="0"/>
              <a:pPr>
                <a:defRPr/>
              </a:pPr>
              <a:t>146</a:t>
            </a:fld>
            <a:endParaRPr lang="en-GB"/>
          </a:p>
        </p:txBody>
      </p:sp>
      <p:pic>
        <p:nvPicPr>
          <p:cNvPr id="457730" name="Picture 2" descr="http://www.amsterdamcannabisseeds.com/images/cannabis-indica-plant-perfect-leaves.jpg"/>
          <p:cNvPicPr>
            <a:picLocks noChangeAspect="1" noChangeArrowheads="1"/>
          </p:cNvPicPr>
          <p:nvPr/>
        </p:nvPicPr>
        <p:blipFill>
          <a:blip r:embed="rId3" cstate="print"/>
          <a:srcRect/>
          <a:stretch>
            <a:fillRect/>
          </a:stretch>
        </p:blipFill>
        <p:spPr bwMode="auto">
          <a:xfrm>
            <a:off x="428625" y="2214563"/>
            <a:ext cx="4176713" cy="3357562"/>
          </a:xfrm>
          <a:prstGeom prst="rect">
            <a:avLst/>
          </a:prstGeom>
          <a:noFill/>
          <a:ln w="9525">
            <a:noFill/>
            <a:miter lim="800000"/>
            <a:headEnd/>
            <a:tailEnd/>
          </a:ln>
        </p:spPr>
      </p:pic>
      <p:sp>
        <p:nvSpPr>
          <p:cNvPr id="5" name="TextBox 4"/>
          <p:cNvSpPr txBox="1"/>
          <p:nvPr/>
        </p:nvSpPr>
        <p:spPr>
          <a:xfrm>
            <a:off x="4857750" y="2428875"/>
            <a:ext cx="4000500" cy="3540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During the reign of Queen Elizabeth I farmers </a:t>
            </a:r>
            <a:r>
              <a:rPr lang="en-GB" sz="2800" b="1" dirty="0">
                <a:solidFill>
                  <a:srgbClr val="FF0000"/>
                </a:solidFill>
                <a:effectLst>
                  <a:outerShdw blurRad="38100" dist="38100" dir="2700000" algn="tl">
                    <a:srgbClr val="000000"/>
                  </a:outerShdw>
                </a:effectLst>
              </a:rPr>
              <a:t>were fined for not growing hemp,</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however, under Queen Elizabeth II farmers are fined for </a:t>
            </a:r>
            <a:r>
              <a:rPr lang="en-GB" sz="2800" b="1" dirty="0">
                <a:solidFill>
                  <a:srgbClr val="FF0000"/>
                </a:solidFill>
                <a:effectLst>
                  <a:outerShdw blurRad="38100" dist="38100" dir="2700000" algn="tl">
                    <a:srgbClr val="000000"/>
                  </a:outerShdw>
                </a:effectLst>
              </a:rPr>
              <a:t>growing it</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7730"/>
                                        </p:tgtEl>
                                        <p:attrNameLst>
                                          <p:attrName>style.visibility</p:attrName>
                                        </p:attrNameLst>
                                      </p:cBhvr>
                                      <p:to>
                                        <p:strVal val="visible"/>
                                      </p:to>
                                    </p:set>
                                    <p:animEffect transition="in" filter="circle(in)">
                                      <p:cBhvr>
                                        <p:cTn id="7" dur="2000"/>
                                        <p:tgtEl>
                                          <p:spTgt spid="45773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88" y="500063"/>
            <a:ext cx="8229600" cy="1143000"/>
          </a:xfrm>
        </p:spPr>
        <p:txBody>
          <a:bodyPr/>
          <a:lstStyle/>
          <a:p>
            <a:pPr>
              <a:defRPr/>
            </a:pPr>
            <a:r>
              <a:rPr lang="en-GB" b="1" dirty="0" smtClean="0">
                <a:solidFill>
                  <a:srgbClr val="FF0000"/>
                </a:solidFill>
              </a:rPr>
              <a:t>Gog Outlaws </a:t>
            </a:r>
            <a:r>
              <a:rPr lang="en-GB" b="1" dirty="0" smtClean="0">
                <a:solidFill>
                  <a:srgbClr val="FFFF00"/>
                </a:solidFill>
              </a:rPr>
              <a:t>One Of The Most Beneficial Plants</a:t>
            </a:r>
            <a:r>
              <a:rPr lang="en-GB" b="1" dirty="0" smtClean="0">
                <a:solidFill>
                  <a:srgbClr val="FF0000"/>
                </a:solidFill>
              </a:rPr>
              <a:t> Known To Man</a:t>
            </a:r>
            <a:endParaRPr lang="en-GB" dirty="0"/>
          </a:p>
        </p:txBody>
      </p:sp>
      <p:sp>
        <p:nvSpPr>
          <p:cNvPr id="3" name="Slide Number Placeholder 2"/>
          <p:cNvSpPr>
            <a:spLocks noGrp="1"/>
          </p:cNvSpPr>
          <p:nvPr>
            <p:ph type="sldNum" sz="quarter" idx="12"/>
          </p:nvPr>
        </p:nvSpPr>
        <p:spPr/>
        <p:txBody>
          <a:bodyPr/>
          <a:lstStyle/>
          <a:p>
            <a:pPr>
              <a:defRPr/>
            </a:pPr>
            <a:fld id="{9CBBBA13-9AF4-4371-8B20-0DDE970439AF}" type="slidenum">
              <a:rPr lang="en-GB" smtClean="0"/>
              <a:pPr>
                <a:defRPr/>
              </a:pPr>
              <a:t>147</a:t>
            </a:fld>
            <a:endParaRPr lang="en-GB"/>
          </a:p>
        </p:txBody>
      </p:sp>
      <p:pic>
        <p:nvPicPr>
          <p:cNvPr id="459778" name="Picture 2" descr="http://www.sbs.com.au/news/public/php/resize.php?file=/id/29858/w/450/h/338/jpeg/cannabis_plant_0203_A_getty_1204415828.jpg"/>
          <p:cNvPicPr>
            <a:picLocks noChangeAspect="1" noChangeArrowheads="1"/>
          </p:cNvPicPr>
          <p:nvPr/>
        </p:nvPicPr>
        <p:blipFill>
          <a:blip r:embed="rId3" cstate="print"/>
          <a:srcRect/>
          <a:stretch>
            <a:fillRect/>
          </a:stretch>
        </p:blipFill>
        <p:spPr bwMode="auto">
          <a:xfrm>
            <a:off x="500063" y="2428875"/>
            <a:ext cx="4286250" cy="3219450"/>
          </a:xfrm>
          <a:prstGeom prst="rect">
            <a:avLst/>
          </a:prstGeom>
          <a:noFill/>
          <a:ln w="9525">
            <a:noFill/>
            <a:miter lim="800000"/>
            <a:headEnd/>
            <a:tailEnd/>
          </a:ln>
        </p:spPr>
      </p:pic>
      <p:sp>
        <p:nvSpPr>
          <p:cNvPr id="5" name="TextBox 4"/>
          <p:cNvSpPr txBox="1"/>
          <p:nvPr/>
        </p:nvSpPr>
        <p:spPr>
          <a:xfrm>
            <a:off x="5000625" y="2571750"/>
            <a:ext cx="3929063" cy="38163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Hemp was the raw material for </a:t>
            </a:r>
            <a:r>
              <a:rPr lang="en-GB" sz="2800" b="1" dirty="0">
                <a:solidFill>
                  <a:srgbClr val="FFC000"/>
                </a:solidFill>
                <a:effectLst>
                  <a:outerShdw blurRad="38100" dist="38100" dir="2700000" algn="tl">
                    <a:srgbClr val="000000"/>
                  </a:outerShdw>
                </a:effectLst>
              </a:rPr>
              <a:t>many commodities and as versatile as plastic is to day – </a:t>
            </a:r>
            <a:r>
              <a:rPr lang="en-GB" sz="2800" b="1" dirty="0">
                <a:solidFill>
                  <a:srgbClr val="00FF00"/>
                </a:solidFill>
                <a:effectLst>
                  <a:outerShdw blurRad="38100" dist="38100" dir="2700000" algn="tl">
                    <a:srgbClr val="000000"/>
                  </a:outerShdw>
                </a:effectLst>
              </a:rPr>
              <a:t>providing rope, clothes, paper, food, fuel and medicine</a:t>
            </a:r>
            <a:r>
              <a:rPr lang="en-GB" sz="2800" dirty="0">
                <a:solidFill>
                  <a:srgbClr val="00FF00"/>
                </a:solidFill>
              </a:rPr>
              <a:t>.</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9778"/>
                                        </p:tgtEl>
                                        <p:attrNameLst>
                                          <p:attrName>style.visibility</p:attrName>
                                        </p:attrNameLst>
                                      </p:cBhvr>
                                      <p:to>
                                        <p:strVal val="visible"/>
                                      </p:to>
                                    </p:set>
                                    <p:animEffect transition="in" filter="circle(in)">
                                      <p:cBhvr>
                                        <p:cTn id="7" dur="2000"/>
                                        <p:tgtEl>
                                          <p:spTgt spid="45977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62903D55-4359-4B77-B76C-DBB223C02C3D}" type="slidenum">
              <a:rPr lang="en-GB"/>
              <a:pPr>
                <a:defRPr/>
              </a:pPr>
              <a:t>148</a:t>
            </a:fld>
            <a:endParaRPr lang="en-GB"/>
          </a:p>
        </p:txBody>
      </p:sp>
      <p:sp>
        <p:nvSpPr>
          <p:cNvPr id="238594" name="Rectangle 2"/>
          <p:cNvSpPr>
            <a:spLocks noGrp="1" noChangeArrowheads="1"/>
          </p:cNvSpPr>
          <p:nvPr>
            <p:ph type="title"/>
          </p:nvPr>
        </p:nvSpPr>
        <p:spPr/>
        <p:txBody>
          <a:bodyPr/>
          <a:lstStyle/>
          <a:p>
            <a:pPr eaLnBrk="1" hangingPunct="1">
              <a:defRPr/>
            </a:pPr>
            <a:r>
              <a:rPr lang="en-GB" sz="4000" b="1" smtClean="0">
                <a:solidFill>
                  <a:srgbClr val="FF0000"/>
                </a:solidFill>
              </a:rPr>
              <a:t>Gog Outlaws </a:t>
            </a:r>
            <a:r>
              <a:rPr lang="en-GB" sz="4000" b="1" smtClean="0">
                <a:solidFill>
                  <a:srgbClr val="FFFF00"/>
                </a:solidFill>
              </a:rPr>
              <a:t>One Of The Most Beneficial Plants</a:t>
            </a:r>
            <a:r>
              <a:rPr lang="en-GB" sz="4000" b="1" smtClean="0">
                <a:solidFill>
                  <a:srgbClr val="FF0000"/>
                </a:solidFill>
              </a:rPr>
              <a:t> Known To Man</a:t>
            </a:r>
          </a:p>
        </p:txBody>
      </p:sp>
      <p:sp>
        <p:nvSpPr>
          <p:cNvPr id="238597" name="Text Box 5"/>
          <p:cNvSpPr txBox="1">
            <a:spLocks noChangeArrowheads="1"/>
          </p:cNvSpPr>
          <p:nvPr/>
        </p:nvSpPr>
        <p:spPr bwMode="auto">
          <a:xfrm>
            <a:off x="4786313" y="1928813"/>
            <a:ext cx="4211637" cy="31083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An acre of hemp can provide </a:t>
            </a:r>
            <a:r>
              <a:rPr lang="en-GB" sz="2800" b="1" dirty="0">
                <a:solidFill>
                  <a:srgbClr val="FFC000"/>
                </a:solidFill>
                <a:effectLst>
                  <a:outerShdw blurRad="38100" dist="38100" dir="2700000" algn="tl">
                    <a:srgbClr val="000000"/>
                  </a:outerShdw>
                </a:effectLst>
              </a:rPr>
              <a:t>a similar amount of paper pulp in one season that </a:t>
            </a:r>
            <a:r>
              <a:rPr lang="en-GB" sz="2800" b="1" dirty="0">
                <a:solidFill>
                  <a:srgbClr val="FF0000"/>
                </a:solidFill>
                <a:effectLst>
                  <a:outerShdw blurRad="38100" dist="38100" dir="2700000" algn="tl">
                    <a:srgbClr val="000000"/>
                  </a:outerShdw>
                </a:effectLst>
              </a:rPr>
              <a:t>4 acres of trees do, but take a </a:t>
            </a:r>
            <a:r>
              <a:rPr lang="en-GB" sz="2800" b="1" dirty="0">
                <a:solidFill>
                  <a:srgbClr val="00FF00"/>
                </a:solidFill>
                <a:effectLst>
                  <a:outerShdw blurRad="38100" dist="38100" dir="2700000" algn="tl">
                    <a:srgbClr val="000000"/>
                  </a:outerShdw>
                </a:effectLst>
              </a:rPr>
              <a:t>lifetime to develop to maturity.</a:t>
            </a:r>
          </a:p>
        </p:txBody>
      </p:sp>
      <p:pic>
        <p:nvPicPr>
          <p:cNvPr id="115718" name="Picture 7" descr="si_UEw100_FromWithin_PCD294725"/>
          <p:cNvPicPr>
            <a:picLocks noGrp="1" noChangeAspect="1" noChangeArrowheads="1"/>
          </p:cNvPicPr>
          <p:nvPr>
            <p:ph idx="1"/>
          </p:nvPr>
        </p:nvPicPr>
        <p:blipFill>
          <a:blip r:embed="rId3" cstate="print"/>
          <a:srcRect/>
          <a:stretch>
            <a:fillRect/>
          </a:stretch>
        </p:blipFill>
        <p:spPr>
          <a:xfrm>
            <a:off x="571500" y="1571625"/>
            <a:ext cx="3783013" cy="43719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5718"/>
                                        </p:tgtEl>
                                        <p:attrNameLst>
                                          <p:attrName>style.visibility</p:attrName>
                                        </p:attrNameLst>
                                      </p:cBhvr>
                                      <p:to>
                                        <p:strVal val="visible"/>
                                      </p:to>
                                    </p:set>
                                    <p:animEffect transition="in" filter="circle(in)">
                                      <p:cBhvr>
                                        <p:cTn id="7" dur="2000"/>
                                        <p:tgtEl>
                                          <p:spTgt spid="1157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38597"/>
                                        </p:tgtEl>
                                        <p:attrNameLst>
                                          <p:attrName>style.visibility</p:attrName>
                                        </p:attrNameLst>
                                      </p:cBhvr>
                                      <p:to>
                                        <p:strVal val="visible"/>
                                      </p:to>
                                    </p:set>
                                    <p:anim calcmode="discrete" valueType="clr">
                                      <p:cBhvr override="childStyle">
                                        <p:cTn id="12" dur="80"/>
                                        <p:tgtEl>
                                          <p:spTgt spid="23859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38597"/>
                                        </p:tgtEl>
                                        <p:attrNameLst>
                                          <p:attrName>fillcolor</p:attrName>
                                        </p:attrNameLst>
                                      </p:cBhvr>
                                      <p:tavLst>
                                        <p:tav tm="0">
                                          <p:val>
                                            <p:clrVal>
                                              <a:schemeClr val="accent2"/>
                                            </p:clrVal>
                                          </p:val>
                                        </p:tav>
                                        <p:tav tm="50000">
                                          <p:val>
                                            <p:clrVal>
                                              <a:schemeClr val="hlink"/>
                                            </p:clrVal>
                                          </p:val>
                                        </p:tav>
                                      </p:tavLst>
                                    </p:anim>
                                    <p:set>
                                      <p:cBhvr>
                                        <p:cTn id="14" dur="80"/>
                                        <p:tgtEl>
                                          <p:spTgt spid="23859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8597"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00063" y="357188"/>
            <a:ext cx="8229600" cy="1143000"/>
          </a:xfrm>
        </p:spPr>
        <p:txBody>
          <a:bodyPr/>
          <a:lstStyle/>
          <a:p>
            <a:pPr>
              <a:defRPr/>
            </a:pPr>
            <a:r>
              <a:rPr lang="en-GB" b="1" dirty="0" smtClean="0">
                <a:solidFill>
                  <a:srgbClr val="FF0000"/>
                </a:solidFill>
              </a:rPr>
              <a:t>Gog Outlaws </a:t>
            </a:r>
            <a:r>
              <a:rPr lang="en-GB" b="1" dirty="0" smtClean="0">
                <a:solidFill>
                  <a:srgbClr val="FFFF00"/>
                </a:solidFill>
              </a:rPr>
              <a:t>One Of The Most Beneficial Plants</a:t>
            </a:r>
            <a:r>
              <a:rPr lang="en-GB" b="1" dirty="0" smtClean="0">
                <a:solidFill>
                  <a:srgbClr val="FF0000"/>
                </a:solidFill>
              </a:rPr>
              <a:t> Known To Man</a:t>
            </a:r>
            <a:endParaRPr lang="en-GB" dirty="0"/>
          </a:p>
        </p:txBody>
      </p:sp>
      <p:sp>
        <p:nvSpPr>
          <p:cNvPr id="4" name="Slide Number Placeholder 3"/>
          <p:cNvSpPr>
            <a:spLocks noGrp="1"/>
          </p:cNvSpPr>
          <p:nvPr>
            <p:ph type="sldNum" sz="quarter" idx="12"/>
          </p:nvPr>
        </p:nvSpPr>
        <p:spPr/>
        <p:txBody>
          <a:bodyPr/>
          <a:lstStyle/>
          <a:p>
            <a:pPr>
              <a:defRPr/>
            </a:pPr>
            <a:fld id="{9FCC7DCD-F2E0-4225-A548-91C42DDFB00F}" type="slidenum">
              <a:rPr lang="en-GB" smtClean="0"/>
              <a:pPr>
                <a:defRPr/>
              </a:pPr>
              <a:t>149</a:t>
            </a:fld>
            <a:endParaRPr lang="en-GB"/>
          </a:p>
        </p:txBody>
      </p:sp>
      <p:sp>
        <p:nvSpPr>
          <p:cNvPr id="7" name="TextBox 6"/>
          <p:cNvSpPr txBox="1"/>
          <p:nvPr/>
        </p:nvSpPr>
        <p:spPr>
          <a:xfrm>
            <a:off x="5643563" y="2214563"/>
            <a:ext cx="3357562" cy="3540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Henry Ford's first Model-T was built to run </a:t>
            </a:r>
            <a:r>
              <a:rPr lang="en-GB" sz="2800" b="1" dirty="0">
                <a:solidFill>
                  <a:srgbClr val="FFC000"/>
                </a:solidFill>
                <a:effectLst>
                  <a:outerShdw blurRad="38100" dist="38100" dir="2700000" algn="tl">
                    <a:srgbClr val="000000"/>
                  </a:outerShdw>
                </a:effectLst>
              </a:rPr>
              <a:t>on hemp gasoline and the CAR </a:t>
            </a:r>
            <a:r>
              <a:rPr lang="en-GB" sz="2800" b="1" dirty="0">
                <a:solidFill>
                  <a:srgbClr val="00FF00"/>
                </a:solidFill>
                <a:effectLst>
                  <a:outerShdw blurRad="38100" dist="38100" dir="2700000" algn="tl">
                    <a:srgbClr val="000000"/>
                  </a:outerShdw>
                </a:effectLst>
              </a:rPr>
              <a:t>ITSELF WAS CONTRUCTED FROM HEMP! </a:t>
            </a:r>
            <a:r>
              <a:rPr lang="en-GB" sz="2800" b="1" dirty="0">
                <a:solidFill>
                  <a:srgbClr val="FF33CC"/>
                </a:solidFill>
                <a:effectLst>
                  <a:outerShdw blurRad="38100" dist="38100" dir="2700000" algn="tl">
                    <a:srgbClr val="000000"/>
                  </a:outerShdw>
                </a:effectLst>
              </a:rPr>
              <a:t>On his large estate, </a:t>
            </a:r>
            <a:endParaRPr lang="en-GB" dirty="0">
              <a:solidFill>
                <a:srgbClr val="FF33CC"/>
              </a:solidFill>
            </a:endParaRPr>
          </a:p>
        </p:txBody>
      </p:sp>
      <p:pic>
        <p:nvPicPr>
          <p:cNvPr id="461828" name="Picture 4" descr="Ford Model T"/>
          <p:cNvPicPr>
            <a:picLocks noChangeAspect="1" noChangeArrowheads="1"/>
          </p:cNvPicPr>
          <p:nvPr/>
        </p:nvPicPr>
        <p:blipFill>
          <a:blip r:embed="rId3" cstate="print"/>
          <a:srcRect/>
          <a:stretch>
            <a:fillRect/>
          </a:stretch>
        </p:blipFill>
        <p:spPr bwMode="auto">
          <a:xfrm>
            <a:off x="285750" y="2000250"/>
            <a:ext cx="5143500" cy="3751263"/>
          </a:xfrm>
          <a:prstGeom prst="rect">
            <a:avLst/>
          </a:prstGeom>
          <a:noFill/>
          <a:ln w="9525">
            <a:noFill/>
            <a:miter lim="800000"/>
            <a:headEnd/>
            <a:tailEnd/>
          </a:ln>
        </p:spPr>
      </p:pic>
      <p:sp>
        <p:nvSpPr>
          <p:cNvPr id="10" name="TextBox 9"/>
          <p:cNvSpPr txBox="1"/>
          <p:nvPr/>
        </p:nvSpPr>
        <p:spPr>
          <a:xfrm>
            <a:off x="285750" y="5857875"/>
            <a:ext cx="5000625"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Ford Model-T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1828"/>
                                        </p:tgtEl>
                                        <p:attrNameLst>
                                          <p:attrName>style.visibility</p:attrName>
                                        </p:attrNameLst>
                                      </p:cBhvr>
                                      <p:to>
                                        <p:strVal val="visible"/>
                                      </p:to>
                                    </p:set>
                                    <p:animEffect transition="in" filter="circle(in)">
                                      <p:cBhvr>
                                        <p:cTn id="7" dur="2000"/>
                                        <p:tgtEl>
                                          <p:spTgt spid="4618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B46699E6-BC70-4E00-9A94-12B41F0C3655}" type="slidenum">
              <a:rPr lang="en-GB"/>
              <a:pPr>
                <a:defRPr/>
              </a:pPr>
              <a:t>15</a:t>
            </a:fld>
            <a:endParaRPr lang="en-GB"/>
          </a:p>
        </p:txBody>
      </p:sp>
      <p:sp>
        <p:nvSpPr>
          <p:cNvPr id="40962" name="Rectangle 2"/>
          <p:cNvSpPr>
            <a:spLocks noGrp="1" noChangeArrowheads="1"/>
          </p:cNvSpPr>
          <p:nvPr>
            <p:ph type="title"/>
          </p:nvPr>
        </p:nvSpPr>
        <p:spPr>
          <a:xfrm>
            <a:off x="468313" y="0"/>
            <a:ext cx="8229600" cy="1371600"/>
          </a:xfrm>
        </p:spPr>
        <p:txBody>
          <a:bodyPr/>
          <a:lstStyle/>
          <a:p>
            <a:pPr eaLnBrk="1" hangingPunct="1">
              <a:defRPr/>
            </a:pPr>
            <a:r>
              <a:rPr lang="en-GB" b="1" dirty="0" smtClean="0">
                <a:solidFill>
                  <a:srgbClr val="FF0000"/>
                </a:solidFill>
              </a:rPr>
              <a:t>The Socialist Wolves In </a:t>
            </a:r>
            <a:r>
              <a:rPr lang="en-GB" b="1" dirty="0" smtClean="0">
                <a:solidFill>
                  <a:srgbClr val="FFFF00"/>
                </a:solidFill>
              </a:rPr>
              <a:t>Sheep’s Clothing</a:t>
            </a:r>
          </a:p>
        </p:txBody>
      </p:sp>
      <p:pic>
        <p:nvPicPr>
          <p:cNvPr id="40963" name="Picture 3" descr="msoC88B0"/>
          <p:cNvPicPr>
            <a:picLocks noChangeAspect="1" noChangeArrowheads="1"/>
          </p:cNvPicPr>
          <p:nvPr/>
        </p:nvPicPr>
        <p:blipFill>
          <a:blip r:embed="rId3" cstate="print">
            <a:lum bright="18000" contrast="12000"/>
          </a:blip>
          <a:srcRect l="45233" t="13631" r="18564" b="50676"/>
          <a:stretch>
            <a:fillRect/>
          </a:stretch>
        </p:blipFill>
        <p:spPr bwMode="auto">
          <a:xfrm>
            <a:off x="395288" y="1341438"/>
            <a:ext cx="2736850" cy="3816350"/>
          </a:xfrm>
          <a:prstGeom prst="rect">
            <a:avLst/>
          </a:prstGeom>
          <a:noFill/>
          <a:ln w="9525">
            <a:noFill/>
            <a:miter lim="800000"/>
            <a:headEnd/>
            <a:tailEnd/>
          </a:ln>
        </p:spPr>
      </p:pic>
      <p:sp>
        <p:nvSpPr>
          <p:cNvPr id="40964" name="Text Box 4"/>
          <p:cNvSpPr txBox="1">
            <a:spLocks noChangeArrowheads="1"/>
          </p:cNvSpPr>
          <p:nvPr/>
        </p:nvSpPr>
        <p:spPr bwMode="auto">
          <a:xfrm>
            <a:off x="395288" y="5157788"/>
            <a:ext cx="2808287" cy="1739900"/>
          </a:xfrm>
          <a:prstGeom prst="rect">
            <a:avLst/>
          </a:prstGeom>
          <a:noFill/>
          <a:ln w="9525">
            <a:noFill/>
            <a:miter lim="800000"/>
            <a:headEnd/>
            <a:tailEnd/>
          </a:ln>
          <a:effectLst/>
        </p:spPr>
        <p:txBody>
          <a:bodyPr>
            <a:spAutoFit/>
          </a:bodyPr>
          <a:lstStyle/>
          <a:p>
            <a:pPr algn="ctr" eaLnBrk="0" hangingPunct="0">
              <a:spcBef>
                <a:spcPct val="50000"/>
              </a:spcBef>
              <a:defRPr/>
            </a:pPr>
            <a:r>
              <a:rPr lang="en-GB" sz="3600" b="1">
                <a:solidFill>
                  <a:srgbClr val="FFFF00"/>
                </a:solidFill>
                <a:effectLst>
                  <a:outerShdw blurRad="38100" dist="38100" dir="2700000" algn="tl">
                    <a:srgbClr val="000000"/>
                  </a:outerShdw>
                </a:effectLst>
              </a:rPr>
              <a:t>The Logo of The Fabian Society</a:t>
            </a:r>
          </a:p>
        </p:txBody>
      </p:sp>
      <p:sp>
        <p:nvSpPr>
          <p:cNvPr id="18438" name="Text Box 5"/>
          <p:cNvSpPr txBox="1">
            <a:spLocks noChangeArrowheads="1"/>
          </p:cNvSpPr>
          <p:nvPr/>
        </p:nvSpPr>
        <p:spPr bwMode="auto">
          <a:xfrm>
            <a:off x="3635375" y="1773238"/>
            <a:ext cx="4249738" cy="366712"/>
          </a:xfrm>
          <a:prstGeom prst="rect">
            <a:avLst/>
          </a:prstGeom>
          <a:noFill/>
          <a:ln w="9525">
            <a:noFill/>
            <a:miter lim="800000"/>
            <a:headEnd/>
            <a:tailEnd/>
          </a:ln>
        </p:spPr>
        <p:txBody>
          <a:bodyPr>
            <a:spAutoFit/>
          </a:bodyPr>
          <a:lstStyle/>
          <a:p>
            <a:pPr>
              <a:spcBef>
                <a:spcPct val="50000"/>
              </a:spcBef>
            </a:pPr>
            <a:endParaRPr lang="en-US"/>
          </a:p>
        </p:txBody>
      </p:sp>
      <p:sp>
        <p:nvSpPr>
          <p:cNvPr id="40966" name="Text Box 6"/>
          <p:cNvSpPr txBox="1">
            <a:spLocks noChangeArrowheads="1"/>
          </p:cNvSpPr>
          <p:nvPr/>
        </p:nvSpPr>
        <p:spPr bwMode="auto">
          <a:xfrm>
            <a:off x="3429000" y="1557338"/>
            <a:ext cx="5715000" cy="526256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0000"/>
                </a:solidFill>
                <a:effectLst>
                  <a:outerShdw blurRad="38100" dist="38100" dir="2700000" algn="tl">
                    <a:srgbClr val="000000"/>
                  </a:outerShdw>
                </a:effectLst>
              </a:rPr>
              <a:t>The founding of the London School of Economics </a:t>
            </a:r>
            <a:r>
              <a:rPr lang="en-GB" sz="2800" b="1" dirty="0">
                <a:solidFill>
                  <a:srgbClr val="00FFFF"/>
                </a:solidFill>
                <a:effectLst>
                  <a:outerShdw blurRad="38100" dist="38100" dir="2700000" algn="tl">
                    <a:srgbClr val="000000"/>
                  </a:outerShdw>
                </a:effectLst>
              </a:rPr>
              <a:t>was one of its primary achievements which would go on to train </a:t>
            </a:r>
            <a:r>
              <a:rPr lang="en-GB" sz="2800" b="1" dirty="0">
                <a:solidFill>
                  <a:srgbClr val="FE3210"/>
                </a:solidFill>
                <a:effectLst>
                  <a:outerShdw blurRad="38100" dist="38100" dir="2700000" algn="tl">
                    <a:srgbClr val="000000"/>
                  </a:outerShdw>
                </a:effectLst>
              </a:rPr>
              <a:t>Khazars from Eastern Europe</a:t>
            </a:r>
            <a:r>
              <a:rPr lang="en-GB" sz="2800" b="1" dirty="0">
                <a:solidFill>
                  <a:srgbClr val="FF33CC"/>
                </a:solidFill>
                <a:effectLst>
                  <a:outerShdw blurRad="38100" dist="38100" dir="2700000" algn="tl">
                    <a:srgbClr val="000000"/>
                  </a:outerShdw>
                </a:effectLst>
              </a:rPr>
              <a:t> and to infiltrate them into all important and not so</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important establishments</a:t>
            </a:r>
            <a:r>
              <a:rPr lang="en-GB" sz="2800" b="1" dirty="0">
                <a:solidFill>
                  <a:srgbClr val="FF33CC"/>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in order to bring about a</a:t>
            </a:r>
            <a:r>
              <a:rPr lang="en-GB" sz="2800" b="1" dirty="0">
                <a:solidFill>
                  <a:srgbClr val="FF33CC"/>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communist revolution</a:t>
            </a:r>
            <a:r>
              <a:rPr lang="en-GB" sz="2800" b="1" dirty="0">
                <a:solidFill>
                  <a:srgbClr val="FF33CC"/>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under the guise of socialism / Liberalism and New Conservatism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963"/>
                                        </p:tgtEl>
                                        <p:attrNameLst>
                                          <p:attrName>style.visibility</p:attrName>
                                        </p:attrNameLst>
                                      </p:cBhvr>
                                      <p:to>
                                        <p:strVal val="visible"/>
                                      </p:to>
                                    </p:set>
                                    <p:animEffect transition="in" filter="circle(in)">
                                      <p:cBhvr>
                                        <p:cTn id="7" dur="2000"/>
                                        <p:tgtEl>
                                          <p:spTgt spid="4096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0964"/>
                                        </p:tgtEl>
                                        <p:attrNameLst>
                                          <p:attrName>style.visibility</p:attrName>
                                        </p:attrNameLst>
                                      </p:cBhvr>
                                      <p:to>
                                        <p:strVal val="visible"/>
                                      </p:to>
                                    </p:set>
                                    <p:anim calcmode="lin" valueType="num">
                                      <p:cBhvr additive="base">
                                        <p:cTn id="12" dur="500" fill="hold"/>
                                        <p:tgtEl>
                                          <p:spTgt spid="40964"/>
                                        </p:tgtEl>
                                        <p:attrNameLst>
                                          <p:attrName>ppt_x</p:attrName>
                                        </p:attrNameLst>
                                      </p:cBhvr>
                                      <p:tavLst>
                                        <p:tav tm="0">
                                          <p:val>
                                            <p:strVal val="#ppt_x"/>
                                          </p:val>
                                        </p:tav>
                                        <p:tav tm="100000">
                                          <p:val>
                                            <p:strVal val="#ppt_x"/>
                                          </p:val>
                                        </p:tav>
                                      </p:tavLst>
                                    </p:anim>
                                    <p:anim calcmode="lin" valueType="num">
                                      <p:cBhvr additive="base">
                                        <p:cTn id="13" dur="500" fill="hold"/>
                                        <p:tgtEl>
                                          <p:spTgt spid="4096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0966"/>
                                        </p:tgtEl>
                                        <p:attrNameLst>
                                          <p:attrName>style.visibility</p:attrName>
                                        </p:attrNameLst>
                                      </p:cBhvr>
                                      <p:to>
                                        <p:strVal val="visible"/>
                                      </p:to>
                                    </p:set>
                                    <p:anim calcmode="discrete" valueType="clr">
                                      <p:cBhvr override="childStyle">
                                        <p:cTn id="18" dur="80"/>
                                        <p:tgtEl>
                                          <p:spTgt spid="4096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0966"/>
                                        </p:tgtEl>
                                        <p:attrNameLst>
                                          <p:attrName>fillcolor</p:attrName>
                                        </p:attrNameLst>
                                      </p:cBhvr>
                                      <p:tavLst>
                                        <p:tav tm="0">
                                          <p:val>
                                            <p:clrVal>
                                              <a:schemeClr val="accent2"/>
                                            </p:clrVal>
                                          </p:val>
                                        </p:tav>
                                        <p:tav tm="50000">
                                          <p:val>
                                            <p:clrVal>
                                              <a:schemeClr val="hlink"/>
                                            </p:clrVal>
                                          </p:val>
                                        </p:tav>
                                      </p:tavLst>
                                    </p:anim>
                                    <p:set>
                                      <p:cBhvr>
                                        <p:cTn id="20" dur="80"/>
                                        <p:tgtEl>
                                          <p:spTgt spid="4096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p:bldP spid="4096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500063"/>
            <a:ext cx="8229600" cy="1143000"/>
          </a:xfrm>
        </p:spPr>
        <p:txBody>
          <a:bodyPr/>
          <a:lstStyle/>
          <a:p>
            <a:pPr>
              <a:defRPr/>
            </a:pPr>
            <a:r>
              <a:rPr lang="en-GB" b="1" dirty="0" smtClean="0">
                <a:solidFill>
                  <a:srgbClr val="FF0000"/>
                </a:solidFill>
              </a:rPr>
              <a:t>Gog Outlaws </a:t>
            </a:r>
            <a:r>
              <a:rPr lang="en-GB" b="1" dirty="0" smtClean="0">
                <a:solidFill>
                  <a:srgbClr val="FFFF00"/>
                </a:solidFill>
              </a:rPr>
              <a:t>One Of The Most Beneficial Plants</a:t>
            </a:r>
            <a:r>
              <a:rPr lang="en-GB" b="1" dirty="0" smtClean="0">
                <a:solidFill>
                  <a:srgbClr val="FF0000"/>
                </a:solidFill>
              </a:rPr>
              <a:t> Known To Man</a:t>
            </a:r>
            <a:endParaRPr lang="en-GB" dirty="0"/>
          </a:p>
        </p:txBody>
      </p:sp>
      <p:sp>
        <p:nvSpPr>
          <p:cNvPr id="3" name="Slide Number Placeholder 2"/>
          <p:cNvSpPr>
            <a:spLocks noGrp="1"/>
          </p:cNvSpPr>
          <p:nvPr>
            <p:ph type="sldNum" sz="quarter" idx="12"/>
          </p:nvPr>
        </p:nvSpPr>
        <p:spPr/>
        <p:txBody>
          <a:bodyPr/>
          <a:lstStyle/>
          <a:p>
            <a:pPr>
              <a:defRPr/>
            </a:pPr>
            <a:fld id="{5F982063-0548-49E3-B6E4-A680A61E01F3}" type="slidenum">
              <a:rPr lang="en-GB" smtClean="0"/>
              <a:pPr>
                <a:defRPr/>
              </a:pPr>
              <a:t>150</a:t>
            </a:fld>
            <a:endParaRPr lang="en-GB"/>
          </a:p>
        </p:txBody>
      </p:sp>
      <p:sp>
        <p:nvSpPr>
          <p:cNvPr id="4" name="TextBox 3"/>
          <p:cNvSpPr txBox="1"/>
          <p:nvPr/>
        </p:nvSpPr>
        <p:spPr>
          <a:xfrm>
            <a:off x="4357688" y="2428875"/>
            <a:ext cx="4643437" cy="3540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Ford was photographed among his hemp fields. The car,</a:t>
            </a:r>
            <a:r>
              <a:rPr lang="en-GB" sz="2800" b="1" dirty="0">
                <a:solidFill>
                  <a:schemeClr val="hlink"/>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'grown from the soil,' had hemp plastic panels whose </a:t>
            </a:r>
            <a:r>
              <a:rPr lang="en-GB" sz="2800" b="1" dirty="0">
                <a:solidFill>
                  <a:srgbClr val="00FF00"/>
                </a:solidFill>
                <a:effectLst>
                  <a:outerShdw blurRad="38100" dist="38100" dir="2700000" algn="tl">
                    <a:srgbClr val="000000"/>
                  </a:outerShdw>
                </a:effectLst>
              </a:rPr>
              <a:t>impact strength was 10 times stronger</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than steel; Popular Mechanics, 1941.</a:t>
            </a:r>
            <a:endParaRPr lang="en-GB" sz="2800" dirty="0">
              <a:solidFill>
                <a:srgbClr val="00FF00"/>
              </a:solidFill>
            </a:endParaRPr>
          </a:p>
        </p:txBody>
      </p:sp>
      <p:pic>
        <p:nvPicPr>
          <p:cNvPr id="463874" name="Picture 2" descr="http://www.bsu.edu/web/emnoe/jb_civil_ford_1_e.jpg"/>
          <p:cNvPicPr>
            <a:picLocks noChangeAspect="1" noChangeArrowheads="1"/>
          </p:cNvPicPr>
          <p:nvPr/>
        </p:nvPicPr>
        <p:blipFill>
          <a:blip r:embed="rId3" cstate="print"/>
          <a:srcRect/>
          <a:stretch>
            <a:fillRect/>
          </a:stretch>
        </p:blipFill>
        <p:spPr bwMode="auto">
          <a:xfrm>
            <a:off x="642938" y="2286000"/>
            <a:ext cx="3179762" cy="4051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3874"/>
                                        </p:tgtEl>
                                        <p:attrNameLst>
                                          <p:attrName>style.visibility</p:attrName>
                                        </p:attrNameLst>
                                      </p:cBhvr>
                                      <p:to>
                                        <p:strVal val="visible"/>
                                      </p:to>
                                    </p:set>
                                    <p:animEffect transition="in" filter="circle(in)">
                                      <p:cBhvr>
                                        <p:cTn id="7" dur="2000"/>
                                        <p:tgtEl>
                                          <p:spTgt spid="4638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930D147B-5DEE-422E-A445-9FF1FB626BE4}" type="slidenum">
              <a:rPr lang="en-GB"/>
              <a:pPr>
                <a:defRPr/>
              </a:pPr>
              <a:t>151</a:t>
            </a:fld>
            <a:endParaRPr lang="en-GB"/>
          </a:p>
        </p:txBody>
      </p:sp>
      <p:sp>
        <p:nvSpPr>
          <p:cNvPr id="301058" name="Rectangle 2"/>
          <p:cNvSpPr>
            <a:spLocks noGrp="1" noChangeArrowheads="1"/>
          </p:cNvSpPr>
          <p:nvPr>
            <p:ph type="title"/>
          </p:nvPr>
        </p:nvSpPr>
        <p:spPr/>
        <p:txBody>
          <a:bodyPr/>
          <a:lstStyle/>
          <a:p>
            <a:pPr eaLnBrk="1" hangingPunct="1">
              <a:defRPr/>
            </a:pPr>
            <a:r>
              <a:rPr lang="en-GB" sz="4000" b="1" dirty="0" smtClean="0">
                <a:solidFill>
                  <a:srgbClr val="FF0000"/>
                </a:solidFill>
              </a:rPr>
              <a:t>Gog Outlaws </a:t>
            </a:r>
            <a:r>
              <a:rPr lang="en-GB" sz="4000" b="1" dirty="0" smtClean="0">
                <a:solidFill>
                  <a:srgbClr val="FFFF00"/>
                </a:solidFill>
              </a:rPr>
              <a:t>One Of The Most Beneficial Plants</a:t>
            </a:r>
            <a:r>
              <a:rPr lang="en-GB" sz="4000" b="1" dirty="0" smtClean="0">
                <a:solidFill>
                  <a:srgbClr val="FF0000"/>
                </a:solidFill>
              </a:rPr>
              <a:t> Known To Man</a:t>
            </a:r>
          </a:p>
        </p:txBody>
      </p:sp>
      <p:pic>
        <p:nvPicPr>
          <p:cNvPr id="301061" name="Picture 5" descr="hemp-seeds"/>
          <p:cNvPicPr>
            <a:picLocks noGrp="1" noChangeAspect="1" noChangeArrowheads="1"/>
          </p:cNvPicPr>
          <p:nvPr>
            <p:ph idx="1"/>
          </p:nvPr>
        </p:nvPicPr>
        <p:blipFill>
          <a:blip r:embed="rId3" cstate="print"/>
          <a:srcRect/>
          <a:stretch>
            <a:fillRect/>
          </a:stretch>
        </p:blipFill>
        <p:spPr>
          <a:xfrm>
            <a:off x="285750" y="1571625"/>
            <a:ext cx="3516313" cy="3027363"/>
          </a:xfrm>
          <a:noFill/>
        </p:spPr>
      </p:pic>
      <p:sp>
        <p:nvSpPr>
          <p:cNvPr id="301064" name="Text Box 8"/>
          <p:cNvSpPr txBox="1">
            <a:spLocks noChangeArrowheads="1"/>
          </p:cNvSpPr>
          <p:nvPr/>
        </p:nvSpPr>
        <p:spPr bwMode="auto">
          <a:xfrm>
            <a:off x="3995738" y="1643063"/>
            <a:ext cx="5148262" cy="418623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HEMP SEED: </a:t>
            </a:r>
            <a:r>
              <a:rPr lang="en-GB" sz="2800" b="1" dirty="0">
                <a:solidFill>
                  <a:srgbClr val="FFC000"/>
                </a:solidFill>
                <a:effectLst>
                  <a:outerShdw blurRad="38100" dist="38100" dir="2700000" algn="tl">
                    <a:srgbClr val="000000"/>
                  </a:outerShdw>
                </a:effectLst>
              </a:rPr>
              <a:t>THE MOST NUTRITIONALLY </a:t>
            </a:r>
            <a:br>
              <a:rPr lang="en-GB" sz="2800" b="1" dirty="0">
                <a:solidFill>
                  <a:srgbClr val="FFC000"/>
                </a:solidFill>
                <a:effectLst>
                  <a:outerShdw blurRad="38100" dist="38100" dir="2700000" algn="tl">
                    <a:srgbClr val="000000"/>
                  </a:outerShdw>
                </a:effectLst>
              </a:rPr>
            </a:br>
            <a:r>
              <a:rPr lang="en-GB" sz="2800" b="1" dirty="0">
                <a:solidFill>
                  <a:srgbClr val="FFC000"/>
                </a:solidFill>
                <a:effectLst>
                  <a:outerShdw blurRad="38100" dist="38100" dir="2700000" algn="tl">
                    <a:srgbClr val="000000"/>
                  </a:outerShdw>
                </a:effectLst>
              </a:rPr>
              <a:t>COMPLETE FOOD SOURCE IN THE WORLD</a:t>
            </a:r>
            <a:r>
              <a:rPr lang="en-GB" sz="2800" dirty="0">
                <a:solidFill>
                  <a:srgbClr val="FFC000"/>
                </a:solidFill>
              </a:rPr>
              <a:t> </a:t>
            </a:r>
          </a:p>
          <a:p>
            <a:pPr>
              <a:spcBef>
                <a:spcPct val="50000"/>
              </a:spcBef>
              <a:defRPr/>
            </a:pPr>
            <a:r>
              <a:rPr lang="en-GB" sz="2800" b="1" dirty="0">
                <a:solidFill>
                  <a:srgbClr val="FF33CC"/>
                </a:solidFill>
                <a:effectLst>
                  <a:outerShdw blurRad="38100" dist="38100" dir="2700000" algn="tl">
                    <a:srgbClr val="000000"/>
                  </a:outerShdw>
                </a:effectLst>
              </a:rPr>
              <a:t>Hemp seed, contain all the essential amino acids </a:t>
            </a:r>
            <a:r>
              <a:rPr lang="en-GB" sz="2800" b="1" dirty="0">
                <a:solidFill>
                  <a:srgbClr val="00FF00"/>
                </a:solidFill>
                <a:effectLst>
                  <a:outerShdw blurRad="38100" dist="38100" dir="2700000" algn="tl">
                    <a:srgbClr val="000000"/>
                  </a:outerShdw>
                </a:effectLst>
              </a:rPr>
              <a:t>and essential fatty acids necessary to maintain healthy human life. </a:t>
            </a:r>
            <a:endParaRPr lang="en-GB" sz="2800" dirty="0">
              <a:solidFill>
                <a:srgbClr val="00FF00"/>
              </a:solidFill>
            </a:endParaRPr>
          </a:p>
        </p:txBody>
      </p:sp>
      <p:sp>
        <p:nvSpPr>
          <p:cNvPr id="8" name="TextBox 7"/>
          <p:cNvSpPr txBox="1"/>
          <p:nvPr/>
        </p:nvSpPr>
        <p:spPr>
          <a:xfrm>
            <a:off x="357188" y="4786313"/>
            <a:ext cx="3429000" cy="1754187"/>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rPr>
              <a:t>Seeds of the plant cannabis </a:t>
            </a:r>
            <a:r>
              <a:rPr lang="en-GB" sz="3600" b="1" dirty="0" err="1">
                <a:solidFill>
                  <a:srgbClr val="FFFF00"/>
                </a:solidFill>
                <a:effectLst>
                  <a:outerShdw blurRad="38100" dist="38100" dir="2700000" algn="tl">
                    <a:srgbClr val="000000"/>
                  </a:outerShdw>
                </a:effectLst>
              </a:rPr>
              <a:t>sativa</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1061"/>
                                        </p:tgtEl>
                                        <p:attrNameLst>
                                          <p:attrName>style.visibility</p:attrName>
                                        </p:attrNameLst>
                                      </p:cBhvr>
                                      <p:to>
                                        <p:strVal val="visible"/>
                                      </p:to>
                                    </p:set>
                                    <p:animEffect transition="in" filter="circle(in)">
                                      <p:cBhvr>
                                        <p:cTn id="7" dur="2000"/>
                                        <p:tgtEl>
                                          <p:spTgt spid="30106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01064"/>
                                        </p:tgtEl>
                                        <p:attrNameLst>
                                          <p:attrName>style.visibility</p:attrName>
                                        </p:attrNameLst>
                                      </p:cBhvr>
                                      <p:to>
                                        <p:strVal val="visible"/>
                                      </p:to>
                                    </p:set>
                                    <p:anim calcmode="discrete" valueType="clr">
                                      <p:cBhvr override="childStyle">
                                        <p:cTn id="18" dur="80"/>
                                        <p:tgtEl>
                                          <p:spTgt spid="30106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01064"/>
                                        </p:tgtEl>
                                        <p:attrNameLst>
                                          <p:attrName>fillcolor</p:attrName>
                                        </p:attrNameLst>
                                      </p:cBhvr>
                                      <p:tavLst>
                                        <p:tav tm="0">
                                          <p:val>
                                            <p:clrVal>
                                              <a:schemeClr val="accent2"/>
                                            </p:clrVal>
                                          </p:val>
                                        </p:tav>
                                        <p:tav tm="50000">
                                          <p:val>
                                            <p:clrVal>
                                              <a:schemeClr val="hlink"/>
                                            </p:clrVal>
                                          </p:val>
                                        </p:tav>
                                      </p:tavLst>
                                    </p:anim>
                                    <p:set>
                                      <p:cBhvr>
                                        <p:cTn id="20" dur="80"/>
                                        <p:tgtEl>
                                          <p:spTgt spid="30106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1064" grpId="0"/>
      <p:bldP spid="8"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500063"/>
            <a:ext cx="8229600" cy="1143000"/>
          </a:xfrm>
        </p:spPr>
        <p:txBody>
          <a:bodyPr/>
          <a:lstStyle/>
          <a:p>
            <a:pPr>
              <a:defRPr/>
            </a:pPr>
            <a:r>
              <a:rPr lang="en-GB" b="1" dirty="0" smtClean="0">
                <a:solidFill>
                  <a:srgbClr val="FF0000"/>
                </a:solidFill>
              </a:rPr>
              <a:t>Gog Outlaws </a:t>
            </a:r>
            <a:r>
              <a:rPr lang="en-GB" b="1" dirty="0" smtClean="0">
                <a:solidFill>
                  <a:srgbClr val="FFFF00"/>
                </a:solidFill>
              </a:rPr>
              <a:t>One Of The Most Beneficial Plants</a:t>
            </a:r>
            <a:r>
              <a:rPr lang="en-GB" b="1" dirty="0" smtClean="0">
                <a:solidFill>
                  <a:srgbClr val="FF0000"/>
                </a:solidFill>
              </a:rPr>
              <a:t> Known To Man</a:t>
            </a:r>
            <a:endParaRPr lang="en-GB" dirty="0"/>
          </a:p>
        </p:txBody>
      </p:sp>
      <p:sp>
        <p:nvSpPr>
          <p:cNvPr id="3" name="Slide Number Placeholder 2"/>
          <p:cNvSpPr>
            <a:spLocks noGrp="1"/>
          </p:cNvSpPr>
          <p:nvPr>
            <p:ph type="sldNum" sz="quarter" idx="12"/>
          </p:nvPr>
        </p:nvSpPr>
        <p:spPr/>
        <p:txBody>
          <a:bodyPr/>
          <a:lstStyle/>
          <a:p>
            <a:pPr>
              <a:defRPr/>
            </a:pPr>
            <a:fld id="{5DBCAB75-44CA-4C23-82BA-A4C8A796B541}" type="slidenum">
              <a:rPr lang="en-GB" smtClean="0"/>
              <a:pPr>
                <a:defRPr/>
              </a:pPr>
              <a:t>152</a:t>
            </a:fld>
            <a:endParaRPr lang="en-GB"/>
          </a:p>
        </p:txBody>
      </p:sp>
      <p:sp>
        <p:nvSpPr>
          <p:cNvPr id="4" name="TextBox 3"/>
          <p:cNvSpPr txBox="1"/>
          <p:nvPr/>
        </p:nvSpPr>
        <p:spPr>
          <a:xfrm>
            <a:off x="4929188" y="2286000"/>
            <a:ext cx="3929062" cy="3970338"/>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No other single plant source has the essential amino acids in such an easily digestible form,</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nor has the essential fatty acids in as perfect a ratio</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to meet human nutritional needs </a:t>
            </a:r>
            <a:endParaRPr lang="en-GB" sz="2800" dirty="0">
              <a:solidFill>
                <a:srgbClr val="00FF00"/>
              </a:solidFill>
            </a:endParaRPr>
          </a:p>
        </p:txBody>
      </p:sp>
      <p:pic>
        <p:nvPicPr>
          <p:cNvPr id="156677" name="Picture 5" descr="http://www.daisydaisyethicalgifts.co.uk/images/natural%20hemp%20oil.JPG"/>
          <p:cNvPicPr>
            <a:picLocks noChangeAspect="1" noChangeArrowheads="1"/>
          </p:cNvPicPr>
          <p:nvPr/>
        </p:nvPicPr>
        <p:blipFill>
          <a:blip r:embed="rId3" cstate="print"/>
          <a:srcRect/>
          <a:stretch>
            <a:fillRect/>
          </a:stretch>
        </p:blipFill>
        <p:spPr bwMode="auto">
          <a:xfrm>
            <a:off x="357188" y="2143125"/>
            <a:ext cx="4314825" cy="42195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6677"/>
                                        </p:tgtEl>
                                        <p:attrNameLst>
                                          <p:attrName>style.visibility</p:attrName>
                                        </p:attrNameLst>
                                      </p:cBhvr>
                                      <p:to>
                                        <p:strVal val="visible"/>
                                      </p:to>
                                    </p:set>
                                    <p:animEffect transition="in" filter="circle(in)">
                                      <p:cBhvr>
                                        <p:cTn id="7" dur="2000"/>
                                        <p:tgtEl>
                                          <p:spTgt spid="15667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4203ED5C-F304-49ED-997F-C445D8C5CBE8}" type="slidenum">
              <a:rPr lang="en-GB"/>
              <a:pPr>
                <a:defRPr/>
              </a:pPr>
              <a:t>153</a:t>
            </a:fld>
            <a:endParaRPr lang="en-GB"/>
          </a:p>
        </p:txBody>
      </p:sp>
      <p:sp>
        <p:nvSpPr>
          <p:cNvPr id="359426" name="Rectangle 2"/>
          <p:cNvSpPr>
            <a:spLocks noGrp="1" noChangeArrowheads="1"/>
          </p:cNvSpPr>
          <p:nvPr>
            <p:ph type="title"/>
          </p:nvPr>
        </p:nvSpPr>
        <p:spPr/>
        <p:txBody>
          <a:bodyPr/>
          <a:lstStyle/>
          <a:p>
            <a:pPr eaLnBrk="1" hangingPunct="1">
              <a:defRPr/>
            </a:pPr>
            <a:r>
              <a:rPr lang="en-GB" sz="4000" b="1" smtClean="0">
                <a:solidFill>
                  <a:srgbClr val="FF0000"/>
                </a:solidFill>
              </a:rPr>
              <a:t>Gog Outlaws </a:t>
            </a:r>
            <a:r>
              <a:rPr lang="en-GB" sz="4000" b="1" smtClean="0">
                <a:solidFill>
                  <a:srgbClr val="FFFF00"/>
                </a:solidFill>
              </a:rPr>
              <a:t>One Of The Most Beneficial Plants</a:t>
            </a:r>
            <a:r>
              <a:rPr lang="en-GB" sz="4000" b="1" smtClean="0">
                <a:solidFill>
                  <a:srgbClr val="FF0000"/>
                </a:solidFill>
              </a:rPr>
              <a:t> Known To Man</a:t>
            </a:r>
          </a:p>
        </p:txBody>
      </p:sp>
      <p:pic>
        <p:nvPicPr>
          <p:cNvPr id="359427" name="Picture 3" descr="hemp"/>
          <p:cNvPicPr>
            <a:picLocks noGrp="1" noChangeAspect="1" noChangeArrowheads="1"/>
          </p:cNvPicPr>
          <p:nvPr>
            <p:ph idx="1"/>
          </p:nvPr>
        </p:nvPicPr>
        <p:blipFill>
          <a:blip r:embed="rId3" cstate="print"/>
          <a:srcRect/>
          <a:stretch>
            <a:fillRect/>
          </a:stretch>
        </p:blipFill>
        <p:spPr>
          <a:xfrm>
            <a:off x="0" y="1484313"/>
            <a:ext cx="4537075" cy="4368800"/>
          </a:xfrm>
          <a:noFill/>
        </p:spPr>
      </p:pic>
      <p:sp>
        <p:nvSpPr>
          <p:cNvPr id="359428" name="Text Box 4"/>
          <p:cNvSpPr txBox="1">
            <a:spLocks noChangeArrowheads="1"/>
          </p:cNvSpPr>
          <p:nvPr/>
        </p:nvSpPr>
        <p:spPr bwMode="auto">
          <a:xfrm>
            <a:off x="4572000" y="2205038"/>
            <a:ext cx="4176713" cy="2554287"/>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FF"/>
                </a:solidFill>
                <a:effectLst>
                  <a:outerShdw blurRad="38100" dist="38100" dir="2700000" algn="tl">
                    <a:srgbClr val="000000"/>
                  </a:outerShdw>
                </a:effectLst>
              </a:rPr>
              <a:t>Left:</a:t>
            </a:r>
            <a:r>
              <a:rPr lang="en-GB" sz="3200" b="1" dirty="0">
                <a:solidFill>
                  <a:srgbClr val="FFCC00"/>
                </a:solidFill>
                <a:effectLst>
                  <a:outerShdw blurRad="38100" dist="38100" dir="2700000" algn="tl">
                    <a:srgbClr val="000000"/>
                  </a:outerShdw>
                </a:effectLst>
              </a:rPr>
              <a:t> Illustration depicts all the uses of hemp – </a:t>
            </a:r>
            <a:r>
              <a:rPr lang="en-GB" sz="3200" b="1" dirty="0">
                <a:solidFill>
                  <a:srgbClr val="00FF00"/>
                </a:solidFill>
                <a:effectLst>
                  <a:outerShdw blurRad="38100" dist="38100" dir="2700000" algn="tl">
                    <a:srgbClr val="000000"/>
                  </a:outerShdw>
                </a:effectLst>
              </a:rPr>
              <a:t>no wonder Gog had to ban this plant.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9427"/>
                                        </p:tgtEl>
                                        <p:attrNameLst>
                                          <p:attrName>style.visibility</p:attrName>
                                        </p:attrNameLst>
                                      </p:cBhvr>
                                      <p:to>
                                        <p:strVal val="visible"/>
                                      </p:to>
                                    </p:set>
                                    <p:animEffect transition="in" filter="circle(in)">
                                      <p:cBhvr>
                                        <p:cTn id="7" dur="2000"/>
                                        <p:tgtEl>
                                          <p:spTgt spid="35942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59428"/>
                                        </p:tgtEl>
                                        <p:attrNameLst>
                                          <p:attrName>style.visibility</p:attrName>
                                        </p:attrNameLst>
                                      </p:cBhvr>
                                      <p:to>
                                        <p:strVal val="visible"/>
                                      </p:to>
                                    </p:set>
                                    <p:anim calcmode="discrete" valueType="clr">
                                      <p:cBhvr override="childStyle">
                                        <p:cTn id="12" dur="80"/>
                                        <p:tgtEl>
                                          <p:spTgt spid="35942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59428"/>
                                        </p:tgtEl>
                                        <p:attrNameLst>
                                          <p:attrName>fillcolor</p:attrName>
                                        </p:attrNameLst>
                                      </p:cBhvr>
                                      <p:tavLst>
                                        <p:tav tm="0">
                                          <p:val>
                                            <p:clrVal>
                                              <a:schemeClr val="accent2"/>
                                            </p:clrVal>
                                          </p:val>
                                        </p:tav>
                                        <p:tav tm="50000">
                                          <p:val>
                                            <p:clrVal>
                                              <a:schemeClr val="hlink"/>
                                            </p:clrVal>
                                          </p:val>
                                        </p:tav>
                                      </p:tavLst>
                                    </p:anim>
                                    <p:set>
                                      <p:cBhvr>
                                        <p:cTn id="14" dur="80"/>
                                        <p:tgtEl>
                                          <p:spTgt spid="3594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9428"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FF00"/>
                </a:solidFill>
              </a:rPr>
              <a:t>Driver Frustration</a:t>
            </a:r>
            <a:r>
              <a:rPr lang="en-GB" b="1" dirty="0" smtClean="0">
                <a:solidFill>
                  <a:srgbClr val="FF0000"/>
                </a:solidFill>
              </a:rPr>
              <a:t> – All Part Of Gog’s Plan</a:t>
            </a:r>
            <a:endParaRPr lang="en-GB" dirty="0"/>
          </a:p>
        </p:txBody>
      </p:sp>
      <p:sp>
        <p:nvSpPr>
          <p:cNvPr id="5" name="Slide Number Placeholder 4"/>
          <p:cNvSpPr>
            <a:spLocks noGrp="1"/>
          </p:cNvSpPr>
          <p:nvPr>
            <p:ph type="sldNum" sz="quarter" idx="12"/>
          </p:nvPr>
        </p:nvSpPr>
        <p:spPr/>
        <p:txBody>
          <a:bodyPr/>
          <a:lstStyle/>
          <a:p>
            <a:pPr>
              <a:defRPr/>
            </a:pPr>
            <a:fld id="{49D18E08-81FE-42BF-9CBD-9048EBC255BD}" type="slidenum">
              <a:rPr lang="en-GB" smtClean="0"/>
              <a:pPr>
                <a:defRPr/>
              </a:pPr>
              <a:t>154</a:t>
            </a:fld>
            <a:endParaRPr lang="en-GB"/>
          </a:p>
        </p:txBody>
      </p:sp>
      <p:pic>
        <p:nvPicPr>
          <p:cNvPr id="7" name="Picture 3" descr="250px-Traffic_lights"/>
          <p:cNvPicPr>
            <a:picLocks noChangeAspect="1" noChangeArrowheads="1"/>
          </p:cNvPicPr>
          <p:nvPr/>
        </p:nvPicPr>
        <p:blipFill>
          <a:blip r:embed="rId3" cstate="print">
            <a:lum contrast="42000"/>
          </a:blip>
          <a:srcRect/>
          <a:stretch>
            <a:fillRect/>
          </a:stretch>
        </p:blipFill>
        <p:spPr bwMode="auto">
          <a:xfrm>
            <a:off x="465138" y="1700213"/>
            <a:ext cx="4441825" cy="4371975"/>
          </a:xfrm>
          <a:prstGeom prst="rect">
            <a:avLst/>
          </a:prstGeom>
          <a:noFill/>
          <a:ln w="9525">
            <a:noFill/>
            <a:miter lim="800000"/>
            <a:headEnd/>
            <a:tailEnd/>
          </a:ln>
        </p:spPr>
      </p:pic>
      <p:sp>
        <p:nvSpPr>
          <p:cNvPr id="8" name="TextBox 7"/>
          <p:cNvSpPr txBox="1"/>
          <p:nvPr/>
        </p:nvSpPr>
        <p:spPr>
          <a:xfrm>
            <a:off x="5143500" y="2000250"/>
            <a:ext cx="3786188" cy="31083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Under the guise of improving safety </a:t>
            </a:r>
            <a:r>
              <a:rPr lang="en-GB" sz="2800" b="1" dirty="0">
                <a:solidFill>
                  <a:srgbClr val="FF0000"/>
                </a:solidFill>
                <a:effectLst>
                  <a:outerShdw blurRad="38100" dist="38100" dir="2700000" algn="tl">
                    <a:srgbClr val="000000"/>
                  </a:outerShdw>
                </a:effectLst>
              </a:rPr>
              <a:t>– Traffic lights, speed humps, speed cameras,</a:t>
            </a:r>
            <a:r>
              <a:rPr lang="en-GB" sz="2800" b="1" dirty="0">
                <a:solidFill>
                  <a:srgbClr val="FFCC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have multiplied galore over recent years, …</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en-GB" sz="4000" b="1" dirty="0" smtClean="0">
                <a:solidFill>
                  <a:srgbClr val="FFFF00"/>
                </a:solidFill>
              </a:rPr>
              <a:t>Driver Frustration</a:t>
            </a:r>
            <a:r>
              <a:rPr lang="en-GB" sz="4000" b="1" dirty="0" smtClean="0">
                <a:solidFill>
                  <a:srgbClr val="FF0000"/>
                </a:solidFill>
              </a:rPr>
              <a:t> – All Part Of Gog’s Plan</a:t>
            </a:r>
          </a:p>
        </p:txBody>
      </p:sp>
      <p:sp>
        <p:nvSpPr>
          <p:cNvPr id="8" name="Slide Number Placeholder 6"/>
          <p:cNvSpPr>
            <a:spLocks noGrp="1"/>
          </p:cNvSpPr>
          <p:nvPr>
            <p:ph type="sldNum" sz="quarter" idx="12"/>
          </p:nvPr>
        </p:nvSpPr>
        <p:spPr/>
        <p:txBody>
          <a:bodyPr/>
          <a:lstStyle/>
          <a:p>
            <a:pPr>
              <a:defRPr/>
            </a:pPr>
            <a:fld id="{22532618-C1C9-439D-8292-FB660B0B99C2}" type="slidenum">
              <a:rPr lang="en-GB"/>
              <a:pPr>
                <a:defRPr/>
              </a:pPr>
              <a:t>155</a:t>
            </a:fld>
            <a:endParaRPr lang="en-GB"/>
          </a:p>
        </p:txBody>
      </p:sp>
      <p:pic>
        <p:nvPicPr>
          <p:cNvPr id="259076" name="Picture 4" descr="speed humps cartoons, speed humps cartoon, speed humps picture, speed humps pictures, speed humps image, speed humps images, speed humps illustration, speed humps illustrations"/>
          <p:cNvPicPr>
            <a:picLocks noGrp="1" noChangeAspect="1" noChangeArrowheads="1"/>
          </p:cNvPicPr>
          <p:nvPr>
            <p:ph sz="half" idx="4294967295"/>
          </p:nvPr>
        </p:nvPicPr>
        <p:blipFill>
          <a:blip r:embed="rId3" cstate="print">
            <a:duotone>
              <a:prstClr val="black"/>
              <a:srgbClr val="C00000">
                <a:tint val="45000"/>
                <a:satMod val="400000"/>
              </a:srgbClr>
            </a:duotone>
          </a:blip>
          <a:srcRect/>
          <a:stretch>
            <a:fillRect/>
          </a:stretch>
        </p:blipFill>
        <p:spPr>
          <a:xfrm>
            <a:off x="285720" y="1643050"/>
            <a:ext cx="4319793" cy="4500594"/>
          </a:xfrm>
        </p:spPr>
      </p:pic>
      <p:sp>
        <p:nvSpPr>
          <p:cNvPr id="259077" name="Text Box 5"/>
          <p:cNvSpPr txBox="1">
            <a:spLocks noChangeArrowheads="1"/>
          </p:cNvSpPr>
          <p:nvPr/>
        </p:nvSpPr>
        <p:spPr bwMode="auto">
          <a:xfrm>
            <a:off x="4786313" y="1928813"/>
            <a:ext cx="4357687" cy="31083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 all help to divert the driving public away from real issues </a:t>
            </a:r>
            <a:r>
              <a:rPr lang="en-GB" sz="2800" b="1" dirty="0">
                <a:solidFill>
                  <a:srgbClr val="FFC000"/>
                </a:solidFill>
                <a:effectLst>
                  <a:outerShdw blurRad="38100" dist="38100" dir="2700000" algn="tl">
                    <a:srgbClr val="000000"/>
                  </a:outerShdw>
                </a:effectLst>
              </a:rPr>
              <a:t>and in fact rather than reducing accidents </a:t>
            </a:r>
            <a:r>
              <a:rPr lang="en-GB" sz="2800" b="1" dirty="0">
                <a:solidFill>
                  <a:srgbClr val="FF0000"/>
                </a:solidFill>
                <a:effectLst>
                  <a:outerShdw blurRad="38100" dist="38100" dir="2700000" algn="tl">
                    <a:srgbClr val="000000"/>
                  </a:outerShdw>
                </a:effectLst>
              </a:rPr>
              <a:t>cause more accidents to occur!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9076"/>
                                        </p:tgtEl>
                                        <p:attrNameLst>
                                          <p:attrName>style.visibility</p:attrName>
                                        </p:attrNameLst>
                                      </p:cBhvr>
                                      <p:to>
                                        <p:strVal val="visible"/>
                                      </p:to>
                                    </p:set>
                                    <p:animEffect transition="in" filter="circle(in)">
                                      <p:cBhvr>
                                        <p:cTn id="7" dur="2000"/>
                                        <p:tgtEl>
                                          <p:spTgt spid="25907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59077"/>
                                        </p:tgtEl>
                                        <p:attrNameLst>
                                          <p:attrName>style.visibility</p:attrName>
                                        </p:attrNameLst>
                                      </p:cBhvr>
                                      <p:to>
                                        <p:strVal val="visible"/>
                                      </p:to>
                                    </p:set>
                                    <p:anim calcmode="discrete" valueType="clr">
                                      <p:cBhvr override="childStyle">
                                        <p:cTn id="12" dur="80"/>
                                        <p:tgtEl>
                                          <p:spTgt spid="25907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59077"/>
                                        </p:tgtEl>
                                        <p:attrNameLst>
                                          <p:attrName>fillcolor</p:attrName>
                                        </p:attrNameLst>
                                      </p:cBhvr>
                                      <p:tavLst>
                                        <p:tav tm="0">
                                          <p:val>
                                            <p:clrVal>
                                              <a:schemeClr val="accent2"/>
                                            </p:clrVal>
                                          </p:val>
                                        </p:tav>
                                        <p:tav tm="50000">
                                          <p:val>
                                            <p:clrVal>
                                              <a:schemeClr val="hlink"/>
                                            </p:clrVal>
                                          </p:val>
                                        </p:tav>
                                      </p:tavLst>
                                    </p:anim>
                                    <p:set>
                                      <p:cBhvr>
                                        <p:cTn id="14" dur="80"/>
                                        <p:tgtEl>
                                          <p:spTgt spid="2590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77"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5057FA7E-15DB-473D-9C25-DE5FBE732670}" type="slidenum">
              <a:rPr lang="en-GB"/>
              <a:pPr>
                <a:defRPr/>
              </a:pPr>
              <a:t>156</a:t>
            </a:fld>
            <a:endParaRPr lang="en-GB"/>
          </a:p>
        </p:txBody>
      </p:sp>
      <p:sp>
        <p:nvSpPr>
          <p:cNvPr id="260098" name="Rectangle 2"/>
          <p:cNvSpPr>
            <a:spLocks noGrp="1" noChangeArrowheads="1"/>
          </p:cNvSpPr>
          <p:nvPr>
            <p:ph type="title"/>
          </p:nvPr>
        </p:nvSpPr>
        <p:spPr/>
        <p:txBody>
          <a:bodyPr/>
          <a:lstStyle/>
          <a:p>
            <a:pPr eaLnBrk="1" hangingPunct="1">
              <a:defRPr/>
            </a:pPr>
            <a:r>
              <a:rPr lang="en-GB" sz="4000" b="1" dirty="0" smtClean="0">
                <a:solidFill>
                  <a:srgbClr val="FF0000"/>
                </a:solidFill>
              </a:rPr>
              <a:t>Driver </a:t>
            </a:r>
            <a:r>
              <a:rPr lang="en-GB" sz="4000" b="1" dirty="0" smtClean="0">
                <a:solidFill>
                  <a:srgbClr val="FFFF00"/>
                </a:solidFill>
              </a:rPr>
              <a:t>Frustration – All Part</a:t>
            </a:r>
            <a:r>
              <a:rPr lang="en-GB" sz="4000" b="1" dirty="0" smtClean="0">
                <a:solidFill>
                  <a:srgbClr val="FF0000"/>
                </a:solidFill>
              </a:rPr>
              <a:t> Of Gog’s Plan</a:t>
            </a:r>
          </a:p>
        </p:txBody>
      </p:sp>
      <p:pic>
        <p:nvPicPr>
          <p:cNvPr id="260099" name="Picture 3" descr="People going round a roundabout"/>
          <p:cNvPicPr>
            <a:picLocks noGrp="1" noChangeAspect="1" noChangeArrowheads="1"/>
          </p:cNvPicPr>
          <p:nvPr>
            <p:ph idx="1"/>
          </p:nvPr>
        </p:nvPicPr>
        <p:blipFill>
          <a:blip r:embed="rId3" r:link="rId4" cstate="print"/>
          <a:srcRect/>
          <a:stretch>
            <a:fillRect/>
          </a:stretch>
        </p:blipFill>
        <p:spPr>
          <a:xfrm>
            <a:off x="500063" y="1571625"/>
            <a:ext cx="4572000" cy="2716213"/>
          </a:xfrm>
          <a:noFill/>
        </p:spPr>
      </p:pic>
      <p:sp>
        <p:nvSpPr>
          <p:cNvPr id="260100" name="Text Box 4"/>
          <p:cNvSpPr txBox="1">
            <a:spLocks noChangeArrowheads="1"/>
          </p:cNvSpPr>
          <p:nvPr/>
        </p:nvSpPr>
        <p:spPr bwMode="auto">
          <a:xfrm>
            <a:off x="5357813" y="1773238"/>
            <a:ext cx="3786187"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However in </a:t>
            </a:r>
            <a:r>
              <a:rPr lang="en-GB" sz="2800" b="1" dirty="0" err="1">
                <a:solidFill>
                  <a:schemeClr val="hlink"/>
                </a:solidFill>
                <a:effectLst>
                  <a:outerShdw blurRad="38100" dist="38100" dir="2700000" algn="tl">
                    <a:srgbClr val="000000"/>
                  </a:outerShdw>
                </a:effectLst>
              </a:rPr>
              <a:t>Drachten</a:t>
            </a:r>
            <a:r>
              <a:rPr lang="en-GB" sz="2800" b="1" dirty="0">
                <a:solidFill>
                  <a:schemeClr val="hlink"/>
                </a:solidFill>
                <a:effectLst>
                  <a:outerShdw blurRad="38100" dist="38100" dir="2700000" algn="tl">
                    <a:srgbClr val="000000"/>
                  </a:outerShdw>
                </a:effectLst>
              </a:rPr>
              <a:t> in Holland</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traffic lights and signs (save for a few)</a:t>
            </a:r>
            <a:r>
              <a:rPr lang="en-GB" sz="2800" b="1" dirty="0">
                <a:solidFill>
                  <a:srgbClr val="FFFF00"/>
                </a:solidFill>
                <a:effectLst>
                  <a:outerShdw blurRad="38100" dist="38100" dir="2700000" algn="tl">
                    <a:srgbClr val="000000"/>
                  </a:outerShdw>
                </a:effectLst>
              </a:rPr>
              <a:t> have all been removed </a:t>
            </a:r>
            <a:r>
              <a:rPr lang="en-GB" sz="2800" b="1" dirty="0">
                <a:solidFill>
                  <a:schemeClr val="hlink"/>
                </a:solidFill>
                <a:effectLst>
                  <a:outerShdw blurRad="38100" dist="38100" dir="2700000" algn="tl">
                    <a:srgbClr val="000000"/>
                  </a:outerShdw>
                </a:effectLst>
              </a:rPr>
              <a:t>resulting in reduced accidents</a:t>
            </a:r>
            <a:r>
              <a:rPr lang="en-GB" sz="2800" b="1" dirty="0">
                <a:solidFill>
                  <a:srgbClr val="FFFF00"/>
                </a:solidFill>
                <a:effectLst>
                  <a:outerShdw blurRad="38100" dist="38100" dir="2700000" algn="tl">
                    <a:srgbClr val="000000"/>
                  </a:outerShdw>
                </a:effectLst>
              </a:rPr>
              <a:t> as a result of less frustration</a:t>
            </a:r>
          </a:p>
        </p:txBody>
      </p:sp>
      <p:sp>
        <p:nvSpPr>
          <p:cNvPr id="260101" name="Text Box 5"/>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FF"/>
                </a:solidFill>
                <a:effectLst>
                  <a:outerShdw blurRad="38100" dist="38100" dir="2700000" algn="tl">
                    <a:srgbClr val="000000"/>
                  </a:outerShdw>
                </a:effectLst>
              </a:rPr>
              <a:t>Even the UK’s docile population is beginning to revolt against </a:t>
            </a:r>
            <a:r>
              <a:rPr lang="en-GB" sz="2800" b="1" dirty="0">
                <a:solidFill>
                  <a:srgbClr val="FF0000"/>
                </a:solidFill>
                <a:effectLst>
                  <a:outerShdw blurRad="38100" dist="38100" dir="2700000" algn="tl">
                    <a:srgbClr val="000000"/>
                  </a:outerShdw>
                </a:effectLst>
              </a:rPr>
              <a:t>Gog’s ever tightening grip on the motorist </a:t>
            </a:r>
          </a:p>
        </p:txBody>
      </p:sp>
      <p:sp>
        <p:nvSpPr>
          <p:cNvPr id="260102" name="Text Box 6"/>
          <p:cNvSpPr txBox="1">
            <a:spLocks noChangeArrowheads="1"/>
          </p:cNvSpPr>
          <p:nvPr/>
        </p:nvSpPr>
        <p:spPr bwMode="auto">
          <a:xfrm>
            <a:off x="357188" y="4500563"/>
            <a:ext cx="4967287" cy="579437"/>
          </a:xfrm>
          <a:prstGeom prst="rect">
            <a:avLst/>
          </a:prstGeom>
          <a:noFill/>
          <a:ln w="9525">
            <a:noFill/>
            <a:miter lim="800000"/>
            <a:headEnd/>
            <a:tailEnd/>
          </a:ln>
          <a:effectLst/>
        </p:spPr>
        <p:txBody>
          <a:bodyPr>
            <a:spAutoFit/>
          </a:bodyPr>
          <a:lstStyle/>
          <a:p>
            <a:pPr algn="ctr">
              <a:spcBef>
                <a:spcPct val="50000"/>
              </a:spcBef>
              <a:defRPr/>
            </a:pPr>
            <a:r>
              <a:rPr lang="en-GB" sz="3200" b="1" dirty="0" err="1">
                <a:solidFill>
                  <a:srgbClr val="FFCC00"/>
                </a:solidFill>
                <a:effectLst>
                  <a:outerShdw blurRad="38100" dist="38100" dir="2700000" algn="tl">
                    <a:srgbClr val="000000"/>
                  </a:outerShdw>
                </a:effectLst>
              </a:rPr>
              <a:t>Drachten</a:t>
            </a:r>
            <a:r>
              <a:rPr lang="en-GB" sz="3200" b="1" dirty="0">
                <a:solidFill>
                  <a:srgbClr val="FFCC00"/>
                </a:solidFill>
                <a:effectLst>
                  <a:outerShdw blurRad="38100" dist="38100" dir="2700000" algn="tl">
                    <a:srgbClr val="000000"/>
                  </a:outerShdw>
                </a:effectLst>
              </a:rPr>
              <a:t> - Holland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0099"/>
                                        </p:tgtEl>
                                        <p:attrNameLst>
                                          <p:attrName>style.visibility</p:attrName>
                                        </p:attrNameLst>
                                      </p:cBhvr>
                                      <p:to>
                                        <p:strVal val="visible"/>
                                      </p:to>
                                    </p:set>
                                    <p:animEffect transition="in" filter="circle(in)">
                                      <p:cBhvr>
                                        <p:cTn id="7" dur="2000"/>
                                        <p:tgtEl>
                                          <p:spTgt spid="26009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0102"/>
                                        </p:tgtEl>
                                        <p:attrNameLst>
                                          <p:attrName>style.visibility</p:attrName>
                                        </p:attrNameLst>
                                      </p:cBhvr>
                                      <p:to>
                                        <p:strVal val="visible"/>
                                      </p:to>
                                    </p:set>
                                    <p:anim calcmode="lin" valueType="num">
                                      <p:cBhvr additive="base">
                                        <p:cTn id="12" dur="500" fill="hold"/>
                                        <p:tgtEl>
                                          <p:spTgt spid="260102"/>
                                        </p:tgtEl>
                                        <p:attrNameLst>
                                          <p:attrName>ppt_x</p:attrName>
                                        </p:attrNameLst>
                                      </p:cBhvr>
                                      <p:tavLst>
                                        <p:tav tm="0">
                                          <p:val>
                                            <p:strVal val="#ppt_x"/>
                                          </p:val>
                                        </p:tav>
                                        <p:tav tm="100000">
                                          <p:val>
                                            <p:strVal val="#ppt_x"/>
                                          </p:val>
                                        </p:tav>
                                      </p:tavLst>
                                    </p:anim>
                                    <p:anim calcmode="lin" valueType="num">
                                      <p:cBhvr additive="base">
                                        <p:cTn id="13" dur="500" fill="hold"/>
                                        <p:tgtEl>
                                          <p:spTgt spid="26010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60100"/>
                                        </p:tgtEl>
                                        <p:attrNameLst>
                                          <p:attrName>style.visibility</p:attrName>
                                        </p:attrNameLst>
                                      </p:cBhvr>
                                      <p:to>
                                        <p:strVal val="visible"/>
                                      </p:to>
                                    </p:set>
                                    <p:anim calcmode="discrete" valueType="clr">
                                      <p:cBhvr override="childStyle">
                                        <p:cTn id="18" dur="80"/>
                                        <p:tgtEl>
                                          <p:spTgt spid="26010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60100"/>
                                        </p:tgtEl>
                                        <p:attrNameLst>
                                          <p:attrName>fillcolor</p:attrName>
                                        </p:attrNameLst>
                                      </p:cBhvr>
                                      <p:tavLst>
                                        <p:tav tm="0">
                                          <p:val>
                                            <p:clrVal>
                                              <a:schemeClr val="accent2"/>
                                            </p:clrVal>
                                          </p:val>
                                        </p:tav>
                                        <p:tav tm="50000">
                                          <p:val>
                                            <p:clrVal>
                                              <a:schemeClr val="hlink"/>
                                            </p:clrVal>
                                          </p:val>
                                        </p:tav>
                                      </p:tavLst>
                                    </p:anim>
                                    <p:set>
                                      <p:cBhvr>
                                        <p:cTn id="20" dur="80"/>
                                        <p:tgtEl>
                                          <p:spTgt spid="260100"/>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260101"/>
                                        </p:tgtEl>
                                        <p:attrNameLst>
                                          <p:attrName>style.visibility</p:attrName>
                                        </p:attrNameLst>
                                      </p:cBhvr>
                                      <p:to>
                                        <p:strVal val="visible"/>
                                      </p:to>
                                    </p:set>
                                    <p:anim calcmode="lin" valueType="num">
                                      <p:cBhvr additive="base">
                                        <p:cTn id="25" dur="500" fill="hold"/>
                                        <p:tgtEl>
                                          <p:spTgt spid="260101"/>
                                        </p:tgtEl>
                                        <p:attrNameLst>
                                          <p:attrName>ppt_x</p:attrName>
                                        </p:attrNameLst>
                                      </p:cBhvr>
                                      <p:tavLst>
                                        <p:tav tm="0">
                                          <p:val>
                                            <p:strVal val="#ppt_x"/>
                                          </p:val>
                                        </p:tav>
                                        <p:tav tm="100000">
                                          <p:val>
                                            <p:strVal val="#ppt_x"/>
                                          </p:val>
                                        </p:tav>
                                      </p:tavLst>
                                    </p:anim>
                                    <p:anim calcmode="lin" valueType="num">
                                      <p:cBhvr additive="base">
                                        <p:cTn id="26" dur="500" fill="hold"/>
                                        <p:tgtEl>
                                          <p:spTgt spid="260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100" grpId="0"/>
      <p:bldP spid="260102" grpId="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DC66FB14-B48D-46F5-93DA-DC7A78A89CC2}" type="slidenum">
              <a:rPr lang="en-GB"/>
              <a:pPr>
                <a:defRPr/>
              </a:pPr>
              <a:t>157</a:t>
            </a:fld>
            <a:endParaRPr lang="en-GB"/>
          </a:p>
        </p:txBody>
      </p:sp>
      <p:sp>
        <p:nvSpPr>
          <p:cNvPr id="142338" name="Rectangle 2"/>
          <p:cNvSpPr>
            <a:spLocks noGrp="1" noChangeArrowheads="1"/>
          </p:cNvSpPr>
          <p:nvPr>
            <p:ph type="title"/>
          </p:nvPr>
        </p:nvSpPr>
        <p:spPr/>
        <p:txBody>
          <a:bodyPr/>
          <a:lstStyle/>
          <a:p>
            <a:pPr eaLnBrk="1" hangingPunct="1">
              <a:defRPr/>
            </a:pPr>
            <a:r>
              <a:rPr lang="en-GB" b="1" dirty="0" smtClean="0">
                <a:solidFill>
                  <a:srgbClr val="FF0000"/>
                </a:solidFill>
              </a:rPr>
              <a:t>Control </a:t>
            </a:r>
            <a:r>
              <a:rPr lang="en-GB" b="1" dirty="0" smtClean="0">
                <a:solidFill>
                  <a:srgbClr val="FFFF00"/>
                </a:solidFill>
              </a:rPr>
              <a:t>Through</a:t>
            </a:r>
            <a:r>
              <a:rPr lang="en-GB" b="1" dirty="0" smtClean="0">
                <a:solidFill>
                  <a:srgbClr val="FF0000"/>
                </a:solidFill>
              </a:rPr>
              <a:t> Drugs</a:t>
            </a:r>
          </a:p>
        </p:txBody>
      </p:sp>
      <p:sp>
        <p:nvSpPr>
          <p:cNvPr id="142339" name="Rectangle 3"/>
          <p:cNvSpPr>
            <a:spLocks noGrp="1" noChangeArrowheads="1"/>
          </p:cNvSpPr>
          <p:nvPr>
            <p:ph type="body" sz="half" idx="1"/>
          </p:nvPr>
        </p:nvSpPr>
        <p:spPr>
          <a:xfrm>
            <a:off x="3429000" y="1571625"/>
            <a:ext cx="5715000" cy="4495800"/>
          </a:xfrm>
        </p:spPr>
        <p:txBody>
          <a:bodyPr/>
          <a:lstStyle/>
          <a:p>
            <a:pPr eaLnBrk="1" hangingPunct="1">
              <a:defRPr/>
            </a:pPr>
            <a:r>
              <a:rPr lang="en-GB" b="1" dirty="0" smtClean="0">
                <a:solidFill>
                  <a:srgbClr val="FF0000"/>
                </a:solidFill>
                <a:effectLst>
                  <a:outerShdw blurRad="38100" dist="38100" dir="2700000" algn="tl">
                    <a:srgbClr val="000000"/>
                  </a:outerShdw>
                </a:effectLst>
              </a:rPr>
              <a:t>Drugs</a:t>
            </a:r>
            <a:r>
              <a:rPr lang="en-GB" sz="2800" b="1" dirty="0" smtClean="0">
                <a:effectLst>
                  <a:outerShdw blurRad="38100" dist="38100" dir="2700000" algn="tl">
                    <a:srgbClr val="000000"/>
                  </a:outerShdw>
                </a:effectLst>
              </a:rPr>
              <a:t> </a:t>
            </a:r>
            <a:r>
              <a:rPr lang="en-GB" sz="2800" b="1" dirty="0" smtClean="0">
                <a:solidFill>
                  <a:srgbClr val="00FFFF"/>
                </a:solidFill>
                <a:effectLst>
                  <a:outerShdw blurRad="38100" dist="38100" dir="2700000" algn="tl">
                    <a:srgbClr val="000000"/>
                  </a:outerShdw>
                </a:effectLst>
              </a:rPr>
              <a:t>– Street and Medical</a:t>
            </a:r>
          </a:p>
          <a:p>
            <a:pPr eaLnBrk="1" hangingPunct="1">
              <a:defRPr/>
            </a:pPr>
            <a:r>
              <a:rPr lang="en-GB" b="1" dirty="0" smtClean="0">
                <a:solidFill>
                  <a:srgbClr val="FF0000"/>
                </a:solidFill>
                <a:effectLst>
                  <a:outerShdw blurRad="38100" dist="38100" dir="2700000" algn="tl">
                    <a:srgbClr val="000000"/>
                  </a:outerShdw>
                </a:effectLst>
              </a:rPr>
              <a:t>“Cancer Research” </a:t>
            </a:r>
            <a:r>
              <a:rPr lang="en-GB" sz="2800" b="1" dirty="0" smtClean="0">
                <a:solidFill>
                  <a:srgbClr val="FFC000"/>
                </a:solidFill>
                <a:effectLst>
                  <a:outerShdw blurRad="38100" dist="38100" dir="2700000" algn="tl">
                    <a:srgbClr val="000000"/>
                  </a:outerShdw>
                </a:effectLst>
              </a:rPr>
              <a:t>– </a:t>
            </a:r>
            <a:r>
              <a:rPr lang="en-GB" sz="2800" b="1" dirty="0" smtClean="0">
                <a:solidFill>
                  <a:srgbClr val="00FFFF"/>
                </a:solidFill>
                <a:effectLst>
                  <a:outerShdw blurRad="38100" dist="38100" dir="2700000" algn="tl">
                    <a:srgbClr val="000000"/>
                  </a:outerShdw>
                </a:effectLst>
              </a:rPr>
              <a:t>Ensuring no Cures get into the Public Domain </a:t>
            </a:r>
          </a:p>
          <a:p>
            <a:pPr eaLnBrk="1" hangingPunct="1">
              <a:defRPr/>
            </a:pPr>
            <a:r>
              <a:rPr lang="en-GB" b="1" dirty="0" smtClean="0">
                <a:solidFill>
                  <a:srgbClr val="FF0000"/>
                </a:solidFill>
                <a:effectLst>
                  <a:outerShdw blurRad="38100" dist="38100" dir="2700000" algn="tl">
                    <a:srgbClr val="000000"/>
                  </a:outerShdw>
                </a:effectLst>
              </a:rPr>
              <a:t>Vaccination Programmes</a:t>
            </a:r>
          </a:p>
          <a:p>
            <a:pPr eaLnBrk="1" hangingPunct="1">
              <a:defRPr/>
            </a:pPr>
            <a:r>
              <a:rPr lang="en-GB" sz="2800" b="1" dirty="0" smtClean="0">
                <a:solidFill>
                  <a:srgbClr val="00FFFF"/>
                </a:solidFill>
                <a:effectLst>
                  <a:outerShdw blurRad="38100" dist="38100" dir="2700000" algn="tl">
                    <a:srgbClr val="000000"/>
                  </a:outerShdw>
                </a:effectLst>
              </a:rPr>
              <a:t>Creating New Diseases – AIDS &amp; </a:t>
            </a:r>
            <a:r>
              <a:rPr lang="en-GB" sz="2800" b="1" dirty="0" err="1" smtClean="0">
                <a:solidFill>
                  <a:srgbClr val="00FFFF"/>
                </a:solidFill>
                <a:effectLst>
                  <a:outerShdw blurRad="38100" dist="38100" dir="2700000" algn="tl">
                    <a:srgbClr val="000000"/>
                  </a:outerShdw>
                </a:effectLst>
              </a:rPr>
              <a:t>Sars</a:t>
            </a:r>
            <a:endParaRPr lang="en-GB" sz="2800" b="1" dirty="0" smtClean="0">
              <a:solidFill>
                <a:srgbClr val="00FFFF"/>
              </a:solidFill>
              <a:effectLst>
                <a:outerShdw blurRad="38100" dist="38100" dir="2700000" algn="tl">
                  <a:srgbClr val="000000"/>
                </a:outerShdw>
              </a:effectLst>
            </a:endParaRPr>
          </a:p>
          <a:p>
            <a:pPr eaLnBrk="1" hangingPunct="1">
              <a:defRPr/>
            </a:pPr>
            <a:r>
              <a:rPr lang="en-GB" b="1" dirty="0" smtClean="0">
                <a:solidFill>
                  <a:srgbClr val="FE3210"/>
                </a:solidFill>
                <a:effectLst>
                  <a:outerShdw blurRad="38100" dist="38100" dir="2700000" algn="tl">
                    <a:srgbClr val="000000"/>
                  </a:outerShdw>
                </a:effectLst>
              </a:rPr>
              <a:t>Regulating </a:t>
            </a:r>
            <a:r>
              <a:rPr lang="en-GB" b="1" dirty="0" smtClean="0">
                <a:solidFill>
                  <a:srgbClr val="FF0000"/>
                </a:solidFill>
                <a:effectLst>
                  <a:outerShdw blurRad="38100" dist="38100" dir="2700000" algn="tl">
                    <a:srgbClr val="000000"/>
                  </a:outerShdw>
                </a:effectLst>
              </a:rPr>
              <a:t>Natural Remedies</a:t>
            </a:r>
            <a:r>
              <a:rPr lang="en-GB" dirty="0" smtClean="0">
                <a:solidFill>
                  <a:srgbClr val="FF0000"/>
                </a:solidFill>
              </a:rPr>
              <a:t> </a:t>
            </a:r>
          </a:p>
        </p:txBody>
      </p:sp>
      <p:pic>
        <p:nvPicPr>
          <p:cNvPr id="142341" name="Picture 5" descr="medical-logo-sars200by166"/>
          <p:cNvPicPr>
            <a:picLocks noGrp="1" noChangeAspect="1" noChangeArrowheads="1"/>
          </p:cNvPicPr>
          <p:nvPr>
            <p:ph sz="half" idx="2"/>
          </p:nvPr>
        </p:nvPicPr>
        <p:blipFill>
          <a:blip r:embed="rId3" cstate="print">
            <a:duotone>
              <a:prstClr val="black"/>
              <a:srgbClr val="FF0000">
                <a:tint val="45000"/>
                <a:satMod val="400000"/>
              </a:srgbClr>
            </a:duotone>
          </a:blip>
          <a:srcRect/>
          <a:stretch>
            <a:fillRect/>
          </a:stretch>
        </p:blipFill>
        <p:spPr>
          <a:xfrm>
            <a:off x="500034" y="1571612"/>
            <a:ext cx="2700337" cy="4500594"/>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2341"/>
                                        </p:tgtEl>
                                        <p:attrNameLst>
                                          <p:attrName>style.visibility</p:attrName>
                                        </p:attrNameLst>
                                      </p:cBhvr>
                                      <p:to>
                                        <p:strVal val="visible"/>
                                      </p:to>
                                    </p:set>
                                    <p:animEffect transition="in" filter="circle(in)">
                                      <p:cBhvr>
                                        <p:cTn id="7" dur="2000"/>
                                        <p:tgtEl>
                                          <p:spTgt spid="14234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42339">
                                            <p:txEl>
                                              <p:pRg st="0" end="0"/>
                                            </p:txEl>
                                          </p:spTgt>
                                        </p:tgtEl>
                                        <p:attrNameLst>
                                          <p:attrName>style.visibility</p:attrName>
                                        </p:attrNameLst>
                                      </p:cBhvr>
                                      <p:to>
                                        <p:strVal val="visible"/>
                                      </p:to>
                                    </p:set>
                                    <p:anim calcmode="discrete" valueType="clr">
                                      <p:cBhvr override="childStyle">
                                        <p:cTn id="12" dur="80"/>
                                        <p:tgtEl>
                                          <p:spTgt spid="14233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2339">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42339">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42339">
                                            <p:txEl>
                                              <p:pRg st="1" end="1"/>
                                            </p:txEl>
                                          </p:spTgt>
                                        </p:tgtEl>
                                        <p:attrNameLst>
                                          <p:attrName>style.visibility</p:attrName>
                                        </p:attrNameLst>
                                      </p:cBhvr>
                                      <p:to>
                                        <p:strVal val="visible"/>
                                      </p:to>
                                    </p:set>
                                    <p:anim calcmode="discrete" valueType="clr">
                                      <p:cBhvr override="childStyle">
                                        <p:cTn id="19" dur="80"/>
                                        <p:tgtEl>
                                          <p:spTgt spid="142339">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42339">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142339">
                                            <p:txEl>
                                              <p:pRg st="1" end="1"/>
                                            </p:txEl>
                                          </p:spTgt>
                                        </p:tgtEl>
                                        <p:attrNameLst>
                                          <p:attrName>fill.type</p:attrName>
                                        </p:attrNameLst>
                                      </p:cBhvr>
                                      <p:to>
                                        <p:strVal val="solid"/>
                                      </p:to>
                                    </p:set>
                                  </p:childTnLst>
                                </p:cTn>
                              </p:par>
                            </p:childTnLst>
                          </p:cTn>
                        </p:par>
                      </p:childTnLst>
                    </p:cTn>
                  </p:par>
                  <p:par>
                    <p:cTn id="22" fill="hold">
                      <p:stCondLst>
                        <p:cond delay="indefinite"/>
                      </p:stCondLst>
                      <p:childTnLst>
                        <p:par>
                          <p:cTn id="23" fill="hold">
                            <p:stCondLst>
                              <p:cond delay="0"/>
                            </p:stCondLst>
                            <p:childTnLst>
                              <p:par>
                                <p:cTn id="24" presetID="27" presetClass="entr" presetSubtype="0" fill="hold" grpId="0" nodeType="clickEffect">
                                  <p:stCondLst>
                                    <p:cond delay="0"/>
                                  </p:stCondLst>
                                  <p:iterate type="lt">
                                    <p:tmPct val="50000"/>
                                  </p:iterate>
                                  <p:childTnLst>
                                    <p:set>
                                      <p:cBhvr>
                                        <p:cTn id="25" dur="1" fill="hold">
                                          <p:stCondLst>
                                            <p:cond delay="0"/>
                                          </p:stCondLst>
                                        </p:cTn>
                                        <p:tgtEl>
                                          <p:spTgt spid="142339">
                                            <p:txEl>
                                              <p:pRg st="2" end="2"/>
                                            </p:txEl>
                                          </p:spTgt>
                                        </p:tgtEl>
                                        <p:attrNameLst>
                                          <p:attrName>style.visibility</p:attrName>
                                        </p:attrNameLst>
                                      </p:cBhvr>
                                      <p:to>
                                        <p:strVal val="visible"/>
                                      </p:to>
                                    </p:set>
                                    <p:anim calcmode="discrete" valueType="clr">
                                      <p:cBhvr override="childStyle">
                                        <p:cTn id="26" dur="80"/>
                                        <p:tgtEl>
                                          <p:spTgt spid="142339">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7" dur="80"/>
                                        <p:tgtEl>
                                          <p:spTgt spid="142339">
                                            <p:txEl>
                                              <p:pRg st="2" end="2"/>
                                            </p:txEl>
                                          </p:spTgt>
                                        </p:tgtEl>
                                        <p:attrNameLst>
                                          <p:attrName>fillcolor</p:attrName>
                                        </p:attrNameLst>
                                      </p:cBhvr>
                                      <p:tavLst>
                                        <p:tav tm="0">
                                          <p:val>
                                            <p:clrVal>
                                              <a:schemeClr val="accent2"/>
                                            </p:clrVal>
                                          </p:val>
                                        </p:tav>
                                        <p:tav tm="50000">
                                          <p:val>
                                            <p:clrVal>
                                              <a:schemeClr val="hlink"/>
                                            </p:clrVal>
                                          </p:val>
                                        </p:tav>
                                      </p:tavLst>
                                    </p:anim>
                                    <p:set>
                                      <p:cBhvr>
                                        <p:cTn id="28" dur="80"/>
                                        <p:tgtEl>
                                          <p:spTgt spid="142339">
                                            <p:txEl>
                                              <p:pRg st="2" end="2"/>
                                            </p:txEl>
                                          </p:spTgt>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27" presetClass="entr" presetSubtype="0" fill="hold" grpId="0" nodeType="clickEffect">
                                  <p:stCondLst>
                                    <p:cond delay="0"/>
                                  </p:stCondLst>
                                  <p:iterate type="lt">
                                    <p:tmPct val="50000"/>
                                  </p:iterate>
                                  <p:childTnLst>
                                    <p:set>
                                      <p:cBhvr>
                                        <p:cTn id="32" dur="1" fill="hold">
                                          <p:stCondLst>
                                            <p:cond delay="0"/>
                                          </p:stCondLst>
                                        </p:cTn>
                                        <p:tgtEl>
                                          <p:spTgt spid="142339">
                                            <p:txEl>
                                              <p:pRg st="3" end="3"/>
                                            </p:txEl>
                                          </p:spTgt>
                                        </p:tgtEl>
                                        <p:attrNameLst>
                                          <p:attrName>style.visibility</p:attrName>
                                        </p:attrNameLst>
                                      </p:cBhvr>
                                      <p:to>
                                        <p:strVal val="visible"/>
                                      </p:to>
                                    </p:set>
                                    <p:anim calcmode="discrete" valueType="clr">
                                      <p:cBhvr override="childStyle">
                                        <p:cTn id="33" dur="80"/>
                                        <p:tgtEl>
                                          <p:spTgt spid="142339">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4" dur="80"/>
                                        <p:tgtEl>
                                          <p:spTgt spid="142339">
                                            <p:txEl>
                                              <p:pRg st="3" end="3"/>
                                            </p:txEl>
                                          </p:spTgt>
                                        </p:tgtEl>
                                        <p:attrNameLst>
                                          <p:attrName>fillcolor</p:attrName>
                                        </p:attrNameLst>
                                      </p:cBhvr>
                                      <p:tavLst>
                                        <p:tav tm="0">
                                          <p:val>
                                            <p:clrVal>
                                              <a:schemeClr val="accent2"/>
                                            </p:clrVal>
                                          </p:val>
                                        </p:tav>
                                        <p:tav tm="50000">
                                          <p:val>
                                            <p:clrVal>
                                              <a:schemeClr val="hlink"/>
                                            </p:clrVal>
                                          </p:val>
                                        </p:tav>
                                      </p:tavLst>
                                    </p:anim>
                                    <p:set>
                                      <p:cBhvr>
                                        <p:cTn id="35" dur="80"/>
                                        <p:tgtEl>
                                          <p:spTgt spid="142339">
                                            <p:txEl>
                                              <p:pRg st="3" end="3"/>
                                            </p:txEl>
                                          </p:spTgt>
                                        </p:tgtEl>
                                        <p:attrNameLst>
                                          <p:attrName>fill.type</p:attrName>
                                        </p:attrNameLst>
                                      </p:cBhvr>
                                      <p:to>
                                        <p:strVal val="solid"/>
                                      </p:to>
                                    </p:set>
                                  </p:childTnLst>
                                </p:cTn>
                              </p:par>
                            </p:childTnLst>
                          </p:cTn>
                        </p:par>
                      </p:childTnLst>
                    </p:cTn>
                  </p:par>
                  <p:par>
                    <p:cTn id="36" fill="hold">
                      <p:stCondLst>
                        <p:cond delay="indefinite"/>
                      </p:stCondLst>
                      <p:childTnLst>
                        <p:par>
                          <p:cTn id="37" fill="hold">
                            <p:stCondLst>
                              <p:cond delay="0"/>
                            </p:stCondLst>
                            <p:childTnLst>
                              <p:par>
                                <p:cTn id="38" presetID="27" presetClass="entr" presetSubtype="0" fill="hold" grpId="0" nodeType="clickEffect">
                                  <p:stCondLst>
                                    <p:cond delay="0"/>
                                  </p:stCondLst>
                                  <p:iterate type="lt">
                                    <p:tmPct val="50000"/>
                                  </p:iterate>
                                  <p:childTnLst>
                                    <p:set>
                                      <p:cBhvr>
                                        <p:cTn id="39" dur="1" fill="hold">
                                          <p:stCondLst>
                                            <p:cond delay="0"/>
                                          </p:stCondLst>
                                        </p:cTn>
                                        <p:tgtEl>
                                          <p:spTgt spid="142339">
                                            <p:txEl>
                                              <p:pRg st="4" end="4"/>
                                            </p:txEl>
                                          </p:spTgt>
                                        </p:tgtEl>
                                        <p:attrNameLst>
                                          <p:attrName>style.visibility</p:attrName>
                                        </p:attrNameLst>
                                      </p:cBhvr>
                                      <p:to>
                                        <p:strVal val="visible"/>
                                      </p:to>
                                    </p:set>
                                    <p:anim calcmode="discrete" valueType="clr">
                                      <p:cBhvr override="childStyle">
                                        <p:cTn id="40" dur="80"/>
                                        <p:tgtEl>
                                          <p:spTgt spid="142339">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1" dur="80"/>
                                        <p:tgtEl>
                                          <p:spTgt spid="142339">
                                            <p:txEl>
                                              <p:pRg st="4" end="4"/>
                                            </p:txEl>
                                          </p:spTgt>
                                        </p:tgtEl>
                                        <p:attrNameLst>
                                          <p:attrName>fillcolor</p:attrName>
                                        </p:attrNameLst>
                                      </p:cBhvr>
                                      <p:tavLst>
                                        <p:tav tm="0">
                                          <p:val>
                                            <p:clrVal>
                                              <a:schemeClr val="accent2"/>
                                            </p:clrVal>
                                          </p:val>
                                        </p:tav>
                                        <p:tav tm="50000">
                                          <p:val>
                                            <p:clrVal>
                                              <a:schemeClr val="hlink"/>
                                            </p:clrVal>
                                          </p:val>
                                        </p:tav>
                                      </p:tavLst>
                                    </p:anim>
                                    <p:set>
                                      <p:cBhvr>
                                        <p:cTn id="42" dur="80"/>
                                        <p:tgtEl>
                                          <p:spTgt spid="142339">
                                            <p:txEl>
                                              <p:pRg st="4" end="4"/>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339" grpId="0" build="p"/>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0000"/>
                </a:solidFill>
              </a:rPr>
              <a:t>Control </a:t>
            </a:r>
            <a:r>
              <a:rPr lang="en-GB" b="1" dirty="0" smtClean="0">
                <a:solidFill>
                  <a:srgbClr val="FFFF00"/>
                </a:solidFill>
              </a:rPr>
              <a:t>Through</a:t>
            </a:r>
            <a:r>
              <a:rPr lang="en-GB" b="1" dirty="0" smtClean="0">
                <a:solidFill>
                  <a:srgbClr val="FF0000"/>
                </a:solidFill>
              </a:rPr>
              <a:t> Drugs</a:t>
            </a:r>
            <a:endParaRPr lang="en-GB" dirty="0"/>
          </a:p>
        </p:txBody>
      </p:sp>
      <p:sp>
        <p:nvSpPr>
          <p:cNvPr id="5" name="Slide Number Placeholder 4"/>
          <p:cNvSpPr>
            <a:spLocks noGrp="1"/>
          </p:cNvSpPr>
          <p:nvPr>
            <p:ph type="sldNum" sz="quarter" idx="12"/>
          </p:nvPr>
        </p:nvSpPr>
        <p:spPr/>
        <p:txBody>
          <a:bodyPr/>
          <a:lstStyle/>
          <a:p>
            <a:pPr>
              <a:defRPr/>
            </a:pPr>
            <a:fld id="{911B6BE4-DA2F-4784-8D7A-B1F4030467E6}" type="slidenum">
              <a:rPr lang="en-GB" smtClean="0"/>
              <a:pPr>
                <a:defRPr/>
              </a:pPr>
              <a:t>158</a:t>
            </a:fld>
            <a:endParaRPr lang="en-GB"/>
          </a:p>
        </p:txBody>
      </p:sp>
      <p:pic>
        <p:nvPicPr>
          <p:cNvPr id="443394" name="Picture 2" descr="http://www.swanseamedicals.co.uk/Portals/34/images/FINAL_Logo_Flat.jpg"/>
          <p:cNvPicPr>
            <a:picLocks noChangeAspect="1" noChangeArrowheads="1"/>
          </p:cNvPicPr>
          <p:nvPr/>
        </p:nvPicPr>
        <p:blipFill>
          <a:blip r:embed="rId3" cstate="print"/>
          <a:srcRect/>
          <a:stretch>
            <a:fillRect/>
          </a:stretch>
        </p:blipFill>
        <p:spPr bwMode="auto">
          <a:xfrm>
            <a:off x="571500" y="1571625"/>
            <a:ext cx="4929188" cy="4929188"/>
          </a:xfrm>
          <a:prstGeom prst="rect">
            <a:avLst/>
          </a:prstGeom>
          <a:noFill/>
          <a:ln w="9525">
            <a:noFill/>
            <a:miter lim="800000"/>
            <a:headEnd/>
            <a:tailEnd/>
          </a:ln>
        </p:spPr>
      </p:pic>
      <p:sp>
        <p:nvSpPr>
          <p:cNvPr id="8" name="TextBox 7"/>
          <p:cNvSpPr txBox="1"/>
          <p:nvPr/>
        </p:nvSpPr>
        <p:spPr>
          <a:xfrm>
            <a:off x="5857875" y="1785938"/>
            <a:ext cx="2857500" cy="38163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The Medical Profession operates under the </a:t>
            </a:r>
            <a:r>
              <a:rPr lang="en-GB" sz="2800" b="1" dirty="0">
                <a:solidFill>
                  <a:srgbClr val="FF0000"/>
                </a:solidFill>
                <a:effectLst>
                  <a:outerShdw blurRad="38100" dist="38100" dir="2700000" algn="tl">
                    <a:srgbClr val="000000"/>
                  </a:outerShdw>
                </a:effectLst>
              </a:rPr>
              <a:t>sign of the 2 Snakes protected by a dragon </a:t>
            </a:r>
            <a:r>
              <a:rPr lang="en-GB" sz="2800" b="1" dirty="0">
                <a:solidFill>
                  <a:srgbClr val="00FF00"/>
                </a:solidFill>
                <a:effectLst>
                  <a:outerShdw blurRad="38100" dist="38100" dir="2700000" algn="tl">
                    <a:srgbClr val="000000"/>
                  </a:outerShdw>
                </a:effectLst>
              </a:rPr>
              <a:t>– How appropriate!!</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43394"/>
                                        </p:tgtEl>
                                        <p:attrNameLst>
                                          <p:attrName>style.visibility</p:attrName>
                                        </p:attrNameLst>
                                      </p:cBhvr>
                                      <p:to>
                                        <p:strVal val="visible"/>
                                      </p:to>
                                    </p:set>
                                    <p:animEffect transition="in" filter="circle(in)">
                                      <p:cBhvr>
                                        <p:cTn id="7" dur="2000"/>
                                        <p:tgtEl>
                                          <p:spTgt spid="4433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"Codex </a:t>
            </a:r>
            <a:r>
              <a:rPr lang="en-GB" b="1" dirty="0" err="1" smtClean="0">
                <a:solidFill>
                  <a:srgbClr val="FFFF00"/>
                </a:solidFill>
              </a:rPr>
              <a:t>Alimentarius</a:t>
            </a:r>
            <a:r>
              <a:rPr lang="en-GB" b="1" dirty="0" smtClean="0">
                <a:solidFill>
                  <a:srgbClr val="FFFF00"/>
                </a:solidFill>
              </a:rPr>
              <a:t>”</a:t>
            </a:r>
            <a:r>
              <a:rPr lang="en-GB" b="1" dirty="0" smtClean="0">
                <a:solidFill>
                  <a:srgbClr val="FF0000"/>
                </a:solidFill>
              </a:rPr>
              <a:t> Gog’s </a:t>
            </a:r>
            <a:r>
              <a:rPr lang="en-GB" b="1" dirty="0" smtClean="0">
                <a:solidFill>
                  <a:srgbClr val="FFFF00"/>
                </a:solidFill>
              </a:rPr>
              <a:t>Pharmaceutical</a:t>
            </a:r>
            <a:r>
              <a:rPr lang="en-GB" b="1" dirty="0" smtClean="0">
                <a:solidFill>
                  <a:srgbClr val="FF0000"/>
                </a:solidFill>
              </a:rPr>
              <a:t> Cartel</a:t>
            </a:r>
            <a:endParaRPr lang="en-GB" dirty="0"/>
          </a:p>
        </p:txBody>
      </p:sp>
      <p:sp>
        <p:nvSpPr>
          <p:cNvPr id="4" name="Slide Number Placeholder 3"/>
          <p:cNvSpPr>
            <a:spLocks noGrp="1"/>
          </p:cNvSpPr>
          <p:nvPr>
            <p:ph type="sldNum" sz="quarter" idx="12"/>
          </p:nvPr>
        </p:nvSpPr>
        <p:spPr/>
        <p:txBody>
          <a:bodyPr/>
          <a:lstStyle/>
          <a:p>
            <a:pPr>
              <a:defRPr/>
            </a:pPr>
            <a:fld id="{5CD336F6-7A3E-43D7-85BD-D62F3C6F5045}" type="slidenum">
              <a:rPr lang="en-GB" smtClean="0"/>
              <a:pPr>
                <a:defRPr/>
              </a:pPr>
              <a:t>159</a:t>
            </a:fld>
            <a:endParaRPr lang="en-GB"/>
          </a:p>
        </p:txBody>
      </p:sp>
      <p:pic>
        <p:nvPicPr>
          <p:cNvPr id="447490" name="Picture 2" descr="http://arnoskatas.files.wordpress.com/2009/07/the-new-world-order-codex-alimentarius.jpg"/>
          <p:cNvPicPr>
            <a:picLocks noChangeAspect="1" noChangeArrowheads="1"/>
          </p:cNvPicPr>
          <p:nvPr/>
        </p:nvPicPr>
        <p:blipFill>
          <a:blip r:embed="rId3" cstate="print">
            <a:duotone>
              <a:prstClr val="black"/>
              <a:srgbClr val="FF33CC">
                <a:tint val="45000"/>
                <a:satMod val="400000"/>
              </a:srgbClr>
            </a:duotone>
          </a:blip>
          <a:srcRect/>
          <a:stretch>
            <a:fillRect/>
          </a:stretch>
        </p:blipFill>
        <p:spPr bwMode="auto">
          <a:xfrm>
            <a:off x="500034" y="1928802"/>
            <a:ext cx="4095736" cy="3071802"/>
          </a:xfrm>
          <a:prstGeom prst="rect">
            <a:avLst/>
          </a:prstGeom>
          <a:noFill/>
        </p:spPr>
      </p:pic>
      <p:sp>
        <p:nvSpPr>
          <p:cNvPr id="7" name="TextBox 6"/>
          <p:cNvSpPr txBox="1"/>
          <p:nvPr/>
        </p:nvSpPr>
        <p:spPr>
          <a:xfrm>
            <a:off x="4786313" y="1928813"/>
            <a:ext cx="4357687" cy="3540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If eradication therapies for diseases are discovered and developed,</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the industry has a basic interest to suppress, </a:t>
            </a:r>
            <a:r>
              <a:rPr lang="en-GB" sz="2800" b="1" dirty="0">
                <a:solidFill>
                  <a:srgbClr val="00FF00"/>
                </a:solidFill>
                <a:effectLst>
                  <a:outerShdw blurRad="38100" dist="38100" dir="2700000" algn="tl">
                    <a:srgbClr val="000000"/>
                  </a:outerShdw>
                </a:effectLst>
              </a:rPr>
              <a:t>discredit and obstruct these medical breakthroughs …..</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47490"/>
                                        </p:tgtEl>
                                        <p:attrNameLst>
                                          <p:attrName>style.visibility</p:attrName>
                                        </p:attrNameLst>
                                      </p:cBhvr>
                                      <p:to>
                                        <p:strVal val="visible"/>
                                      </p:to>
                                    </p:set>
                                    <p:animEffect transition="in" filter="circle(in)">
                                      <p:cBhvr>
                                        <p:cTn id="7" dur="2000"/>
                                        <p:tgtEl>
                                          <p:spTgt spid="44749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A9EB6FA1-D973-40D6-8E2C-37FE8B272523}" type="slidenum">
              <a:rPr lang="en-GB"/>
              <a:pPr>
                <a:defRPr/>
              </a:pPr>
              <a:t>16</a:t>
            </a:fld>
            <a:endParaRPr lang="en-GB"/>
          </a:p>
        </p:txBody>
      </p:sp>
      <p:sp>
        <p:nvSpPr>
          <p:cNvPr id="200706" name="Rectangle 2"/>
          <p:cNvSpPr>
            <a:spLocks noGrp="1" noChangeArrowheads="1"/>
          </p:cNvSpPr>
          <p:nvPr>
            <p:ph type="title"/>
          </p:nvPr>
        </p:nvSpPr>
        <p:spPr/>
        <p:txBody>
          <a:bodyPr/>
          <a:lstStyle/>
          <a:p>
            <a:pPr eaLnBrk="1" hangingPunct="1">
              <a:defRPr/>
            </a:pPr>
            <a:r>
              <a:rPr lang="en-GB" b="1" dirty="0" smtClean="0">
                <a:solidFill>
                  <a:srgbClr val="FF0000"/>
                </a:solidFill>
              </a:rPr>
              <a:t>The </a:t>
            </a:r>
            <a:r>
              <a:rPr lang="en-GB" b="1" dirty="0" smtClean="0">
                <a:solidFill>
                  <a:srgbClr val="FFFF00"/>
                </a:solidFill>
              </a:rPr>
              <a:t>“Fall”</a:t>
            </a:r>
            <a:r>
              <a:rPr lang="en-GB" b="1" dirty="0" smtClean="0">
                <a:solidFill>
                  <a:srgbClr val="FF0000"/>
                </a:solidFill>
              </a:rPr>
              <a:t> Of Communism</a:t>
            </a:r>
          </a:p>
        </p:txBody>
      </p:sp>
      <p:pic>
        <p:nvPicPr>
          <p:cNvPr id="200710" name="Picture 6" descr="Breaking-down-Berlin-Wall-1989"/>
          <p:cNvPicPr>
            <a:picLocks noGrp="1" noChangeAspect="1" noChangeArrowheads="1"/>
          </p:cNvPicPr>
          <p:nvPr>
            <p:ph idx="1"/>
          </p:nvPr>
        </p:nvPicPr>
        <p:blipFill>
          <a:blip r:embed="rId3" cstate="print"/>
          <a:srcRect/>
          <a:stretch>
            <a:fillRect/>
          </a:stretch>
        </p:blipFill>
        <p:spPr>
          <a:xfrm>
            <a:off x="323850" y="1412875"/>
            <a:ext cx="2835275" cy="5256213"/>
          </a:xfrm>
          <a:noFill/>
        </p:spPr>
      </p:pic>
      <p:sp>
        <p:nvSpPr>
          <p:cNvPr id="200712" name="Text Box 8"/>
          <p:cNvSpPr txBox="1">
            <a:spLocks noChangeArrowheads="1"/>
          </p:cNvSpPr>
          <p:nvPr/>
        </p:nvSpPr>
        <p:spPr bwMode="auto">
          <a:xfrm>
            <a:off x="3429000" y="5214938"/>
            <a:ext cx="4967288" cy="12001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Breaking-down-Berlin-Wall-1989</a:t>
            </a:r>
            <a:r>
              <a:rPr lang="en-GB" sz="2400" b="1" dirty="0">
                <a:solidFill>
                  <a:srgbClr val="FFFF00"/>
                </a:solidFill>
                <a:effectLst>
                  <a:outerShdw blurRad="38100" dist="38100" dir="2700000" algn="tl">
                    <a:srgbClr val="000000"/>
                  </a:outerShdw>
                </a:effectLst>
              </a:rPr>
              <a:t>.</a:t>
            </a:r>
          </a:p>
        </p:txBody>
      </p:sp>
      <p:sp>
        <p:nvSpPr>
          <p:cNvPr id="9" name="TextBox 8"/>
          <p:cNvSpPr txBox="1"/>
          <p:nvPr/>
        </p:nvSpPr>
        <p:spPr>
          <a:xfrm>
            <a:off x="3571875" y="1857375"/>
            <a:ext cx="5429250" cy="31083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The great conjuring trick of disappearing communism was performed by</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the Illuminati in the late 80’s</a:t>
            </a:r>
            <a:r>
              <a:rPr lang="en-GB" sz="2800" b="1" dirty="0">
                <a:solidFill>
                  <a:srgbClr val="FF33CC"/>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 with the collapse of Communist Russia and the re-unification of Germany.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0710"/>
                                        </p:tgtEl>
                                        <p:attrNameLst>
                                          <p:attrName>style.visibility</p:attrName>
                                        </p:attrNameLst>
                                      </p:cBhvr>
                                      <p:to>
                                        <p:strVal val="visible"/>
                                      </p:to>
                                    </p:set>
                                    <p:animEffect transition="in" filter="circle(in)">
                                      <p:cBhvr>
                                        <p:cTn id="7" dur="2000"/>
                                        <p:tgtEl>
                                          <p:spTgt spid="2007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00712"/>
                                        </p:tgtEl>
                                        <p:attrNameLst>
                                          <p:attrName>style.visibility</p:attrName>
                                        </p:attrNameLst>
                                      </p:cBhvr>
                                      <p:to>
                                        <p:strVal val="visible"/>
                                      </p:to>
                                    </p:set>
                                    <p:anim calcmode="lin" valueType="num">
                                      <p:cBhvr additive="base">
                                        <p:cTn id="12" dur="500" fill="hold"/>
                                        <p:tgtEl>
                                          <p:spTgt spid="200712"/>
                                        </p:tgtEl>
                                        <p:attrNameLst>
                                          <p:attrName>ppt_x</p:attrName>
                                        </p:attrNameLst>
                                      </p:cBhvr>
                                      <p:tavLst>
                                        <p:tav tm="0">
                                          <p:val>
                                            <p:strVal val="#ppt_x"/>
                                          </p:val>
                                        </p:tav>
                                        <p:tav tm="100000">
                                          <p:val>
                                            <p:strVal val="#ppt_x"/>
                                          </p:val>
                                        </p:tav>
                                      </p:tavLst>
                                    </p:anim>
                                    <p:anim calcmode="lin" valueType="num">
                                      <p:cBhvr additive="base">
                                        <p:cTn id="13" dur="500" fill="hold"/>
                                        <p:tgtEl>
                                          <p:spTgt spid="20071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9"/>
                                        </p:tgtEl>
                                        <p:attrNameLst>
                                          <p:attrName>style.visibility</p:attrName>
                                        </p:attrNameLst>
                                      </p:cBhvr>
                                      <p:to>
                                        <p:strVal val="visible"/>
                                      </p:to>
                                    </p:set>
                                    <p:anim calcmode="discrete" valueType="clr">
                                      <p:cBhvr override="childStyle">
                                        <p:cTn id="1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9"/>
                                        </p:tgtEl>
                                        <p:attrNameLst>
                                          <p:attrName>fillcolor</p:attrName>
                                        </p:attrNameLst>
                                      </p:cBhvr>
                                      <p:tavLst>
                                        <p:tav tm="0">
                                          <p:val>
                                            <p:clrVal>
                                              <a:schemeClr val="accent2"/>
                                            </p:clrVal>
                                          </p:val>
                                        </p:tav>
                                        <p:tav tm="50000">
                                          <p:val>
                                            <p:clrVal>
                                              <a:schemeClr val="hlink"/>
                                            </p:clrVal>
                                          </p:val>
                                        </p:tav>
                                      </p:tavLst>
                                    </p:anim>
                                    <p:set>
                                      <p:cBhvr>
                                        <p:cTn id="20"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712" grpId="0"/>
      <p:bldP spid="9"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"Codex </a:t>
            </a:r>
            <a:r>
              <a:rPr lang="en-GB" b="1" dirty="0" err="1" smtClean="0">
                <a:solidFill>
                  <a:srgbClr val="FFFF00"/>
                </a:solidFill>
              </a:rPr>
              <a:t>Alimentarius</a:t>
            </a:r>
            <a:r>
              <a:rPr lang="en-GB" b="1" dirty="0" smtClean="0">
                <a:solidFill>
                  <a:srgbClr val="FFFF00"/>
                </a:solidFill>
              </a:rPr>
              <a:t>”</a:t>
            </a:r>
            <a:r>
              <a:rPr lang="en-GB" b="1" dirty="0" smtClean="0">
                <a:solidFill>
                  <a:srgbClr val="FF0000"/>
                </a:solidFill>
              </a:rPr>
              <a:t> Gog’s </a:t>
            </a:r>
            <a:r>
              <a:rPr lang="en-GB" b="1" dirty="0" smtClean="0">
                <a:solidFill>
                  <a:srgbClr val="FFFF00"/>
                </a:solidFill>
              </a:rPr>
              <a:t>Pharmaceutical</a:t>
            </a:r>
            <a:r>
              <a:rPr lang="en-GB" b="1" dirty="0" smtClean="0">
                <a:solidFill>
                  <a:srgbClr val="FF0000"/>
                </a:solidFill>
              </a:rPr>
              <a:t> Cartel</a:t>
            </a:r>
            <a:endParaRPr lang="en-GB" dirty="0"/>
          </a:p>
        </p:txBody>
      </p:sp>
      <p:sp>
        <p:nvSpPr>
          <p:cNvPr id="4" name="Slide Number Placeholder 3"/>
          <p:cNvSpPr>
            <a:spLocks noGrp="1"/>
          </p:cNvSpPr>
          <p:nvPr>
            <p:ph type="sldNum" sz="quarter" idx="12"/>
          </p:nvPr>
        </p:nvSpPr>
        <p:spPr/>
        <p:txBody>
          <a:bodyPr/>
          <a:lstStyle/>
          <a:p>
            <a:pPr>
              <a:defRPr/>
            </a:pPr>
            <a:fld id="{28F5D92C-D2E5-4098-ADE8-A147505B8FA0}" type="slidenum">
              <a:rPr lang="en-GB" smtClean="0"/>
              <a:pPr>
                <a:defRPr/>
              </a:pPr>
              <a:t>160</a:t>
            </a:fld>
            <a:endParaRPr lang="en-GB"/>
          </a:p>
        </p:txBody>
      </p:sp>
      <p:sp>
        <p:nvSpPr>
          <p:cNvPr id="6" name="TextBox 5"/>
          <p:cNvSpPr txBox="1"/>
          <p:nvPr/>
        </p:nvSpPr>
        <p:spPr>
          <a:xfrm>
            <a:off x="5643563" y="2143125"/>
            <a:ext cx="2928937" cy="3540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alpha val="43137"/>
                    </a:srgbClr>
                  </a:outerShdw>
                </a:effectLst>
              </a:rPr>
              <a:t>…. in order to make sure that diseases continue </a:t>
            </a:r>
            <a:r>
              <a:rPr lang="en-GB" sz="2800" b="1" dirty="0">
                <a:solidFill>
                  <a:srgbClr val="FFC000"/>
                </a:solidFill>
                <a:effectLst>
                  <a:outerShdw blurRad="38100" dist="38100" dir="2700000" algn="tl">
                    <a:srgbClr val="000000">
                      <a:alpha val="43137"/>
                    </a:srgbClr>
                  </a:outerShdw>
                </a:effectLst>
              </a:rPr>
              <a:t>as the very basis for a lucrative prescription drug market.</a:t>
            </a:r>
          </a:p>
        </p:txBody>
      </p:sp>
      <p:pic>
        <p:nvPicPr>
          <p:cNvPr id="7" name="Picture 6" descr="Codex%20alimentarius"/>
          <p:cNvPicPr>
            <a:picLocks noChangeAspect="1" noChangeArrowheads="1"/>
          </p:cNvPicPr>
          <p:nvPr/>
        </p:nvPicPr>
        <p:blipFill>
          <a:blip r:embed="rId3" cstate="print">
            <a:lum bright="-12000" contrast="18000"/>
          </a:blip>
          <a:srcRect/>
          <a:stretch>
            <a:fillRect/>
          </a:stretch>
        </p:blipFill>
        <p:spPr bwMode="auto">
          <a:xfrm>
            <a:off x="428625" y="2000250"/>
            <a:ext cx="4762500" cy="357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"Codex </a:t>
            </a:r>
            <a:r>
              <a:rPr lang="en-GB" b="1" dirty="0" err="1" smtClean="0">
                <a:solidFill>
                  <a:srgbClr val="FFFF00"/>
                </a:solidFill>
              </a:rPr>
              <a:t>Alimentarius</a:t>
            </a:r>
            <a:r>
              <a:rPr lang="en-GB" b="1" dirty="0" smtClean="0">
                <a:solidFill>
                  <a:srgbClr val="FFFF00"/>
                </a:solidFill>
              </a:rPr>
              <a:t>”</a:t>
            </a:r>
            <a:r>
              <a:rPr lang="en-GB" b="1" dirty="0" smtClean="0">
                <a:solidFill>
                  <a:srgbClr val="FF0000"/>
                </a:solidFill>
              </a:rPr>
              <a:t> Gog’s </a:t>
            </a:r>
            <a:r>
              <a:rPr lang="en-GB" b="1" dirty="0" smtClean="0">
                <a:solidFill>
                  <a:srgbClr val="FFFF00"/>
                </a:solidFill>
              </a:rPr>
              <a:t>Pharmaceutical</a:t>
            </a:r>
            <a:r>
              <a:rPr lang="en-GB" b="1" dirty="0" smtClean="0">
                <a:solidFill>
                  <a:srgbClr val="FF0000"/>
                </a:solidFill>
              </a:rPr>
              <a:t> Cartel</a:t>
            </a:r>
            <a:endParaRPr lang="en-GB" dirty="0"/>
          </a:p>
        </p:txBody>
      </p:sp>
      <p:sp>
        <p:nvSpPr>
          <p:cNvPr id="4" name="Slide Number Placeholder 3"/>
          <p:cNvSpPr>
            <a:spLocks noGrp="1"/>
          </p:cNvSpPr>
          <p:nvPr>
            <p:ph type="sldNum" sz="quarter" idx="12"/>
          </p:nvPr>
        </p:nvSpPr>
        <p:spPr/>
        <p:txBody>
          <a:bodyPr/>
          <a:lstStyle/>
          <a:p>
            <a:pPr>
              <a:defRPr/>
            </a:pPr>
            <a:fld id="{BF80ECCF-924D-45A7-A598-46650F7D4CB6}" type="slidenum">
              <a:rPr lang="en-GB" smtClean="0"/>
              <a:pPr>
                <a:defRPr/>
              </a:pPr>
              <a:t>161</a:t>
            </a:fld>
            <a:endParaRPr lang="en-GB"/>
          </a:p>
        </p:txBody>
      </p:sp>
      <p:sp>
        <p:nvSpPr>
          <p:cNvPr id="6" name="Rectangle 5"/>
          <p:cNvSpPr/>
          <p:nvPr/>
        </p:nvSpPr>
        <p:spPr>
          <a:xfrm>
            <a:off x="5286375" y="1714500"/>
            <a:ext cx="3643313" cy="3970338"/>
          </a:xfrm>
          <a:prstGeom prst="rect">
            <a:avLst/>
          </a:prstGeom>
        </p:spPr>
        <p:txBody>
          <a:bodyPr>
            <a:spAutoFit/>
          </a:bodyPr>
          <a:lstStyle/>
          <a:p>
            <a:pPr>
              <a:defRPr/>
            </a:pPr>
            <a:r>
              <a:rPr lang="en-GB" sz="2800" b="1" dirty="0">
                <a:solidFill>
                  <a:srgbClr val="00FFFF"/>
                </a:solidFill>
                <a:effectLst>
                  <a:outerShdw blurRad="38100" dist="38100" dir="2700000" algn="tl">
                    <a:srgbClr val="000000"/>
                  </a:outerShdw>
                </a:effectLst>
              </a:rPr>
              <a:t>For the same economic reasons </a:t>
            </a:r>
            <a:r>
              <a:rPr lang="en-GB" sz="2800" b="1" dirty="0">
                <a:solidFill>
                  <a:srgbClr val="FF0000"/>
                </a:solidFill>
                <a:effectLst>
                  <a:outerShdw blurRad="38100" dist="38100" dir="2700000" algn="tl">
                    <a:srgbClr val="000000"/>
                  </a:outerShdw>
                </a:effectLst>
              </a:rPr>
              <a:t>the pharmaceutical industry </a:t>
            </a:r>
            <a:r>
              <a:rPr lang="en-GB" sz="2800" b="1" dirty="0">
                <a:solidFill>
                  <a:srgbClr val="00FF00"/>
                </a:solidFill>
                <a:effectLst>
                  <a:outerShdw blurRad="38100" dist="38100" dir="2700000" algn="tl">
                    <a:srgbClr val="000000"/>
                  </a:outerShdw>
                </a:effectLst>
              </a:rPr>
              <a:t>has now formed an international cartel by the code name </a:t>
            </a:r>
            <a:r>
              <a:rPr lang="en-GB" sz="2800" b="1" dirty="0">
                <a:solidFill>
                  <a:srgbClr val="FF0000"/>
                </a:solidFill>
                <a:effectLst>
                  <a:outerShdw blurRad="38100" dist="38100" dir="2700000" algn="tl">
                    <a:srgbClr val="000000"/>
                  </a:outerShdw>
                </a:effectLst>
              </a:rPr>
              <a:t>"Codex </a:t>
            </a:r>
            <a:r>
              <a:rPr lang="en-GB" sz="2800" b="1" dirty="0" err="1">
                <a:solidFill>
                  <a:srgbClr val="FF0000"/>
                </a:solidFill>
                <a:effectLst>
                  <a:outerShdw blurRad="38100" dist="38100" dir="2700000" algn="tl">
                    <a:srgbClr val="000000"/>
                  </a:outerShdw>
                </a:effectLst>
              </a:rPr>
              <a:t>Alimentarius</a:t>
            </a:r>
            <a:r>
              <a:rPr lang="en-GB" sz="2800" b="1" dirty="0">
                <a:solidFill>
                  <a:srgbClr val="FF0000"/>
                </a:solidFill>
                <a:effectLst>
                  <a:outerShdw blurRad="38100" dist="38100" dir="2700000" algn="tl">
                    <a:srgbClr val="000000"/>
                  </a:outerShdw>
                </a:effectLst>
              </a:rPr>
              <a:t>" </a:t>
            </a:r>
            <a:endParaRPr lang="en-GB" sz="2800" dirty="0">
              <a:solidFill>
                <a:srgbClr val="FF0000"/>
              </a:solidFill>
            </a:endParaRPr>
          </a:p>
        </p:txBody>
      </p:sp>
      <p:pic>
        <p:nvPicPr>
          <p:cNvPr id="453634" name="Picture 2" descr="http://whitewraithe.files.wordpress.com/2009/08/codex20nhf20book20june07.jpg"/>
          <p:cNvPicPr>
            <a:picLocks noChangeAspect="1" noChangeArrowheads="1"/>
          </p:cNvPicPr>
          <p:nvPr/>
        </p:nvPicPr>
        <p:blipFill>
          <a:blip r:embed="rId3" cstate="print"/>
          <a:srcRect/>
          <a:stretch>
            <a:fillRect/>
          </a:stretch>
        </p:blipFill>
        <p:spPr bwMode="auto">
          <a:xfrm>
            <a:off x="285750" y="2000250"/>
            <a:ext cx="4852988" cy="357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3634"/>
                                        </p:tgtEl>
                                        <p:attrNameLst>
                                          <p:attrName>style.visibility</p:attrName>
                                        </p:attrNameLst>
                                      </p:cBhvr>
                                      <p:to>
                                        <p:strVal val="visible"/>
                                      </p:to>
                                    </p:set>
                                    <p:animEffect transition="in" filter="circle(in)">
                                      <p:cBhvr>
                                        <p:cTn id="7" dur="2000"/>
                                        <p:tgtEl>
                                          <p:spTgt spid="4536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"Codex </a:t>
            </a:r>
            <a:r>
              <a:rPr lang="en-GB" b="1" dirty="0" err="1" smtClean="0">
                <a:solidFill>
                  <a:srgbClr val="FFFF00"/>
                </a:solidFill>
              </a:rPr>
              <a:t>Alimentarius</a:t>
            </a:r>
            <a:r>
              <a:rPr lang="en-GB" b="1" dirty="0" smtClean="0">
                <a:solidFill>
                  <a:srgbClr val="FFFF00"/>
                </a:solidFill>
              </a:rPr>
              <a:t>”</a:t>
            </a:r>
            <a:r>
              <a:rPr lang="en-GB" b="1" dirty="0" smtClean="0">
                <a:solidFill>
                  <a:srgbClr val="FF0000"/>
                </a:solidFill>
              </a:rPr>
              <a:t> Gog’s </a:t>
            </a:r>
            <a:r>
              <a:rPr lang="en-GB" b="1" dirty="0" smtClean="0">
                <a:solidFill>
                  <a:srgbClr val="FFFF00"/>
                </a:solidFill>
              </a:rPr>
              <a:t>Pharmaceutical</a:t>
            </a:r>
            <a:r>
              <a:rPr lang="en-GB" b="1" dirty="0" smtClean="0">
                <a:solidFill>
                  <a:srgbClr val="FF0000"/>
                </a:solidFill>
              </a:rPr>
              <a:t> Cartel</a:t>
            </a:r>
            <a:endParaRPr lang="en-GB" dirty="0"/>
          </a:p>
        </p:txBody>
      </p:sp>
      <p:sp>
        <p:nvSpPr>
          <p:cNvPr id="4" name="Slide Number Placeholder 3"/>
          <p:cNvSpPr>
            <a:spLocks noGrp="1"/>
          </p:cNvSpPr>
          <p:nvPr>
            <p:ph type="sldNum" sz="quarter" idx="12"/>
          </p:nvPr>
        </p:nvSpPr>
        <p:spPr>
          <a:xfrm>
            <a:off x="6143625" y="6143625"/>
            <a:ext cx="2133600" cy="457200"/>
          </a:xfrm>
        </p:spPr>
        <p:txBody>
          <a:bodyPr/>
          <a:lstStyle/>
          <a:p>
            <a:pPr>
              <a:defRPr/>
            </a:pPr>
            <a:fld id="{CC8D4735-FA93-4061-A0D5-FC07965EEA68}" type="slidenum">
              <a:rPr lang="en-GB" smtClean="0"/>
              <a:pPr>
                <a:defRPr/>
              </a:pPr>
              <a:t>162</a:t>
            </a:fld>
            <a:endParaRPr lang="en-GB"/>
          </a:p>
        </p:txBody>
      </p:sp>
      <p:pic>
        <p:nvPicPr>
          <p:cNvPr id="449538" name="Picture 2" descr="http://shamanism.files.wordpress.com/2009/08/ca_united-nations.jpg"/>
          <p:cNvPicPr>
            <a:picLocks noChangeAspect="1" noChangeArrowheads="1"/>
          </p:cNvPicPr>
          <p:nvPr/>
        </p:nvPicPr>
        <p:blipFill>
          <a:blip r:embed="rId3" cstate="print"/>
          <a:srcRect/>
          <a:stretch>
            <a:fillRect/>
          </a:stretch>
        </p:blipFill>
        <p:spPr bwMode="auto">
          <a:xfrm>
            <a:off x="1428750" y="1500188"/>
            <a:ext cx="6429375" cy="3786187"/>
          </a:xfrm>
          <a:prstGeom prst="rect">
            <a:avLst/>
          </a:prstGeom>
          <a:noFill/>
          <a:ln w="9525">
            <a:noFill/>
            <a:miter lim="800000"/>
            <a:headEnd/>
            <a:tailEnd/>
          </a:ln>
        </p:spPr>
      </p:pic>
      <p:sp>
        <p:nvSpPr>
          <p:cNvPr id="6" name="TextBox 5"/>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dirty="0"/>
              <a:t>… </a:t>
            </a:r>
            <a:r>
              <a:rPr lang="en-GB" sz="2800" b="1" dirty="0">
                <a:solidFill>
                  <a:schemeClr val="hlink"/>
                </a:solidFill>
                <a:effectLst>
                  <a:outerShdw blurRad="38100" dist="38100" dir="2700000" algn="tl">
                    <a:srgbClr val="000000"/>
                  </a:outerShdw>
                </a:effectLst>
              </a:rPr>
              <a:t>with the aim to outlaw any health information</a:t>
            </a:r>
            <a:r>
              <a:rPr lang="en-GB" sz="2800" b="1" dirty="0">
                <a:solidFill>
                  <a:srgbClr val="FFFF00"/>
                </a:solidFill>
                <a:effectLst>
                  <a:outerShdw blurRad="38100" dist="38100" dir="2700000" algn="tl">
                    <a:srgbClr val="000000"/>
                  </a:outerShdw>
                </a:effectLst>
              </a:rPr>
              <a:t> in connection with vitamins and to </a:t>
            </a:r>
            <a:r>
              <a:rPr lang="en-GB" sz="2800" b="1" dirty="0">
                <a:solidFill>
                  <a:srgbClr val="FF0000"/>
                </a:solidFill>
                <a:effectLst>
                  <a:outerShdw blurRad="38100" dist="38100" dir="2700000" algn="tl">
                    <a:srgbClr val="000000"/>
                  </a:outerShdw>
                </a:effectLst>
              </a:rPr>
              <a:t>limit free access</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to natural therapies</a:t>
            </a:r>
            <a:r>
              <a:rPr lang="en-GB" sz="2800" b="1" dirty="0">
                <a:solidFill>
                  <a:srgbClr val="FFFF00"/>
                </a:solidFill>
                <a:effectLst>
                  <a:outerShdw blurRad="38100" dist="38100" dir="2700000" algn="tl">
                    <a:srgbClr val="000000"/>
                  </a:outerShdw>
                </a:effectLst>
              </a:rPr>
              <a:t> on a worldwide scale.</a:t>
            </a:r>
            <a:r>
              <a:rPr lang="en-GB" sz="2800" dirty="0">
                <a:solidFill>
                  <a:srgbClr val="FFFF00"/>
                </a:solidFill>
              </a:rPr>
              <a:t> </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49538"/>
                                        </p:tgtEl>
                                        <p:attrNameLst>
                                          <p:attrName>style.visibility</p:attrName>
                                        </p:attrNameLst>
                                      </p:cBhvr>
                                      <p:to>
                                        <p:strVal val="visible"/>
                                      </p:to>
                                    </p:set>
                                    <p:animEffect transition="in" filter="circle(in)">
                                      <p:cBhvr>
                                        <p:cTn id="7" dur="2000"/>
                                        <p:tgtEl>
                                          <p:spTgt spid="4495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FD08CBF-DD11-43D5-88CE-A5CE0A6EBC96}" type="slidenum">
              <a:rPr lang="en-GB"/>
              <a:pPr>
                <a:defRPr/>
              </a:pPr>
              <a:t>163</a:t>
            </a:fld>
            <a:endParaRPr lang="en-GB"/>
          </a:p>
        </p:txBody>
      </p:sp>
      <p:sp>
        <p:nvSpPr>
          <p:cNvPr id="140290" name="Rectangle 2"/>
          <p:cNvSpPr>
            <a:spLocks noGrp="1" noChangeArrowheads="1"/>
          </p:cNvSpPr>
          <p:nvPr>
            <p:ph type="title"/>
          </p:nvPr>
        </p:nvSpPr>
        <p:spPr/>
        <p:txBody>
          <a:bodyPr/>
          <a:lstStyle/>
          <a:p>
            <a:pPr eaLnBrk="1" hangingPunct="1">
              <a:defRPr/>
            </a:pPr>
            <a:r>
              <a:rPr lang="en-GB" sz="4000" b="1" dirty="0" smtClean="0">
                <a:solidFill>
                  <a:srgbClr val="FF0000"/>
                </a:solidFill>
              </a:rPr>
              <a:t>Gog – Regulates </a:t>
            </a:r>
            <a:r>
              <a:rPr lang="en-GB" sz="4000" b="1" dirty="0" smtClean="0">
                <a:solidFill>
                  <a:srgbClr val="FFFF00"/>
                </a:solidFill>
              </a:rPr>
              <a:t>Alternative Medicines</a:t>
            </a:r>
          </a:p>
        </p:txBody>
      </p:sp>
      <p:pic>
        <p:nvPicPr>
          <p:cNvPr id="140291" name="Picture 3" descr="alternative medicine in stocks"/>
          <p:cNvPicPr>
            <a:picLocks noGrp="1" noChangeAspect="1" noChangeArrowheads="1"/>
          </p:cNvPicPr>
          <p:nvPr>
            <p:ph idx="1"/>
          </p:nvPr>
        </p:nvPicPr>
        <p:blipFill>
          <a:blip r:embed="rId3" cstate="print"/>
          <a:srcRect/>
          <a:stretch>
            <a:fillRect/>
          </a:stretch>
        </p:blipFill>
        <p:spPr>
          <a:xfrm>
            <a:off x="539750" y="1844675"/>
            <a:ext cx="4067175" cy="4392613"/>
          </a:xfrm>
          <a:noFill/>
        </p:spPr>
      </p:pic>
      <p:sp>
        <p:nvSpPr>
          <p:cNvPr id="140292" name="Text Box 4"/>
          <p:cNvSpPr txBox="1">
            <a:spLocks noChangeArrowheads="1"/>
          </p:cNvSpPr>
          <p:nvPr/>
        </p:nvSpPr>
        <p:spPr bwMode="auto">
          <a:xfrm>
            <a:off x="4643438" y="1857375"/>
            <a:ext cx="4500562" cy="4186238"/>
          </a:xfrm>
          <a:prstGeom prst="rect">
            <a:avLst/>
          </a:prstGeom>
          <a:noFill/>
          <a:ln w="9525">
            <a:noFill/>
            <a:miter lim="800000"/>
            <a:headEnd/>
            <a:tailEnd/>
          </a:ln>
          <a:effectLst/>
        </p:spPr>
        <p:txBody>
          <a:bodyPr>
            <a:spAutoFit/>
          </a:bodyPr>
          <a:lstStyle/>
          <a:p>
            <a:pPr marL="342900" indent="-342900" eaLnBrk="0" hangingPunct="0">
              <a:spcBef>
                <a:spcPct val="50000"/>
              </a:spcBef>
              <a:buFontTx/>
              <a:buAutoNum type="arabicPeriod"/>
              <a:defRPr/>
            </a:pPr>
            <a:r>
              <a:rPr lang="en-GB" sz="2800" b="1" dirty="0">
                <a:solidFill>
                  <a:srgbClr val="00FFFF"/>
                </a:solidFill>
                <a:effectLst>
                  <a:outerShdw blurRad="38100" dist="38100" dir="2700000" algn="tl">
                    <a:srgbClr val="000000"/>
                  </a:outerShdw>
                </a:effectLst>
              </a:rPr>
              <a:t>By not issuing a Licence until the alternative </a:t>
            </a:r>
            <a:r>
              <a:rPr lang="en-GB" sz="2800" b="1" dirty="0">
                <a:solidFill>
                  <a:srgbClr val="FF0000"/>
                </a:solidFill>
                <a:effectLst>
                  <a:outerShdw blurRad="38100" dist="38100" dir="2700000" algn="tl">
                    <a:srgbClr val="000000"/>
                  </a:outerShdw>
                </a:effectLst>
              </a:rPr>
              <a:t>is proved “safe”.</a:t>
            </a:r>
          </a:p>
          <a:p>
            <a:pPr marL="342900" indent="-342900" eaLnBrk="0" hangingPunct="0">
              <a:spcBef>
                <a:spcPct val="50000"/>
              </a:spcBef>
              <a:buFontTx/>
              <a:buAutoNum type="arabicPeriod"/>
              <a:defRPr/>
            </a:pPr>
            <a:r>
              <a:rPr lang="en-GB" sz="2800" b="1" dirty="0">
                <a:solidFill>
                  <a:srgbClr val="00FF00"/>
                </a:solidFill>
                <a:effectLst>
                  <a:outerShdw blurRad="38100" dist="38100" dir="2700000" algn="tl">
                    <a:srgbClr val="000000"/>
                  </a:outerShdw>
                </a:effectLst>
              </a:rPr>
              <a:t>By publicising any perceived adverse effects while </a:t>
            </a:r>
            <a:r>
              <a:rPr lang="en-GB" sz="2800" b="1" dirty="0">
                <a:solidFill>
                  <a:srgbClr val="FF0000"/>
                </a:solidFill>
                <a:effectLst>
                  <a:outerShdw blurRad="38100" dist="38100" dir="2700000" algn="tl">
                    <a:srgbClr val="000000"/>
                  </a:outerShdw>
                </a:effectLst>
              </a:rPr>
              <a:t>covering up fatalities</a:t>
            </a:r>
            <a:r>
              <a:rPr lang="en-GB" sz="2800" b="1" dirty="0">
                <a:solidFill>
                  <a:schemeClr val="hlink"/>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deaths caused by </a:t>
            </a:r>
            <a:r>
              <a:rPr lang="en-GB" sz="2800" b="1" dirty="0">
                <a:solidFill>
                  <a:srgbClr val="FF0000"/>
                </a:solidFill>
                <a:effectLst>
                  <a:outerShdw blurRad="38100" dist="38100" dir="2700000" algn="tl">
                    <a:srgbClr val="000000"/>
                  </a:outerShdw>
                </a:effectLst>
              </a:rPr>
              <a:t>drugs.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0291"/>
                                        </p:tgtEl>
                                        <p:attrNameLst>
                                          <p:attrName>style.visibility</p:attrName>
                                        </p:attrNameLst>
                                      </p:cBhvr>
                                      <p:to>
                                        <p:strVal val="visible"/>
                                      </p:to>
                                    </p:set>
                                    <p:animEffect transition="in" filter="circle(in)">
                                      <p:cBhvr>
                                        <p:cTn id="7" dur="2000"/>
                                        <p:tgtEl>
                                          <p:spTgt spid="14029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40292">
                                            <p:txEl>
                                              <p:pRg st="0" end="0"/>
                                            </p:txEl>
                                          </p:spTgt>
                                        </p:tgtEl>
                                        <p:attrNameLst>
                                          <p:attrName>style.visibility</p:attrName>
                                        </p:attrNameLst>
                                      </p:cBhvr>
                                      <p:to>
                                        <p:strVal val="visible"/>
                                      </p:to>
                                    </p:set>
                                    <p:anim calcmode="discrete" valueType="clr">
                                      <p:cBhvr override="childStyle">
                                        <p:cTn id="12" dur="80"/>
                                        <p:tgtEl>
                                          <p:spTgt spid="14029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0292">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40292">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140292">
                                            <p:txEl>
                                              <p:pRg st="1" end="1"/>
                                            </p:txEl>
                                          </p:spTgt>
                                        </p:tgtEl>
                                        <p:attrNameLst>
                                          <p:attrName>style.visibility</p:attrName>
                                        </p:attrNameLst>
                                      </p:cBhvr>
                                      <p:to>
                                        <p:strVal val="visible"/>
                                      </p:to>
                                    </p:set>
                                    <p:anim calcmode="discrete" valueType="clr">
                                      <p:cBhvr override="childStyle">
                                        <p:cTn id="19" dur="80"/>
                                        <p:tgtEl>
                                          <p:spTgt spid="140292">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40292">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140292">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 – Regulates </a:t>
            </a:r>
            <a:r>
              <a:rPr lang="en-GB" b="1" dirty="0" smtClean="0">
                <a:solidFill>
                  <a:srgbClr val="FFFF00"/>
                </a:solidFill>
              </a:rPr>
              <a:t>Alternative Medicines</a:t>
            </a:r>
            <a:endParaRPr lang="en-GB" dirty="0"/>
          </a:p>
        </p:txBody>
      </p:sp>
      <p:sp>
        <p:nvSpPr>
          <p:cNvPr id="4" name="Slide Number Placeholder 3"/>
          <p:cNvSpPr>
            <a:spLocks noGrp="1"/>
          </p:cNvSpPr>
          <p:nvPr>
            <p:ph type="sldNum" sz="quarter" idx="12"/>
          </p:nvPr>
        </p:nvSpPr>
        <p:spPr/>
        <p:txBody>
          <a:bodyPr/>
          <a:lstStyle/>
          <a:p>
            <a:pPr>
              <a:defRPr/>
            </a:pPr>
            <a:fld id="{48EF183D-6DC8-4442-BA71-12DB63223B4A}" type="slidenum">
              <a:rPr lang="en-GB" smtClean="0"/>
              <a:pPr>
                <a:defRPr/>
              </a:pPr>
              <a:t>164</a:t>
            </a:fld>
            <a:endParaRPr lang="en-GB"/>
          </a:p>
        </p:txBody>
      </p:sp>
      <p:sp>
        <p:nvSpPr>
          <p:cNvPr id="6" name="TextBox 5"/>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FF33CC"/>
                </a:solidFill>
                <a:effectLst>
                  <a:outerShdw blurRad="38100" dist="38100" dir="2700000" algn="tl">
                    <a:srgbClr val="000000"/>
                  </a:outerShdw>
                </a:effectLst>
              </a:rPr>
              <a:t>Controlling peoples access to </a:t>
            </a:r>
            <a:r>
              <a:rPr lang="en-GB" sz="2800" b="1" dirty="0">
                <a:solidFill>
                  <a:srgbClr val="FFFF00"/>
                </a:solidFill>
                <a:effectLst>
                  <a:outerShdw blurRad="38100" dist="38100" dir="2700000" algn="tl">
                    <a:srgbClr val="000000"/>
                  </a:outerShdw>
                </a:effectLst>
              </a:rPr>
              <a:t>wild herbs</a:t>
            </a:r>
            <a:r>
              <a:rPr lang="en-GB" sz="2800" b="1" dirty="0">
                <a:solidFill>
                  <a:srgbClr val="FF33CC"/>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by making it an offence</a:t>
            </a:r>
            <a:r>
              <a:rPr lang="en-GB" sz="2800" b="1" dirty="0">
                <a:solidFill>
                  <a:srgbClr val="FF33CC"/>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to pick them without</a:t>
            </a:r>
            <a:r>
              <a:rPr lang="en-GB" sz="2800" b="1" dirty="0">
                <a:solidFill>
                  <a:srgbClr val="FF33CC"/>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the owners permission.</a:t>
            </a:r>
            <a:endParaRPr lang="en-GB" dirty="0"/>
          </a:p>
        </p:txBody>
      </p:sp>
      <p:pic>
        <p:nvPicPr>
          <p:cNvPr id="455682" name="Picture 2" descr="Meadow flowers at dawn"/>
          <p:cNvPicPr>
            <a:picLocks noChangeAspect="1" noChangeArrowheads="1"/>
          </p:cNvPicPr>
          <p:nvPr/>
        </p:nvPicPr>
        <p:blipFill>
          <a:blip r:embed="rId3" cstate="print"/>
          <a:srcRect/>
          <a:stretch>
            <a:fillRect/>
          </a:stretch>
        </p:blipFill>
        <p:spPr bwMode="auto">
          <a:xfrm>
            <a:off x="1357313" y="1571625"/>
            <a:ext cx="6572250" cy="3786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5682"/>
                                        </p:tgtEl>
                                        <p:attrNameLst>
                                          <p:attrName>style.visibility</p:attrName>
                                        </p:attrNameLst>
                                      </p:cBhvr>
                                      <p:to>
                                        <p:strVal val="visible"/>
                                      </p:to>
                                    </p:set>
                                    <p:animEffect transition="in" filter="circle(in)">
                                      <p:cBhvr>
                                        <p:cTn id="7" dur="2000"/>
                                        <p:tgtEl>
                                          <p:spTgt spid="4556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C107C5F-0CFD-4EFB-9045-2053E9AD55C1}" type="slidenum">
              <a:rPr lang="en-GB"/>
              <a:pPr>
                <a:defRPr/>
              </a:pPr>
              <a:t>165</a:t>
            </a:fld>
            <a:endParaRPr lang="en-GB"/>
          </a:p>
        </p:txBody>
      </p:sp>
      <p:sp>
        <p:nvSpPr>
          <p:cNvPr id="119810" name="Rectangle 2"/>
          <p:cNvSpPr>
            <a:spLocks noGrp="1" noChangeArrowheads="1"/>
          </p:cNvSpPr>
          <p:nvPr>
            <p:ph type="title"/>
          </p:nvPr>
        </p:nvSpPr>
        <p:spPr/>
        <p:txBody>
          <a:bodyPr/>
          <a:lstStyle/>
          <a:p>
            <a:pPr eaLnBrk="1" hangingPunct="1">
              <a:defRPr/>
            </a:pPr>
            <a:endParaRPr lang="en-US" smtClean="0"/>
          </a:p>
        </p:txBody>
      </p:sp>
      <p:pic>
        <p:nvPicPr>
          <p:cNvPr id="119811" name="Picture 3" descr="drugtoon">
            <a:hlinkClick r:id="rId3"/>
          </p:cNvPr>
          <p:cNvPicPr>
            <a:picLocks noGrp="1" noChangeAspect="1" noChangeArrowheads="1"/>
          </p:cNvPicPr>
          <p:nvPr>
            <p:ph idx="1"/>
          </p:nvPr>
        </p:nvPicPr>
        <p:blipFill>
          <a:blip r:embed="rId4" cstate="print"/>
          <a:srcRect/>
          <a:stretch>
            <a:fillRect/>
          </a:stretch>
        </p:blipFill>
        <p:spPr>
          <a:xfrm>
            <a:off x="0" y="0"/>
            <a:ext cx="9144000" cy="6921500"/>
          </a:xfr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9811"/>
                                        </p:tgtEl>
                                        <p:attrNameLst>
                                          <p:attrName>style.visibility</p:attrName>
                                        </p:attrNameLst>
                                      </p:cBhvr>
                                      <p:to>
                                        <p:strVal val="visible"/>
                                      </p:to>
                                    </p:set>
                                    <p:animEffect transition="in" filter="circle(in)">
                                      <p:cBhvr>
                                        <p:cTn id="7" dur="2000"/>
                                        <p:tgtEl>
                                          <p:spTgt spid="1198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915F70A8-8B10-413A-97C1-CA922034C6E5}" type="slidenum">
              <a:rPr lang="en-GB"/>
              <a:pPr>
                <a:defRPr/>
              </a:pPr>
              <a:t>166</a:t>
            </a:fld>
            <a:endParaRPr lang="en-GB"/>
          </a:p>
        </p:txBody>
      </p:sp>
      <p:sp>
        <p:nvSpPr>
          <p:cNvPr id="274438" name="Rectangle 6"/>
          <p:cNvSpPr>
            <a:spLocks noGrp="1" noChangeArrowheads="1"/>
          </p:cNvSpPr>
          <p:nvPr>
            <p:ph type="title"/>
          </p:nvPr>
        </p:nvSpPr>
        <p:spPr/>
        <p:txBody>
          <a:bodyPr/>
          <a:lstStyle/>
          <a:p>
            <a:pPr eaLnBrk="1" hangingPunct="1">
              <a:defRPr/>
            </a:pPr>
            <a:r>
              <a:rPr lang="en-GB" sz="4000" b="1" smtClean="0">
                <a:solidFill>
                  <a:srgbClr val="FF0000"/>
                </a:solidFill>
              </a:rPr>
              <a:t>Gog – Regulates </a:t>
            </a:r>
            <a:r>
              <a:rPr lang="en-GB" sz="4000" b="1" smtClean="0">
                <a:solidFill>
                  <a:srgbClr val="FFFF00"/>
                </a:solidFill>
              </a:rPr>
              <a:t>Alternative Medicines</a:t>
            </a:r>
          </a:p>
        </p:txBody>
      </p:sp>
      <p:pic>
        <p:nvPicPr>
          <p:cNvPr id="274437" name="Picture 5" descr="serebro"/>
          <p:cNvPicPr>
            <a:picLocks noGrp="1" noChangeAspect="1" noChangeArrowheads="1"/>
          </p:cNvPicPr>
          <p:nvPr>
            <p:ph idx="1"/>
          </p:nvPr>
        </p:nvPicPr>
        <p:blipFill>
          <a:blip r:embed="rId3" cstate="print"/>
          <a:srcRect/>
          <a:stretch>
            <a:fillRect/>
          </a:stretch>
        </p:blipFill>
        <p:spPr>
          <a:xfrm>
            <a:off x="323850" y="1557338"/>
            <a:ext cx="2570163" cy="5040312"/>
          </a:xfrm>
          <a:noFill/>
        </p:spPr>
      </p:pic>
      <p:sp>
        <p:nvSpPr>
          <p:cNvPr id="274440" name="Text Box 8"/>
          <p:cNvSpPr txBox="1">
            <a:spLocks noChangeArrowheads="1"/>
          </p:cNvSpPr>
          <p:nvPr/>
        </p:nvSpPr>
        <p:spPr bwMode="auto">
          <a:xfrm>
            <a:off x="3059113" y="1844675"/>
            <a:ext cx="6084887" cy="3722688"/>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a:t>
            </a:r>
            <a:r>
              <a:rPr lang="en-GB" sz="2800" b="1" dirty="0">
                <a:solidFill>
                  <a:srgbClr val="FFFF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FDA is aiming</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to ban Colloidal Silver,</a:t>
            </a:r>
            <a:r>
              <a:rPr lang="en-GB" sz="2800" b="1" dirty="0">
                <a:solidFill>
                  <a:srgbClr val="FF33CC"/>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safe alternative to antibiotics. </a:t>
            </a:r>
          </a:p>
          <a:p>
            <a:pPr>
              <a:spcBef>
                <a:spcPct val="50000"/>
              </a:spcBef>
              <a:defRPr/>
            </a:pPr>
            <a:r>
              <a:rPr lang="en-GB" sz="2800" b="1" dirty="0">
                <a:solidFill>
                  <a:srgbClr val="00FF00"/>
                </a:solidFill>
                <a:effectLst>
                  <a:outerShdw blurRad="38100" dist="38100" dir="2700000" algn="tl">
                    <a:srgbClr val="000000"/>
                  </a:outerShdw>
                </a:effectLst>
              </a:rPr>
              <a:t>Bacteria have no resistance to colloidal silver like they do </a:t>
            </a:r>
            <a:r>
              <a:rPr lang="en-GB" sz="2800" b="1" dirty="0">
                <a:solidFill>
                  <a:srgbClr val="FF3300"/>
                </a:solidFill>
                <a:effectLst>
                  <a:outerShdw blurRad="38100" dist="38100" dir="2700000" algn="tl">
                    <a:srgbClr val="000000"/>
                  </a:outerShdw>
                </a:effectLst>
              </a:rPr>
              <a:t>with standard antibiotics,</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colloidal silver is dirt cheap and incredibly safe compared to drugs.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4437"/>
                                        </p:tgtEl>
                                        <p:attrNameLst>
                                          <p:attrName>style.visibility</p:attrName>
                                        </p:attrNameLst>
                                      </p:cBhvr>
                                      <p:to>
                                        <p:strVal val="visible"/>
                                      </p:to>
                                    </p:set>
                                    <p:animEffect transition="in" filter="circle(in)">
                                      <p:cBhvr>
                                        <p:cTn id="7" dur="2000"/>
                                        <p:tgtEl>
                                          <p:spTgt spid="27443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4440"/>
                                        </p:tgtEl>
                                        <p:attrNameLst>
                                          <p:attrName>style.visibility</p:attrName>
                                        </p:attrNameLst>
                                      </p:cBhvr>
                                      <p:to>
                                        <p:strVal val="visible"/>
                                      </p:to>
                                    </p:set>
                                    <p:anim calcmode="discrete" valueType="clr">
                                      <p:cBhvr override="childStyle">
                                        <p:cTn id="12" dur="80"/>
                                        <p:tgtEl>
                                          <p:spTgt spid="27444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4440"/>
                                        </p:tgtEl>
                                        <p:attrNameLst>
                                          <p:attrName>fillcolor</p:attrName>
                                        </p:attrNameLst>
                                      </p:cBhvr>
                                      <p:tavLst>
                                        <p:tav tm="0">
                                          <p:val>
                                            <p:clrVal>
                                              <a:schemeClr val="accent2"/>
                                            </p:clrVal>
                                          </p:val>
                                        </p:tav>
                                        <p:tav tm="50000">
                                          <p:val>
                                            <p:clrVal>
                                              <a:schemeClr val="hlink"/>
                                            </p:clrVal>
                                          </p:val>
                                        </p:tav>
                                      </p:tavLst>
                                    </p:anim>
                                    <p:set>
                                      <p:cBhvr>
                                        <p:cTn id="14" dur="80"/>
                                        <p:tgtEl>
                                          <p:spTgt spid="2744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4440"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Dangerous </a:t>
            </a:r>
            <a:r>
              <a:rPr lang="en-GB" b="1" dirty="0" smtClean="0">
                <a:solidFill>
                  <a:srgbClr val="FFFF00"/>
                </a:solidFill>
              </a:rPr>
              <a:t>Side Effects Of </a:t>
            </a:r>
            <a:r>
              <a:rPr lang="en-GB" b="1" dirty="0" smtClean="0">
                <a:solidFill>
                  <a:srgbClr val="FF0000"/>
                </a:solidFill>
              </a:rPr>
              <a:t>Drugs</a:t>
            </a:r>
            <a:endParaRPr lang="en-GB" dirty="0"/>
          </a:p>
        </p:txBody>
      </p:sp>
      <p:sp>
        <p:nvSpPr>
          <p:cNvPr id="4" name="Slide Number Placeholder 3"/>
          <p:cNvSpPr>
            <a:spLocks noGrp="1"/>
          </p:cNvSpPr>
          <p:nvPr>
            <p:ph type="sldNum" sz="quarter" idx="12"/>
          </p:nvPr>
        </p:nvSpPr>
        <p:spPr/>
        <p:txBody>
          <a:bodyPr/>
          <a:lstStyle/>
          <a:p>
            <a:pPr>
              <a:defRPr/>
            </a:pPr>
            <a:fld id="{169D2E4A-A9ED-489A-8537-36D25F56BE12}" type="slidenum">
              <a:rPr lang="en-GB" smtClean="0"/>
              <a:pPr>
                <a:defRPr/>
              </a:pPr>
              <a:t>167</a:t>
            </a:fld>
            <a:endParaRPr lang="en-GB"/>
          </a:p>
        </p:txBody>
      </p:sp>
      <p:pic>
        <p:nvPicPr>
          <p:cNvPr id="6" name="Picture 3" descr="Tamiflu"/>
          <p:cNvPicPr>
            <a:picLocks noChangeAspect="1" noChangeArrowheads="1"/>
          </p:cNvPicPr>
          <p:nvPr/>
        </p:nvPicPr>
        <p:blipFill>
          <a:blip r:embed="rId3" cstate="print"/>
          <a:srcRect/>
          <a:stretch>
            <a:fillRect/>
          </a:stretch>
        </p:blipFill>
        <p:spPr bwMode="auto">
          <a:xfrm>
            <a:off x="306388" y="1714500"/>
            <a:ext cx="3265487" cy="4572000"/>
          </a:xfrm>
          <a:prstGeom prst="rect">
            <a:avLst/>
          </a:prstGeom>
          <a:noFill/>
          <a:ln w="9525">
            <a:noFill/>
            <a:miter lim="800000"/>
            <a:headEnd/>
            <a:tailEnd/>
          </a:ln>
        </p:spPr>
      </p:pic>
      <p:sp>
        <p:nvSpPr>
          <p:cNvPr id="7" name="TextBox 6"/>
          <p:cNvSpPr txBox="1"/>
          <p:nvPr/>
        </p:nvSpPr>
        <p:spPr>
          <a:xfrm>
            <a:off x="3857625" y="2071688"/>
            <a:ext cx="4929188" cy="3386137"/>
          </a:xfrm>
          <a:prstGeom prst="rect">
            <a:avLst/>
          </a:prstGeom>
          <a:noFill/>
        </p:spPr>
        <p:txBody>
          <a:bodyPr>
            <a:spAutoFit/>
          </a:bodyPr>
          <a:lstStyle/>
          <a:p>
            <a:pPr>
              <a:defRPr/>
            </a:pPr>
            <a:r>
              <a:rPr lang="en-GB" sz="2800" b="1" dirty="0" err="1">
                <a:solidFill>
                  <a:srgbClr val="FF0000"/>
                </a:solidFill>
                <a:effectLst>
                  <a:outerShdw blurRad="38100" dist="38100" dir="2700000" algn="tl">
                    <a:srgbClr val="000000"/>
                  </a:outerShdw>
                </a:effectLst>
              </a:rPr>
              <a:t>Tamiflu</a:t>
            </a:r>
            <a:r>
              <a:rPr lang="en-GB" sz="2800" b="1" dirty="0">
                <a:solidFill>
                  <a:srgbClr val="00FF99"/>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is just one example.</a:t>
            </a:r>
            <a:r>
              <a:rPr lang="en-GB" sz="2800" b="1" dirty="0">
                <a:solidFill>
                  <a:srgbClr val="00FF99"/>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It has also been linked to </a:t>
            </a:r>
            <a:r>
              <a:rPr lang="en-GB" sz="2800" b="1" dirty="0" err="1">
                <a:solidFill>
                  <a:srgbClr val="FFC000"/>
                </a:solidFill>
                <a:effectLst>
                  <a:outerShdw blurRad="38100" dist="38100" dir="2700000" algn="tl">
                    <a:srgbClr val="000000"/>
                  </a:outerShdw>
                </a:effectLst>
              </a:rPr>
              <a:t>neuropsychiatric</a:t>
            </a:r>
            <a:r>
              <a:rPr lang="en-GB" sz="2800" b="1" dirty="0">
                <a:solidFill>
                  <a:srgbClr val="FFC000"/>
                </a:solidFill>
                <a:effectLst>
                  <a:outerShdw blurRad="38100" dist="38100" dir="2700000" algn="tl">
                    <a:srgbClr val="000000"/>
                  </a:outerShdw>
                </a:effectLst>
              </a:rPr>
              <a:t> incidents in children,</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including </a:t>
            </a:r>
            <a:r>
              <a:rPr lang="en-GB" sz="2800" b="1" dirty="0">
                <a:solidFill>
                  <a:srgbClr val="FF0000"/>
                </a:solidFill>
                <a:effectLst>
                  <a:outerShdw blurRad="38100" dist="38100" dir="2700000" algn="tl">
                    <a:srgbClr val="000000"/>
                  </a:outerShdw>
                </a:effectLst>
              </a:rPr>
              <a:t>seizures, loss of consciousness, and delirium.</a:t>
            </a:r>
            <a:endParaRPr lang="en-GB" sz="2800" b="1" dirty="0">
              <a:solidFill>
                <a:srgbClr val="00FF99"/>
              </a:solidFill>
              <a:effectLst>
                <a:outerShdw blurRad="38100" dist="38100" dir="2700000" algn="tl">
                  <a:srgbClr val="000000"/>
                </a:outerShdw>
              </a:effectLst>
            </a:endParaRP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Dangerous </a:t>
            </a:r>
            <a:r>
              <a:rPr lang="en-GB" b="1" dirty="0" smtClean="0">
                <a:solidFill>
                  <a:srgbClr val="FFFF00"/>
                </a:solidFill>
              </a:rPr>
              <a:t>Side Effects Of </a:t>
            </a:r>
            <a:r>
              <a:rPr lang="en-GB" b="1" dirty="0" smtClean="0">
                <a:solidFill>
                  <a:srgbClr val="FF0000"/>
                </a:solidFill>
              </a:rPr>
              <a:t>Drugs</a:t>
            </a:r>
            <a:endParaRPr lang="en-GB" dirty="0"/>
          </a:p>
        </p:txBody>
      </p:sp>
      <p:sp>
        <p:nvSpPr>
          <p:cNvPr id="3" name="Slide Number Placeholder 2"/>
          <p:cNvSpPr>
            <a:spLocks noGrp="1"/>
          </p:cNvSpPr>
          <p:nvPr>
            <p:ph type="sldNum" sz="quarter" idx="12"/>
          </p:nvPr>
        </p:nvSpPr>
        <p:spPr/>
        <p:txBody>
          <a:bodyPr/>
          <a:lstStyle/>
          <a:p>
            <a:pPr>
              <a:defRPr/>
            </a:pPr>
            <a:fld id="{C3C8B4B1-4324-47F1-8DE1-E641B6571CA2}" type="slidenum">
              <a:rPr lang="en-GB" smtClean="0"/>
              <a:pPr>
                <a:defRPr/>
              </a:pPr>
              <a:t>168</a:t>
            </a:fld>
            <a:endParaRPr lang="en-GB"/>
          </a:p>
        </p:txBody>
      </p:sp>
      <p:pic>
        <p:nvPicPr>
          <p:cNvPr id="457730" name="Picture 2" descr="http://www.foodmatters.tv/images/assets/tamiflu.jpg"/>
          <p:cNvPicPr>
            <a:picLocks noChangeAspect="1" noChangeArrowheads="1"/>
          </p:cNvPicPr>
          <p:nvPr/>
        </p:nvPicPr>
        <p:blipFill>
          <a:blip r:embed="rId3" cstate="print"/>
          <a:srcRect/>
          <a:stretch>
            <a:fillRect/>
          </a:stretch>
        </p:blipFill>
        <p:spPr bwMode="auto">
          <a:xfrm>
            <a:off x="285750" y="1857375"/>
            <a:ext cx="4876800" cy="4591050"/>
          </a:xfrm>
          <a:prstGeom prst="rect">
            <a:avLst/>
          </a:prstGeom>
          <a:noFill/>
          <a:ln w="9525">
            <a:noFill/>
            <a:miter lim="800000"/>
            <a:headEnd/>
            <a:tailEnd/>
          </a:ln>
        </p:spPr>
      </p:pic>
      <p:sp>
        <p:nvSpPr>
          <p:cNvPr id="5" name="TextBox 4"/>
          <p:cNvSpPr txBox="1"/>
          <p:nvPr/>
        </p:nvSpPr>
        <p:spPr>
          <a:xfrm>
            <a:off x="5357813" y="2286000"/>
            <a:ext cx="3786187" cy="2954338"/>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A 14-year-old boy with flu took a dose of </a:t>
            </a:r>
            <a:r>
              <a:rPr lang="en-GB" sz="2800" b="1" dirty="0" err="1">
                <a:solidFill>
                  <a:srgbClr val="FF3300"/>
                </a:solidFill>
                <a:effectLst>
                  <a:outerShdw blurRad="38100" dist="38100" dir="2700000" algn="tl">
                    <a:srgbClr val="000000"/>
                  </a:outerShdw>
                </a:effectLst>
              </a:rPr>
              <a:t>Tamiflu</a:t>
            </a:r>
            <a:r>
              <a:rPr lang="en-GB" sz="2800" b="1" dirty="0">
                <a:solidFill>
                  <a:srgbClr val="FF3300"/>
                </a:solidFill>
                <a:effectLst>
                  <a:outerShdw blurRad="38100" dist="38100" dir="2700000" algn="tl">
                    <a:srgbClr val="000000"/>
                  </a:outerShdw>
                </a:effectLst>
              </a:rPr>
              <a:t> and two hours later</a:t>
            </a:r>
            <a:r>
              <a:rPr lang="en-GB" sz="2800" b="1" dirty="0">
                <a:solidFill>
                  <a:srgbClr val="FF33CC"/>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fell from the ninth floor of his apartment building.</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7730"/>
                                        </p:tgtEl>
                                        <p:attrNameLst>
                                          <p:attrName>style.visibility</p:attrName>
                                        </p:attrNameLst>
                                      </p:cBhvr>
                                      <p:to>
                                        <p:strVal val="visible"/>
                                      </p:to>
                                    </p:set>
                                    <p:animEffect transition="in" filter="circle(in)">
                                      <p:cBhvr>
                                        <p:cTn id="7" dur="2000"/>
                                        <p:tgtEl>
                                          <p:spTgt spid="45773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Dangerous </a:t>
            </a:r>
            <a:r>
              <a:rPr lang="en-GB" b="1" dirty="0" smtClean="0">
                <a:solidFill>
                  <a:srgbClr val="FFFF00"/>
                </a:solidFill>
              </a:rPr>
              <a:t>Side Effects Of </a:t>
            </a:r>
            <a:r>
              <a:rPr lang="en-GB" b="1" dirty="0" smtClean="0">
                <a:solidFill>
                  <a:srgbClr val="FF0000"/>
                </a:solidFill>
              </a:rPr>
              <a:t>Drugs</a:t>
            </a:r>
            <a:endParaRPr lang="en-GB" dirty="0"/>
          </a:p>
        </p:txBody>
      </p:sp>
      <p:sp>
        <p:nvSpPr>
          <p:cNvPr id="3" name="Slide Number Placeholder 2"/>
          <p:cNvSpPr>
            <a:spLocks noGrp="1"/>
          </p:cNvSpPr>
          <p:nvPr>
            <p:ph type="sldNum" sz="quarter" idx="12"/>
          </p:nvPr>
        </p:nvSpPr>
        <p:spPr/>
        <p:txBody>
          <a:bodyPr/>
          <a:lstStyle/>
          <a:p>
            <a:pPr>
              <a:defRPr/>
            </a:pPr>
            <a:fld id="{A82F8D68-487C-4204-83FF-0BA993AF92FF}" type="slidenum">
              <a:rPr lang="en-GB" smtClean="0"/>
              <a:pPr>
                <a:defRPr/>
              </a:pPr>
              <a:t>169</a:t>
            </a:fld>
            <a:endParaRPr lang="en-GB"/>
          </a:p>
        </p:txBody>
      </p:sp>
      <p:pic>
        <p:nvPicPr>
          <p:cNvPr id="175108" name="Picture 2" descr="http://tami.asia/images/3t.jpg"/>
          <p:cNvPicPr>
            <a:picLocks noChangeAspect="1" noChangeArrowheads="1"/>
          </p:cNvPicPr>
          <p:nvPr/>
        </p:nvPicPr>
        <p:blipFill>
          <a:blip r:embed="rId3" cstate="print"/>
          <a:srcRect/>
          <a:stretch>
            <a:fillRect/>
          </a:stretch>
        </p:blipFill>
        <p:spPr bwMode="auto">
          <a:xfrm>
            <a:off x="642938" y="1643063"/>
            <a:ext cx="3786187" cy="4754562"/>
          </a:xfrm>
          <a:prstGeom prst="rect">
            <a:avLst/>
          </a:prstGeom>
          <a:noFill/>
          <a:ln w="9525">
            <a:noFill/>
            <a:miter lim="800000"/>
            <a:headEnd/>
            <a:tailEnd/>
          </a:ln>
        </p:spPr>
      </p:pic>
      <p:sp>
        <p:nvSpPr>
          <p:cNvPr id="5" name="TextBox 4"/>
          <p:cNvSpPr txBox="1"/>
          <p:nvPr/>
        </p:nvSpPr>
        <p:spPr>
          <a:xfrm>
            <a:off x="4857750" y="2071688"/>
            <a:ext cx="4000500" cy="2678112"/>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Another child, hours after </a:t>
            </a:r>
            <a:r>
              <a:rPr lang="en-GB" sz="2800" b="1" dirty="0">
                <a:solidFill>
                  <a:srgbClr val="FE3210"/>
                </a:solidFill>
                <a:effectLst>
                  <a:outerShdw blurRad="38100" dist="38100" dir="2700000" algn="tl">
                    <a:srgbClr val="000000"/>
                  </a:outerShdw>
                </a:effectLst>
              </a:rPr>
              <a:t>taking a dose of </a:t>
            </a:r>
            <a:r>
              <a:rPr lang="en-GB" sz="2800" b="1" dirty="0" err="1">
                <a:solidFill>
                  <a:srgbClr val="FE3210"/>
                </a:solidFill>
                <a:effectLst>
                  <a:outerShdw blurRad="38100" dist="38100" dir="2700000" algn="tl">
                    <a:srgbClr val="000000"/>
                  </a:outerShdw>
                </a:effectLst>
              </a:rPr>
              <a:t>Tamiflu</a:t>
            </a:r>
            <a:r>
              <a:rPr lang="en-GB" sz="2800" b="1" dirty="0">
                <a:solidFill>
                  <a:srgbClr val="FE3210"/>
                </a:solidFill>
                <a:effectLst>
                  <a:outerShdw blurRad="38100" dist="38100" dir="2700000" algn="tl">
                    <a:srgbClr val="000000"/>
                  </a:outerShdw>
                </a:effectLst>
              </a:rPr>
              <a:t>,</a:t>
            </a:r>
            <a:r>
              <a:rPr lang="en-GB" sz="2800" b="1" dirty="0">
                <a:solidFill>
                  <a:srgbClr val="00FF99"/>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jumped from the second floor of his house into deep snow</a:t>
            </a:r>
            <a:endParaRPr lang="en-GB" sz="2800" dirty="0">
              <a:solidFill>
                <a:srgbClr val="00FF00"/>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The </a:t>
            </a:r>
            <a:r>
              <a:rPr lang="en-GB" b="1" dirty="0" smtClean="0">
                <a:solidFill>
                  <a:srgbClr val="FFFF00"/>
                </a:solidFill>
              </a:rPr>
              <a:t>“Fall”</a:t>
            </a:r>
            <a:r>
              <a:rPr lang="en-GB" b="1" dirty="0" smtClean="0">
                <a:solidFill>
                  <a:srgbClr val="FF0000"/>
                </a:solidFill>
              </a:rPr>
              <a:t> Of Communism</a:t>
            </a:r>
            <a:endParaRPr lang="en-GB" dirty="0"/>
          </a:p>
        </p:txBody>
      </p:sp>
      <p:sp>
        <p:nvSpPr>
          <p:cNvPr id="4" name="Slide Number Placeholder 3"/>
          <p:cNvSpPr>
            <a:spLocks noGrp="1"/>
          </p:cNvSpPr>
          <p:nvPr>
            <p:ph type="sldNum" sz="quarter" idx="12"/>
          </p:nvPr>
        </p:nvSpPr>
        <p:spPr/>
        <p:txBody>
          <a:bodyPr/>
          <a:lstStyle/>
          <a:p>
            <a:pPr>
              <a:defRPr/>
            </a:pPr>
            <a:fld id="{375E8D67-099E-42D9-BDDD-9C00EF482531}" type="slidenum">
              <a:rPr lang="en-GB" smtClean="0"/>
              <a:pPr>
                <a:defRPr/>
              </a:pPr>
              <a:t>17</a:t>
            </a:fld>
            <a:endParaRPr lang="en-GB"/>
          </a:p>
        </p:txBody>
      </p:sp>
      <p:sp>
        <p:nvSpPr>
          <p:cNvPr id="6" name="TextBox 5"/>
          <p:cNvSpPr txBox="1"/>
          <p:nvPr/>
        </p:nvSpPr>
        <p:spPr>
          <a:xfrm>
            <a:off x="4000500" y="1643063"/>
            <a:ext cx="4429125" cy="4400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The Fabians had been quietly infiltrating their agents into positions of power since the late 1800’s, </a:t>
            </a:r>
            <a:r>
              <a:rPr lang="en-GB" sz="2800" b="1" dirty="0">
                <a:solidFill>
                  <a:srgbClr val="FFC000"/>
                </a:solidFill>
                <a:effectLst>
                  <a:outerShdw blurRad="38100" dist="38100" dir="2700000" algn="tl">
                    <a:srgbClr val="000000"/>
                  </a:outerShdw>
                </a:effectLst>
              </a:rPr>
              <a:t>but now with the peoples guard down, </a:t>
            </a:r>
            <a:r>
              <a:rPr lang="en-GB" sz="2800" b="1" dirty="0">
                <a:solidFill>
                  <a:srgbClr val="00FF00"/>
                </a:solidFill>
                <a:effectLst>
                  <a:outerShdw blurRad="38100" dist="38100" dir="2700000" algn="tl">
                    <a:srgbClr val="000000"/>
                  </a:outerShdw>
                </a:effectLst>
              </a:rPr>
              <a:t>believing that communism was finished, the Fabians would accelerate</a:t>
            </a:r>
            <a:endParaRPr lang="en-GB" sz="2800" dirty="0">
              <a:solidFill>
                <a:srgbClr val="00FF00"/>
              </a:solidFill>
            </a:endParaRPr>
          </a:p>
        </p:txBody>
      </p:sp>
      <p:pic>
        <p:nvPicPr>
          <p:cNvPr id="330754" name="Picture 2" descr="http://gaymafiawatch.files.wordpress.com/2008/10/fabian3.jpg?w=194&amp;h=196"/>
          <p:cNvPicPr>
            <a:picLocks noChangeAspect="1" noChangeArrowheads="1"/>
          </p:cNvPicPr>
          <p:nvPr/>
        </p:nvPicPr>
        <p:blipFill>
          <a:blip r:embed="rId3" cstate="print"/>
          <a:srcRect/>
          <a:stretch>
            <a:fillRect/>
          </a:stretch>
        </p:blipFill>
        <p:spPr bwMode="auto">
          <a:xfrm>
            <a:off x="428625" y="2071688"/>
            <a:ext cx="3279775" cy="3571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0754"/>
                                        </p:tgtEl>
                                        <p:attrNameLst>
                                          <p:attrName>style.visibility</p:attrName>
                                        </p:attrNameLst>
                                      </p:cBhvr>
                                      <p:to>
                                        <p:strVal val="visible"/>
                                      </p:to>
                                    </p:set>
                                    <p:animEffect transition="in" filter="circle(in)">
                                      <p:cBhvr>
                                        <p:cTn id="7" dur="2000"/>
                                        <p:tgtEl>
                                          <p:spTgt spid="33075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E3210"/>
                </a:solidFill>
              </a:rPr>
              <a:t>Vaccines </a:t>
            </a:r>
            <a:r>
              <a:rPr lang="en-GB" b="1" dirty="0" smtClean="0">
                <a:solidFill>
                  <a:srgbClr val="FFFF00"/>
                </a:solidFill>
              </a:rPr>
              <a:t>Have Dangerous</a:t>
            </a:r>
            <a:r>
              <a:rPr lang="en-GB" b="1" dirty="0" smtClean="0">
                <a:solidFill>
                  <a:srgbClr val="FE3210"/>
                </a:solidFill>
              </a:rPr>
              <a:t> Side Effects Too</a:t>
            </a:r>
            <a:endParaRPr lang="en-GB" dirty="0"/>
          </a:p>
        </p:txBody>
      </p:sp>
      <p:sp>
        <p:nvSpPr>
          <p:cNvPr id="4" name="Slide Number Placeholder 3"/>
          <p:cNvSpPr>
            <a:spLocks noGrp="1"/>
          </p:cNvSpPr>
          <p:nvPr>
            <p:ph type="sldNum" sz="quarter" idx="12"/>
          </p:nvPr>
        </p:nvSpPr>
        <p:spPr/>
        <p:txBody>
          <a:bodyPr/>
          <a:lstStyle/>
          <a:p>
            <a:pPr>
              <a:defRPr/>
            </a:pPr>
            <a:fld id="{7DE7DE4F-7244-4B62-B976-44BDE33489B0}" type="slidenum">
              <a:rPr lang="en-GB" smtClean="0"/>
              <a:pPr>
                <a:defRPr/>
              </a:pPr>
              <a:t>170</a:t>
            </a:fld>
            <a:endParaRPr lang="en-GB"/>
          </a:p>
        </p:txBody>
      </p:sp>
      <p:pic>
        <p:nvPicPr>
          <p:cNvPr id="6" name="Picture 5" descr="Vaccine"/>
          <p:cNvPicPr>
            <a:picLocks noChangeAspect="1" noChangeArrowheads="1"/>
          </p:cNvPicPr>
          <p:nvPr/>
        </p:nvPicPr>
        <p:blipFill>
          <a:blip r:embed="rId3" cstate="print"/>
          <a:srcRect/>
          <a:stretch>
            <a:fillRect/>
          </a:stretch>
        </p:blipFill>
        <p:spPr bwMode="auto">
          <a:xfrm>
            <a:off x="539750" y="1771650"/>
            <a:ext cx="3278188" cy="4729163"/>
          </a:xfrm>
          <a:prstGeom prst="rect">
            <a:avLst/>
          </a:prstGeom>
          <a:noFill/>
          <a:ln w="9525">
            <a:noFill/>
            <a:miter lim="800000"/>
            <a:headEnd/>
            <a:tailEnd/>
          </a:ln>
        </p:spPr>
      </p:pic>
      <p:sp>
        <p:nvSpPr>
          <p:cNvPr id="7" name="TextBox 6"/>
          <p:cNvSpPr txBox="1"/>
          <p:nvPr/>
        </p:nvSpPr>
        <p:spPr>
          <a:xfrm>
            <a:off x="4143375" y="1428750"/>
            <a:ext cx="4857750" cy="5262563"/>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In 1871-2, England, with 98% of the population aged between </a:t>
            </a:r>
            <a:r>
              <a:rPr lang="en-GB" sz="2800" b="1" dirty="0">
                <a:solidFill>
                  <a:srgbClr val="FF3300"/>
                </a:solidFill>
                <a:effectLst>
                  <a:outerShdw blurRad="38100" dist="38100" dir="2700000" algn="tl">
                    <a:srgbClr val="000000"/>
                  </a:outerShdw>
                </a:effectLst>
              </a:rPr>
              <a:t>2 and 50 vaccinated against smallpox</a:t>
            </a:r>
            <a:r>
              <a:rPr lang="en-GB" sz="2800" b="1" dirty="0">
                <a:solidFill>
                  <a:srgbClr val="FFC000"/>
                </a:solidFill>
                <a:effectLst>
                  <a:outerShdw blurRad="38100" dist="38100" dir="2700000" algn="tl">
                    <a:srgbClr val="000000"/>
                  </a:outerShdw>
                </a:effectLst>
              </a:rPr>
              <a:t>, experienced its worst ever smallpox outbreak with 45,000 deaths. </a:t>
            </a:r>
            <a:r>
              <a:rPr lang="en-GB" sz="2800" b="1" dirty="0">
                <a:solidFill>
                  <a:srgbClr val="00FF00"/>
                </a:solidFill>
                <a:effectLst>
                  <a:outerShdw blurRad="38100" dist="38100" dir="2700000" algn="tl">
                    <a:srgbClr val="000000"/>
                  </a:outerShdw>
                </a:effectLst>
              </a:rPr>
              <a:t>During the same period in Germany, with a vaccination rate of 96%, there were over </a:t>
            </a:r>
            <a:r>
              <a:rPr lang="en-GB" sz="2800" b="1" dirty="0">
                <a:solidFill>
                  <a:srgbClr val="FF3300"/>
                </a:solidFill>
                <a:effectLst>
                  <a:outerShdw blurRad="38100" dist="38100" dir="2700000" algn="tl">
                    <a:srgbClr val="000000"/>
                  </a:outerShdw>
                </a:effectLst>
              </a:rPr>
              <a:t>125,000 deaths from smallpox.</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12"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E3210"/>
                </a:solidFill>
              </a:rPr>
              <a:t>Vaccines </a:t>
            </a:r>
            <a:r>
              <a:rPr lang="en-GB" b="1" dirty="0" smtClean="0">
                <a:solidFill>
                  <a:srgbClr val="FFFF00"/>
                </a:solidFill>
              </a:rPr>
              <a:t>Have Dangerous</a:t>
            </a:r>
            <a:r>
              <a:rPr lang="en-GB" b="1" dirty="0" smtClean="0">
                <a:solidFill>
                  <a:srgbClr val="FE3210"/>
                </a:solidFill>
              </a:rPr>
              <a:t> Side Effects Too</a:t>
            </a:r>
            <a:endParaRPr lang="en-GB" dirty="0"/>
          </a:p>
        </p:txBody>
      </p:sp>
      <p:sp>
        <p:nvSpPr>
          <p:cNvPr id="3" name="Slide Number Placeholder 2"/>
          <p:cNvSpPr>
            <a:spLocks noGrp="1"/>
          </p:cNvSpPr>
          <p:nvPr>
            <p:ph type="sldNum" sz="quarter" idx="12"/>
          </p:nvPr>
        </p:nvSpPr>
        <p:spPr/>
        <p:txBody>
          <a:bodyPr/>
          <a:lstStyle/>
          <a:p>
            <a:pPr>
              <a:defRPr/>
            </a:pPr>
            <a:fld id="{B00BA560-F895-4359-99D7-E87BE6BB65A1}" type="slidenum">
              <a:rPr lang="en-GB" smtClean="0"/>
              <a:pPr>
                <a:defRPr/>
              </a:pPr>
              <a:t>171</a:t>
            </a:fld>
            <a:endParaRPr lang="en-GB"/>
          </a:p>
        </p:txBody>
      </p:sp>
      <p:pic>
        <p:nvPicPr>
          <p:cNvPr id="463874" name="Picture 2" descr="http://www.map-of-germany.org/germany-map-800.jpg"/>
          <p:cNvPicPr>
            <a:picLocks noChangeAspect="1" noChangeArrowheads="1"/>
          </p:cNvPicPr>
          <p:nvPr/>
        </p:nvPicPr>
        <p:blipFill>
          <a:blip r:embed="rId3" cstate="print"/>
          <a:srcRect/>
          <a:stretch>
            <a:fillRect/>
          </a:stretch>
        </p:blipFill>
        <p:spPr bwMode="auto">
          <a:xfrm>
            <a:off x="928688" y="1643063"/>
            <a:ext cx="3427412" cy="4643437"/>
          </a:xfrm>
          <a:prstGeom prst="rect">
            <a:avLst/>
          </a:prstGeom>
          <a:noFill/>
          <a:ln w="9525">
            <a:noFill/>
            <a:miter lim="800000"/>
            <a:headEnd/>
            <a:tailEnd/>
          </a:ln>
        </p:spPr>
      </p:pic>
      <p:sp>
        <p:nvSpPr>
          <p:cNvPr id="5" name="TextBox 4"/>
          <p:cNvSpPr txBox="1"/>
          <p:nvPr/>
        </p:nvSpPr>
        <p:spPr>
          <a:xfrm>
            <a:off x="4929188" y="1928813"/>
            <a:ext cx="3857625" cy="4246562"/>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In Germany, compulsory </a:t>
            </a:r>
            <a:r>
              <a:rPr lang="en-GB" sz="2800" b="1" dirty="0">
                <a:solidFill>
                  <a:srgbClr val="FF0000"/>
                </a:solidFill>
                <a:effectLst>
                  <a:outerShdw blurRad="38100" dist="38100" dir="2700000" algn="tl">
                    <a:srgbClr val="000000"/>
                  </a:outerShdw>
                </a:effectLst>
              </a:rPr>
              <a:t>mass vaccination</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against diphtheria commenced in 1940 and by 1945 diphtheria cases were </a:t>
            </a:r>
            <a:r>
              <a:rPr lang="en-GB" sz="2800" b="1" dirty="0">
                <a:solidFill>
                  <a:srgbClr val="FF3300"/>
                </a:solidFill>
                <a:effectLst>
                  <a:outerShdw blurRad="38100" dist="38100" dir="2700000" algn="tl">
                    <a:srgbClr val="000000"/>
                  </a:outerShdw>
                </a:effectLst>
              </a:rPr>
              <a:t>up from 40,000 to 250,000</a:t>
            </a:r>
            <a:r>
              <a:rPr lang="en-GB" sz="2800" b="1" dirty="0">
                <a:solidFill>
                  <a:srgbClr val="FFFF00"/>
                </a:solidFill>
                <a:effectLst>
                  <a:outerShdw blurRad="38100" dist="38100" dir="2700000" algn="tl">
                    <a:srgbClr val="000000"/>
                  </a:outerShdw>
                </a:effectLst>
              </a:rPr>
              <a:t> </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3874"/>
                                        </p:tgtEl>
                                        <p:attrNameLst>
                                          <p:attrName>style.visibility</p:attrName>
                                        </p:attrNameLst>
                                      </p:cBhvr>
                                      <p:to>
                                        <p:strVal val="visible"/>
                                      </p:to>
                                    </p:set>
                                    <p:animEffect transition="in" filter="circle(in)">
                                      <p:cBhvr>
                                        <p:cTn id="7" dur="2000"/>
                                        <p:tgtEl>
                                          <p:spTgt spid="46387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0D1B9684-FFA7-49FB-859C-96552E7A4881}" type="slidenum">
              <a:rPr lang="en-GB"/>
              <a:pPr>
                <a:defRPr/>
              </a:pPr>
              <a:t>172</a:t>
            </a:fld>
            <a:endParaRPr lang="en-GB"/>
          </a:p>
        </p:txBody>
      </p:sp>
      <p:pic>
        <p:nvPicPr>
          <p:cNvPr id="23554" name="Picture 2" descr="childvaccine"/>
          <p:cNvPicPr>
            <a:picLocks noChangeAspect="1" noChangeArrowheads="1"/>
          </p:cNvPicPr>
          <p:nvPr/>
        </p:nvPicPr>
        <p:blipFill>
          <a:blip r:embed="rId3" cstate="print"/>
          <a:srcRect/>
          <a:stretch>
            <a:fillRect/>
          </a:stretch>
        </p:blipFill>
        <p:spPr bwMode="auto">
          <a:xfrm>
            <a:off x="395288" y="1916113"/>
            <a:ext cx="4216400" cy="4084637"/>
          </a:xfrm>
          <a:prstGeom prst="rect">
            <a:avLst/>
          </a:prstGeom>
          <a:noFill/>
          <a:ln w="9525">
            <a:noFill/>
            <a:miter lim="800000"/>
            <a:headEnd/>
            <a:tailEnd/>
          </a:ln>
        </p:spPr>
      </p:pic>
      <p:sp>
        <p:nvSpPr>
          <p:cNvPr id="23555" name="Text Box 3"/>
          <p:cNvSpPr txBox="1">
            <a:spLocks noChangeArrowheads="1"/>
          </p:cNvSpPr>
          <p:nvPr/>
        </p:nvSpPr>
        <p:spPr bwMode="auto">
          <a:xfrm>
            <a:off x="468313" y="260350"/>
            <a:ext cx="8137525" cy="641350"/>
          </a:xfrm>
          <a:prstGeom prst="rect">
            <a:avLst/>
          </a:prstGeom>
          <a:noFill/>
          <a:ln w="9525">
            <a:noFill/>
            <a:miter lim="800000"/>
            <a:headEnd/>
            <a:tailEnd/>
          </a:ln>
          <a:effectLst/>
        </p:spPr>
        <p:txBody>
          <a:bodyPr>
            <a:spAutoFit/>
          </a:bodyPr>
          <a:lstStyle/>
          <a:p>
            <a:pPr algn="ctr" eaLnBrk="0" hangingPunct="0">
              <a:spcBef>
                <a:spcPct val="50000"/>
              </a:spcBef>
              <a:defRPr/>
            </a:pPr>
            <a:r>
              <a:rPr lang="en-GB" sz="3600" b="1">
                <a:solidFill>
                  <a:srgbClr val="FF3300"/>
                </a:solidFill>
                <a:effectLst>
                  <a:outerShdw blurRad="38100" dist="38100" dir="2700000" algn="tl">
                    <a:srgbClr val="000000"/>
                  </a:outerShdw>
                </a:effectLst>
              </a:rPr>
              <a:t>Gog – </a:t>
            </a:r>
            <a:r>
              <a:rPr lang="en-GB" sz="3600" b="1">
                <a:solidFill>
                  <a:srgbClr val="FFFF00"/>
                </a:solidFill>
                <a:effectLst>
                  <a:outerShdw blurRad="38100" dist="38100" dir="2700000" algn="tl">
                    <a:srgbClr val="000000"/>
                  </a:outerShdw>
                </a:effectLst>
              </a:rPr>
              <a:t>Disablement / Death</a:t>
            </a:r>
            <a:r>
              <a:rPr lang="en-GB" sz="3600" b="1">
                <a:solidFill>
                  <a:srgbClr val="FF3300"/>
                </a:solidFill>
                <a:effectLst>
                  <a:outerShdw blurRad="38100" dist="38100" dir="2700000" algn="tl">
                    <a:srgbClr val="000000"/>
                  </a:outerShdw>
                </a:effectLst>
              </a:rPr>
              <a:t> by</a:t>
            </a:r>
          </a:p>
        </p:txBody>
      </p:sp>
      <p:sp>
        <p:nvSpPr>
          <p:cNvPr id="23556" name="Text Box 4"/>
          <p:cNvSpPr txBox="1">
            <a:spLocks noChangeArrowheads="1"/>
          </p:cNvSpPr>
          <p:nvPr/>
        </p:nvSpPr>
        <p:spPr bwMode="auto">
          <a:xfrm>
            <a:off x="2339975" y="836613"/>
            <a:ext cx="4751388" cy="762000"/>
          </a:xfrm>
          <a:prstGeom prst="rect">
            <a:avLst/>
          </a:prstGeom>
          <a:noFill/>
          <a:ln w="9525">
            <a:noFill/>
            <a:miter lim="800000"/>
            <a:headEnd/>
            <a:tailEnd/>
          </a:ln>
        </p:spPr>
        <p:txBody>
          <a:bodyPr>
            <a:spAutoFit/>
          </a:bodyPr>
          <a:lstStyle/>
          <a:p>
            <a:pPr algn="ctr" eaLnBrk="0" hangingPunct="0">
              <a:spcBef>
                <a:spcPct val="50000"/>
              </a:spcBef>
            </a:pPr>
            <a:r>
              <a:rPr lang="en-GB" sz="4400" b="1">
                <a:solidFill>
                  <a:srgbClr val="FF0000"/>
                </a:solidFill>
              </a:rPr>
              <a:t>Vaccination</a:t>
            </a:r>
          </a:p>
        </p:txBody>
      </p:sp>
      <p:sp>
        <p:nvSpPr>
          <p:cNvPr id="23557" name="Text Box 5"/>
          <p:cNvSpPr txBox="1">
            <a:spLocks noChangeArrowheads="1"/>
          </p:cNvSpPr>
          <p:nvPr/>
        </p:nvSpPr>
        <p:spPr bwMode="auto">
          <a:xfrm>
            <a:off x="4787900" y="1916113"/>
            <a:ext cx="4176713" cy="308133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If not </a:t>
            </a:r>
            <a:r>
              <a:rPr lang="en-GB" sz="2800" b="1" dirty="0">
                <a:solidFill>
                  <a:srgbClr val="FF0000"/>
                </a:solidFill>
                <a:effectLst>
                  <a:outerShdw blurRad="38100" dist="38100" dir="2700000" algn="tl">
                    <a:srgbClr val="000000"/>
                  </a:outerShdw>
                </a:effectLst>
              </a:rPr>
              <a:t>aborted </a:t>
            </a:r>
            <a:r>
              <a:rPr lang="en-GB" sz="2800" b="1" dirty="0">
                <a:solidFill>
                  <a:srgbClr val="00FFFF"/>
                </a:solidFill>
                <a:effectLst>
                  <a:outerShdw blurRad="38100" dist="38100" dir="2700000" algn="tl">
                    <a:srgbClr val="000000"/>
                  </a:outerShdw>
                </a:effectLst>
              </a:rPr>
              <a:t>our children are vaccinated with an array</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of substances that cause long term</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illness, disablement</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even </a:t>
            </a:r>
            <a:r>
              <a:rPr lang="en-GB" sz="2800" b="1" dirty="0">
                <a:solidFill>
                  <a:srgbClr val="FF0000"/>
                </a:solidFill>
                <a:effectLst>
                  <a:outerShdw blurRad="38100" dist="38100" dir="2700000" algn="tl">
                    <a:srgbClr val="000000"/>
                  </a:outerShdw>
                </a:effectLst>
              </a:rPr>
              <a:t>death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3555">
                                            <p:txEl>
                                              <p:pRg st="0" end="0"/>
                                            </p:txEl>
                                          </p:spTgt>
                                        </p:tgtEl>
                                        <p:attrNameLst>
                                          <p:attrName>style.visibility</p:attrName>
                                        </p:attrNameLst>
                                      </p:cBhvr>
                                      <p:to>
                                        <p:strVal val="visible"/>
                                      </p:to>
                                    </p:set>
                                    <p:anim calcmode="lin" valueType="num">
                                      <p:cBhvr additive="base">
                                        <p:cTn id="7" dur="2000" fill="hold"/>
                                        <p:tgtEl>
                                          <p:spTgt spid="23555">
                                            <p:txEl>
                                              <p:pRg st="0" end="0"/>
                                            </p:txEl>
                                          </p:spTgt>
                                        </p:tgtEl>
                                        <p:attrNameLst>
                                          <p:attrName>ppt_x</p:attrName>
                                        </p:attrNameLst>
                                      </p:cBhvr>
                                      <p:tavLst>
                                        <p:tav tm="0">
                                          <p:val>
                                            <p:strVal val="#ppt_x"/>
                                          </p:val>
                                        </p:tav>
                                        <p:tav tm="100000">
                                          <p:val>
                                            <p:strVal val="#ppt_x"/>
                                          </p:val>
                                        </p:tav>
                                      </p:tavLst>
                                    </p:anim>
                                    <p:anim calcmode="lin" valueType="num">
                                      <p:cBhvr additive="base">
                                        <p:cTn id="8" dur="2000" fill="hold"/>
                                        <p:tgtEl>
                                          <p:spTgt spid="2355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2" fill="hold" nodeType="clickEffect">
                                  <p:stCondLst>
                                    <p:cond delay="0"/>
                                  </p:stCondLst>
                                  <p:childTnLst>
                                    <p:set>
                                      <p:cBhvr>
                                        <p:cTn id="12" dur="1" fill="hold">
                                          <p:stCondLst>
                                            <p:cond delay="0"/>
                                          </p:stCondLst>
                                        </p:cTn>
                                        <p:tgtEl>
                                          <p:spTgt spid="23554"/>
                                        </p:tgtEl>
                                        <p:attrNameLst>
                                          <p:attrName>style.visibility</p:attrName>
                                        </p:attrNameLst>
                                      </p:cBhvr>
                                      <p:to>
                                        <p:strVal val="visible"/>
                                      </p:to>
                                    </p:set>
                                    <p:anim calcmode="lin" valueType="num">
                                      <p:cBhvr additive="base">
                                        <p:cTn id="13" dur="2000" fill="hold"/>
                                        <p:tgtEl>
                                          <p:spTgt spid="23554"/>
                                        </p:tgtEl>
                                        <p:attrNameLst>
                                          <p:attrName>ppt_x</p:attrName>
                                        </p:attrNameLst>
                                      </p:cBhvr>
                                      <p:tavLst>
                                        <p:tav tm="0">
                                          <p:val>
                                            <p:strVal val="0-#ppt_w/2"/>
                                          </p:val>
                                        </p:tav>
                                        <p:tav tm="100000">
                                          <p:val>
                                            <p:strVal val="#ppt_x"/>
                                          </p:val>
                                        </p:tav>
                                      </p:tavLst>
                                    </p:anim>
                                    <p:anim calcmode="lin" valueType="num">
                                      <p:cBhvr additive="base">
                                        <p:cTn id="14" dur="2000" fill="hold"/>
                                        <p:tgtEl>
                                          <p:spTgt spid="2355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23556">
                                            <p:txEl>
                                              <p:pRg st="0" end="0"/>
                                            </p:txEl>
                                          </p:spTgt>
                                        </p:tgtEl>
                                        <p:attrNameLst>
                                          <p:attrName>style.visibility</p:attrName>
                                        </p:attrNameLst>
                                      </p:cBhvr>
                                      <p:to>
                                        <p:strVal val="visible"/>
                                      </p:to>
                                    </p:set>
                                    <p:anim calcmode="lin" valueType="num">
                                      <p:cBhvr additive="base">
                                        <p:cTn id="19" dur="3000" fill="hold"/>
                                        <p:tgtEl>
                                          <p:spTgt spid="23556">
                                            <p:txEl>
                                              <p:pRg st="0" end="0"/>
                                            </p:txEl>
                                          </p:spTgt>
                                        </p:tgtEl>
                                        <p:attrNameLst>
                                          <p:attrName>ppt_x</p:attrName>
                                        </p:attrNameLst>
                                      </p:cBhvr>
                                      <p:tavLst>
                                        <p:tav tm="0">
                                          <p:val>
                                            <p:strVal val="#ppt_x"/>
                                          </p:val>
                                        </p:tav>
                                        <p:tav tm="100000">
                                          <p:val>
                                            <p:strVal val="#ppt_x"/>
                                          </p:val>
                                        </p:tav>
                                      </p:tavLst>
                                    </p:anim>
                                    <p:anim calcmode="lin" valueType="num">
                                      <p:cBhvr additive="base">
                                        <p:cTn id="20" dur="3000" fill="hold"/>
                                        <p:tgtEl>
                                          <p:spTgt spid="23556">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grpId="0" nodeType="clickEffect">
                                  <p:stCondLst>
                                    <p:cond delay="0"/>
                                  </p:stCondLst>
                                  <p:iterate type="lt">
                                    <p:tmPct val="50000"/>
                                  </p:iterate>
                                  <p:childTnLst>
                                    <p:set>
                                      <p:cBhvr>
                                        <p:cTn id="24" dur="1" fill="hold">
                                          <p:stCondLst>
                                            <p:cond delay="0"/>
                                          </p:stCondLst>
                                        </p:cTn>
                                        <p:tgtEl>
                                          <p:spTgt spid="23557"/>
                                        </p:tgtEl>
                                        <p:attrNameLst>
                                          <p:attrName>style.visibility</p:attrName>
                                        </p:attrNameLst>
                                      </p:cBhvr>
                                      <p:to>
                                        <p:strVal val="visible"/>
                                      </p:to>
                                    </p:set>
                                    <p:anim calcmode="discrete" valueType="clr">
                                      <p:cBhvr override="childStyle">
                                        <p:cTn id="25" dur="80"/>
                                        <p:tgtEl>
                                          <p:spTgt spid="23557"/>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23557"/>
                                        </p:tgtEl>
                                        <p:attrNameLst>
                                          <p:attrName>fillcolor</p:attrName>
                                        </p:attrNameLst>
                                      </p:cBhvr>
                                      <p:tavLst>
                                        <p:tav tm="0">
                                          <p:val>
                                            <p:clrVal>
                                              <a:schemeClr val="accent2"/>
                                            </p:clrVal>
                                          </p:val>
                                        </p:tav>
                                        <p:tav tm="50000">
                                          <p:val>
                                            <p:clrVal>
                                              <a:schemeClr val="hlink"/>
                                            </p:clrVal>
                                          </p:val>
                                        </p:tav>
                                      </p:tavLst>
                                    </p:anim>
                                    <p:set>
                                      <p:cBhvr>
                                        <p:cTn id="27" dur="80"/>
                                        <p:tgtEl>
                                          <p:spTgt spid="235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7"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867E957E-E454-4F4C-ABBA-2AFDB6D76F84}" type="slidenum">
              <a:rPr lang="en-GB"/>
              <a:pPr>
                <a:defRPr/>
              </a:pPr>
              <a:t>173</a:t>
            </a:fld>
            <a:endParaRPr lang="en-GB"/>
          </a:p>
        </p:txBody>
      </p:sp>
      <p:sp>
        <p:nvSpPr>
          <p:cNvPr id="357378" name="Rectangle 2"/>
          <p:cNvSpPr>
            <a:spLocks noGrp="1" noChangeArrowheads="1"/>
          </p:cNvSpPr>
          <p:nvPr>
            <p:ph type="title"/>
          </p:nvPr>
        </p:nvSpPr>
        <p:spPr/>
        <p:txBody>
          <a:bodyPr/>
          <a:lstStyle/>
          <a:p>
            <a:pPr eaLnBrk="1" hangingPunct="1">
              <a:defRPr/>
            </a:pPr>
            <a:r>
              <a:rPr lang="en-GB" sz="4000" b="1" smtClean="0">
                <a:solidFill>
                  <a:srgbClr val="FF0000"/>
                </a:solidFill>
              </a:rPr>
              <a:t>Gog Accelerates The Attack On </a:t>
            </a:r>
            <a:r>
              <a:rPr lang="en-GB" sz="4000" b="1" smtClean="0">
                <a:solidFill>
                  <a:srgbClr val="FFFF00"/>
                </a:solidFill>
              </a:rPr>
              <a:t>Our Children</a:t>
            </a:r>
          </a:p>
        </p:txBody>
      </p:sp>
      <p:pic>
        <p:nvPicPr>
          <p:cNvPr id="357379" name="Picture 3" descr="index">
            <a:hlinkClick r:id="rId3"/>
          </p:cNvPr>
          <p:cNvPicPr>
            <a:picLocks noGrp="1" noChangeAspect="1" noChangeArrowheads="1"/>
          </p:cNvPicPr>
          <p:nvPr>
            <p:ph idx="1"/>
          </p:nvPr>
        </p:nvPicPr>
        <p:blipFill>
          <a:blip r:embed="rId4" cstate="print"/>
          <a:srcRect/>
          <a:stretch>
            <a:fillRect/>
          </a:stretch>
        </p:blipFill>
        <p:spPr>
          <a:xfrm>
            <a:off x="1643063" y="1500188"/>
            <a:ext cx="5868987" cy="3714750"/>
          </a:xfrm>
        </p:spPr>
      </p:pic>
      <p:sp>
        <p:nvSpPr>
          <p:cNvPr id="357380" name="Text Box 4"/>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rPr>
              <a:t>Multiple vaccines are now given to our children – </a:t>
            </a:r>
            <a:r>
              <a:rPr lang="en-GB" sz="2800" b="1" dirty="0">
                <a:solidFill>
                  <a:srgbClr val="FF0000"/>
                </a:solidFill>
                <a:effectLst>
                  <a:outerShdw blurRad="38100" dist="38100" dir="2700000" algn="tl">
                    <a:srgbClr val="000000"/>
                  </a:outerShdw>
                </a:effectLst>
              </a:rPr>
              <a:t>causing disabling problems such as altruism and many other handicaps.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7379"/>
                                        </p:tgtEl>
                                        <p:attrNameLst>
                                          <p:attrName>style.visibility</p:attrName>
                                        </p:attrNameLst>
                                      </p:cBhvr>
                                      <p:to>
                                        <p:strVal val="visible"/>
                                      </p:to>
                                    </p:set>
                                    <p:animEffect transition="in" filter="circle(in)">
                                      <p:cBhvr>
                                        <p:cTn id="7" dur="2000"/>
                                        <p:tgtEl>
                                          <p:spTgt spid="35737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57380"/>
                                        </p:tgtEl>
                                        <p:attrNameLst>
                                          <p:attrName>style.visibility</p:attrName>
                                        </p:attrNameLst>
                                      </p:cBhvr>
                                      <p:to>
                                        <p:strVal val="visible"/>
                                      </p:to>
                                    </p:set>
                                    <p:anim calcmode="lin" valueType="num">
                                      <p:cBhvr additive="base">
                                        <p:cTn id="12" dur="500" fill="hold"/>
                                        <p:tgtEl>
                                          <p:spTgt spid="357380"/>
                                        </p:tgtEl>
                                        <p:attrNameLst>
                                          <p:attrName>ppt_x</p:attrName>
                                        </p:attrNameLst>
                                      </p:cBhvr>
                                      <p:tavLst>
                                        <p:tav tm="0">
                                          <p:val>
                                            <p:strVal val="#ppt_x"/>
                                          </p:val>
                                        </p:tav>
                                        <p:tav tm="100000">
                                          <p:val>
                                            <p:strVal val="#ppt_x"/>
                                          </p:val>
                                        </p:tav>
                                      </p:tavLst>
                                    </p:anim>
                                    <p:anim calcmode="lin" valueType="num">
                                      <p:cBhvr additive="base">
                                        <p:cTn id="13" dur="500" fill="hold"/>
                                        <p:tgtEl>
                                          <p:spTgt spid="35738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6A557F16-ABAD-48B0-97DF-46956E1C674E}" type="slidenum">
              <a:rPr lang="en-GB"/>
              <a:pPr>
                <a:defRPr/>
              </a:pPr>
              <a:t>174</a:t>
            </a:fld>
            <a:endParaRPr lang="en-GB"/>
          </a:p>
        </p:txBody>
      </p:sp>
      <p:sp>
        <p:nvSpPr>
          <p:cNvPr id="189446" name="Rectangle 6"/>
          <p:cNvSpPr>
            <a:spLocks noGrp="1" noChangeArrowheads="1"/>
          </p:cNvSpPr>
          <p:nvPr>
            <p:ph type="title"/>
          </p:nvPr>
        </p:nvSpPr>
        <p:spPr>
          <a:xfrm>
            <a:off x="428625" y="285750"/>
            <a:ext cx="8229600" cy="1143000"/>
          </a:xfrm>
        </p:spPr>
        <p:txBody>
          <a:bodyPr/>
          <a:lstStyle/>
          <a:p>
            <a:pPr eaLnBrk="1" hangingPunct="1">
              <a:defRPr/>
            </a:pPr>
            <a:r>
              <a:rPr lang="en-GB" sz="4000" b="1" dirty="0" smtClean="0">
                <a:solidFill>
                  <a:srgbClr val="FF0000"/>
                </a:solidFill>
              </a:rPr>
              <a:t>Gog </a:t>
            </a:r>
            <a:r>
              <a:rPr lang="en-GB" sz="4000" b="1" dirty="0" smtClean="0">
                <a:solidFill>
                  <a:srgbClr val="FFFF00"/>
                </a:solidFill>
              </a:rPr>
              <a:t>– The Slaughter of Young and Old By</a:t>
            </a:r>
            <a:r>
              <a:rPr lang="en-GB" sz="4000" b="1" dirty="0" smtClean="0"/>
              <a:t> </a:t>
            </a:r>
            <a:r>
              <a:rPr lang="en-GB" sz="4000" b="1" dirty="0" smtClean="0">
                <a:solidFill>
                  <a:srgbClr val="FF0000"/>
                </a:solidFill>
              </a:rPr>
              <a:t>Abortion , Euthanasia &amp; Vaccination</a:t>
            </a:r>
          </a:p>
        </p:txBody>
      </p:sp>
      <p:pic>
        <p:nvPicPr>
          <p:cNvPr id="189445" name="Picture 5" descr="p7110004-geneva-bible-picture-1712x1368"/>
          <p:cNvPicPr>
            <a:picLocks noGrp="1" noChangeAspect="1" noChangeArrowheads="1"/>
          </p:cNvPicPr>
          <p:nvPr>
            <p:ph idx="1"/>
          </p:nvPr>
        </p:nvPicPr>
        <p:blipFill>
          <a:blip r:embed="rId3" cstate="print">
            <a:lum bright="18000"/>
          </a:blip>
          <a:srcRect/>
          <a:stretch>
            <a:fillRect/>
          </a:stretch>
        </p:blipFill>
        <p:spPr>
          <a:xfrm>
            <a:off x="250825" y="2205038"/>
            <a:ext cx="3821113" cy="4081462"/>
          </a:xfrm>
          <a:noFill/>
        </p:spPr>
      </p:pic>
      <p:sp>
        <p:nvSpPr>
          <p:cNvPr id="180229" name="Text Box 8"/>
          <p:cNvSpPr txBox="1">
            <a:spLocks noChangeArrowheads="1"/>
          </p:cNvSpPr>
          <p:nvPr/>
        </p:nvSpPr>
        <p:spPr bwMode="auto">
          <a:xfrm>
            <a:off x="4427538" y="2205038"/>
            <a:ext cx="4465637" cy="366712"/>
          </a:xfrm>
          <a:prstGeom prst="rect">
            <a:avLst/>
          </a:prstGeom>
          <a:noFill/>
          <a:ln w="9525">
            <a:noFill/>
            <a:miter lim="800000"/>
            <a:headEnd/>
            <a:tailEnd/>
          </a:ln>
        </p:spPr>
        <p:txBody>
          <a:bodyPr>
            <a:spAutoFit/>
          </a:bodyPr>
          <a:lstStyle/>
          <a:p>
            <a:pPr>
              <a:spcBef>
                <a:spcPct val="50000"/>
              </a:spcBef>
            </a:pPr>
            <a:endParaRPr lang="en-US"/>
          </a:p>
        </p:txBody>
      </p:sp>
      <p:sp>
        <p:nvSpPr>
          <p:cNvPr id="189450" name="Text Box 10"/>
          <p:cNvSpPr txBox="1">
            <a:spLocks noChangeArrowheads="1"/>
          </p:cNvSpPr>
          <p:nvPr/>
        </p:nvSpPr>
        <p:spPr bwMode="auto">
          <a:xfrm>
            <a:off x="4284663" y="2205038"/>
            <a:ext cx="4643437" cy="4400550"/>
          </a:xfrm>
          <a:prstGeom prst="rect">
            <a:avLst/>
          </a:prstGeom>
          <a:noFill/>
          <a:ln w="9525">
            <a:noFill/>
            <a:miter lim="800000"/>
            <a:headEnd/>
            <a:tailEnd/>
          </a:ln>
          <a:effectLst/>
        </p:spPr>
        <p:txBody>
          <a:bodyPr>
            <a:spAutoFit/>
          </a:bodyPr>
          <a:lstStyle/>
          <a:p>
            <a:pPr>
              <a:defRPr/>
            </a:pPr>
            <a:r>
              <a:rPr lang="en-GB" sz="2800" b="1" dirty="0">
                <a:solidFill>
                  <a:srgbClr val="00FFFF"/>
                </a:solidFill>
                <a:effectLst>
                  <a:outerShdw blurRad="38100" dist="38100" dir="2700000" algn="tl">
                    <a:srgbClr val="000000"/>
                  </a:outerShdw>
                </a:effectLst>
              </a:rPr>
              <a:t>Of a nation that has rejected God's laws in favour of </a:t>
            </a:r>
            <a:r>
              <a:rPr lang="en-GB" sz="2800" b="1" dirty="0">
                <a:solidFill>
                  <a:srgbClr val="FF0000"/>
                </a:solidFill>
                <a:effectLst>
                  <a:outerShdw blurRad="38100" dist="38100" dir="2700000" algn="tl">
                    <a:srgbClr val="000000"/>
                  </a:outerShdw>
                </a:effectLst>
              </a:rPr>
              <a:t>killing its own children</a:t>
            </a:r>
            <a:r>
              <a:rPr lang="en-GB" sz="2800" b="1" dirty="0">
                <a:solidFill>
                  <a:srgbClr val="00FFFF"/>
                </a:solidFill>
                <a:effectLst>
                  <a:outerShdw blurRad="38100" dist="38100" dir="2700000" algn="tl">
                    <a:srgbClr val="000000"/>
                  </a:outerShdw>
                </a:effectLst>
              </a:rPr>
              <a:t> it was prophesied, </a:t>
            </a:r>
            <a:r>
              <a:rPr lang="en-GB" sz="2800" b="1" dirty="0">
                <a:solidFill>
                  <a:srgbClr val="FFC000"/>
                </a:solidFill>
                <a:effectLst>
                  <a:outerShdw blurRad="38100" dist="38100" dir="2700000" algn="tl">
                    <a:srgbClr val="000000"/>
                  </a:outerShdw>
                </a:effectLst>
              </a:rPr>
              <a:t>"The Lord shall bring a nation against you from afar, </a:t>
            </a:r>
            <a:r>
              <a:rPr lang="en-GB" sz="2800" b="1" dirty="0">
                <a:solidFill>
                  <a:srgbClr val="00FF00"/>
                </a:solidFill>
                <a:effectLst>
                  <a:outerShdw blurRad="38100" dist="38100" dir="2700000" algn="tl">
                    <a:srgbClr val="000000"/>
                  </a:outerShdw>
                </a:effectLst>
              </a:rPr>
              <a:t>from the ends of the earth, as swift as the eagle that flies; ….</a:t>
            </a:r>
          </a:p>
        </p:txBody>
      </p:sp>
      <p:sp>
        <p:nvSpPr>
          <p:cNvPr id="180231" name="Text Box 11"/>
          <p:cNvSpPr txBox="1">
            <a:spLocks noChangeArrowheads="1"/>
          </p:cNvSpPr>
          <p:nvPr/>
        </p:nvSpPr>
        <p:spPr bwMode="auto">
          <a:xfrm>
            <a:off x="179388" y="5516563"/>
            <a:ext cx="8964612" cy="366712"/>
          </a:xfrm>
          <a:prstGeom prst="rect">
            <a:avLst/>
          </a:prstGeom>
          <a:noFill/>
          <a:ln w="9525">
            <a:noFill/>
            <a:miter lim="800000"/>
            <a:headEnd/>
            <a:tailEnd/>
          </a:ln>
        </p:spPr>
        <p:txBody>
          <a:bodyPr>
            <a:spAutoFit/>
          </a:bodyPr>
          <a:lstStyle/>
          <a:p>
            <a:pPr>
              <a:spcBef>
                <a:spcPct val="50000"/>
              </a:spcBef>
            </a:pP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9445"/>
                                        </p:tgtEl>
                                        <p:attrNameLst>
                                          <p:attrName>style.visibility</p:attrName>
                                        </p:attrNameLst>
                                      </p:cBhvr>
                                      <p:to>
                                        <p:strVal val="visible"/>
                                      </p:to>
                                    </p:set>
                                    <p:animEffect transition="in" filter="circle(in)">
                                      <p:cBhvr>
                                        <p:cTn id="7" dur="2000"/>
                                        <p:tgtEl>
                                          <p:spTgt spid="18944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89450"/>
                                        </p:tgtEl>
                                        <p:attrNameLst>
                                          <p:attrName>style.visibility</p:attrName>
                                        </p:attrNameLst>
                                      </p:cBhvr>
                                      <p:to>
                                        <p:strVal val="visible"/>
                                      </p:to>
                                    </p:set>
                                    <p:anim calcmode="discrete" valueType="clr">
                                      <p:cBhvr override="childStyle">
                                        <p:cTn id="12" dur="80"/>
                                        <p:tgtEl>
                                          <p:spTgt spid="18945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89450"/>
                                        </p:tgtEl>
                                        <p:attrNameLst>
                                          <p:attrName>fillcolor</p:attrName>
                                        </p:attrNameLst>
                                      </p:cBhvr>
                                      <p:tavLst>
                                        <p:tav tm="0">
                                          <p:val>
                                            <p:clrVal>
                                              <a:schemeClr val="accent2"/>
                                            </p:clrVal>
                                          </p:val>
                                        </p:tav>
                                        <p:tav tm="50000">
                                          <p:val>
                                            <p:clrVal>
                                              <a:schemeClr val="hlink"/>
                                            </p:clrVal>
                                          </p:val>
                                        </p:tav>
                                      </p:tavLst>
                                    </p:anim>
                                    <p:set>
                                      <p:cBhvr>
                                        <p:cTn id="14" dur="80"/>
                                        <p:tgtEl>
                                          <p:spTgt spid="1894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9450"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428625"/>
            <a:ext cx="8229600" cy="1143000"/>
          </a:xfrm>
        </p:spPr>
        <p:txBody>
          <a:bodyPr/>
          <a:lstStyle/>
          <a:p>
            <a:pPr>
              <a:defRPr/>
            </a:pPr>
            <a:r>
              <a:rPr lang="en-GB" b="1" dirty="0" smtClean="0">
                <a:solidFill>
                  <a:srgbClr val="FF0000"/>
                </a:solidFill>
              </a:rPr>
              <a:t>Gog </a:t>
            </a:r>
            <a:r>
              <a:rPr lang="en-GB" b="1" dirty="0" smtClean="0">
                <a:solidFill>
                  <a:srgbClr val="FFFF00"/>
                </a:solidFill>
              </a:rPr>
              <a:t>– The Slaughter of Young and Old By</a:t>
            </a:r>
            <a:r>
              <a:rPr lang="en-GB" b="1" dirty="0" smtClean="0"/>
              <a:t> </a:t>
            </a:r>
            <a:r>
              <a:rPr lang="en-GB" b="1" dirty="0" smtClean="0">
                <a:solidFill>
                  <a:srgbClr val="FF0000"/>
                </a:solidFill>
              </a:rPr>
              <a:t>Abortion , Euthanasia &amp; Vaccination</a:t>
            </a:r>
            <a:endParaRPr lang="en-GB" dirty="0"/>
          </a:p>
        </p:txBody>
      </p:sp>
      <p:sp>
        <p:nvSpPr>
          <p:cNvPr id="4" name="Slide Number Placeholder 3"/>
          <p:cNvSpPr>
            <a:spLocks noGrp="1"/>
          </p:cNvSpPr>
          <p:nvPr>
            <p:ph type="sldNum" sz="quarter" idx="12"/>
          </p:nvPr>
        </p:nvSpPr>
        <p:spPr/>
        <p:txBody>
          <a:bodyPr/>
          <a:lstStyle/>
          <a:p>
            <a:pPr>
              <a:defRPr/>
            </a:pPr>
            <a:fld id="{FB28514F-24A7-40F1-B73E-E2AAF4534122}" type="slidenum">
              <a:rPr lang="en-GB" smtClean="0"/>
              <a:pPr>
                <a:defRPr/>
              </a:pPr>
              <a:t>175</a:t>
            </a:fld>
            <a:endParaRPr lang="en-GB"/>
          </a:p>
        </p:txBody>
      </p:sp>
      <p:pic>
        <p:nvPicPr>
          <p:cNvPr id="467970" name="Picture 2" descr="http://www.the-yiddish-world-of-michael-wex.com/images/just-say-nu-cover.jpg"/>
          <p:cNvPicPr>
            <a:picLocks noChangeAspect="1" noChangeArrowheads="1"/>
          </p:cNvPicPr>
          <p:nvPr/>
        </p:nvPicPr>
        <p:blipFill>
          <a:blip r:embed="rId3" cstate="print"/>
          <a:srcRect/>
          <a:stretch>
            <a:fillRect/>
          </a:stretch>
        </p:blipFill>
        <p:spPr bwMode="auto">
          <a:xfrm>
            <a:off x="428625" y="2000250"/>
            <a:ext cx="3124200" cy="4705350"/>
          </a:xfrm>
          <a:prstGeom prst="rect">
            <a:avLst/>
          </a:prstGeom>
          <a:noFill/>
          <a:ln w="9525">
            <a:noFill/>
            <a:miter lim="800000"/>
            <a:headEnd/>
            <a:tailEnd/>
          </a:ln>
        </p:spPr>
      </p:pic>
      <p:sp>
        <p:nvSpPr>
          <p:cNvPr id="181253" name="TextBox 5"/>
          <p:cNvSpPr txBox="1">
            <a:spLocks noChangeArrowheads="1"/>
          </p:cNvSpPr>
          <p:nvPr/>
        </p:nvSpPr>
        <p:spPr bwMode="auto">
          <a:xfrm>
            <a:off x="4143375" y="2500313"/>
            <a:ext cx="4572000" cy="369887"/>
          </a:xfrm>
          <a:prstGeom prst="rect">
            <a:avLst/>
          </a:prstGeom>
          <a:noFill/>
          <a:ln w="9525">
            <a:noFill/>
            <a:miter lim="800000"/>
            <a:headEnd/>
            <a:tailEnd/>
          </a:ln>
        </p:spPr>
        <p:txBody>
          <a:bodyPr>
            <a:spAutoFit/>
          </a:bodyPr>
          <a:lstStyle/>
          <a:p>
            <a:endParaRPr lang="en-US"/>
          </a:p>
        </p:txBody>
      </p:sp>
      <p:sp>
        <p:nvSpPr>
          <p:cNvPr id="7" name="TextBox 6"/>
          <p:cNvSpPr txBox="1"/>
          <p:nvPr/>
        </p:nvSpPr>
        <p:spPr>
          <a:xfrm>
            <a:off x="3929063" y="2214563"/>
            <a:ext cx="5000625" cy="3970337"/>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 a nation whose language you do not understand </a:t>
            </a:r>
            <a:r>
              <a:rPr lang="en-GB" sz="2800" b="1" dirty="0">
                <a:solidFill>
                  <a:srgbClr val="FF0000"/>
                </a:solidFill>
                <a:effectLst>
                  <a:outerShdw blurRad="38100" dist="38100" dir="2700000" algn="tl">
                    <a:srgbClr val="000000"/>
                  </a:outerShdw>
                </a:effectLst>
              </a:rPr>
              <a:t>(Yiddish);</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a people of fierce countenance, who shall not regard the person </a:t>
            </a:r>
            <a:r>
              <a:rPr lang="en-GB" sz="2800" b="1" dirty="0">
                <a:solidFill>
                  <a:srgbClr val="00FF00"/>
                </a:solidFill>
                <a:effectLst>
                  <a:outerShdw blurRad="38100" dist="38100" dir="2700000" algn="tl">
                    <a:srgbClr val="000000"/>
                  </a:outerShdw>
                </a:effectLst>
              </a:rPr>
              <a:t>of the old [</a:t>
            </a:r>
            <a:r>
              <a:rPr lang="en-GB" sz="2800" b="1" dirty="0">
                <a:solidFill>
                  <a:srgbClr val="FF0000"/>
                </a:solidFill>
                <a:effectLst>
                  <a:outerShdw blurRad="38100" dist="38100" dir="2700000" algn="tl">
                    <a:srgbClr val="000000"/>
                  </a:outerShdw>
                </a:effectLst>
              </a:rPr>
              <a:t>Euthanasia</a:t>
            </a:r>
            <a:r>
              <a:rPr lang="en-GB" sz="2800" b="1" dirty="0">
                <a:solidFill>
                  <a:srgbClr val="00FF00"/>
                </a:solidFill>
                <a:effectLst>
                  <a:outerShdw blurRad="38100" dist="38100" dir="2700000" algn="tl">
                    <a:srgbClr val="000000"/>
                  </a:outerShdw>
                </a:effectLst>
              </a:rPr>
              <a:t>], nor show mercy to the young." [</a:t>
            </a:r>
            <a:r>
              <a:rPr lang="en-GB" sz="2800" b="1" dirty="0" err="1">
                <a:solidFill>
                  <a:srgbClr val="FF0000"/>
                </a:solidFill>
                <a:effectLst>
                  <a:outerShdw blurRad="38100" dist="38100" dir="2700000" algn="tl">
                    <a:srgbClr val="000000"/>
                  </a:outerShdw>
                </a:effectLst>
              </a:rPr>
              <a:t>Aborticide</a:t>
            </a:r>
            <a:r>
              <a:rPr lang="en-GB" sz="2800" b="1" dirty="0">
                <a:solidFill>
                  <a:srgbClr val="00FF00"/>
                </a:solidFill>
                <a:effectLst>
                  <a:outerShdw blurRad="38100" dist="38100" dir="2700000" algn="tl">
                    <a:srgbClr val="000000"/>
                  </a:outerShdw>
                </a:effectLst>
              </a:rPr>
              <a:t>] </a:t>
            </a:r>
          </a:p>
          <a:p>
            <a:pPr>
              <a:defRPr/>
            </a:pP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7970"/>
                                        </p:tgtEl>
                                        <p:attrNameLst>
                                          <p:attrName>style.visibility</p:attrName>
                                        </p:attrNameLst>
                                      </p:cBhvr>
                                      <p:to>
                                        <p:strVal val="visible"/>
                                      </p:to>
                                    </p:set>
                                    <p:animEffect transition="in" filter="circle(in)">
                                      <p:cBhvr>
                                        <p:cTn id="7" dur="2000"/>
                                        <p:tgtEl>
                                          <p:spTgt spid="46797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428625"/>
            <a:ext cx="8229600" cy="1143000"/>
          </a:xfrm>
        </p:spPr>
        <p:txBody>
          <a:bodyPr/>
          <a:lstStyle/>
          <a:p>
            <a:pPr>
              <a:defRPr/>
            </a:pPr>
            <a:r>
              <a:rPr lang="en-GB" b="1" dirty="0" smtClean="0">
                <a:solidFill>
                  <a:srgbClr val="FF0000"/>
                </a:solidFill>
              </a:rPr>
              <a:t>Gog </a:t>
            </a:r>
            <a:r>
              <a:rPr lang="en-GB" b="1" dirty="0" smtClean="0">
                <a:solidFill>
                  <a:srgbClr val="FFFF00"/>
                </a:solidFill>
              </a:rPr>
              <a:t>– The Slaughter of Young and Old By</a:t>
            </a:r>
            <a:r>
              <a:rPr lang="en-GB" b="1" dirty="0" smtClean="0"/>
              <a:t> </a:t>
            </a:r>
            <a:r>
              <a:rPr lang="en-GB" b="1" dirty="0" smtClean="0">
                <a:solidFill>
                  <a:srgbClr val="FF0000"/>
                </a:solidFill>
              </a:rPr>
              <a:t>Abortion , Euthanasia &amp; Vaccination</a:t>
            </a:r>
            <a:endParaRPr lang="en-GB" dirty="0"/>
          </a:p>
        </p:txBody>
      </p:sp>
      <p:sp>
        <p:nvSpPr>
          <p:cNvPr id="3" name="Slide Number Placeholder 2"/>
          <p:cNvSpPr>
            <a:spLocks noGrp="1"/>
          </p:cNvSpPr>
          <p:nvPr>
            <p:ph type="sldNum" sz="quarter" idx="12"/>
          </p:nvPr>
        </p:nvSpPr>
        <p:spPr/>
        <p:txBody>
          <a:bodyPr/>
          <a:lstStyle/>
          <a:p>
            <a:pPr>
              <a:defRPr/>
            </a:pPr>
            <a:fld id="{99E0CDEB-FC4D-421B-BFC6-BEFD923E7EBE}" type="slidenum">
              <a:rPr lang="en-GB" smtClean="0"/>
              <a:pPr>
                <a:defRPr/>
              </a:pPr>
              <a:t>176</a:t>
            </a:fld>
            <a:endParaRPr lang="en-GB"/>
          </a:p>
        </p:txBody>
      </p:sp>
      <p:pic>
        <p:nvPicPr>
          <p:cNvPr id="450562" name="Picture 2" descr="http://www.trosch.org/msn/sym/illum.gif"/>
          <p:cNvPicPr>
            <a:picLocks noChangeAspect="1" noChangeArrowheads="1"/>
          </p:cNvPicPr>
          <p:nvPr/>
        </p:nvPicPr>
        <p:blipFill>
          <a:blip r:embed="rId3" cstate="print"/>
          <a:srcRect/>
          <a:stretch>
            <a:fillRect/>
          </a:stretch>
        </p:blipFill>
        <p:spPr bwMode="auto">
          <a:xfrm>
            <a:off x="357188" y="2357438"/>
            <a:ext cx="3575050" cy="3214687"/>
          </a:xfrm>
          <a:prstGeom prst="rect">
            <a:avLst/>
          </a:prstGeom>
          <a:noFill/>
          <a:ln w="9525">
            <a:noFill/>
            <a:miter lim="800000"/>
            <a:headEnd/>
            <a:tailEnd/>
          </a:ln>
        </p:spPr>
      </p:pic>
      <p:sp>
        <p:nvSpPr>
          <p:cNvPr id="5" name="TextBox 4"/>
          <p:cNvSpPr txBox="1"/>
          <p:nvPr/>
        </p:nvSpPr>
        <p:spPr>
          <a:xfrm>
            <a:off x="4071938" y="2071688"/>
            <a:ext cx="5072062" cy="4592637"/>
          </a:xfrm>
          <a:prstGeom prst="rect">
            <a:avLst/>
          </a:prstGeom>
          <a:noFill/>
        </p:spPr>
        <p:txBody>
          <a:bodyPr>
            <a:spAutoFit/>
          </a:bodyPr>
          <a:lstStyle/>
          <a:p>
            <a:pPr>
              <a:lnSpc>
                <a:spcPct val="80000"/>
              </a:lnSpc>
              <a:spcBef>
                <a:spcPct val="20000"/>
              </a:spcBef>
              <a:buClr>
                <a:schemeClr val="tx2"/>
              </a:buClr>
              <a:defRPr/>
            </a:pPr>
            <a:r>
              <a:rPr lang="en-GB" sz="2800" b="1" dirty="0">
                <a:solidFill>
                  <a:srgbClr val="00FFFF"/>
                </a:solidFill>
                <a:effectLst>
                  <a:outerShdw blurRad="38100" dist="38100" dir="2700000" algn="tl">
                    <a:srgbClr val="000000"/>
                  </a:outerShdw>
                </a:effectLst>
              </a:rPr>
              <a:t>What makes this statement pertinent is the time frame. </a:t>
            </a:r>
          </a:p>
          <a:p>
            <a:pPr>
              <a:lnSpc>
                <a:spcPct val="80000"/>
              </a:lnSpc>
              <a:spcBef>
                <a:spcPct val="20000"/>
              </a:spcBef>
              <a:buClr>
                <a:schemeClr val="tx2"/>
              </a:buClr>
              <a:buFontTx/>
              <a:buChar char="•"/>
              <a:defRPr/>
            </a:pPr>
            <a:r>
              <a:rPr lang="en-GB" sz="2800" b="1" dirty="0">
                <a:solidFill>
                  <a:srgbClr val="FFC000"/>
                </a:solidFill>
                <a:effectLst>
                  <a:outerShdw blurRad="38100" dist="38100" dir="2700000" algn="tl">
                    <a:srgbClr val="000000"/>
                  </a:outerShdw>
                </a:effectLst>
              </a:rPr>
              <a:t>"And in the latter time of their kingdom, </a:t>
            </a:r>
            <a:r>
              <a:rPr lang="en-GB" sz="2800" b="1" dirty="0">
                <a:solidFill>
                  <a:srgbClr val="FF33CC"/>
                </a:solidFill>
                <a:effectLst>
                  <a:outerShdw blurRad="38100" dist="38100" dir="2700000" algn="tl">
                    <a:srgbClr val="000000"/>
                  </a:outerShdw>
                </a:effectLst>
              </a:rPr>
              <a:t>when the transgressions are come to the full,</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a king of fierce countenance and</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understanding riddles shall</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arise. </a:t>
            </a:r>
            <a:r>
              <a:rPr lang="en-GB" sz="2800" b="1" dirty="0">
                <a:solidFill>
                  <a:srgbClr val="00FF00"/>
                </a:solidFill>
                <a:effectLst>
                  <a:outerShdw blurRad="38100" dist="38100" dir="2700000" algn="tl">
                    <a:srgbClr val="000000"/>
                  </a:outerShdw>
                </a:effectLst>
              </a:rPr>
              <a:t>And his power shall be mighty, but not by his own power; and he shall cause</a:t>
            </a:r>
            <a:r>
              <a:rPr lang="en-GB" sz="2800" dirty="0">
                <a:solidFill>
                  <a:srgbClr val="00FF00"/>
                </a:solidFill>
              </a:rPr>
              <a:t> </a:t>
            </a:r>
            <a:r>
              <a:rPr lang="en-GB" sz="2800" b="1" dirty="0">
                <a:solidFill>
                  <a:srgbClr val="00FF00"/>
                </a:solidFill>
                <a:effectLst>
                  <a:outerShdw blurRad="38100" dist="38100" dir="2700000" algn="tl">
                    <a:srgbClr val="000000"/>
                  </a:outerShdw>
                </a:effectLst>
              </a:rPr>
              <a:t>terrible destruction....</a:t>
            </a:r>
            <a:r>
              <a:rPr lang="en-GB" sz="2800" dirty="0">
                <a:solidFill>
                  <a:srgbClr val="00FF00"/>
                </a:solidFill>
              </a:rPr>
              <a:t> </a:t>
            </a:r>
            <a:endParaRPr lang="en-GB" sz="2800" b="1" dirty="0">
              <a:solidFill>
                <a:srgbClr val="00FF00"/>
              </a:solidFill>
              <a:effectLst>
                <a:outerShdw blurRad="38100" dist="38100" dir="2700000" algn="tl">
                  <a:srgbClr val="000000"/>
                </a:outerShdw>
              </a:effectLst>
            </a:endParaRP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50562"/>
                                        </p:tgtEl>
                                        <p:attrNameLst>
                                          <p:attrName>style.visibility</p:attrName>
                                        </p:attrNameLst>
                                      </p:cBhvr>
                                      <p:to>
                                        <p:strVal val="visible"/>
                                      </p:to>
                                    </p:set>
                                    <p:animEffect transition="in" filter="circle(in)">
                                      <p:cBhvr>
                                        <p:cTn id="7" dur="2000"/>
                                        <p:tgtEl>
                                          <p:spTgt spid="4505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428625"/>
            <a:ext cx="8229600" cy="1143000"/>
          </a:xfrm>
        </p:spPr>
        <p:txBody>
          <a:bodyPr/>
          <a:lstStyle/>
          <a:p>
            <a:pPr>
              <a:defRPr/>
            </a:pPr>
            <a:r>
              <a:rPr lang="en-GB" b="1" dirty="0" smtClean="0">
                <a:solidFill>
                  <a:srgbClr val="FF0000"/>
                </a:solidFill>
              </a:rPr>
              <a:t>Gog </a:t>
            </a:r>
            <a:r>
              <a:rPr lang="en-GB" b="1" dirty="0" smtClean="0">
                <a:solidFill>
                  <a:srgbClr val="FFFF00"/>
                </a:solidFill>
              </a:rPr>
              <a:t>– The Slaughter of Young and Old By</a:t>
            </a:r>
            <a:r>
              <a:rPr lang="en-GB" b="1" dirty="0" smtClean="0"/>
              <a:t> </a:t>
            </a:r>
            <a:r>
              <a:rPr lang="en-GB" b="1" dirty="0" smtClean="0">
                <a:solidFill>
                  <a:srgbClr val="FF0000"/>
                </a:solidFill>
              </a:rPr>
              <a:t>Abortion , Euthanasia &amp; Vaccination</a:t>
            </a:r>
            <a:endParaRPr lang="en-GB" dirty="0"/>
          </a:p>
        </p:txBody>
      </p:sp>
      <p:sp>
        <p:nvSpPr>
          <p:cNvPr id="4" name="Slide Number Placeholder 3"/>
          <p:cNvSpPr>
            <a:spLocks noGrp="1"/>
          </p:cNvSpPr>
          <p:nvPr>
            <p:ph type="sldNum" sz="quarter" idx="12"/>
          </p:nvPr>
        </p:nvSpPr>
        <p:spPr/>
        <p:txBody>
          <a:bodyPr/>
          <a:lstStyle/>
          <a:p>
            <a:pPr>
              <a:defRPr/>
            </a:pPr>
            <a:fld id="{79621582-D949-455C-B75B-EFD0A1236CE9}" type="slidenum">
              <a:rPr lang="en-GB" smtClean="0"/>
              <a:pPr>
                <a:defRPr/>
              </a:pPr>
              <a:t>177</a:t>
            </a:fld>
            <a:endParaRPr lang="en-GB"/>
          </a:p>
        </p:txBody>
      </p:sp>
      <p:sp>
        <p:nvSpPr>
          <p:cNvPr id="183300" name="TextBox 5"/>
          <p:cNvSpPr txBox="1">
            <a:spLocks noChangeArrowheads="1"/>
          </p:cNvSpPr>
          <p:nvPr/>
        </p:nvSpPr>
        <p:spPr bwMode="auto">
          <a:xfrm>
            <a:off x="4143375" y="2500313"/>
            <a:ext cx="4572000" cy="369887"/>
          </a:xfrm>
          <a:prstGeom prst="rect">
            <a:avLst/>
          </a:prstGeom>
          <a:noFill/>
          <a:ln w="9525">
            <a:noFill/>
            <a:miter lim="800000"/>
            <a:headEnd/>
            <a:tailEnd/>
          </a:ln>
        </p:spPr>
        <p:txBody>
          <a:bodyPr>
            <a:spAutoFit/>
          </a:bodyPr>
          <a:lstStyle/>
          <a:p>
            <a:endParaRPr lang="en-US"/>
          </a:p>
        </p:txBody>
      </p:sp>
      <p:sp>
        <p:nvSpPr>
          <p:cNvPr id="7" name="TextBox 6"/>
          <p:cNvSpPr txBox="1"/>
          <p:nvPr/>
        </p:nvSpPr>
        <p:spPr>
          <a:xfrm>
            <a:off x="3929063" y="2143125"/>
            <a:ext cx="5000625" cy="4678363"/>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And through his craft and treachery his dominion shall prosper </a:t>
            </a:r>
            <a:r>
              <a:rPr lang="en-GB" sz="2800" b="1" dirty="0">
                <a:solidFill>
                  <a:srgbClr val="FFC000"/>
                </a:solidFill>
                <a:effectLst>
                  <a:outerShdw blurRad="38100" dist="38100" dir="2700000" algn="tl">
                    <a:srgbClr val="000000"/>
                  </a:outerShdw>
                </a:effectLst>
              </a:rPr>
              <a:t>and he shall magnify himself in his heart, and suddenly</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he shall destroy</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many; </a:t>
            </a:r>
            <a:r>
              <a:rPr lang="en-GB" sz="2800" b="1" dirty="0">
                <a:solidFill>
                  <a:srgbClr val="FF33CC"/>
                </a:solidFill>
                <a:effectLst>
                  <a:outerShdw blurRad="38100" dist="38100" dir="2700000" algn="tl">
                    <a:srgbClr val="000000"/>
                  </a:outerShdw>
                </a:effectLst>
              </a:rPr>
              <a:t>and he shall rise up against the prince of princes;</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but he shall be defeated easily." </a:t>
            </a:r>
            <a:r>
              <a:rPr lang="en-GB" sz="2800" b="1" dirty="0">
                <a:solidFill>
                  <a:srgbClr val="FFFF00"/>
                </a:solidFill>
                <a:effectLst>
                  <a:outerShdw blurRad="38100" dist="38100" dir="2700000" algn="tl">
                    <a:srgbClr val="000000"/>
                  </a:outerShdw>
                </a:effectLst>
              </a:rPr>
              <a:t>Deut 28:49,50; Daniel 8:23-25. </a:t>
            </a:r>
          </a:p>
          <a:p>
            <a:pPr>
              <a:defRPr/>
            </a:pPr>
            <a:endParaRPr lang="en-GB" dirty="0"/>
          </a:p>
        </p:txBody>
      </p:sp>
      <p:pic>
        <p:nvPicPr>
          <p:cNvPr id="182279" name="Picture 7" descr="http://seeker401.files.wordpress.com/2009/05/logo_edmond_benjamin_rothschild_or.jpg"/>
          <p:cNvPicPr>
            <a:picLocks noChangeAspect="1" noChangeArrowheads="1"/>
          </p:cNvPicPr>
          <p:nvPr/>
        </p:nvPicPr>
        <p:blipFill>
          <a:blip r:embed="rId3" cstate="print">
            <a:duotone>
              <a:prstClr val="black"/>
              <a:srgbClr val="FF0000">
                <a:tint val="45000"/>
                <a:satMod val="400000"/>
              </a:srgbClr>
            </a:duotone>
          </a:blip>
          <a:srcRect/>
          <a:stretch>
            <a:fillRect/>
          </a:stretch>
        </p:blipFill>
        <p:spPr bwMode="auto">
          <a:xfrm>
            <a:off x="500034" y="2786058"/>
            <a:ext cx="3040313" cy="300039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type="lt">
                                    <p:tmAbs val="75"/>
                                  </p:iterate>
                                  <p:childTnLst>
                                    <p:set>
                                      <p:cBhvr>
                                        <p:cTn id="6" dur="1" fill="hold">
                                          <p:stCondLst>
                                            <p:cond delay="74"/>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nodeType="clickEffect">
                                  <p:stCondLst>
                                    <p:cond delay="0"/>
                                  </p:stCondLst>
                                  <p:childTnLst>
                                    <p:set>
                                      <p:cBhvr>
                                        <p:cTn id="10" dur="1" fill="hold">
                                          <p:stCondLst>
                                            <p:cond delay="0"/>
                                          </p:stCondLst>
                                        </p:cTn>
                                        <p:tgtEl>
                                          <p:spTgt spid="182279"/>
                                        </p:tgtEl>
                                        <p:attrNameLst>
                                          <p:attrName>style.visibility</p:attrName>
                                        </p:attrNameLst>
                                      </p:cBhvr>
                                      <p:to>
                                        <p:strVal val="visible"/>
                                      </p:to>
                                    </p:set>
                                    <p:animEffect transition="in" filter="circle(in)">
                                      <p:cBhvr>
                                        <p:cTn id="11" dur="2000"/>
                                        <p:tgtEl>
                                          <p:spTgt spid="1822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utoUpdateAnimBg="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2B22078-21F6-4B8C-998D-B444C9BF268B}" type="slidenum">
              <a:rPr lang="en-GB"/>
              <a:pPr>
                <a:defRPr/>
              </a:pPr>
              <a:t>178</a:t>
            </a:fld>
            <a:endParaRPr lang="en-GB"/>
          </a:p>
        </p:txBody>
      </p:sp>
      <p:sp>
        <p:nvSpPr>
          <p:cNvPr id="59397" name="Rectangle 5"/>
          <p:cNvSpPr>
            <a:spLocks noGrp="1" noChangeArrowheads="1"/>
          </p:cNvSpPr>
          <p:nvPr>
            <p:ph type="title"/>
          </p:nvPr>
        </p:nvSpPr>
        <p:spPr>
          <a:xfrm>
            <a:off x="468313" y="333375"/>
            <a:ext cx="8229600" cy="1143000"/>
          </a:xfrm>
        </p:spPr>
        <p:txBody>
          <a:bodyPr/>
          <a:lstStyle/>
          <a:p>
            <a:pPr eaLnBrk="1" hangingPunct="1">
              <a:defRPr/>
            </a:pPr>
            <a:r>
              <a:rPr lang="en-GB" sz="4000" b="1" smtClean="0">
                <a:solidFill>
                  <a:srgbClr val="FE3210"/>
                </a:solidFill>
              </a:rPr>
              <a:t>Mad Cow/Foot &amp; Mouth – Gog’s </a:t>
            </a:r>
            <a:r>
              <a:rPr lang="en-GB" sz="4000" b="1" smtClean="0">
                <a:solidFill>
                  <a:srgbClr val="FFFF00"/>
                </a:solidFill>
              </a:rPr>
              <a:t>Means Of Destroying Our Agriculture Industry</a:t>
            </a:r>
          </a:p>
        </p:txBody>
      </p:sp>
      <p:pic>
        <p:nvPicPr>
          <p:cNvPr id="59396" name="Picture 4" descr="Mad Cow"/>
          <p:cNvPicPr>
            <a:picLocks noGrp="1" noChangeAspect="1" noChangeArrowheads="1"/>
          </p:cNvPicPr>
          <p:nvPr>
            <p:ph idx="1"/>
          </p:nvPr>
        </p:nvPicPr>
        <p:blipFill>
          <a:blip r:embed="rId3" cstate="print"/>
          <a:srcRect/>
          <a:stretch>
            <a:fillRect/>
          </a:stretch>
        </p:blipFill>
        <p:spPr>
          <a:xfrm>
            <a:off x="357188" y="2143125"/>
            <a:ext cx="4643437" cy="2786063"/>
          </a:xfrm>
          <a:noFill/>
        </p:spPr>
      </p:pic>
      <p:sp>
        <p:nvSpPr>
          <p:cNvPr id="59399" name="Text Box 7"/>
          <p:cNvSpPr txBox="1">
            <a:spLocks noChangeArrowheads="1"/>
          </p:cNvSpPr>
          <p:nvPr/>
        </p:nvSpPr>
        <p:spPr bwMode="auto">
          <a:xfrm>
            <a:off x="5286375" y="2000250"/>
            <a:ext cx="3708400" cy="31083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Prior to the outbreak the government was making inquiries </a:t>
            </a:r>
            <a:r>
              <a:rPr lang="en-GB" sz="2800" b="1" dirty="0">
                <a:solidFill>
                  <a:srgbClr val="FFC000"/>
                </a:solidFill>
                <a:effectLst>
                  <a:outerShdw blurRad="38100" dist="38100" dir="2700000" algn="tl">
                    <a:srgbClr val="000000"/>
                  </a:outerShdw>
                </a:effectLst>
              </a:rPr>
              <a:t>of timber merchants and sign makers </a:t>
            </a:r>
            <a:r>
              <a:rPr lang="en-GB" sz="2800" b="1" dirty="0">
                <a:solidFill>
                  <a:srgbClr val="FF3300"/>
                </a:solidFill>
                <a:effectLst>
                  <a:outerShdw blurRad="38100" dist="38100" dir="2700000" algn="tl">
                    <a:srgbClr val="000000"/>
                  </a:outerShdw>
                </a:effectLst>
              </a:rPr>
              <a:t>(before closing public footpaths),</a:t>
            </a:r>
          </a:p>
        </p:txBody>
      </p:sp>
      <p:sp>
        <p:nvSpPr>
          <p:cNvPr id="59400" name="Text Box 8"/>
          <p:cNvSpPr txBox="1">
            <a:spLocks noChangeArrowheads="1"/>
          </p:cNvSpPr>
          <p:nvPr/>
        </p:nvSpPr>
        <p:spPr bwMode="auto">
          <a:xfrm>
            <a:off x="0" y="5288340"/>
            <a:ext cx="9144000" cy="156966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200" b="1" dirty="0">
                <a:solidFill>
                  <a:srgbClr val="FFFF00"/>
                </a:solidFill>
                <a:effectLst>
                  <a:outerShdw blurRad="38100" dist="38100" dir="2700000" algn="tl">
                    <a:srgbClr val="000000"/>
                  </a:outerShdw>
                </a:effectLst>
              </a:rPr>
              <a:t>Animal Rights activists</a:t>
            </a:r>
            <a:r>
              <a:rPr lang="en-GB" sz="3200" b="1" dirty="0">
                <a:solidFill>
                  <a:schemeClr val="hlink"/>
                </a:solidFill>
                <a:effectLst>
                  <a:outerShdw blurRad="38100" dist="38100" dir="2700000" algn="tl">
                    <a:srgbClr val="000000"/>
                  </a:outerShdw>
                </a:effectLst>
              </a:rPr>
              <a:t> were supposed to have </a:t>
            </a:r>
            <a:r>
              <a:rPr lang="en-GB" sz="3200" b="1" dirty="0">
                <a:solidFill>
                  <a:srgbClr val="FF0000"/>
                </a:solidFill>
                <a:effectLst>
                  <a:outerShdw blurRad="38100" dist="38100" dir="2700000" algn="tl">
                    <a:srgbClr val="000000"/>
                  </a:outerShdw>
                </a:effectLst>
              </a:rPr>
              <a:t>stolen the virus from </a:t>
            </a:r>
            <a:r>
              <a:rPr lang="en-GB" sz="3200" b="1" dirty="0" err="1">
                <a:solidFill>
                  <a:srgbClr val="FF0000"/>
                </a:solidFill>
                <a:effectLst>
                  <a:outerShdw blurRad="38100" dist="38100" dir="2700000" algn="tl">
                    <a:srgbClr val="000000"/>
                  </a:outerShdw>
                </a:effectLst>
              </a:rPr>
              <a:t>Porton</a:t>
            </a:r>
            <a:r>
              <a:rPr lang="en-GB" sz="3200" b="1" dirty="0">
                <a:solidFill>
                  <a:srgbClr val="FF0000"/>
                </a:solidFill>
                <a:effectLst>
                  <a:outerShdw blurRad="38100" dist="38100" dir="2700000" algn="tl">
                    <a:srgbClr val="000000"/>
                  </a:outerShdw>
                </a:effectLst>
              </a:rPr>
              <a:t> Down</a:t>
            </a:r>
            <a:r>
              <a:rPr lang="en-GB" sz="3200" b="1" dirty="0">
                <a:solidFill>
                  <a:schemeClr val="hlink"/>
                </a:solidFill>
                <a:effectLst>
                  <a:outerShdw blurRad="38100" dist="38100" dir="2700000" algn="tl">
                    <a:srgbClr val="000000"/>
                  </a:outerShdw>
                </a:effectLst>
              </a:rPr>
              <a:t> </a:t>
            </a:r>
            <a:r>
              <a:rPr lang="en-GB" sz="3200" b="1" dirty="0">
                <a:solidFill>
                  <a:srgbClr val="FF33CC"/>
                </a:solidFill>
                <a:effectLst>
                  <a:outerShdw blurRad="38100" dist="38100" dir="2700000" algn="tl">
                    <a:srgbClr val="000000"/>
                  </a:outerShdw>
                </a:effectLst>
              </a:rPr>
              <a:t>which is protected by armed guards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9396"/>
                                        </p:tgtEl>
                                        <p:attrNameLst>
                                          <p:attrName>style.visibility</p:attrName>
                                        </p:attrNameLst>
                                      </p:cBhvr>
                                      <p:to>
                                        <p:strVal val="visible"/>
                                      </p:to>
                                    </p:set>
                                    <p:animEffect transition="in" filter="circle(in)">
                                      <p:cBhvr>
                                        <p:cTn id="7" dur="2000"/>
                                        <p:tgtEl>
                                          <p:spTgt spid="59396"/>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59399"/>
                                        </p:tgtEl>
                                        <p:attrNameLst>
                                          <p:attrName>style.visibility</p:attrName>
                                        </p:attrNameLst>
                                      </p:cBhvr>
                                      <p:to>
                                        <p:strVal val="visible"/>
                                      </p:to>
                                    </p:set>
                                    <p:animEffect transition="in" filter="diamond(in)">
                                      <p:cBhvr>
                                        <p:cTn id="12" dur="2000"/>
                                        <p:tgtEl>
                                          <p:spTgt spid="59399"/>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9400"/>
                                        </p:tgtEl>
                                        <p:attrNameLst>
                                          <p:attrName>style.visibility</p:attrName>
                                        </p:attrNameLst>
                                      </p:cBhvr>
                                      <p:to>
                                        <p:strVal val="visible"/>
                                      </p:to>
                                    </p:set>
                                    <p:anim calcmode="lin" valueType="num">
                                      <p:cBhvr additive="base">
                                        <p:cTn id="17" dur="500" fill="hold"/>
                                        <p:tgtEl>
                                          <p:spTgt spid="59400"/>
                                        </p:tgtEl>
                                        <p:attrNameLst>
                                          <p:attrName>ppt_x</p:attrName>
                                        </p:attrNameLst>
                                      </p:cBhvr>
                                      <p:tavLst>
                                        <p:tav tm="0">
                                          <p:val>
                                            <p:strVal val="#ppt_x"/>
                                          </p:val>
                                        </p:tav>
                                        <p:tav tm="100000">
                                          <p:val>
                                            <p:strVal val="#ppt_x"/>
                                          </p:val>
                                        </p:tav>
                                      </p:tavLst>
                                    </p:anim>
                                    <p:anim calcmode="lin" valueType="num">
                                      <p:cBhvr additive="base">
                                        <p:cTn id="18" dur="500" fill="hold"/>
                                        <p:tgtEl>
                                          <p:spTgt spid="5940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9" grpId="0"/>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E3210"/>
                </a:solidFill>
              </a:rPr>
              <a:t>Bird Flu </a:t>
            </a:r>
            <a:r>
              <a:rPr lang="en-GB" b="1" dirty="0" smtClean="0">
                <a:solidFill>
                  <a:srgbClr val="FFFF00"/>
                </a:solidFill>
              </a:rPr>
              <a:t>– Another</a:t>
            </a:r>
            <a:r>
              <a:rPr lang="en-GB" b="1" dirty="0" smtClean="0">
                <a:solidFill>
                  <a:srgbClr val="FE3210"/>
                </a:solidFill>
              </a:rPr>
              <a:t> Gog Con</a:t>
            </a:r>
            <a:endParaRPr lang="en-GB" dirty="0"/>
          </a:p>
        </p:txBody>
      </p:sp>
      <p:sp>
        <p:nvSpPr>
          <p:cNvPr id="4" name="Slide Number Placeholder 3"/>
          <p:cNvSpPr>
            <a:spLocks noGrp="1"/>
          </p:cNvSpPr>
          <p:nvPr>
            <p:ph type="sldNum" sz="quarter" idx="12"/>
          </p:nvPr>
        </p:nvSpPr>
        <p:spPr/>
        <p:txBody>
          <a:bodyPr/>
          <a:lstStyle/>
          <a:p>
            <a:pPr>
              <a:defRPr/>
            </a:pPr>
            <a:fld id="{1CF5F800-DE86-4B59-989E-1123882E073D}" type="slidenum">
              <a:rPr lang="en-GB" smtClean="0"/>
              <a:pPr>
                <a:defRPr/>
              </a:pPr>
              <a:t>179</a:t>
            </a:fld>
            <a:endParaRPr lang="en-GB"/>
          </a:p>
        </p:txBody>
      </p:sp>
      <p:sp>
        <p:nvSpPr>
          <p:cNvPr id="6" name="TextBox 5"/>
          <p:cNvSpPr txBox="1"/>
          <p:nvPr/>
        </p:nvSpPr>
        <p:spPr>
          <a:xfrm>
            <a:off x="4643438" y="2000250"/>
            <a:ext cx="4071937" cy="3970338"/>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Obviously, other organizations like the RSPCA </a:t>
            </a:r>
            <a:r>
              <a:rPr lang="en-GB" sz="2800" b="1" dirty="0">
                <a:solidFill>
                  <a:srgbClr val="FFC000"/>
                </a:solidFill>
                <a:effectLst>
                  <a:outerShdw blurRad="38100" dist="38100" dir="2700000" algn="tl">
                    <a:srgbClr val="000000"/>
                  </a:outerShdw>
                </a:effectLst>
              </a:rPr>
              <a:t>and farming groups would have no knowledge of what the drill is really intended to achieve </a:t>
            </a:r>
            <a:r>
              <a:rPr lang="en-GB" sz="2800" b="1" dirty="0">
                <a:solidFill>
                  <a:srgbClr val="00FF00"/>
                </a:solidFill>
                <a:effectLst>
                  <a:outerShdw blurRad="38100" dist="38100" dir="2700000" algn="tl">
                    <a:srgbClr val="000000"/>
                  </a:outerShdw>
                </a:effectLst>
              </a:rPr>
              <a:t>and at this stage it is just a coincidence. However,</a:t>
            </a:r>
            <a:endParaRPr lang="en-GB" sz="2800" dirty="0">
              <a:solidFill>
                <a:srgbClr val="00FF00"/>
              </a:solidFill>
            </a:endParaRPr>
          </a:p>
        </p:txBody>
      </p:sp>
      <p:pic>
        <p:nvPicPr>
          <p:cNvPr id="465922" name="Picture 2" descr="http://www.rspcawarrington.org.uk/images/upload/larger_222736SafeHavenLogo.jpg"/>
          <p:cNvPicPr>
            <a:picLocks noChangeAspect="1" noChangeArrowheads="1"/>
          </p:cNvPicPr>
          <p:nvPr/>
        </p:nvPicPr>
        <p:blipFill>
          <a:blip r:embed="rId3" cstate="print"/>
          <a:srcRect/>
          <a:stretch>
            <a:fillRect/>
          </a:stretch>
        </p:blipFill>
        <p:spPr bwMode="auto">
          <a:xfrm>
            <a:off x="285750" y="2071688"/>
            <a:ext cx="4095750" cy="36433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5922"/>
                                        </p:tgtEl>
                                        <p:attrNameLst>
                                          <p:attrName>style.visibility</p:attrName>
                                        </p:attrNameLst>
                                      </p:cBhvr>
                                      <p:to>
                                        <p:strVal val="visible"/>
                                      </p:to>
                                    </p:set>
                                    <p:animEffect transition="in" filter="circle(in)">
                                      <p:cBhvr>
                                        <p:cTn id="7" dur="2000"/>
                                        <p:tgtEl>
                                          <p:spTgt spid="4659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0AEE127-818A-4E99-8C77-5405C0BB1EE2}" type="slidenum">
              <a:rPr lang="en-GB"/>
              <a:pPr>
                <a:defRPr/>
              </a:pPr>
              <a:t>18</a:t>
            </a:fld>
            <a:endParaRPr lang="en-GB"/>
          </a:p>
        </p:txBody>
      </p:sp>
      <p:sp>
        <p:nvSpPr>
          <p:cNvPr id="289798" name="Rectangle 6"/>
          <p:cNvSpPr>
            <a:spLocks noGrp="1" noChangeArrowheads="1"/>
          </p:cNvSpPr>
          <p:nvPr>
            <p:ph type="title"/>
          </p:nvPr>
        </p:nvSpPr>
        <p:spPr/>
        <p:txBody>
          <a:bodyPr/>
          <a:lstStyle/>
          <a:p>
            <a:pPr eaLnBrk="1" hangingPunct="1">
              <a:defRPr/>
            </a:pPr>
            <a:r>
              <a:rPr lang="en-GB" sz="4000" b="1" smtClean="0">
                <a:solidFill>
                  <a:srgbClr val="FFFF00"/>
                </a:solidFill>
              </a:rPr>
              <a:t>Replaced By</a:t>
            </a:r>
            <a:r>
              <a:rPr lang="en-GB" sz="4000" b="1" smtClean="0">
                <a:solidFill>
                  <a:srgbClr val="FF0000"/>
                </a:solidFill>
              </a:rPr>
              <a:t> The War On Terrorism</a:t>
            </a:r>
          </a:p>
        </p:txBody>
      </p:sp>
      <p:pic>
        <p:nvPicPr>
          <p:cNvPr id="289797" name="Picture 5" descr="patriotact12dees"/>
          <p:cNvPicPr>
            <a:picLocks noGrp="1" noChangeAspect="1" noChangeArrowheads="1"/>
          </p:cNvPicPr>
          <p:nvPr>
            <p:ph idx="1"/>
          </p:nvPr>
        </p:nvPicPr>
        <p:blipFill>
          <a:blip r:embed="rId3" cstate="print"/>
          <a:srcRect b="2295"/>
          <a:stretch>
            <a:fillRect/>
          </a:stretch>
        </p:blipFill>
        <p:spPr>
          <a:xfrm>
            <a:off x="323850" y="1557338"/>
            <a:ext cx="4319588" cy="4157662"/>
          </a:xfrm>
          <a:noFill/>
        </p:spPr>
      </p:pic>
      <p:sp>
        <p:nvSpPr>
          <p:cNvPr id="289800" name="Text Box 8"/>
          <p:cNvSpPr txBox="1">
            <a:spLocks noChangeArrowheads="1"/>
          </p:cNvSpPr>
          <p:nvPr/>
        </p:nvSpPr>
        <p:spPr bwMode="auto">
          <a:xfrm>
            <a:off x="4929188" y="1357313"/>
            <a:ext cx="4035425"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33CC"/>
                </a:solidFill>
                <a:effectLst>
                  <a:outerShdw blurRad="38100" dist="38100" dir="2700000" algn="tl">
                    <a:srgbClr val="000000"/>
                  </a:outerShdw>
                </a:effectLst>
              </a:rPr>
              <a:t>Isaiah 21:9 </a:t>
            </a:r>
            <a:r>
              <a:rPr lang="en-GB" sz="2800" b="1" dirty="0">
                <a:solidFill>
                  <a:srgbClr val="00FFFF"/>
                </a:solidFill>
                <a:effectLst>
                  <a:outerShdw blurRad="38100" dist="38100" dir="2700000" algn="tl">
                    <a:srgbClr val="000000"/>
                  </a:outerShdw>
                </a:effectLst>
              </a:rPr>
              <a:t>And, behold, here cometh a chariot of men, with a couple of horsemen. </a:t>
            </a:r>
            <a:r>
              <a:rPr lang="en-GB" sz="2800" b="1" dirty="0">
                <a:solidFill>
                  <a:srgbClr val="FF0000"/>
                </a:solidFill>
                <a:effectLst>
                  <a:outerShdw blurRad="38100" dist="38100" dir="2700000" algn="tl">
                    <a:srgbClr val="000000"/>
                  </a:outerShdw>
                </a:effectLst>
              </a:rPr>
              <a:t>And he answered and said, Babylon is fallen, is fallen;</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all the graven images of her gods he hath broken unto the ground.</a:t>
            </a:r>
            <a:endParaRPr lang="en-GB" sz="2400" b="1" dirty="0">
              <a:solidFill>
                <a:srgbClr val="FF33CC"/>
              </a:solidFill>
              <a:effectLst>
                <a:outerShdw blurRad="38100" dist="38100" dir="2700000" algn="tl">
                  <a:srgbClr val="000000"/>
                </a:outerShdw>
              </a:effectLst>
            </a:endParaRPr>
          </a:p>
        </p:txBody>
      </p:sp>
      <p:sp>
        <p:nvSpPr>
          <p:cNvPr id="289801" name="Text Box 9"/>
          <p:cNvSpPr txBox="1">
            <a:spLocks noChangeArrowheads="1"/>
          </p:cNvSpPr>
          <p:nvPr/>
        </p:nvSpPr>
        <p:spPr bwMode="auto">
          <a:xfrm>
            <a:off x="0" y="5715016"/>
            <a:ext cx="9144000" cy="120032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The destruction of the twin towers </a:t>
            </a:r>
            <a:r>
              <a:rPr lang="en-GB" sz="3600" b="1" dirty="0">
                <a:solidFill>
                  <a:srgbClr val="FF0000"/>
                </a:solidFill>
                <a:effectLst>
                  <a:outerShdw blurRad="38100" dist="38100" dir="2700000" algn="tl">
                    <a:srgbClr val="000000"/>
                  </a:outerShdw>
                </a:effectLst>
              </a:rPr>
              <a:t>portend the destruction of Babylon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9797"/>
                                        </p:tgtEl>
                                        <p:attrNameLst>
                                          <p:attrName>style.visibility</p:attrName>
                                        </p:attrNameLst>
                                      </p:cBhvr>
                                      <p:to>
                                        <p:strVal val="visible"/>
                                      </p:to>
                                    </p:set>
                                    <p:animEffect transition="in" filter="circle(in)">
                                      <p:cBhvr>
                                        <p:cTn id="7" dur="2000"/>
                                        <p:tgtEl>
                                          <p:spTgt spid="28979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89800"/>
                                        </p:tgtEl>
                                        <p:attrNameLst>
                                          <p:attrName>style.visibility</p:attrName>
                                        </p:attrNameLst>
                                      </p:cBhvr>
                                      <p:to>
                                        <p:strVal val="visible"/>
                                      </p:to>
                                    </p:set>
                                    <p:anim calcmode="discrete" valueType="clr">
                                      <p:cBhvr override="childStyle">
                                        <p:cTn id="12" dur="80"/>
                                        <p:tgtEl>
                                          <p:spTgt spid="28980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89800"/>
                                        </p:tgtEl>
                                        <p:attrNameLst>
                                          <p:attrName>fillcolor</p:attrName>
                                        </p:attrNameLst>
                                      </p:cBhvr>
                                      <p:tavLst>
                                        <p:tav tm="0">
                                          <p:val>
                                            <p:clrVal>
                                              <a:schemeClr val="accent2"/>
                                            </p:clrVal>
                                          </p:val>
                                        </p:tav>
                                        <p:tav tm="50000">
                                          <p:val>
                                            <p:clrVal>
                                              <a:schemeClr val="hlink"/>
                                            </p:clrVal>
                                          </p:val>
                                        </p:tav>
                                      </p:tavLst>
                                    </p:anim>
                                    <p:set>
                                      <p:cBhvr>
                                        <p:cTn id="14" dur="80"/>
                                        <p:tgtEl>
                                          <p:spTgt spid="289800"/>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9801"/>
                                        </p:tgtEl>
                                        <p:attrNameLst>
                                          <p:attrName>style.visibility</p:attrName>
                                        </p:attrNameLst>
                                      </p:cBhvr>
                                      <p:to>
                                        <p:strVal val="visible"/>
                                      </p:to>
                                    </p:set>
                                    <p:anim calcmode="lin" valueType="num">
                                      <p:cBhvr additive="base">
                                        <p:cTn id="19" dur="500" fill="hold"/>
                                        <p:tgtEl>
                                          <p:spTgt spid="289801"/>
                                        </p:tgtEl>
                                        <p:attrNameLst>
                                          <p:attrName>ppt_x</p:attrName>
                                        </p:attrNameLst>
                                      </p:cBhvr>
                                      <p:tavLst>
                                        <p:tav tm="0">
                                          <p:val>
                                            <p:strVal val="#ppt_x"/>
                                          </p:val>
                                        </p:tav>
                                        <p:tav tm="100000">
                                          <p:val>
                                            <p:strVal val="#ppt_x"/>
                                          </p:val>
                                        </p:tav>
                                      </p:tavLst>
                                    </p:anim>
                                    <p:anim calcmode="lin" valueType="num">
                                      <p:cBhvr additive="base">
                                        <p:cTn id="20" dur="500" fill="hold"/>
                                        <p:tgtEl>
                                          <p:spTgt spid="2898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800" grpId="0"/>
    </p:bld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E3210"/>
                </a:solidFill>
              </a:rPr>
              <a:t>Bird Flu </a:t>
            </a:r>
            <a:r>
              <a:rPr lang="en-GB" b="1" dirty="0" smtClean="0">
                <a:solidFill>
                  <a:srgbClr val="FFFF00"/>
                </a:solidFill>
              </a:rPr>
              <a:t>– Another</a:t>
            </a:r>
            <a:r>
              <a:rPr lang="en-GB" b="1" dirty="0" smtClean="0">
                <a:solidFill>
                  <a:srgbClr val="FE3210"/>
                </a:solidFill>
              </a:rPr>
              <a:t> Gog Con</a:t>
            </a:r>
            <a:endParaRPr lang="en-GB" dirty="0"/>
          </a:p>
        </p:txBody>
      </p:sp>
      <p:sp>
        <p:nvSpPr>
          <p:cNvPr id="3" name="Slide Number Placeholder 2"/>
          <p:cNvSpPr>
            <a:spLocks noGrp="1"/>
          </p:cNvSpPr>
          <p:nvPr>
            <p:ph type="sldNum" sz="quarter" idx="12"/>
          </p:nvPr>
        </p:nvSpPr>
        <p:spPr/>
        <p:txBody>
          <a:bodyPr/>
          <a:lstStyle/>
          <a:p>
            <a:pPr>
              <a:defRPr/>
            </a:pPr>
            <a:fld id="{9B3AE426-88B2-4ED7-9570-4B139E189BB5}" type="slidenum">
              <a:rPr lang="en-GB" smtClean="0"/>
              <a:pPr>
                <a:defRPr/>
              </a:pPr>
              <a:t>180</a:t>
            </a:fld>
            <a:endParaRPr lang="en-GB"/>
          </a:p>
        </p:txBody>
      </p:sp>
      <p:sp>
        <p:nvSpPr>
          <p:cNvPr id="4" name="TextBox 3"/>
          <p:cNvSpPr txBox="1"/>
          <p:nvPr/>
        </p:nvSpPr>
        <p:spPr>
          <a:xfrm>
            <a:off x="3786188" y="1317625"/>
            <a:ext cx="5357812" cy="554037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if the crisis were to escalate causing Blair's government to start restricting the movement of people then more serious questions would need to be asked</a:t>
            </a:r>
            <a:r>
              <a:rPr lang="en-GB" sz="2800" b="1" dirty="0">
                <a:solidFill>
                  <a:srgbClr val="FFFF00"/>
                </a:solidFill>
                <a:effectLst>
                  <a:outerShdw blurRad="38100" dist="38100" dir="2700000" algn="tl">
                    <a:srgbClr val="000000"/>
                  </a:outerShdw>
                </a:effectLst>
              </a:rPr>
              <a:t>.</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If the next three cases of bird flu popped</a:t>
            </a:r>
            <a:r>
              <a:rPr lang="en-GB" sz="2800" b="1" dirty="0">
                <a:solidFill>
                  <a:schemeClr val="hlink"/>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up in Norfolk, south Wales and northern England</a:t>
            </a:r>
            <a:r>
              <a:rPr lang="en-GB" sz="2800" b="1" dirty="0">
                <a:solidFill>
                  <a:srgbClr val="00FF00"/>
                </a:solidFill>
                <a:effectLst>
                  <a:outerShdw blurRad="38100" dist="38100" dir="2700000" algn="tl">
                    <a:srgbClr val="000000"/>
                  </a:outerShdw>
                </a:effectLst>
              </a:rPr>
              <a:t>, the same places as in the drill, </a:t>
            </a:r>
            <a:r>
              <a:rPr lang="en-GB" sz="2800" b="1" dirty="0">
                <a:solidFill>
                  <a:srgbClr val="FFFF00"/>
                </a:solidFill>
                <a:effectLst>
                  <a:outerShdw blurRad="38100" dist="38100" dir="2700000" algn="tl">
                    <a:srgbClr val="000000"/>
                  </a:outerShdw>
                </a:effectLst>
              </a:rPr>
              <a:t>then this would turn into a smoking gun.</a:t>
            </a:r>
          </a:p>
          <a:p>
            <a:pPr>
              <a:defRPr/>
            </a:pPr>
            <a:endParaRPr lang="en-GB" dirty="0"/>
          </a:p>
        </p:txBody>
      </p:sp>
      <p:pic>
        <p:nvPicPr>
          <p:cNvPr id="467970" name="Picture 2" descr="http://www.fewings.ca/web/2004/optimized/040406BirdFlu.jpg"/>
          <p:cNvPicPr>
            <a:picLocks noChangeAspect="1" noChangeArrowheads="1"/>
          </p:cNvPicPr>
          <p:nvPr/>
        </p:nvPicPr>
        <p:blipFill>
          <a:blip r:embed="rId3" cstate="print"/>
          <a:srcRect/>
          <a:stretch>
            <a:fillRect/>
          </a:stretch>
        </p:blipFill>
        <p:spPr bwMode="auto">
          <a:xfrm>
            <a:off x="357188" y="1785938"/>
            <a:ext cx="3257550" cy="352901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7970"/>
                                        </p:tgtEl>
                                        <p:attrNameLst>
                                          <p:attrName>style.visibility</p:attrName>
                                        </p:attrNameLst>
                                      </p:cBhvr>
                                      <p:to>
                                        <p:strVal val="visible"/>
                                      </p:to>
                                    </p:set>
                                    <p:animEffect transition="in" filter="circle(in)">
                                      <p:cBhvr>
                                        <p:cTn id="7" dur="2000"/>
                                        <p:tgtEl>
                                          <p:spTgt spid="46797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E3210"/>
                </a:solidFill>
              </a:rPr>
              <a:t>Bird Flu </a:t>
            </a:r>
            <a:r>
              <a:rPr lang="en-GB" b="1" dirty="0" smtClean="0">
                <a:solidFill>
                  <a:srgbClr val="FFFF00"/>
                </a:solidFill>
              </a:rPr>
              <a:t>– Another</a:t>
            </a:r>
            <a:r>
              <a:rPr lang="en-GB" b="1" dirty="0" smtClean="0">
                <a:solidFill>
                  <a:srgbClr val="FE3210"/>
                </a:solidFill>
              </a:rPr>
              <a:t> Gog Con</a:t>
            </a:r>
            <a:endParaRPr lang="en-GB" dirty="0"/>
          </a:p>
        </p:txBody>
      </p:sp>
      <p:sp>
        <p:nvSpPr>
          <p:cNvPr id="4" name="Slide Number Placeholder 3"/>
          <p:cNvSpPr>
            <a:spLocks noGrp="1"/>
          </p:cNvSpPr>
          <p:nvPr>
            <p:ph type="sldNum" sz="quarter" idx="12"/>
          </p:nvPr>
        </p:nvSpPr>
        <p:spPr/>
        <p:txBody>
          <a:bodyPr/>
          <a:lstStyle/>
          <a:p>
            <a:pPr>
              <a:defRPr/>
            </a:pPr>
            <a:fld id="{7AB7C603-C777-4930-AEB5-2030673FDE03}" type="slidenum">
              <a:rPr lang="en-GB" smtClean="0"/>
              <a:pPr>
                <a:defRPr/>
              </a:pPr>
              <a:t>181</a:t>
            </a:fld>
            <a:endParaRPr lang="en-GB"/>
          </a:p>
        </p:txBody>
      </p:sp>
      <p:pic>
        <p:nvPicPr>
          <p:cNvPr id="6" name="Picture 4" descr="Bird Flue2"/>
          <p:cNvPicPr>
            <a:picLocks noChangeAspect="1" noChangeArrowheads="1"/>
          </p:cNvPicPr>
          <p:nvPr/>
        </p:nvPicPr>
        <p:blipFill>
          <a:blip r:embed="rId3" cstate="print"/>
          <a:srcRect/>
          <a:stretch>
            <a:fillRect/>
          </a:stretch>
        </p:blipFill>
        <p:spPr bwMode="auto">
          <a:xfrm>
            <a:off x="357188" y="1571625"/>
            <a:ext cx="3881437" cy="4781550"/>
          </a:xfrm>
          <a:prstGeom prst="rect">
            <a:avLst/>
          </a:prstGeom>
          <a:noFill/>
          <a:ln w="9525">
            <a:noFill/>
            <a:miter lim="800000"/>
            <a:headEnd/>
            <a:tailEnd/>
          </a:ln>
        </p:spPr>
      </p:pic>
      <p:sp>
        <p:nvSpPr>
          <p:cNvPr id="7" name="TextBox 6"/>
          <p:cNvSpPr txBox="1"/>
          <p:nvPr/>
        </p:nvSpPr>
        <p:spPr>
          <a:xfrm>
            <a:off x="4357688" y="2071688"/>
            <a:ext cx="4500562" cy="3540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Britain's bird flu scare that officials are </a:t>
            </a:r>
            <a:r>
              <a:rPr lang="en-GB" sz="2800" b="1" dirty="0">
                <a:solidFill>
                  <a:srgbClr val="FF0000"/>
                </a:solidFill>
                <a:effectLst>
                  <a:outerShdw blurRad="38100" dist="38100" dir="2700000" algn="tl">
                    <a:srgbClr val="000000"/>
                  </a:outerShdw>
                </a:effectLst>
              </a:rPr>
              <a:t>now warning could spread to other areas of Scotland coincided</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with an exercise that drilled a response to an avian flu outbreak</a:t>
            </a:r>
            <a:r>
              <a:rPr lang="en-GB" b="1" dirty="0">
                <a:solidFill>
                  <a:srgbClr val="00FF00"/>
                </a:solidFill>
                <a:effectLst>
                  <a:outerShdw blurRad="38100" dist="38100" dir="2700000" algn="tl">
                    <a:srgbClr val="000000"/>
                  </a:outerShdw>
                </a:effectLst>
              </a:rPr>
              <a:t>.</a:t>
            </a:r>
            <a:endParaRPr lang="en-GB"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7">
                                            <p:txEl>
                                              <p:pRg st="0" end="0"/>
                                            </p:txEl>
                                          </p:spTgt>
                                        </p:tgtEl>
                                        <p:attrNameLst>
                                          <p:attrName>style.visibility</p:attrName>
                                        </p:attrNameLst>
                                      </p:cBhvr>
                                      <p:to>
                                        <p:strVal val="visible"/>
                                      </p:to>
                                    </p:set>
                                    <p:anim calcmode="discrete" valueType="clr">
                                      <p:cBhvr override="childStyle">
                                        <p:cTn id="12" dur="80"/>
                                        <p:tgtEl>
                                          <p:spTgt spid="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E3210"/>
                </a:solidFill>
              </a:rPr>
              <a:t>Bird Flu </a:t>
            </a:r>
            <a:r>
              <a:rPr lang="en-GB" b="1" dirty="0" smtClean="0">
                <a:solidFill>
                  <a:srgbClr val="FFFF00"/>
                </a:solidFill>
              </a:rPr>
              <a:t>– Another</a:t>
            </a:r>
            <a:r>
              <a:rPr lang="en-GB" b="1" dirty="0" smtClean="0">
                <a:solidFill>
                  <a:srgbClr val="FE3210"/>
                </a:solidFill>
              </a:rPr>
              <a:t> Gog Con</a:t>
            </a:r>
            <a:endParaRPr lang="en-GB" dirty="0"/>
          </a:p>
        </p:txBody>
      </p:sp>
      <p:sp>
        <p:nvSpPr>
          <p:cNvPr id="3" name="Slide Number Placeholder 2"/>
          <p:cNvSpPr>
            <a:spLocks noGrp="1"/>
          </p:cNvSpPr>
          <p:nvPr>
            <p:ph type="sldNum" sz="quarter" idx="12"/>
          </p:nvPr>
        </p:nvSpPr>
        <p:spPr/>
        <p:txBody>
          <a:bodyPr/>
          <a:lstStyle/>
          <a:p>
            <a:pPr>
              <a:defRPr/>
            </a:pPr>
            <a:fld id="{451494EC-D28C-440C-9D4F-60F3DD026406}" type="slidenum">
              <a:rPr lang="en-GB" smtClean="0"/>
              <a:pPr>
                <a:defRPr/>
              </a:pPr>
              <a:t>182</a:t>
            </a:fld>
            <a:endParaRPr lang="en-GB" dirty="0"/>
          </a:p>
        </p:txBody>
      </p:sp>
      <p:pic>
        <p:nvPicPr>
          <p:cNvPr id="470018" name="Picture 2" descr="http://georgewbush-whitehouse.archives.gov/vicepresident/vpphotoessay/part1/images/01-v2773-21-10downingstreet-398v.jpg"/>
          <p:cNvPicPr>
            <a:picLocks noChangeAspect="1" noChangeArrowheads="1"/>
          </p:cNvPicPr>
          <p:nvPr/>
        </p:nvPicPr>
        <p:blipFill>
          <a:blip r:embed="rId3" cstate="print"/>
          <a:srcRect/>
          <a:stretch>
            <a:fillRect/>
          </a:stretch>
        </p:blipFill>
        <p:spPr bwMode="auto">
          <a:xfrm>
            <a:off x="571500" y="1250950"/>
            <a:ext cx="3429000" cy="5137150"/>
          </a:xfrm>
          <a:prstGeom prst="rect">
            <a:avLst/>
          </a:prstGeom>
          <a:noFill/>
          <a:ln w="9525">
            <a:noFill/>
            <a:miter lim="800000"/>
            <a:headEnd/>
            <a:tailEnd/>
          </a:ln>
        </p:spPr>
      </p:pic>
      <p:sp>
        <p:nvSpPr>
          <p:cNvPr id="5" name="TextBox 4"/>
          <p:cNvSpPr txBox="1"/>
          <p:nvPr/>
        </p:nvSpPr>
        <p:spPr>
          <a:xfrm>
            <a:off x="4286250" y="1571625"/>
            <a:ext cx="4429125" cy="4400550"/>
          </a:xfrm>
          <a:prstGeom prst="rect">
            <a:avLst/>
          </a:prstGeom>
          <a:noFill/>
        </p:spPr>
        <p:txBody>
          <a:bodyPr>
            <a:spAutoFit/>
          </a:bodyPr>
          <a:lstStyle/>
          <a:p>
            <a:pPr>
              <a:defRPr/>
            </a:pPr>
            <a:r>
              <a:rPr lang="en-GB" sz="2800" b="1" dirty="0">
                <a:solidFill>
                  <a:schemeClr val="hlink"/>
                </a:solidFill>
                <a:effectLst>
                  <a:outerShdw blurRad="38100" dist="38100" dir="2700000" algn="tl">
                    <a:srgbClr val="000000"/>
                  </a:outerShdw>
                </a:effectLst>
              </a:rPr>
              <a:t>The drill included the involvement of Downing Street and the Ministry of Defence.</a:t>
            </a:r>
          </a:p>
          <a:p>
            <a:pPr>
              <a:defRPr/>
            </a:pPr>
            <a:r>
              <a:rPr lang="en-GB" sz="2800" b="1" dirty="0">
                <a:solidFill>
                  <a:srgbClr val="FFC000"/>
                </a:solidFill>
                <a:effectLst>
                  <a:outerShdw blurRad="38100" dist="38100" dir="2700000" algn="tl">
                    <a:srgbClr val="000000"/>
                  </a:outerShdw>
                </a:effectLst>
              </a:rPr>
              <a:t>The BBC report that the exercise was cancelled as soon as </a:t>
            </a:r>
            <a:r>
              <a:rPr lang="en-GB" sz="2800" b="1" dirty="0">
                <a:solidFill>
                  <a:srgbClr val="FF0000"/>
                </a:solidFill>
                <a:effectLst>
                  <a:outerShdw blurRad="38100" dist="38100" dir="2700000" algn="tl">
                    <a:srgbClr val="000000"/>
                  </a:outerShdw>
                </a:effectLst>
              </a:rPr>
              <a:t>the discovery of the H5 virus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in the dead swan in Fife was made.</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0018"/>
                                        </p:tgtEl>
                                        <p:attrNameLst>
                                          <p:attrName>style.visibility</p:attrName>
                                        </p:attrNameLst>
                                      </p:cBhvr>
                                      <p:to>
                                        <p:strVal val="visible"/>
                                      </p:to>
                                    </p:set>
                                    <p:animEffect transition="in" filter="circle(in)">
                                      <p:cBhvr>
                                        <p:cTn id="7" dur="2000"/>
                                        <p:tgtEl>
                                          <p:spTgt spid="4700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A2BD5364-B50C-4282-9CF9-165013BBE8E4}" type="slidenum">
              <a:rPr lang="en-GB"/>
              <a:pPr>
                <a:defRPr/>
              </a:pPr>
              <a:t>183</a:t>
            </a:fld>
            <a:endParaRPr lang="en-GB"/>
          </a:p>
        </p:txBody>
      </p:sp>
      <p:sp>
        <p:nvSpPr>
          <p:cNvPr id="55298" name="Rectangle 2"/>
          <p:cNvSpPr>
            <a:spLocks noGrp="1" noChangeArrowheads="1"/>
          </p:cNvSpPr>
          <p:nvPr>
            <p:ph type="title"/>
          </p:nvPr>
        </p:nvSpPr>
        <p:spPr/>
        <p:txBody>
          <a:bodyPr/>
          <a:lstStyle/>
          <a:p>
            <a:pPr eaLnBrk="1" hangingPunct="1">
              <a:defRPr/>
            </a:pPr>
            <a:r>
              <a:rPr lang="en-GB" b="1" dirty="0" smtClean="0">
                <a:solidFill>
                  <a:srgbClr val="FE3210"/>
                </a:solidFill>
              </a:rPr>
              <a:t>Bird Flu </a:t>
            </a:r>
            <a:r>
              <a:rPr lang="en-GB" b="1" dirty="0" smtClean="0">
                <a:solidFill>
                  <a:srgbClr val="FFFF00"/>
                </a:solidFill>
              </a:rPr>
              <a:t>– Another</a:t>
            </a:r>
            <a:r>
              <a:rPr lang="en-GB" b="1" dirty="0" smtClean="0">
                <a:solidFill>
                  <a:srgbClr val="FE3210"/>
                </a:solidFill>
              </a:rPr>
              <a:t> Gog Con</a:t>
            </a:r>
          </a:p>
        </p:txBody>
      </p:sp>
      <p:pic>
        <p:nvPicPr>
          <p:cNvPr id="55300" name="Picture 4" descr="Bird Flue"/>
          <p:cNvPicPr>
            <a:picLocks noGrp="1" noChangeAspect="1" noChangeArrowheads="1"/>
          </p:cNvPicPr>
          <p:nvPr>
            <p:ph idx="1"/>
          </p:nvPr>
        </p:nvPicPr>
        <p:blipFill>
          <a:blip r:embed="rId3" cstate="print"/>
          <a:srcRect/>
          <a:stretch>
            <a:fillRect/>
          </a:stretch>
        </p:blipFill>
        <p:spPr>
          <a:xfrm>
            <a:off x="1285875" y="1285875"/>
            <a:ext cx="6357938" cy="3571875"/>
          </a:xfrm>
          <a:noFill/>
        </p:spPr>
      </p:pic>
      <p:sp>
        <p:nvSpPr>
          <p:cNvPr id="55303" name="Text Box 7"/>
          <p:cNvSpPr txBox="1">
            <a:spLocks noChangeArrowheads="1"/>
          </p:cNvSpPr>
          <p:nvPr/>
        </p:nvSpPr>
        <p:spPr bwMode="auto">
          <a:xfrm>
            <a:off x="0" y="5057775"/>
            <a:ext cx="9144000" cy="180022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rPr>
              <a:t>Staged-managed manufactured crises are always paralleled by drills of the same nature. </a:t>
            </a:r>
            <a:r>
              <a:rPr lang="en-GB" sz="2800" b="1" dirty="0">
                <a:solidFill>
                  <a:srgbClr val="FF0000"/>
                </a:solidFill>
                <a:effectLst>
                  <a:outerShdw blurRad="38100" dist="38100" dir="2700000" algn="tl">
                    <a:srgbClr val="000000"/>
                  </a:outerShdw>
                </a:effectLst>
              </a:rPr>
              <a:t>This provides culpable deniability </a:t>
            </a:r>
            <a:r>
              <a:rPr lang="en-GB" sz="2800" b="1" dirty="0">
                <a:solidFill>
                  <a:srgbClr val="00FFFF"/>
                </a:solidFill>
                <a:effectLst>
                  <a:outerShdw blurRad="38100" dist="38100" dir="2700000" algn="tl">
                    <a:srgbClr val="000000"/>
                  </a:outerShdw>
                </a:effectLst>
              </a:rPr>
              <a:t>if any government agent is caught.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5300"/>
                                        </p:tgtEl>
                                        <p:attrNameLst>
                                          <p:attrName>style.visibility</p:attrName>
                                        </p:attrNameLst>
                                      </p:cBhvr>
                                      <p:to>
                                        <p:strVal val="visible"/>
                                      </p:to>
                                    </p:set>
                                    <p:animEffect transition="in" filter="circle(in)">
                                      <p:cBhvr>
                                        <p:cTn id="7" dur="2000"/>
                                        <p:tgtEl>
                                          <p:spTgt spid="5530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5303"/>
                                        </p:tgtEl>
                                        <p:attrNameLst>
                                          <p:attrName>style.visibility</p:attrName>
                                        </p:attrNameLst>
                                      </p:cBhvr>
                                      <p:to>
                                        <p:strVal val="visible"/>
                                      </p:to>
                                    </p:set>
                                    <p:anim calcmode="lin" valueType="num">
                                      <p:cBhvr additive="base">
                                        <p:cTn id="12" dur="500" fill="hold"/>
                                        <p:tgtEl>
                                          <p:spTgt spid="55303"/>
                                        </p:tgtEl>
                                        <p:attrNameLst>
                                          <p:attrName>ppt_x</p:attrName>
                                        </p:attrNameLst>
                                      </p:cBhvr>
                                      <p:tavLst>
                                        <p:tav tm="0">
                                          <p:val>
                                            <p:strVal val="#ppt_x"/>
                                          </p:val>
                                        </p:tav>
                                        <p:tav tm="100000">
                                          <p:val>
                                            <p:strVal val="#ppt_x"/>
                                          </p:val>
                                        </p:tav>
                                      </p:tavLst>
                                    </p:anim>
                                    <p:anim calcmode="lin" valueType="num">
                                      <p:cBhvr additive="base">
                                        <p:cTn id="13" dur="500" fill="hold"/>
                                        <p:tgtEl>
                                          <p:spTgt spid="5530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864C8ED-9643-425D-8D11-91EA3766E3C5}" type="slidenum">
              <a:rPr lang="en-GB"/>
              <a:pPr>
                <a:defRPr/>
              </a:pPr>
              <a:t>184</a:t>
            </a:fld>
            <a:endParaRPr lang="en-GB"/>
          </a:p>
        </p:txBody>
      </p:sp>
      <p:sp>
        <p:nvSpPr>
          <p:cNvPr id="240646" name="Rectangle 6"/>
          <p:cNvSpPr>
            <a:spLocks noGrp="1" noChangeArrowheads="1"/>
          </p:cNvSpPr>
          <p:nvPr>
            <p:ph type="title"/>
          </p:nvPr>
        </p:nvSpPr>
        <p:spPr/>
        <p:txBody>
          <a:bodyPr/>
          <a:lstStyle/>
          <a:p>
            <a:pPr eaLnBrk="1" hangingPunct="1">
              <a:defRPr/>
            </a:pPr>
            <a:r>
              <a:rPr lang="en-GB" sz="4000" b="1" smtClean="0">
                <a:solidFill>
                  <a:srgbClr val="FFFF00"/>
                </a:solidFill>
              </a:rPr>
              <a:t>Mobiles –</a:t>
            </a:r>
            <a:r>
              <a:rPr lang="en-GB" sz="4000" b="1" smtClean="0">
                <a:solidFill>
                  <a:srgbClr val="FF0000"/>
                </a:solidFill>
              </a:rPr>
              <a:t> Gog’s </a:t>
            </a:r>
            <a:r>
              <a:rPr lang="en-GB" sz="4000" b="1" smtClean="0">
                <a:solidFill>
                  <a:srgbClr val="FFFF00"/>
                </a:solidFill>
              </a:rPr>
              <a:t>Means Of</a:t>
            </a:r>
            <a:r>
              <a:rPr lang="en-GB" sz="4000" b="1" smtClean="0">
                <a:solidFill>
                  <a:srgbClr val="FF0000"/>
                </a:solidFill>
              </a:rPr>
              <a:t> Control</a:t>
            </a:r>
          </a:p>
        </p:txBody>
      </p:sp>
      <p:pic>
        <p:nvPicPr>
          <p:cNvPr id="240645" name="Picture 5" descr="nokia7250i"/>
          <p:cNvPicPr>
            <a:picLocks noGrp="1" noChangeAspect="1" noChangeArrowheads="1"/>
          </p:cNvPicPr>
          <p:nvPr>
            <p:ph idx="1"/>
          </p:nvPr>
        </p:nvPicPr>
        <p:blipFill>
          <a:blip r:embed="rId3" cstate="print"/>
          <a:srcRect/>
          <a:stretch>
            <a:fillRect/>
          </a:stretch>
        </p:blipFill>
        <p:spPr>
          <a:xfrm>
            <a:off x="468313" y="1773238"/>
            <a:ext cx="3371850" cy="4495800"/>
          </a:xfrm>
          <a:noFill/>
        </p:spPr>
      </p:pic>
      <p:sp>
        <p:nvSpPr>
          <p:cNvPr id="240648" name="Text Box 8"/>
          <p:cNvSpPr txBox="1">
            <a:spLocks noChangeArrowheads="1"/>
          </p:cNvSpPr>
          <p:nvPr/>
        </p:nvSpPr>
        <p:spPr bwMode="auto">
          <a:xfrm>
            <a:off x="4140200" y="1700213"/>
            <a:ext cx="5003800" cy="41497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Gog kept the price of mobile phones artificially low so as to</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encourage a high “take-up”.</a:t>
            </a:r>
          </a:p>
          <a:p>
            <a:pPr>
              <a:spcBef>
                <a:spcPct val="50000"/>
              </a:spcBef>
              <a:defRPr/>
            </a:pPr>
            <a:r>
              <a:rPr lang="en-GB" sz="2800" b="1" dirty="0">
                <a:solidFill>
                  <a:srgbClr val="FF0000"/>
                </a:solidFill>
                <a:effectLst>
                  <a:outerShdw blurRad="38100" dist="38100" dir="2700000" algn="tl">
                    <a:srgbClr val="000000"/>
                  </a:outerShdw>
                </a:effectLst>
              </a:rPr>
              <a:t>As well as means to track &amp; trace –</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harmful radio transmissions was yet another means of attacking God’s elect.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0645"/>
                                        </p:tgtEl>
                                        <p:attrNameLst>
                                          <p:attrName>style.visibility</p:attrName>
                                        </p:attrNameLst>
                                      </p:cBhvr>
                                      <p:to>
                                        <p:strVal val="visible"/>
                                      </p:to>
                                    </p:set>
                                    <p:animEffect transition="in" filter="circle(in)">
                                      <p:cBhvr>
                                        <p:cTn id="7" dur="2000"/>
                                        <p:tgtEl>
                                          <p:spTgt spid="24064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40648">
                                            <p:txEl>
                                              <p:pRg st="0" end="0"/>
                                            </p:txEl>
                                          </p:spTgt>
                                        </p:tgtEl>
                                        <p:attrNameLst>
                                          <p:attrName>style.visibility</p:attrName>
                                        </p:attrNameLst>
                                      </p:cBhvr>
                                      <p:to>
                                        <p:strVal val="visible"/>
                                      </p:to>
                                    </p:set>
                                    <p:anim calcmode="discrete" valueType="clr">
                                      <p:cBhvr override="childStyle">
                                        <p:cTn id="12" dur="80"/>
                                        <p:tgtEl>
                                          <p:spTgt spid="24064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40648">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40648">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240648">
                                            <p:txEl>
                                              <p:pRg st="1" end="1"/>
                                            </p:txEl>
                                          </p:spTgt>
                                        </p:tgtEl>
                                        <p:attrNameLst>
                                          <p:attrName>style.visibility</p:attrName>
                                        </p:attrNameLst>
                                      </p:cBhvr>
                                      <p:to>
                                        <p:strVal val="visible"/>
                                      </p:to>
                                    </p:set>
                                    <p:anim calcmode="discrete" valueType="clr">
                                      <p:cBhvr override="childStyle">
                                        <p:cTn id="19" dur="80"/>
                                        <p:tgtEl>
                                          <p:spTgt spid="24064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40648">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24064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446358E1-65DC-404D-A9EA-BFA15ACE1619}" type="slidenum">
              <a:rPr lang="en-GB"/>
              <a:pPr>
                <a:defRPr/>
              </a:pPr>
              <a:t>185</a:t>
            </a:fld>
            <a:endParaRPr lang="en-GB"/>
          </a:p>
        </p:txBody>
      </p:sp>
      <p:sp>
        <p:nvSpPr>
          <p:cNvPr id="247810" name="Rectangle 2"/>
          <p:cNvSpPr>
            <a:spLocks noGrp="1" noChangeArrowheads="1"/>
          </p:cNvSpPr>
          <p:nvPr>
            <p:ph type="title"/>
          </p:nvPr>
        </p:nvSpPr>
        <p:spPr/>
        <p:txBody>
          <a:bodyPr/>
          <a:lstStyle/>
          <a:p>
            <a:pPr eaLnBrk="1" hangingPunct="1">
              <a:defRPr/>
            </a:pPr>
            <a:r>
              <a:rPr lang="en-GB" sz="4000" b="1" dirty="0" smtClean="0">
                <a:solidFill>
                  <a:srgbClr val="FF0000"/>
                </a:solidFill>
              </a:rPr>
              <a:t>Ground  Wave </a:t>
            </a:r>
            <a:r>
              <a:rPr lang="en-GB" sz="4000" b="1" dirty="0" smtClean="0">
                <a:solidFill>
                  <a:srgbClr val="FFFF00"/>
                </a:solidFill>
              </a:rPr>
              <a:t>Emergency Network</a:t>
            </a:r>
            <a:r>
              <a:rPr lang="en-GB" sz="4000" b="1" dirty="0" smtClean="0">
                <a:solidFill>
                  <a:srgbClr val="FF0000"/>
                </a:solidFill>
              </a:rPr>
              <a:t> (GWEN)</a:t>
            </a:r>
          </a:p>
        </p:txBody>
      </p:sp>
      <p:pic>
        <p:nvPicPr>
          <p:cNvPr id="247811" name="Picture 3" descr="phone-mast-1_300px"/>
          <p:cNvPicPr>
            <a:picLocks noGrp="1" noChangeAspect="1" noChangeArrowheads="1"/>
          </p:cNvPicPr>
          <p:nvPr>
            <p:ph sz="half" idx="1"/>
          </p:nvPr>
        </p:nvPicPr>
        <p:blipFill>
          <a:blip r:embed="rId3" cstate="print"/>
          <a:srcRect/>
          <a:stretch>
            <a:fillRect/>
          </a:stretch>
        </p:blipFill>
        <p:spPr>
          <a:xfrm>
            <a:off x="250825" y="1628775"/>
            <a:ext cx="4432300" cy="3338513"/>
          </a:xfrm>
          <a:noFill/>
        </p:spPr>
      </p:pic>
      <p:sp>
        <p:nvSpPr>
          <p:cNvPr id="247814" name="Text Box 6"/>
          <p:cNvSpPr txBox="1">
            <a:spLocks noChangeArrowheads="1"/>
          </p:cNvSpPr>
          <p:nvPr/>
        </p:nvSpPr>
        <p:spPr bwMode="auto">
          <a:xfrm>
            <a:off x="4857750" y="1643063"/>
            <a:ext cx="4105275" cy="4032250"/>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FF"/>
                </a:solidFill>
                <a:effectLst>
                  <a:outerShdw blurRad="38100" dist="38100" dir="2700000" algn="tl">
                    <a:srgbClr val="000000"/>
                  </a:outerShdw>
                </a:effectLst>
              </a:rPr>
              <a:t>Most are aware of a plethora of </a:t>
            </a:r>
            <a:r>
              <a:rPr lang="en-GB" sz="3200" b="1" dirty="0">
                <a:solidFill>
                  <a:srgbClr val="FFC000"/>
                </a:solidFill>
                <a:effectLst>
                  <a:outerShdw blurRad="38100" dist="38100" dir="2700000" algn="tl">
                    <a:srgbClr val="000000"/>
                  </a:outerShdw>
                </a:effectLst>
              </a:rPr>
              <a:t>Radio transmission masts popping up.</a:t>
            </a:r>
            <a:r>
              <a:rPr lang="en-GB" sz="3200" b="1" dirty="0">
                <a:solidFill>
                  <a:srgbClr val="FFFF00"/>
                </a:solidFill>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While it is true that they transmit radio/telephone signals, </a:t>
            </a:r>
          </a:p>
        </p:txBody>
      </p:sp>
      <p:sp>
        <p:nvSpPr>
          <p:cNvPr id="247815" name="Text Box 7"/>
          <p:cNvSpPr txBox="1">
            <a:spLocks noChangeArrowheads="1"/>
          </p:cNvSpPr>
          <p:nvPr/>
        </p:nvSpPr>
        <p:spPr bwMode="auto">
          <a:xfrm>
            <a:off x="323850" y="5373688"/>
            <a:ext cx="4176713"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A GWEN Tower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7811"/>
                                        </p:tgtEl>
                                        <p:attrNameLst>
                                          <p:attrName>style.visibility</p:attrName>
                                        </p:attrNameLst>
                                      </p:cBhvr>
                                      <p:to>
                                        <p:strVal val="visible"/>
                                      </p:to>
                                    </p:set>
                                    <p:animEffect transition="in" filter="circle(in)">
                                      <p:cBhvr>
                                        <p:cTn id="7" dur="2000"/>
                                        <p:tgtEl>
                                          <p:spTgt spid="24781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7815"/>
                                        </p:tgtEl>
                                        <p:attrNameLst>
                                          <p:attrName>style.visibility</p:attrName>
                                        </p:attrNameLst>
                                      </p:cBhvr>
                                      <p:to>
                                        <p:strVal val="visible"/>
                                      </p:to>
                                    </p:set>
                                    <p:anim calcmode="lin" valueType="num">
                                      <p:cBhvr additive="base">
                                        <p:cTn id="12" dur="500" fill="hold"/>
                                        <p:tgtEl>
                                          <p:spTgt spid="247815"/>
                                        </p:tgtEl>
                                        <p:attrNameLst>
                                          <p:attrName>ppt_x</p:attrName>
                                        </p:attrNameLst>
                                      </p:cBhvr>
                                      <p:tavLst>
                                        <p:tav tm="0">
                                          <p:val>
                                            <p:strVal val="#ppt_x"/>
                                          </p:val>
                                        </p:tav>
                                        <p:tav tm="100000">
                                          <p:val>
                                            <p:strVal val="#ppt_x"/>
                                          </p:val>
                                        </p:tav>
                                      </p:tavLst>
                                    </p:anim>
                                    <p:anim calcmode="lin" valueType="num">
                                      <p:cBhvr additive="base">
                                        <p:cTn id="13" dur="500" fill="hold"/>
                                        <p:tgtEl>
                                          <p:spTgt spid="24781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47814"/>
                                        </p:tgtEl>
                                        <p:attrNameLst>
                                          <p:attrName>style.visibility</p:attrName>
                                        </p:attrNameLst>
                                      </p:cBhvr>
                                      <p:to>
                                        <p:strVal val="visible"/>
                                      </p:to>
                                    </p:set>
                                    <p:anim calcmode="discrete" valueType="clr">
                                      <p:cBhvr override="childStyle">
                                        <p:cTn id="18" dur="80"/>
                                        <p:tgtEl>
                                          <p:spTgt spid="24781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47814"/>
                                        </p:tgtEl>
                                        <p:attrNameLst>
                                          <p:attrName>fillcolor</p:attrName>
                                        </p:attrNameLst>
                                      </p:cBhvr>
                                      <p:tavLst>
                                        <p:tav tm="0">
                                          <p:val>
                                            <p:clrVal>
                                              <a:schemeClr val="accent2"/>
                                            </p:clrVal>
                                          </p:val>
                                        </p:tav>
                                        <p:tav tm="50000">
                                          <p:val>
                                            <p:clrVal>
                                              <a:schemeClr val="hlink"/>
                                            </p:clrVal>
                                          </p:val>
                                        </p:tav>
                                      </p:tavLst>
                                    </p:anim>
                                    <p:set>
                                      <p:cBhvr>
                                        <p:cTn id="20" dur="80"/>
                                        <p:tgtEl>
                                          <p:spTgt spid="24781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7814" grpId="0"/>
      <p:bldP spid="247815" grpId="0"/>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0000"/>
                </a:solidFill>
              </a:rPr>
              <a:t>Ground  Wave </a:t>
            </a:r>
            <a:r>
              <a:rPr lang="en-GB" b="1" dirty="0" smtClean="0">
                <a:solidFill>
                  <a:srgbClr val="FFFF00"/>
                </a:solidFill>
              </a:rPr>
              <a:t>Emergency Network</a:t>
            </a:r>
            <a:r>
              <a:rPr lang="en-GB" b="1" dirty="0" smtClean="0">
                <a:solidFill>
                  <a:srgbClr val="FF0000"/>
                </a:solidFill>
              </a:rPr>
              <a:t> (GWEN)</a:t>
            </a:r>
            <a:endParaRPr lang="en-GB" dirty="0"/>
          </a:p>
        </p:txBody>
      </p:sp>
      <p:sp>
        <p:nvSpPr>
          <p:cNvPr id="5" name="Slide Number Placeholder 4"/>
          <p:cNvSpPr>
            <a:spLocks noGrp="1"/>
          </p:cNvSpPr>
          <p:nvPr>
            <p:ph type="sldNum" sz="quarter" idx="12"/>
          </p:nvPr>
        </p:nvSpPr>
        <p:spPr/>
        <p:txBody>
          <a:bodyPr/>
          <a:lstStyle/>
          <a:p>
            <a:pPr>
              <a:defRPr/>
            </a:pPr>
            <a:fld id="{781664D0-1E3C-4A3E-BBDF-C65495CE3BC7}" type="slidenum">
              <a:rPr lang="en-GB" smtClean="0"/>
              <a:pPr>
                <a:defRPr/>
              </a:pPr>
              <a:t>186</a:t>
            </a:fld>
            <a:endParaRPr lang="en-GB"/>
          </a:p>
        </p:txBody>
      </p:sp>
      <p:pic>
        <p:nvPicPr>
          <p:cNvPr id="476162" name="Picture 2" descr="http://www.cieliparalleli.com/immagini_home/gwen01_s.jpg"/>
          <p:cNvPicPr>
            <a:picLocks noChangeAspect="1" noChangeArrowheads="1"/>
          </p:cNvPicPr>
          <p:nvPr/>
        </p:nvPicPr>
        <p:blipFill>
          <a:blip r:embed="rId3" cstate="print"/>
          <a:srcRect/>
          <a:stretch>
            <a:fillRect/>
          </a:stretch>
        </p:blipFill>
        <p:spPr bwMode="auto">
          <a:xfrm>
            <a:off x="714375" y="1785938"/>
            <a:ext cx="2714625" cy="4683125"/>
          </a:xfrm>
          <a:prstGeom prst="rect">
            <a:avLst/>
          </a:prstGeom>
          <a:noFill/>
          <a:ln w="9525">
            <a:noFill/>
            <a:miter lim="800000"/>
            <a:headEnd/>
            <a:tailEnd/>
          </a:ln>
        </p:spPr>
      </p:pic>
      <p:sp>
        <p:nvSpPr>
          <p:cNvPr id="8" name="TextBox 7"/>
          <p:cNvSpPr txBox="1"/>
          <p:nvPr/>
        </p:nvSpPr>
        <p:spPr>
          <a:xfrm>
            <a:off x="3857625" y="1857375"/>
            <a:ext cx="4786313" cy="4524375"/>
          </a:xfrm>
          <a:prstGeom prst="rect">
            <a:avLst/>
          </a:prstGeom>
          <a:noFill/>
        </p:spPr>
        <p:txBody>
          <a:bodyPr>
            <a:spAutoFit/>
          </a:bodyPr>
          <a:lstStyle/>
          <a:p>
            <a:pPr>
              <a:defRPr/>
            </a:pPr>
            <a:r>
              <a:rPr lang="en-GB" sz="3200" b="1" dirty="0">
                <a:solidFill>
                  <a:schemeClr val="hlink"/>
                </a:solidFill>
                <a:effectLst>
                  <a:outerShdw blurRad="38100" dist="38100" dir="2700000" algn="tl">
                    <a:srgbClr val="000000"/>
                  </a:outerShdw>
                </a:effectLst>
              </a:rPr>
              <a:t>…. but this acts as a</a:t>
            </a:r>
            <a:r>
              <a:rPr lang="en-GB" sz="3200" b="1" dirty="0">
                <a:solidFill>
                  <a:srgbClr val="FFFF00"/>
                </a:solidFill>
                <a:effectLst>
                  <a:outerShdw blurRad="38100" dist="38100" dir="2700000" algn="tl">
                    <a:srgbClr val="000000"/>
                  </a:outerShdw>
                </a:effectLst>
              </a:rPr>
              <a:t> </a:t>
            </a:r>
            <a:r>
              <a:rPr lang="en-GB" sz="3200" b="1" dirty="0">
                <a:solidFill>
                  <a:srgbClr val="00FFFF"/>
                </a:solidFill>
                <a:effectLst>
                  <a:outerShdw blurRad="38100" dist="38100" dir="2700000" algn="tl">
                    <a:srgbClr val="000000"/>
                  </a:outerShdw>
                </a:effectLst>
              </a:rPr>
              <a:t>cover for a </a:t>
            </a:r>
            <a:r>
              <a:rPr lang="en-GB" sz="3200" b="1" dirty="0">
                <a:solidFill>
                  <a:srgbClr val="FF0000"/>
                </a:solidFill>
                <a:effectLst>
                  <a:outerShdw blurRad="38100" dist="38100" dir="2700000" algn="tl">
                    <a:srgbClr val="000000"/>
                  </a:outerShdw>
                </a:effectLst>
              </a:rPr>
              <a:t>more sinister objective –</a:t>
            </a:r>
            <a:r>
              <a:rPr lang="en-GB" sz="3200" b="1" dirty="0">
                <a:solidFill>
                  <a:srgbClr val="FFFF00"/>
                </a:solidFill>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monitoring ones whereabouts, thought control and disablement </a:t>
            </a:r>
            <a:r>
              <a:rPr lang="en-GB" sz="3200" b="1" dirty="0">
                <a:solidFill>
                  <a:srgbClr val="FF0000"/>
                </a:solidFill>
                <a:effectLst>
                  <a:outerShdw blurRad="38100" dist="38100" dir="2700000" algn="tl">
                    <a:srgbClr val="000000"/>
                  </a:outerShdw>
                </a:effectLst>
              </a:rPr>
              <a:t>of individuals or whole populations.</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6162"/>
                                        </p:tgtEl>
                                        <p:attrNameLst>
                                          <p:attrName>style.visibility</p:attrName>
                                        </p:attrNameLst>
                                      </p:cBhvr>
                                      <p:to>
                                        <p:strVal val="visible"/>
                                      </p:to>
                                    </p:set>
                                    <p:animEffect transition="in" filter="circle(in)">
                                      <p:cBhvr>
                                        <p:cTn id="7" dur="2000"/>
                                        <p:tgtEl>
                                          <p:spTgt spid="47616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Ground  Wave </a:t>
            </a:r>
            <a:r>
              <a:rPr lang="en-GB" b="1" dirty="0" smtClean="0">
                <a:solidFill>
                  <a:srgbClr val="FFFF00"/>
                </a:solidFill>
              </a:rPr>
              <a:t>Emergency Network</a:t>
            </a:r>
            <a:r>
              <a:rPr lang="en-GB" b="1" dirty="0" smtClean="0">
                <a:solidFill>
                  <a:srgbClr val="FF0000"/>
                </a:solidFill>
              </a:rPr>
              <a:t> (GWEN)</a:t>
            </a:r>
            <a:r>
              <a:rPr lang="en-GB" dirty="0" smtClean="0"/>
              <a:t> </a:t>
            </a:r>
            <a:endParaRPr lang="en-GB" dirty="0"/>
          </a:p>
        </p:txBody>
      </p:sp>
      <p:sp>
        <p:nvSpPr>
          <p:cNvPr id="4" name="Slide Number Placeholder 3"/>
          <p:cNvSpPr>
            <a:spLocks noGrp="1"/>
          </p:cNvSpPr>
          <p:nvPr>
            <p:ph type="sldNum" sz="quarter" idx="12"/>
          </p:nvPr>
        </p:nvSpPr>
        <p:spPr/>
        <p:txBody>
          <a:bodyPr/>
          <a:lstStyle/>
          <a:p>
            <a:pPr>
              <a:defRPr/>
            </a:pPr>
            <a:fld id="{E34FC433-606F-48EF-811B-1F4C9871774C}" type="slidenum">
              <a:rPr lang="en-GB" smtClean="0"/>
              <a:pPr>
                <a:defRPr/>
              </a:pPr>
              <a:t>187</a:t>
            </a:fld>
            <a:endParaRPr lang="en-GB"/>
          </a:p>
        </p:txBody>
      </p:sp>
      <p:pic>
        <p:nvPicPr>
          <p:cNvPr id="478210" name="Picture 2" descr="http://images.smh.com.au/ftsmh/ffximage/2009/02/13/satellite_wideweb__470x313,0.jpg"/>
          <p:cNvPicPr>
            <a:picLocks noChangeAspect="1" noChangeArrowheads="1"/>
          </p:cNvPicPr>
          <p:nvPr/>
        </p:nvPicPr>
        <p:blipFill>
          <a:blip r:embed="rId3" cstate="print"/>
          <a:srcRect/>
          <a:stretch>
            <a:fillRect/>
          </a:stretch>
        </p:blipFill>
        <p:spPr bwMode="auto">
          <a:xfrm>
            <a:off x="428625" y="1928813"/>
            <a:ext cx="4827588" cy="3214687"/>
          </a:xfrm>
          <a:prstGeom prst="rect">
            <a:avLst/>
          </a:prstGeom>
          <a:noFill/>
          <a:ln w="9525">
            <a:noFill/>
            <a:miter lim="800000"/>
            <a:headEnd/>
            <a:tailEnd/>
          </a:ln>
        </p:spPr>
      </p:pic>
      <p:sp>
        <p:nvSpPr>
          <p:cNvPr id="7" name="TextBox 6"/>
          <p:cNvSpPr txBox="1"/>
          <p:nvPr/>
        </p:nvSpPr>
        <p:spPr>
          <a:xfrm>
            <a:off x="5429250" y="1857375"/>
            <a:ext cx="3714750" cy="4400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Russian satellites, controlled by advanced computers</a:t>
            </a:r>
            <a:r>
              <a:rPr lang="en-GB" sz="2800" b="1" dirty="0">
                <a:solidFill>
                  <a:srgbClr val="00FF00"/>
                </a:solidFill>
                <a:effectLst>
                  <a:outerShdw blurRad="38100" dist="38100" dir="2700000" algn="tl">
                    <a:srgbClr val="000000"/>
                  </a:outerShdw>
                </a:effectLst>
              </a:rPr>
              <a:t>,</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can send voices in one's own language interweaving </a:t>
            </a:r>
            <a:r>
              <a:rPr lang="en-GB" sz="2800" b="1" dirty="0">
                <a:solidFill>
                  <a:srgbClr val="00FF00"/>
                </a:solidFill>
                <a:effectLst>
                  <a:outerShdw blurRad="38100" dist="38100" dir="2700000" algn="tl">
                    <a:srgbClr val="000000"/>
                  </a:outerShdw>
                </a:effectLst>
              </a:rPr>
              <a:t>into natural thoughts to the population of choice…..</a:t>
            </a:r>
            <a:endParaRPr lang="en-GB" sz="2800" dirty="0">
              <a:solidFill>
                <a:srgbClr val="00FF00"/>
              </a:solidFill>
            </a:endParaRPr>
          </a:p>
        </p:txBody>
      </p:sp>
      <p:sp>
        <p:nvSpPr>
          <p:cNvPr id="8" name="TextBox 7"/>
          <p:cNvSpPr txBox="1"/>
          <p:nvPr/>
        </p:nvSpPr>
        <p:spPr>
          <a:xfrm>
            <a:off x="428625" y="5572125"/>
            <a:ext cx="4714875" cy="646113"/>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alpha val="43137"/>
                    </a:srgbClr>
                  </a:outerShdw>
                </a:effectLst>
              </a:rPr>
              <a:t>A Russian Satellite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78210"/>
                                        </p:tgtEl>
                                        <p:attrNameLst>
                                          <p:attrName>style.visibility</p:attrName>
                                        </p:attrNameLst>
                                      </p:cBhvr>
                                      <p:to>
                                        <p:strVal val="visible"/>
                                      </p:to>
                                    </p:set>
                                    <p:animEffect transition="in" filter="circle(in)">
                                      <p:cBhvr>
                                        <p:cTn id="7" dur="2000"/>
                                        <p:tgtEl>
                                          <p:spTgt spid="4782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45F279E2-6D90-4AC4-8B4B-2F7EBF0AC5F4}" type="slidenum">
              <a:rPr lang="en-GB"/>
              <a:pPr>
                <a:defRPr/>
              </a:pPr>
              <a:t>188</a:t>
            </a:fld>
            <a:endParaRPr lang="en-GB"/>
          </a:p>
        </p:txBody>
      </p:sp>
      <p:sp>
        <p:nvSpPr>
          <p:cNvPr id="248837" name="Rectangle 5"/>
          <p:cNvSpPr>
            <a:spLocks noGrp="1" noChangeArrowheads="1"/>
          </p:cNvSpPr>
          <p:nvPr>
            <p:ph type="title"/>
          </p:nvPr>
        </p:nvSpPr>
        <p:spPr/>
        <p:txBody>
          <a:bodyPr/>
          <a:lstStyle/>
          <a:p>
            <a:pPr eaLnBrk="1" hangingPunct="1">
              <a:defRPr/>
            </a:pPr>
            <a:r>
              <a:rPr lang="en-GB" sz="4000" b="1" dirty="0" smtClean="0">
                <a:solidFill>
                  <a:srgbClr val="FF0000"/>
                </a:solidFill>
              </a:rPr>
              <a:t>Ground  Wave </a:t>
            </a:r>
            <a:r>
              <a:rPr lang="en-GB" sz="4000" b="1" dirty="0" smtClean="0">
                <a:solidFill>
                  <a:srgbClr val="FFFF00"/>
                </a:solidFill>
              </a:rPr>
              <a:t>Emergency Network</a:t>
            </a:r>
            <a:r>
              <a:rPr lang="en-GB" sz="4000" b="1" dirty="0" smtClean="0">
                <a:solidFill>
                  <a:srgbClr val="FF0000"/>
                </a:solidFill>
              </a:rPr>
              <a:t> (GWEN)</a:t>
            </a:r>
            <a:r>
              <a:rPr lang="en-GB" sz="4000" dirty="0" smtClean="0"/>
              <a:t> </a:t>
            </a:r>
          </a:p>
        </p:txBody>
      </p:sp>
      <p:pic>
        <p:nvPicPr>
          <p:cNvPr id="189444" name="Picture 4" descr="http://www.mindcontrolforums.com/images/tower-4.jpg"/>
          <p:cNvPicPr>
            <a:picLocks noGrp="1" noChangeAspect="1" noChangeArrowheads="1"/>
          </p:cNvPicPr>
          <p:nvPr>
            <p:ph idx="1"/>
          </p:nvPr>
        </p:nvPicPr>
        <p:blipFill>
          <a:blip r:embed="rId3" r:link="rId4" cstate="print"/>
          <a:srcRect/>
          <a:stretch>
            <a:fillRect/>
          </a:stretch>
        </p:blipFill>
        <p:spPr>
          <a:xfrm>
            <a:off x="179388" y="1484313"/>
            <a:ext cx="3035300" cy="5229225"/>
          </a:xfrm>
          <a:noFill/>
        </p:spPr>
      </p:pic>
      <p:sp>
        <p:nvSpPr>
          <p:cNvPr id="248839" name="Text Box 7"/>
          <p:cNvSpPr txBox="1">
            <a:spLocks noChangeArrowheads="1"/>
          </p:cNvSpPr>
          <p:nvPr/>
        </p:nvSpPr>
        <p:spPr bwMode="auto">
          <a:xfrm>
            <a:off x="3357563" y="1773238"/>
            <a:ext cx="5535612" cy="2678112"/>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 to form diffused artificial thought. The chemistry</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and electricity of the human brain can be manipulated</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by satellite and even suicide can be induced.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9444"/>
                                        </p:tgtEl>
                                        <p:attrNameLst>
                                          <p:attrName>style.visibility</p:attrName>
                                        </p:attrNameLst>
                                      </p:cBhvr>
                                      <p:to>
                                        <p:strVal val="visible"/>
                                      </p:to>
                                    </p:set>
                                    <p:animEffect transition="in" filter="circle(in)">
                                      <p:cBhvr>
                                        <p:cTn id="7" dur="2000"/>
                                        <p:tgtEl>
                                          <p:spTgt spid="18944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48839"/>
                                        </p:tgtEl>
                                        <p:attrNameLst>
                                          <p:attrName>style.visibility</p:attrName>
                                        </p:attrNameLst>
                                      </p:cBhvr>
                                      <p:to>
                                        <p:strVal val="visible"/>
                                      </p:to>
                                    </p:set>
                                    <p:anim calcmode="discrete" valueType="clr">
                                      <p:cBhvr override="childStyle">
                                        <p:cTn id="12" dur="80"/>
                                        <p:tgtEl>
                                          <p:spTgt spid="24883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48839"/>
                                        </p:tgtEl>
                                        <p:attrNameLst>
                                          <p:attrName>fillcolor</p:attrName>
                                        </p:attrNameLst>
                                      </p:cBhvr>
                                      <p:tavLst>
                                        <p:tav tm="0">
                                          <p:val>
                                            <p:clrVal>
                                              <a:schemeClr val="accent2"/>
                                            </p:clrVal>
                                          </p:val>
                                        </p:tav>
                                        <p:tav tm="50000">
                                          <p:val>
                                            <p:clrVal>
                                              <a:schemeClr val="hlink"/>
                                            </p:clrVal>
                                          </p:val>
                                        </p:tav>
                                      </p:tavLst>
                                    </p:anim>
                                    <p:set>
                                      <p:cBhvr>
                                        <p:cTn id="14" dur="80"/>
                                        <p:tgtEl>
                                          <p:spTgt spid="24883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839" grpId="0"/>
    </p:bld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0000"/>
                </a:solidFill>
              </a:rPr>
              <a:t>Ground  Wave </a:t>
            </a:r>
            <a:r>
              <a:rPr lang="en-GB" b="1" dirty="0" smtClean="0">
                <a:solidFill>
                  <a:srgbClr val="FFFF00"/>
                </a:solidFill>
              </a:rPr>
              <a:t>Emergency Network</a:t>
            </a:r>
            <a:r>
              <a:rPr lang="en-GB" b="1" dirty="0" smtClean="0">
                <a:solidFill>
                  <a:srgbClr val="FF0000"/>
                </a:solidFill>
              </a:rPr>
              <a:t> (GWEN)</a:t>
            </a:r>
            <a:endParaRPr lang="en-GB" dirty="0"/>
          </a:p>
        </p:txBody>
      </p:sp>
      <p:sp>
        <p:nvSpPr>
          <p:cNvPr id="5" name="Slide Number Placeholder 4"/>
          <p:cNvSpPr>
            <a:spLocks noGrp="1"/>
          </p:cNvSpPr>
          <p:nvPr>
            <p:ph type="sldNum" sz="quarter" idx="12"/>
          </p:nvPr>
        </p:nvSpPr>
        <p:spPr/>
        <p:txBody>
          <a:bodyPr/>
          <a:lstStyle/>
          <a:p>
            <a:pPr>
              <a:defRPr/>
            </a:pPr>
            <a:fld id="{A221CC36-7F26-486C-907D-1BD8CEBD93D1}" type="slidenum">
              <a:rPr lang="en-GB" smtClean="0"/>
              <a:pPr>
                <a:defRPr/>
              </a:pPr>
              <a:t>189</a:t>
            </a:fld>
            <a:endParaRPr lang="en-GB"/>
          </a:p>
        </p:txBody>
      </p:sp>
      <p:pic>
        <p:nvPicPr>
          <p:cNvPr id="483330" name="Picture 2" descr="http://msnbcmedia2.msn.com/j/msnbc/Components/Photos/070202/070202_dangerous1_bcol_1230p.hmedium.jpg"/>
          <p:cNvPicPr>
            <a:picLocks noChangeAspect="1" noChangeArrowheads="1"/>
          </p:cNvPicPr>
          <p:nvPr/>
        </p:nvPicPr>
        <p:blipFill>
          <a:blip r:embed="rId3" cstate="print"/>
          <a:srcRect/>
          <a:stretch>
            <a:fillRect/>
          </a:stretch>
        </p:blipFill>
        <p:spPr bwMode="auto">
          <a:xfrm>
            <a:off x="1357313" y="1571625"/>
            <a:ext cx="6500812" cy="3835400"/>
          </a:xfrm>
          <a:prstGeom prst="rect">
            <a:avLst/>
          </a:prstGeom>
          <a:noFill/>
          <a:ln w="9525">
            <a:noFill/>
            <a:miter lim="800000"/>
            <a:headEnd/>
            <a:tailEnd/>
          </a:ln>
        </p:spPr>
      </p:pic>
      <p:sp>
        <p:nvSpPr>
          <p:cNvPr id="8" name="TextBox 7"/>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FFFF00"/>
                </a:solidFill>
                <a:effectLst>
                  <a:outerShdw blurRad="38100" dist="38100" dir="2700000" algn="tl">
                    <a:srgbClr val="000000"/>
                  </a:outerShdw>
                </a:effectLst>
              </a:rPr>
              <a:t>Through ferocious anti-humanitarian means,</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the extremist groups are fabricated,</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 troubles and bloody disturbances are instigated….</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83330"/>
                                        </p:tgtEl>
                                        <p:attrNameLst>
                                          <p:attrName>style.visibility</p:attrName>
                                        </p:attrNameLst>
                                      </p:cBhvr>
                                      <p:to>
                                        <p:strVal val="visible"/>
                                      </p:to>
                                    </p:set>
                                    <p:animEffect transition="in" filter="circle(in)">
                                      <p:cBhvr>
                                        <p:cTn id="7" dur="2000"/>
                                        <p:tgtEl>
                                          <p:spTgt spid="4833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FF00"/>
                </a:solidFill>
              </a:rPr>
              <a:t>Replaced</a:t>
            </a:r>
            <a:r>
              <a:rPr lang="en-GB" b="1" dirty="0" smtClean="0">
                <a:solidFill>
                  <a:srgbClr val="FF0000"/>
                </a:solidFill>
              </a:rPr>
              <a:t> By The War On Terrorism</a:t>
            </a:r>
            <a:endParaRPr lang="en-GB" dirty="0"/>
          </a:p>
        </p:txBody>
      </p:sp>
      <p:sp>
        <p:nvSpPr>
          <p:cNvPr id="4" name="Slide Number Placeholder 3"/>
          <p:cNvSpPr>
            <a:spLocks noGrp="1"/>
          </p:cNvSpPr>
          <p:nvPr>
            <p:ph type="sldNum" sz="quarter" idx="12"/>
          </p:nvPr>
        </p:nvSpPr>
        <p:spPr/>
        <p:txBody>
          <a:bodyPr/>
          <a:lstStyle/>
          <a:p>
            <a:pPr>
              <a:defRPr/>
            </a:pPr>
            <a:fld id="{86BCBE59-4ECE-4DDB-AA42-83DDEED46ACA}" type="slidenum">
              <a:rPr lang="en-GB" smtClean="0"/>
              <a:pPr>
                <a:defRPr/>
              </a:pPr>
              <a:t>19</a:t>
            </a:fld>
            <a:endParaRPr lang="en-GB"/>
          </a:p>
        </p:txBody>
      </p:sp>
      <p:pic>
        <p:nvPicPr>
          <p:cNvPr id="332802" name="Picture 2" descr="http://www.thewashingtonnote.com/twn_up_fls/BIN-LADEN.jpg"/>
          <p:cNvPicPr>
            <a:picLocks noChangeAspect="1" noChangeArrowheads="1"/>
          </p:cNvPicPr>
          <p:nvPr/>
        </p:nvPicPr>
        <p:blipFill>
          <a:blip r:embed="rId3" cstate="print"/>
          <a:srcRect/>
          <a:stretch>
            <a:fillRect/>
          </a:stretch>
        </p:blipFill>
        <p:spPr bwMode="auto">
          <a:xfrm>
            <a:off x="642938" y="1857375"/>
            <a:ext cx="3257550" cy="4286250"/>
          </a:xfrm>
          <a:prstGeom prst="rect">
            <a:avLst/>
          </a:prstGeom>
          <a:noFill/>
          <a:ln w="9525">
            <a:noFill/>
            <a:miter lim="800000"/>
            <a:headEnd/>
            <a:tailEnd/>
          </a:ln>
        </p:spPr>
      </p:pic>
      <p:sp>
        <p:nvSpPr>
          <p:cNvPr id="7" name="TextBox 6"/>
          <p:cNvSpPr txBox="1"/>
          <p:nvPr/>
        </p:nvSpPr>
        <p:spPr>
          <a:xfrm>
            <a:off x="4286250" y="2000250"/>
            <a:ext cx="4143375" cy="4032250"/>
          </a:xfrm>
          <a:prstGeom prst="rect">
            <a:avLst/>
          </a:prstGeom>
          <a:noFill/>
        </p:spPr>
        <p:txBody>
          <a:bodyPr>
            <a:spAutoFit/>
          </a:bodyPr>
          <a:lstStyle/>
          <a:p>
            <a:pPr>
              <a:defRPr/>
            </a:pPr>
            <a:r>
              <a:rPr lang="en-GB" sz="3200" b="1" dirty="0">
                <a:solidFill>
                  <a:srgbClr val="00FFFF"/>
                </a:solidFill>
                <a:effectLst>
                  <a:outerShdw blurRad="38100" dist="38100" dir="2700000" algn="tl">
                    <a:srgbClr val="000000"/>
                  </a:outerShdw>
                </a:effectLst>
              </a:rPr>
              <a:t>Gog always needs a “bogey man” </a:t>
            </a:r>
            <a:r>
              <a:rPr lang="en-GB" sz="3200" b="1" dirty="0">
                <a:solidFill>
                  <a:srgbClr val="FF33CC"/>
                </a:solidFill>
                <a:effectLst>
                  <a:outerShdw blurRad="38100" dist="38100" dir="2700000" algn="tl">
                    <a:srgbClr val="000000"/>
                  </a:outerShdw>
                </a:effectLst>
              </a:rPr>
              <a:t>so with the Russians no longer seen as a perceived threat</a:t>
            </a:r>
            <a:r>
              <a:rPr lang="en-GB" sz="3200" b="1" dirty="0">
                <a:solidFill>
                  <a:srgbClr val="FFFF00"/>
                </a:solidFill>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 it was necessary to invent another i.e. </a:t>
            </a:r>
            <a:r>
              <a:rPr lang="en-GB" sz="3200" b="1" dirty="0">
                <a:solidFill>
                  <a:srgbClr val="FF0000"/>
                </a:solidFill>
                <a:effectLst>
                  <a:outerShdw blurRad="38100" dist="38100" dir="2700000" algn="tl">
                    <a:srgbClr val="000000"/>
                  </a:outerShdw>
                </a:effectLst>
              </a:rPr>
              <a:t>“Osama Bin Laden”</a:t>
            </a:r>
            <a:endParaRPr lang="en-GB"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2802"/>
                                        </p:tgtEl>
                                        <p:attrNameLst>
                                          <p:attrName>style.visibility</p:attrName>
                                        </p:attrNameLst>
                                      </p:cBhvr>
                                      <p:to>
                                        <p:strVal val="visible"/>
                                      </p:to>
                                    </p:set>
                                    <p:animEffect transition="in" filter="circle(in)">
                                      <p:cBhvr>
                                        <p:cTn id="7" dur="2000"/>
                                        <p:tgtEl>
                                          <p:spTgt spid="33280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p:txBody>
          <a:bodyPr/>
          <a:lstStyle/>
          <a:p>
            <a:pPr>
              <a:defRPr/>
            </a:pPr>
            <a:fld id="{181BBACA-8506-4509-B03F-7C1DC1FF2017}" type="slidenum">
              <a:rPr lang="en-GB"/>
              <a:pPr>
                <a:defRPr/>
              </a:pPr>
              <a:t>190</a:t>
            </a:fld>
            <a:endParaRPr lang="en-GB"/>
          </a:p>
        </p:txBody>
      </p:sp>
      <p:sp>
        <p:nvSpPr>
          <p:cNvPr id="242697" name="Rectangle 9"/>
          <p:cNvSpPr>
            <a:spLocks noGrp="1" noChangeArrowheads="1"/>
          </p:cNvSpPr>
          <p:nvPr>
            <p:ph type="title"/>
          </p:nvPr>
        </p:nvSpPr>
        <p:spPr/>
        <p:txBody>
          <a:bodyPr/>
          <a:lstStyle/>
          <a:p>
            <a:pPr eaLnBrk="1" hangingPunct="1">
              <a:defRPr/>
            </a:pPr>
            <a:r>
              <a:rPr lang="en-GB" sz="4000" b="1" dirty="0" smtClean="0">
                <a:solidFill>
                  <a:srgbClr val="FF0000"/>
                </a:solidFill>
              </a:rPr>
              <a:t>Ground  Wave </a:t>
            </a:r>
            <a:r>
              <a:rPr lang="en-GB" sz="4000" b="1" dirty="0" smtClean="0">
                <a:solidFill>
                  <a:srgbClr val="FFFF00"/>
                </a:solidFill>
              </a:rPr>
              <a:t>Emergency Network</a:t>
            </a:r>
            <a:r>
              <a:rPr lang="en-GB" sz="4000" b="1" dirty="0" smtClean="0">
                <a:solidFill>
                  <a:srgbClr val="FF0000"/>
                </a:solidFill>
              </a:rPr>
              <a:t> (GWEN)</a:t>
            </a:r>
          </a:p>
        </p:txBody>
      </p:sp>
      <p:pic>
        <p:nvPicPr>
          <p:cNvPr id="242696" name="Picture 8" descr="http://www.mindcontrolforums.com/images/haarp.jpg"/>
          <p:cNvPicPr>
            <a:picLocks noGrp="1" noChangeAspect="1" noChangeArrowheads="1"/>
          </p:cNvPicPr>
          <p:nvPr>
            <p:ph sz="half" idx="2"/>
          </p:nvPr>
        </p:nvPicPr>
        <p:blipFill>
          <a:blip r:embed="rId3" r:link="rId4" cstate="print"/>
          <a:srcRect/>
          <a:stretch>
            <a:fillRect/>
          </a:stretch>
        </p:blipFill>
        <p:spPr>
          <a:xfrm>
            <a:off x="250825" y="1557338"/>
            <a:ext cx="4895850" cy="3611562"/>
          </a:xfrm>
          <a:noFill/>
        </p:spPr>
      </p:pic>
      <p:sp>
        <p:nvSpPr>
          <p:cNvPr id="196613" name="Text Box 12"/>
          <p:cNvSpPr txBox="1">
            <a:spLocks noChangeArrowheads="1"/>
          </p:cNvSpPr>
          <p:nvPr/>
        </p:nvSpPr>
        <p:spPr bwMode="auto">
          <a:xfrm>
            <a:off x="5364163" y="1773238"/>
            <a:ext cx="3779837" cy="366712"/>
          </a:xfrm>
          <a:prstGeom prst="rect">
            <a:avLst/>
          </a:prstGeom>
          <a:noFill/>
          <a:ln w="9525">
            <a:noFill/>
            <a:miter lim="800000"/>
            <a:headEnd/>
            <a:tailEnd/>
          </a:ln>
        </p:spPr>
        <p:txBody>
          <a:bodyPr>
            <a:spAutoFit/>
          </a:bodyPr>
          <a:lstStyle/>
          <a:p>
            <a:pPr>
              <a:spcBef>
                <a:spcPct val="50000"/>
              </a:spcBef>
            </a:pPr>
            <a:endParaRPr lang="en-US"/>
          </a:p>
        </p:txBody>
      </p:sp>
      <p:sp>
        <p:nvSpPr>
          <p:cNvPr id="242701" name="Text Box 13"/>
          <p:cNvSpPr txBox="1">
            <a:spLocks noChangeArrowheads="1"/>
          </p:cNvSpPr>
          <p:nvPr/>
        </p:nvSpPr>
        <p:spPr bwMode="auto">
          <a:xfrm>
            <a:off x="5364163" y="1773238"/>
            <a:ext cx="3779837" cy="4094162"/>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FF"/>
                </a:solidFill>
                <a:effectLst>
                  <a:outerShdw blurRad="38100" dist="38100" dir="2700000" algn="tl">
                    <a:srgbClr val="000000"/>
                  </a:outerShdw>
                </a:effectLst>
              </a:rPr>
              <a:t>…. by advanced </a:t>
            </a:r>
            <a:r>
              <a:rPr lang="en-GB" sz="3200" b="1" dirty="0" err="1">
                <a:solidFill>
                  <a:srgbClr val="00FFFF"/>
                </a:solidFill>
                <a:effectLst>
                  <a:outerShdw blurRad="38100" dist="38100" dir="2700000" algn="tl">
                    <a:srgbClr val="000000"/>
                  </a:outerShdw>
                </a:effectLst>
              </a:rPr>
              <a:t>tele</a:t>
            </a:r>
            <a:r>
              <a:rPr lang="en-GB" sz="3200" b="1" dirty="0">
                <a:solidFill>
                  <a:srgbClr val="00FFFF"/>
                </a:solidFill>
                <a:effectLst>
                  <a:outerShdw blurRad="38100" dist="38100" dir="2700000" algn="tl">
                    <a:srgbClr val="000000"/>
                  </a:outerShdw>
                </a:effectLst>
              </a:rPr>
              <a:t>-means via Russian satellites, </a:t>
            </a:r>
            <a:r>
              <a:rPr lang="en-GB" sz="3200" b="1" dirty="0">
                <a:solidFill>
                  <a:srgbClr val="FFC000"/>
                </a:solidFill>
                <a:effectLst>
                  <a:outerShdw blurRad="38100" dist="38100" dir="2700000" algn="tl">
                    <a:srgbClr val="000000"/>
                  </a:outerShdw>
                </a:effectLst>
              </a:rPr>
              <a:t>in many countries in Asia, </a:t>
            </a:r>
            <a:r>
              <a:rPr lang="en-GB" sz="3200" b="1" dirty="0">
                <a:solidFill>
                  <a:srgbClr val="00FF00"/>
                </a:solidFill>
                <a:effectLst>
                  <a:outerShdw blurRad="38100" dist="38100" dir="2700000" algn="tl">
                    <a:srgbClr val="000000"/>
                  </a:outerShdw>
                </a:effectLst>
              </a:rPr>
              <a:t>Africa, Europe and Latin America." </a:t>
            </a:r>
          </a:p>
          <a:p>
            <a:pPr>
              <a:spcBef>
                <a:spcPct val="50000"/>
              </a:spcBef>
              <a:defRPr/>
            </a:pPr>
            <a:endParaRPr lang="en-GB" sz="2400" dirty="0">
              <a:solidFill>
                <a:srgbClr val="FFFF00"/>
              </a:solidFill>
            </a:endParaRPr>
          </a:p>
        </p:txBody>
      </p:sp>
      <p:sp>
        <p:nvSpPr>
          <p:cNvPr id="242702" name="Text Box 14"/>
          <p:cNvSpPr txBox="1">
            <a:spLocks noChangeArrowheads="1"/>
          </p:cNvSpPr>
          <p:nvPr/>
        </p:nvSpPr>
        <p:spPr bwMode="auto">
          <a:xfrm>
            <a:off x="250825" y="5229225"/>
            <a:ext cx="4968875"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A GWEN Transmitter Hub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2696"/>
                                        </p:tgtEl>
                                        <p:attrNameLst>
                                          <p:attrName>style.visibility</p:attrName>
                                        </p:attrNameLst>
                                      </p:cBhvr>
                                      <p:to>
                                        <p:strVal val="visible"/>
                                      </p:to>
                                    </p:set>
                                    <p:animEffect transition="in" filter="circle(in)">
                                      <p:cBhvr>
                                        <p:cTn id="7" dur="2000"/>
                                        <p:tgtEl>
                                          <p:spTgt spid="24269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2702"/>
                                        </p:tgtEl>
                                        <p:attrNameLst>
                                          <p:attrName>style.visibility</p:attrName>
                                        </p:attrNameLst>
                                      </p:cBhvr>
                                      <p:to>
                                        <p:strVal val="visible"/>
                                      </p:to>
                                    </p:set>
                                    <p:anim calcmode="lin" valueType="num">
                                      <p:cBhvr additive="base">
                                        <p:cTn id="12" dur="500" fill="hold"/>
                                        <p:tgtEl>
                                          <p:spTgt spid="242702"/>
                                        </p:tgtEl>
                                        <p:attrNameLst>
                                          <p:attrName>ppt_x</p:attrName>
                                        </p:attrNameLst>
                                      </p:cBhvr>
                                      <p:tavLst>
                                        <p:tav tm="0">
                                          <p:val>
                                            <p:strVal val="#ppt_x"/>
                                          </p:val>
                                        </p:tav>
                                        <p:tav tm="100000">
                                          <p:val>
                                            <p:strVal val="#ppt_x"/>
                                          </p:val>
                                        </p:tav>
                                      </p:tavLst>
                                    </p:anim>
                                    <p:anim calcmode="lin" valueType="num">
                                      <p:cBhvr additive="base">
                                        <p:cTn id="13" dur="500" fill="hold"/>
                                        <p:tgtEl>
                                          <p:spTgt spid="24270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42701"/>
                                        </p:tgtEl>
                                        <p:attrNameLst>
                                          <p:attrName>style.visibility</p:attrName>
                                        </p:attrNameLst>
                                      </p:cBhvr>
                                      <p:to>
                                        <p:strVal val="visible"/>
                                      </p:to>
                                    </p:set>
                                    <p:anim calcmode="discrete" valueType="clr">
                                      <p:cBhvr override="childStyle">
                                        <p:cTn id="18" dur="80"/>
                                        <p:tgtEl>
                                          <p:spTgt spid="24270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42701"/>
                                        </p:tgtEl>
                                        <p:attrNameLst>
                                          <p:attrName>fillcolor</p:attrName>
                                        </p:attrNameLst>
                                      </p:cBhvr>
                                      <p:tavLst>
                                        <p:tav tm="0">
                                          <p:val>
                                            <p:clrVal>
                                              <a:schemeClr val="accent2"/>
                                            </p:clrVal>
                                          </p:val>
                                        </p:tav>
                                        <p:tav tm="50000">
                                          <p:val>
                                            <p:clrVal>
                                              <a:schemeClr val="hlink"/>
                                            </p:clrVal>
                                          </p:val>
                                        </p:tav>
                                      </p:tavLst>
                                    </p:anim>
                                    <p:set>
                                      <p:cBhvr>
                                        <p:cTn id="20" dur="80"/>
                                        <p:tgtEl>
                                          <p:spTgt spid="24270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2701" grpId="0"/>
      <p:bldP spid="242702"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EDE2D65-7F8F-4BE7-BDED-CC0E3EB11133}" type="slidenum">
              <a:rPr lang="en-GB"/>
              <a:pPr>
                <a:defRPr/>
              </a:pPr>
              <a:t>191</a:t>
            </a:fld>
            <a:endParaRPr lang="en-GB"/>
          </a:p>
        </p:txBody>
      </p:sp>
      <p:pic>
        <p:nvPicPr>
          <p:cNvPr id="332805" name="Picture 5" descr="http://www.mindcontrolforums.com/images/gwen.jpg"/>
          <p:cNvPicPr>
            <a:picLocks noGrp="1" noChangeAspect="1" noChangeArrowheads="1"/>
          </p:cNvPicPr>
          <p:nvPr>
            <p:ph idx="1"/>
          </p:nvPr>
        </p:nvPicPr>
        <p:blipFill>
          <a:blip r:embed="rId3" r:link="rId4" cstate="print"/>
          <a:srcRect/>
          <a:stretch>
            <a:fillRect/>
          </a:stretch>
        </p:blipFill>
        <p:spPr>
          <a:xfrm>
            <a:off x="1143000" y="285750"/>
            <a:ext cx="6737350" cy="4857750"/>
          </a:xfrm>
          <a:noFill/>
        </p:spPr>
      </p:pic>
      <p:sp>
        <p:nvSpPr>
          <p:cNvPr id="197636" name="Text Box 8"/>
          <p:cNvSpPr txBox="1">
            <a:spLocks noChangeArrowheads="1"/>
          </p:cNvSpPr>
          <p:nvPr/>
        </p:nvSpPr>
        <p:spPr bwMode="auto">
          <a:xfrm>
            <a:off x="250825" y="5013325"/>
            <a:ext cx="8893175" cy="366713"/>
          </a:xfrm>
          <a:prstGeom prst="rect">
            <a:avLst/>
          </a:prstGeom>
          <a:noFill/>
          <a:ln w="9525">
            <a:noFill/>
            <a:miter lim="800000"/>
            <a:headEnd/>
            <a:tailEnd/>
          </a:ln>
        </p:spPr>
        <p:txBody>
          <a:bodyPr>
            <a:spAutoFit/>
          </a:bodyPr>
          <a:lstStyle/>
          <a:p>
            <a:pPr>
              <a:spcBef>
                <a:spcPct val="50000"/>
              </a:spcBef>
            </a:pPr>
            <a:endParaRPr lang="en-US"/>
          </a:p>
        </p:txBody>
      </p:sp>
      <p:sp>
        <p:nvSpPr>
          <p:cNvPr id="332810" name="Text Box 10"/>
          <p:cNvSpPr txBox="1">
            <a:spLocks noChangeArrowheads="1"/>
          </p:cNvSpPr>
          <p:nvPr/>
        </p:nvSpPr>
        <p:spPr bwMode="auto">
          <a:xfrm>
            <a:off x="0" y="5484813"/>
            <a:ext cx="9144000" cy="137318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GWEN is a superb system, </a:t>
            </a:r>
            <a:r>
              <a:rPr lang="en-GB" sz="2800" b="1" dirty="0">
                <a:solidFill>
                  <a:srgbClr val="00FF00"/>
                </a:solidFill>
                <a:effectLst>
                  <a:outerShdw blurRad="38100" dist="38100" dir="2700000" algn="tl">
                    <a:srgbClr val="000000"/>
                  </a:outerShdw>
                </a:effectLst>
              </a:rPr>
              <a:t>in combination with cyclotron resonance,</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for producing behavioural alterations</a:t>
            </a:r>
            <a:r>
              <a:rPr lang="en-GB" sz="2800" b="1" dirty="0">
                <a:solidFill>
                  <a:srgbClr val="FFFF00"/>
                </a:solidFill>
                <a:effectLst>
                  <a:outerShdw blurRad="38100" dist="38100" dir="2700000" algn="tl">
                    <a:srgbClr val="000000"/>
                  </a:outerShdw>
                </a:effectLst>
              </a:rPr>
              <a:t> in the civilian population.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2805"/>
                                        </p:tgtEl>
                                        <p:attrNameLst>
                                          <p:attrName>style.visibility</p:attrName>
                                        </p:attrNameLst>
                                      </p:cBhvr>
                                      <p:to>
                                        <p:strVal val="visible"/>
                                      </p:to>
                                    </p:set>
                                    <p:animEffect transition="in" filter="circle(in)">
                                      <p:cBhvr>
                                        <p:cTn id="7" dur="2000"/>
                                        <p:tgtEl>
                                          <p:spTgt spid="33280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32810"/>
                                        </p:tgtEl>
                                        <p:attrNameLst>
                                          <p:attrName>style.visibility</p:attrName>
                                        </p:attrNameLst>
                                      </p:cBhvr>
                                      <p:to>
                                        <p:strVal val="visible"/>
                                      </p:to>
                                    </p:set>
                                    <p:anim calcmode="lin" valueType="num">
                                      <p:cBhvr additive="base">
                                        <p:cTn id="12" dur="500" fill="hold"/>
                                        <p:tgtEl>
                                          <p:spTgt spid="332810"/>
                                        </p:tgtEl>
                                        <p:attrNameLst>
                                          <p:attrName>ppt_x</p:attrName>
                                        </p:attrNameLst>
                                      </p:cBhvr>
                                      <p:tavLst>
                                        <p:tav tm="0">
                                          <p:val>
                                            <p:strVal val="#ppt_x"/>
                                          </p:val>
                                        </p:tav>
                                        <p:tav tm="100000">
                                          <p:val>
                                            <p:strVal val="#ppt_x"/>
                                          </p:val>
                                        </p:tav>
                                      </p:tavLst>
                                    </p:anim>
                                    <p:anim calcmode="lin" valueType="num">
                                      <p:cBhvr additive="base">
                                        <p:cTn id="13" dur="500" fill="hold"/>
                                        <p:tgtEl>
                                          <p:spTgt spid="3328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GB"/>
          </a:p>
        </p:txBody>
      </p:sp>
      <p:sp>
        <p:nvSpPr>
          <p:cNvPr id="198659" name="Content Placeholder 2"/>
          <p:cNvSpPr>
            <a:spLocks noGrp="1"/>
          </p:cNvSpPr>
          <p:nvPr>
            <p:ph idx="1"/>
          </p:nvPr>
        </p:nvSpPr>
        <p:spPr/>
        <p:txBody>
          <a:bodyPr/>
          <a:lstStyle/>
          <a:p>
            <a:endParaRPr lang="en-US" smtClean="0"/>
          </a:p>
        </p:txBody>
      </p:sp>
      <p:sp>
        <p:nvSpPr>
          <p:cNvPr id="4" name="Slide Number Placeholder 3"/>
          <p:cNvSpPr>
            <a:spLocks noGrp="1"/>
          </p:cNvSpPr>
          <p:nvPr>
            <p:ph type="sldNum" sz="quarter" idx="12"/>
          </p:nvPr>
        </p:nvSpPr>
        <p:spPr/>
        <p:txBody>
          <a:bodyPr/>
          <a:lstStyle/>
          <a:p>
            <a:pPr>
              <a:defRPr/>
            </a:pPr>
            <a:fld id="{53C8715E-44A6-42A1-9D24-DBF576344E2E}" type="slidenum">
              <a:rPr lang="en-GB" smtClean="0"/>
              <a:pPr>
                <a:defRPr/>
              </a:pPr>
              <a:t>192</a:t>
            </a:fld>
            <a:endParaRPr lang="en-GB"/>
          </a:p>
        </p:txBody>
      </p:sp>
    </p:spTree>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96B0BD8-0979-4C55-B7EE-51F1AE2269FC}" type="slidenum">
              <a:rPr lang="en-GB"/>
              <a:pPr>
                <a:defRPr/>
              </a:pPr>
              <a:t>193</a:t>
            </a:fld>
            <a:endParaRPr lang="en-GB"/>
          </a:p>
        </p:txBody>
      </p:sp>
      <p:sp>
        <p:nvSpPr>
          <p:cNvPr id="335878" name="Rectangle 6"/>
          <p:cNvSpPr>
            <a:spLocks noGrp="1" noChangeArrowheads="1"/>
          </p:cNvSpPr>
          <p:nvPr>
            <p:ph type="title"/>
          </p:nvPr>
        </p:nvSpPr>
        <p:spPr/>
        <p:txBody>
          <a:bodyPr/>
          <a:lstStyle/>
          <a:p>
            <a:pPr eaLnBrk="1" hangingPunct="1">
              <a:defRPr/>
            </a:pPr>
            <a:r>
              <a:rPr lang="en-GB" sz="4000" b="1" smtClean="0">
                <a:solidFill>
                  <a:srgbClr val="FF0000"/>
                </a:solidFill>
              </a:rPr>
              <a:t>Ground  Wave </a:t>
            </a:r>
            <a:r>
              <a:rPr lang="en-GB" sz="4000" b="1" smtClean="0">
                <a:solidFill>
                  <a:srgbClr val="FFFF00"/>
                </a:solidFill>
              </a:rPr>
              <a:t>Emergency Network</a:t>
            </a:r>
            <a:r>
              <a:rPr lang="en-GB" sz="4000" b="1" smtClean="0">
                <a:solidFill>
                  <a:srgbClr val="FF0000"/>
                </a:solidFill>
              </a:rPr>
              <a:t> (GWEN)</a:t>
            </a:r>
          </a:p>
        </p:txBody>
      </p:sp>
      <p:pic>
        <p:nvPicPr>
          <p:cNvPr id="335877" name="Picture 5" descr="tower-5"/>
          <p:cNvPicPr>
            <a:picLocks noGrp="1" noChangeAspect="1" noChangeArrowheads="1"/>
          </p:cNvPicPr>
          <p:nvPr>
            <p:ph idx="1"/>
          </p:nvPr>
        </p:nvPicPr>
        <p:blipFill>
          <a:blip r:embed="rId3" cstate="print"/>
          <a:srcRect/>
          <a:stretch>
            <a:fillRect/>
          </a:stretch>
        </p:blipFill>
        <p:spPr>
          <a:xfrm>
            <a:off x="428625" y="1500188"/>
            <a:ext cx="2138363" cy="5102225"/>
          </a:xfrm>
          <a:noFill/>
        </p:spPr>
      </p:pic>
      <p:sp>
        <p:nvSpPr>
          <p:cNvPr id="335880" name="Text Box 8"/>
          <p:cNvSpPr txBox="1">
            <a:spLocks noChangeArrowheads="1"/>
          </p:cNvSpPr>
          <p:nvPr/>
        </p:nvSpPr>
        <p:spPr bwMode="auto">
          <a:xfrm>
            <a:off x="2843213" y="1700213"/>
            <a:ext cx="6121400" cy="500380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Therefore, </a:t>
            </a:r>
            <a:r>
              <a:rPr lang="en-GB" sz="2800" b="1" dirty="0">
                <a:solidFill>
                  <a:srgbClr val="FFC000"/>
                </a:solidFill>
                <a:effectLst>
                  <a:outerShdw blurRad="38100" dist="38100" dir="2700000" algn="tl">
                    <a:srgbClr val="000000"/>
                  </a:outerShdw>
                </a:effectLst>
              </a:rPr>
              <a:t>if one wished to resonate a specific ion in living things in a specific locality, </a:t>
            </a:r>
            <a:r>
              <a:rPr lang="en-GB" sz="2800" b="1" dirty="0">
                <a:solidFill>
                  <a:srgbClr val="00B0F0"/>
                </a:solidFill>
                <a:effectLst>
                  <a:outerShdw blurRad="38100" dist="38100" dir="2700000" algn="tl">
                    <a:srgbClr val="000000"/>
                  </a:outerShdw>
                </a:effectLst>
              </a:rPr>
              <a:t>one would require a specific frequency for that location.</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The spacing of GWEN transmitters 200 miles apart across the United States would allow such specific </a:t>
            </a:r>
            <a:r>
              <a:rPr lang="en-GB" sz="2800" b="1" dirty="0">
                <a:solidFill>
                  <a:srgbClr val="00FF00"/>
                </a:solidFill>
                <a:effectLst>
                  <a:outerShdw blurRad="38100" dist="38100" dir="2700000" algn="tl">
                    <a:srgbClr val="000000"/>
                  </a:outerShdw>
                </a:effectLst>
              </a:rPr>
              <a:t>frequencies to be 'tailored' to the geomagnetic-field strength in each GWEN area." </a:t>
            </a:r>
          </a:p>
          <a:p>
            <a:pPr>
              <a:spcBef>
                <a:spcPct val="50000"/>
              </a:spcBef>
              <a:defRPr/>
            </a:pPr>
            <a:endParaRPr lang="en-GB" sz="28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5877"/>
                                        </p:tgtEl>
                                        <p:attrNameLst>
                                          <p:attrName>style.visibility</p:attrName>
                                        </p:attrNameLst>
                                      </p:cBhvr>
                                      <p:to>
                                        <p:strVal val="visible"/>
                                      </p:to>
                                    </p:set>
                                    <p:animEffect transition="in" filter="circle(in)">
                                      <p:cBhvr>
                                        <p:cTn id="7" dur="2000"/>
                                        <p:tgtEl>
                                          <p:spTgt spid="33587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35880"/>
                                        </p:tgtEl>
                                        <p:attrNameLst>
                                          <p:attrName>style.visibility</p:attrName>
                                        </p:attrNameLst>
                                      </p:cBhvr>
                                      <p:to>
                                        <p:strVal val="visible"/>
                                      </p:to>
                                    </p:set>
                                    <p:anim calcmode="discrete" valueType="clr">
                                      <p:cBhvr override="childStyle">
                                        <p:cTn id="12" dur="80"/>
                                        <p:tgtEl>
                                          <p:spTgt spid="33588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35880"/>
                                        </p:tgtEl>
                                        <p:attrNameLst>
                                          <p:attrName>fillcolor</p:attrName>
                                        </p:attrNameLst>
                                      </p:cBhvr>
                                      <p:tavLst>
                                        <p:tav tm="0">
                                          <p:val>
                                            <p:clrVal>
                                              <a:schemeClr val="accent2"/>
                                            </p:clrVal>
                                          </p:val>
                                        </p:tav>
                                        <p:tav tm="50000">
                                          <p:val>
                                            <p:clrVal>
                                              <a:schemeClr val="hlink"/>
                                            </p:clrVal>
                                          </p:val>
                                        </p:tav>
                                      </p:tavLst>
                                    </p:anim>
                                    <p:set>
                                      <p:cBhvr>
                                        <p:cTn id="14" dur="80"/>
                                        <p:tgtEl>
                                          <p:spTgt spid="33588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5880" grpId="0"/>
    </p:bld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8625" y="428625"/>
            <a:ext cx="8229600" cy="1143000"/>
          </a:xfrm>
        </p:spPr>
        <p:txBody>
          <a:bodyPr/>
          <a:lstStyle/>
          <a:p>
            <a:pPr>
              <a:defRPr/>
            </a:pPr>
            <a:r>
              <a:rPr lang="en-GB" b="1" dirty="0" smtClean="0">
                <a:solidFill>
                  <a:srgbClr val="FF3300"/>
                </a:solidFill>
              </a:rPr>
              <a:t>Gog Bans </a:t>
            </a:r>
            <a:r>
              <a:rPr lang="en-GB" b="1" dirty="0" smtClean="0">
                <a:solidFill>
                  <a:srgbClr val="FFFF00"/>
                </a:solidFill>
              </a:rPr>
              <a:t>Lead Paint</a:t>
            </a:r>
            <a:r>
              <a:rPr lang="en-GB" b="1" dirty="0" smtClean="0">
                <a:solidFill>
                  <a:srgbClr val="FF3300"/>
                </a:solidFill>
              </a:rPr>
              <a:t/>
            </a:r>
            <a:br>
              <a:rPr lang="en-GB" b="1" dirty="0" smtClean="0">
                <a:solidFill>
                  <a:srgbClr val="FF3300"/>
                </a:solidFill>
              </a:rPr>
            </a:br>
            <a:r>
              <a:rPr lang="en-GB" b="1" dirty="0" smtClean="0">
                <a:solidFill>
                  <a:srgbClr val="FF3300"/>
                </a:solidFill>
              </a:rPr>
              <a:t>To </a:t>
            </a:r>
            <a:r>
              <a:rPr lang="en-GB" b="1" dirty="0" smtClean="0">
                <a:solidFill>
                  <a:srgbClr val="FFFF00"/>
                </a:solidFill>
              </a:rPr>
              <a:t>Enable Electronic</a:t>
            </a:r>
            <a:r>
              <a:rPr lang="en-GB" b="1" dirty="0" smtClean="0">
                <a:solidFill>
                  <a:srgbClr val="FF3300"/>
                </a:solidFill>
              </a:rPr>
              <a:t> Eavesdropping</a:t>
            </a:r>
            <a:endParaRPr lang="en-GB" dirty="0"/>
          </a:p>
        </p:txBody>
      </p:sp>
      <p:sp>
        <p:nvSpPr>
          <p:cNvPr id="4" name="Slide Number Placeholder 3"/>
          <p:cNvSpPr>
            <a:spLocks noGrp="1"/>
          </p:cNvSpPr>
          <p:nvPr>
            <p:ph type="sldNum" sz="quarter" idx="12"/>
          </p:nvPr>
        </p:nvSpPr>
        <p:spPr/>
        <p:txBody>
          <a:bodyPr/>
          <a:lstStyle/>
          <a:p>
            <a:pPr>
              <a:defRPr/>
            </a:pPr>
            <a:fld id="{09E233CB-ED3B-4F8E-8BA0-013222B5FA0D}" type="slidenum">
              <a:rPr lang="en-GB" smtClean="0"/>
              <a:pPr>
                <a:defRPr/>
              </a:pPr>
              <a:t>194</a:t>
            </a:fld>
            <a:endParaRPr lang="en-GB"/>
          </a:p>
        </p:txBody>
      </p:sp>
      <p:pic>
        <p:nvPicPr>
          <p:cNvPr id="485378" name="Picture 2" descr="http://suppliers.jimtrade.com/resize_image.aspx?MaxSize=129&amp;filen=87/86705/139566.jpg"/>
          <p:cNvPicPr>
            <a:picLocks noChangeAspect="1" noChangeArrowheads="1"/>
          </p:cNvPicPr>
          <p:nvPr/>
        </p:nvPicPr>
        <p:blipFill>
          <a:blip r:embed="rId3" cstate="print"/>
          <a:srcRect/>
          <a:stretch>
            <a:fillRect/>
          </a:stretch>
        </p:blipFill>
        <p:spPr bwMode="auto">
          <a:xfrm>
            <a:off x="428625" y="2214563"/>
            <a:ext cx="3571875" cy="3571875"/>
          </a:xfrm>
          <a:prstGeom prst="rect">
            <a:avLst/>
          </a:prstGeom>
          <a:noFill/>
          <a:ln w="9525">
            <a:noFill/>
            <a:miter lim="800000"/>
            <a:headEnd/>
            <a:tailEnd/>
          </a:ln>
        </p:spPr>
      </p:pic>
      <p:sp>
        <p:nvSpPr>
          <p:cNvPr id="7" name="TextBox 6"/>
          <p:cNvSpPr txBox="1"/>
          <p:nvPr/>
        </p:nvSpPr>
        <p:spPr>
          <a:xfrm>
            <a:off x="4357688" y="2571750"/>
            <a:ext cx="4357687" cy="31083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One problem that had to be overcome was that  many houses </a:t>
            </a:r>
            <a:r>
              <a:rPr lang="en-GB" sz="2800" b="1" dirty="0">
                <a:solidFill>
                  <a:srgbClr val="FFC000"/>
                </a:solidFill>
                <a:effectLst>
                  <a:outerShdw blurRad="38100" dist="38100" dir="2700000" algn="tl">
                    <a:srgbClr val="000000"/>
                  </a:outerShdw>
                </a:effectLst>
              </a:rPr>
              <a:t>were painted with lead paint which acts</a:t>
            </a:r>
            <a:r>
              <a:rPr lang="en-GB" sz="2800" b="1" dirty="0">
                <a:solidFill>
                  <a:srgbClr val="FF00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as a barrier to electronic transmissions …</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85378"/>
                                        </p:tgtEl>
                                        <p:attrNameLst>
                                          <p:attrName>style.visibility</p:attrName>
                                        </p:attrNameLst>
                                      </p:cBhvr>
                                      <p:to>
                                        <p:strVal val="visible"/>
                                      </p:to>
                                    </p:set>
                                    <p:animEffect transition="in" filter="circle(in)">
                                      <p:cBhvr>
                                        <p:cTn id="7" dur="2000"/>
                                        <p:tgtEl>
                                          <p:spTgt spid="48537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1519115-D2ED-4FC6-A07C-2B6A76F82057}" type="slidenum">
              <a:rPr lang="en-GB"/>
              <a:pPr>
                <a:defRPr/>
              </a:pPr>
              <a:t>195</a:t>
            </a:fld>
            <a:endParaRPr lang="en-GB"/>
          </a:p>
        </p:txBody>
      </p:sp>
      <p:sp>
        <p:nvSpPr>
          <p:cNvPr id="263174" name="Rectangle 6"/>
          <p:cNvSpPr>
            <a:spLocks noGrp="1" noChangeArrowheads="1"/>
          </p:cNvSpPr>
          <p:nvPr>
            <p:ph type="title"/>
          </p:nvPr>
        </p:nvSpPr>
        <p:spPr>
          <a:xfrm>
            <a:off x="0" y="228600"/>
            <a:ext cx="9144000" cy="1143000"/>
          </a:xfrm>
        </p:spPr>
        <p:txBody>
          <a:bodyPr/>
          <a:lstStyle/>
          <a:p>
            <a:pPr eaLnBrk="1" hangingPunct="1">
              <a:defRPr/>
            </a:pPr>
            <a:r>
              <a:rPr lang="en-GB" sz="4000" b="1" dirty="0" smtClean="0">
                <a:solidFill>
                  <a:srgbClr val="FF3300"/>
                </a:solidFill>
              </a:rPr>
              <a:t>Gog Bans </a:t>
            </a:r>
            <a:r>
              <a:rPr lang="en-GB" sz="4000" b="1" dirty="0" smtClean="0">
                <a:solidFill>
                  <a:srgbClr val="FFFF00"/>
                </a:solidFill>
              </a:rPr>
              <a:t>Lead Paint</a:t>
            </a:r>
            <a:r>
              <a:rPr lang="en-GB" sz="4000" b="1" dirty="0" smtClean="0">
                <a:solidFill>
                  <a:srgbClr val="FF3300"/>
                </a:solidFill>
              </a:rPr>
              <a:t/>
            </a:r>
            <a:br>
              <a:rPr lang="en-GB" sz="4000" b="1" dirty="0" smtClean="0">
                <a:solidFill>
                  <a:srgbClr val="FF3300"/>
                </a:solidFill>
              </a:rPr>
            </a:br>
            <a:r>
              <a:rPr lang="en-GB" sz="4000" b="1" dirty="0" smtClean="0">
                <a:solidFill>
                  <a:srgbClr val="FF3300"/>
                </a:solidFill>
              </a:rPr>
              <a:t>To </a:t>
            </a:r>
            <a:r>
              <a:rPr lang="en-GB" sz="4000" b="1" dirty="0" smtClean="0">
                <a:solidFill>
                  <a:srgbClr val="FFFF00"/>
                </a:solidFill>
              </a:rPr>
              <a:t>Enable Electronic</a:t>
            </a:r>
            <a:r>
              <a:rPr lang="en-GB" sz="4000" b="1" dirty="0" smtClean="0">
                <a:solidFill>
                  <a:srgbClr val="FF3300"/>
                </a:solidFill>
              </a:rPr>
              <a:t> Eavesdropping</a:t>
            </a:r>
          </a:p>
        </p:txBody>
      </p:sp>
      <p:pic>
        <p:nvPicPr>
          <p:cNvPr id="263173" name="Picture 5" descr="leadpaint-thumb"/>
          <p:cNvPicPr>
            <a:picLocks noGrp="1" noChangeAspect="1" noChangeArrowheads="1"/>
          </p:cNvPicPr>
          <p:nvPr>
            <p:ph idx="1"/>
          </p:nvPr>
        </p:nvPicPr>
        <p:blipFill>
          <a:blip r:embed="rId3" cstate="print"/>
          <a:srcRect/>
          <a:stretch>
            <a:fillRect/>
          </a:stretch>
        </p:blipFill>
        <p:spPr>
          <a:xfrm>
            <a:off x="323850" y="1700213"/>
            <a:ext cx="3832225" cy="4537075"/>
          </a:xfrm>
          <a:noFill/>
        </p:spPr>
      </p:pic>
      <p:sp>
        <p:nvSpPr>
          <p:cNvPr id="263177" name="Text Box 9"/>
          <p:cNvSpPr txBox="1">
            <a:spLocks noChangeArrowheads="1"/>
          </p:cNvSpPr>
          <p:nvPr/>
        </p:nvSpPr>
        <p:spPr bwMode="auto">
          <a:xfrm>
            <a:off x="4356100" y="2000250"/>
            <a:ext cx="4787900"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 so the story was put around that lead was dangerous and subsequently</a:t>
            </a:r>
            <a:r>
              <a:rPr lang="en-GB" sz="2800" b="1" dirty="0">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banned by legislation – although </a:t>
            </a:r>
            <a:r>
              <a:rPr lang="en-GB" sz="2800" b="1" dirty="0">
                <a:solidFill>
                  <a:srgbClr val="00FF00"/>
                </a:solidFill>
                <a:effectLst>
                  <a:outerShdw blurRad="38100" dist="38100" dir="2700000" algn="tl">
                    <a:srgbClr val="000000"/>
                  </a:outerShdw>
                </a:effectLst>
              </a:rPr>
              <a:t>no one knows of anybody who has died from the lead paint!!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3173"/>
                                        </p:tgtEl>
                                        <p:attrNameLst>
                                          <p:attrName>style.visibility</p:attrName>
                                        </p:attrNameLst>
                                      </p:cBhvr>
                                      <p:to>
                                        <p:strVal val="visible"/>
                                      </p:to>
                                    </p:set>
                                    <p:animEffect transition="in" filter="circle(in)">
                                      <p:cBhvr>
                                        <p:cTn id="7" dur="2000"/>
                                        <p:tgtEl>
                                          <p:spTgt spid="26317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63177">
                                            <p:txEl>
                                              <p:pRg st="0" end="0"/>
                                            </p:txEl>
                                          </p:spTgt>
                                        </p:tgtEl>
                                        <p:attrNameLst>
                                          <p:attrName>style.visibility</p:attrName>
                                        </p:attrNameLst>
                                      </p:cBhvr>
                                      <p:to>
                                        <p:strVal val="visible"/>
                                      </p:to>
                                    </p:set>
                                    <p:anim calcmode="discrete" valueType="clr">
                                      <p:cBhvr override="childStyle">
                                        <p:cTn id="12" dur="80"/>
                                        <p:tgtEl>
                                          <p:spTgt spid="26317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63177">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63177">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500063"/>
            <a:ext cx="8229600" cy="1143000"/>
          </a:xfrm>
        </p:spPr>
        <p:txBody>
          <a:bodyPr/>
          <a:lstStyle/>
          <a:p>
            <a:pPr>
              <a:defRPr/>
            </a:pPr>
            <a:r>
              <a:rPr lang="en-GB" b="1" dirty="0" smtClean="0">
                <a:solidFill>
                  <a:srgbClr val="FF3300"/>
                </a:solidFill>
              </a:rPr>
              <a:t>Gog Bans </a:t>
            </a:r>
            <a:r>
              <a:rPr lang="en-GB" b="1" dirty="0" smtClean="0">
                <a:solidFill>
                  <a:srgbClr val="FFFF00"/>
                </a:solidFill>
              </a:rPr>
              <a:t>Lead Paint</a:t>
            </a:r>
            <a:r>
              <a:rPr lang="en-GB" b="1" dirty="0" smtClean="0">
                <a:solidFill>
                  <a:srgbClr val="FF3300"/>
                </a:solidFill>
              </a:rPr>
              <a:t/>
            </a:r>
            <a:br>
              <a:rPr lang="en-GB" b="1" dirty="0" smtClean="0">
                <a:solidFill>
                  <a:srgbClr val="FF3300"/>
                </a:solidFill>
              </a:rPr>
            </a:br>
            <a:r>
              <a:rPr lang="en-GB" b="1" dirty="0" smtClean="0">
                <a:solidFill>
                  <a:srgbClr val="FF3300"/>
                </a:solidFill>
              </a:rPr>
              <a:t>To </a:t>
            </a:r>
            <a:r>
              <a:rPr lang="en-GB" b="1" dirty="0" smtClean="0">
                <a:solidFill>
                  <a:srgbClr val="FFFF00"/>
                </a:solidFill>
              </a:rPr>
              <a:t>Enable Electronic</a:t>
            </a:r>
            <a:r>
              <a:rPr lang="en-GB" b="1" dirty="0" smtClean="0">
                <a:solidFill>
                  <a:srgbClr val="FF3300"/>
                </a:solidFill>
              </a:rPr>
              <a:t> Eavesdropping</a:t>
            </a:r>
            <a:endParaRPr lang="en-GB" dirty="0"/>
          </a:p>
        </p:txBody>
      </p:sp>
      <p:sp>
        <p:nvSpPr>
          <p:cNvPr id="3" name="Slide Number Placeholder 2"/>
          <p:cNvSpPr>
            <a:spLocks noGrp="1"/>
          </p:cNvSpPr>
          <p:nvPr>
            <p:ph type="sldNum" sz="quarter" idx="12"/>
          </p:nvPr>
        </p:nvSpPr>
        <p:spPr/>
        <p:txBody>
          <a:bodyPr/>
          <a:lstStyle/>
          <a:p>
            <a:pPr>
              <a:defRPr/>
            </a:pPr>
            <a:fld id="{7DE763B9-0F26-4E1E-AF51-B661F92949DF}" type="slidenum">
              <a:rPr lang="en-GB" smtClean="0"/>
              <a:pPr>
                <a:defRPr/>
              </a:pPr>
              <a:t>196</a:t>
            </a:fld>
            <a:endParaRPr lang="en-GB"/>
          </a:p>
        </p:txBody>
      </p:sp>
      <p:sp>
        <p:nvSpPr>
          <p:cNvPr id="4" name="TextBox 3"/>
          <p:cNvSpPr txBox="1"/>
          <p:nvPr/>
        </p:nvSpPr>
        <p:spPr>
          <a:xfrm>
            <a:off x="5143500" y="2428875"/>
            <a:ext cx="3714750" cy="3386138"/>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As a consequence paints are now not so long lasting </a:t>
            </a:r>
            <a:r>
              <a:rPr lang="en-GB" sz="2800" b="1" dirty="0">
                <a:solidFill>
                  <a:srgbClr val="FF0000"/>
                </a:solidFill>
                <a:effectLst>
                  <a:outerShdw blurRad="38100" dist="38100" dir="2700000" algn="tl">
                    <a:srgbClr val="000000"/>
                  </a:outerShdw>
                </a:effectLst>
              </a:rPr>
              <a:t>and the lead substitutes are probably</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far more dangerous than lead ever was!!</a:t>
            </a:r>
          </a:p>
          <a:p>
            <a:pPr>
              <a:defRPr/>
            </a:pPr>
            <a:endParaRPr lang="en-GB" dirty="0"/>
          </a:p>
        </p:txBody>
      </p:sp>
      <p:pic>
        <p:nvPicPr>
          <p:cNvPr id="491522" name="Picture 2" descr="http://costtopainthouse.com/paint.jpg"/>
          <p:cNvPicPr>
            <a:picLocks noChangeAspect="1" noChangeArrowheads="1"/>
          </p:cNvPicPr>
          <p:nvPr/>
        </p:nvPicPr>
        <p:blipFill>
          <a:blip r:embed="rId3" cstate="print"/>
          <a:srcRect/>
          <a:stretch>
            <a:fillRect/>
          </a:stretch>
        </p:blipFill>
        <p:spPr bwMode="auto">
          <a:xfrm>
            <a:off x="214313" y="2214563"/>
            <a:ext cx="4762500" cy="44100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1522"/>
                                        </p:tgtEl>
                                        <p:attrNameLst>
                                          <p:attrName>style.visibility</p:attrName>
                                        </p:attrNameLst>
                                      </p:cBhvr>
                                      <p:to>
                                        <p:strVal val="visible"/>
                                      </p:to>
                                    </p:set>
                                    <p:animEffect transition="in" filter="circle(in)">
                                      <p:cBhvr>
                                        <p:cTn id="7" dur="2000"/>
                                        <p:tgtEl>
                                          <p:spTgt spid="4915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6691AC67-876B-46B5-BD66-3EBFF71B80B0}" type="slidenum">
              <a:rPr lang="en-GB"/>
              <a:pPr>
                <a:defRPr/>
              </a:pPr>
              <a:t>197</a:t>
            </a:fld>
            <a:endParaRPr lang="en-GB" dirty="0"/>
          </a:p>
        </p:txBody>
      </p:sp>
      <p:sp>
        <p:nvSpPr>
          <p:cNvPr id="339974" name="Rectangle 6"/>
          <p:cNvSpPr>
            <a:spLocks noGrp="1" noChangeArrowheads="1"/>
          </p:cNvSpPr>
          <p:nvPr>
            <p:ph type="title"/>
          </p:nvPr>
        </p:nvSpPr>
        <p:spPr/>
        <p:txBody>
          <a:bodyPr/>
          <a:lstStyle/>
          <a:p>
            <a:pPr eaLnBrk="1" hangingPunct="1">
              <a:defRPr/>
            </a:pPr>
            <a:r>
              <a:rPr lang="en-GB" sz="4000" b="1" dirty="0" smtClean="0">
                <a:solidFill>
                  <a:srgbClr val="FF0000"/>
                </a:solidFill>
              </a:rPr>
              <a:t>ELF </a:t>
            </a:r>
            <a:r>
              <a:rPr lang="en-GB" sz="4000" b="1" dirty="0" smtClean="0">
                <a:solidFill>
                  <a:srgbClr val="FFFF00"/>
                </a:solidFill>
              </a:rPr>
              <a:t>– Electronic Low</a:t>
            </a:r>
            <a:r>
              <a:rPr lang="en-GB" sz="4000" b="1" dirty="0" smtClean="0">
                <a:solidFill>
                  <a:srgbClr val="FF0000"/>
                </a:solidFill>
              </a:rPr>
              <a:t> Frequency Waves</a:t>
            </a:r>
          </a:p>
        </p:txBody>
      </p:sp>
      <p:pic>
        <p:nvPicPr>
          <p:cNvPr id="339973" name="Picture 5" descr="r1515apro2donc"/>
          <p:cNvPicPr>
            <a:picLocks noGrp="1" noChangeAspect="1" noChangeArrowheads="1"/>
          </p:cNvPicPr>
          <p:nvPr>
            <p:ph idx="1"/>
          </p:nvPr>
        </p:nvPicPr>
        <p:blipFill>
          <a:blip r:embed="rId3" cstate="print"/>
          <a:srcRect/>
          <a:stretch>
            <a:fillRect/>
          </a:stretch>
        </p:blipFill>
        <p:spPr>
          <a:xfrm>
            <a:off x="323850" y="1628775"/>
            <a:ext cx="2925763" cy="4179888"/>
          </a:xfrm>
          <a:noFill/>
        </p:spPr>
      </p:pic>
      <p:sp>
        <p:nvSpPr>
          <p:cNvPr id="339976" name="Text Box 8"/>
          <p:cNvSpPr txBox="1">
            <a:spLocks noChangeArrowheads="1"/>
          </p:cNvSpPr>
          <p:nvPr/>
        </p:nvSpPr>
        <p:spPr bwMode="auto">
          <a:xfrm>
            <a:off x="0" y="5949950"/>
            <a:ext cx="3816350"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An ELF Tower</a:t>
            </a:r>
          </a:p>
        </p:txBody>
      </p:sp>
      <p:sp>
        <p:nvSpPr>
          <p:cNvPr id="339977" name="Text Box 9"/>
          <p:cNvSpPr txBox="1">
            <a:spLocks noChangeArrowheads="1"/>
          </p:cNvSpPr>
          <p:nvPr/>
        </p:nvSpPr>
        <p:spPr bwMode="auto">
          <a:xfrm>
            <a:off x="3500438" y="1643063"/>
            <a:ext cx="5435600"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So they found out that the little towers, by the tens of thousands,</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they could literally aim any energy like a gun</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to a single home, a given  range area, and so forth. </a:t>
            </a:r>
            <a:r>
              <a:rPr lang="en-GB" sz="2800" b="1" dirty="0">
                <a:solidFill>
                  <a:srgbClr val="FF0000"/>
                </a:solidFill>
                <a:effectLst>
                  <a:outerShdw blurRad="38100" dist="38100" dir="2700000" algn="tl">
                    <a:srgbClr val="000000"/>
                  </a:outerShdw>
                </a:effectLst>
              </a:rPr>
              <a:t>FEMA/NORAD run it all from computers. But they can also go remote,</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with the proper clearance and hook-up. </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9973"/>
                                        </p:tgtEl>
                                        <p:attrNameLst>
                                          <p:attrName>style.visibility</p:attrName>
                                        </p:attrNameLst>
                                      </p:cBhvr>
                                      <p:to>
                                        <p:strVal val="visible"/>
                                      </p:to>
                                    </p:set>
                                    <p:animEffect transition="in" filter="circle(in)">
                                      <p:cBhvr>
                                        <p:cTn id="7" dur="2000"/>
                                        <p:tgtEl>
                                          <p:spTgt spid="33997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39976"/>
                                        </p:tgtEl>
                                        <p:attrNameLst>
                                          <p:attrName>style.visibility</p:attrName>
                                        </p:attrNameLst>
                                      </p:cBhvr>
                                      <p:to>
                                        <p:strVal val="visible"/>
                                      </p:to>
                                    </p:set>
                                    <p:anim calcmode="lin" valueType="num">
                                      <p:cBhvr additive="base">
                                        <p:cTn id="12" dur="500" fill="hold"/>
                                        <p:tgtEl>
                                          <p:spTgt spid="339976"/>
                                        </p:tgtEl>
                                        <p:attrNameLst>
                                          <p:attrName>ppt_x</p:attrName>
                                        </p:attrNameLst>
                                      </p:cBhvr>
                                      <p:tavLst>
                                        <p:tav tm="0">
                                          <p:val>
                                            <p:strVal val="#ppt_x"/>
                                          </p:val>
                                        </p:tav>
                                        <p:tav tm="100000">
                                          <p:val>
                                            <p:strVal val="#ppt_x"/>
                                          </p:val>
                                        </p:tav>
                                      </p:tavLst>
                                    </p:anim>
                                    <p:anim calcmode="lin" valueType="num">
                                      <p:cBhvr additive="base">
                                        <p:cTn id="13" dur="500" fill="hold"/>
                                        <p:tgtEl>
                                          <p:spTgt spid="33997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39977"/>
                                        </p:tgtEl>
                                        <p:attrNameLst>
                                          <p:attrName>style.visibility</p:attrName>
                                        </p:attrNameLst>
                                      </p:cBhvr>
                                      <p:to>
                                        <p:strVal val="visible"/>
                                      </p:to>
                                    </p:set>
                                    <p:anim calcmode="discrete" valueType="clr">
                                      <p:cBhvr override="childStyle">
                                        <p:cTn id="18" dur="80"/>
                                        <p:tgtEl>
                                          <p:spTgt spid="33997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39977"/>
                                        </p:tgtEl>
                                        <p:attrNameLst>
                                          <p:attrName>fillcolor</p:attrName>
                                        </p:attrNameLst>
                                      </p:cBhvr>
                                      <p:tavLst>
                                        <p:tav tm="0">
                                          <p:val>
                                            <p:clrVal>
                                              <a:schemeClr val="accent2"/>
                                            </p:clrVal>
                                          </p:val>
                                        </p:tav>
                                        <p:tav tm="50000">
                                          <p:val>
                                            <p:clrVal>
                                              <a:schemeClr val="hlink"/>
                                            </p:clrVal>
                                          </p:val>
                                        </p:tav>
                                      </p:tavLst>
                                    </p:anim>
                                    <p:set>
                                      <p:cBhvr>
                                        <p:cTn id="20" dur="80"/>
                                        <p:tgtEl>
                                          <p:spTgt spid="33997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9976" grpId="0"/>
      <p:bldP spid="339977" grpId="0"/>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ELF </a:t>
            </a:r>
            <a:r>
              <a:rPr lang="en-GB" b="1" dirty="0" smtClean="0">
                <a:solidFill>
                  <a:srgbClr val="FFFF00"/>
                </a:solidFill>
              </a:rPr>
              <a:t>– Electronic Low</a:t>
            </a:r>
            <a:r>
              <a:rPr lang="en-GB" b="1" dirty="0" smtClean="0">
                <a:solidFill>
                  <a:srgbClr val="FF0000"/>
                </a:solidFill>
              </a:rPr>
              <a:t> Frequency Waves</a:t>
            </a:r>
            <a:endParaRPr lang="en-GB" dirty="0"/>
          </a:p>
        </p:txBody>
      </p:sp>
      <p:sp>
        <p:nvSpPr>
          <p:cNvPr id="4" name="Slide Number Placeholder 3"/>
          <p:cNvSpPr>
            <a:spLocks noGrp="1"/>
          </p:cNvSpPr>
          <p:nvPr>
            <p:ph type="sldNum" sz="quarter" idx="12"/>
          </p:nvPr>
        </p:nvSpPr>
        <p:spPr/>
        <p:txBody>
          <a:bodyPr/>
          <a:lstStyle/>
          <a:p>
            <a:pPr>
              <a:defRPr/>
            </a:pPr>
            <a:fld id="{31303A0E-C5E7-46A6-B3EC-A8C8861A59F9}" type="slidenum">
              <a:rPr lang="en-GB" smtClean="0"/>
              <a:pPr>
                <a:defRPr/>
              </a:pPr>
              <a:t>198</a:t>
            </a:fld>
            <a:endParaRPr lang="en-GB"/>
          </a:p>
        </p:txBody>
      </p:sp>
      <p:sp>
        <p:nvSpPr>
          <p:cNvPr id="6" name="TextBox 5"/>
          <p:cNvSpPr txBox="1"/>
          <p:nvPr/>
        </p:nvSpPr>
        <p:spPr>
          <a:xfrm>
            <a:off x="5000625" y="1857375"/>
            <a:ext cx="4143375" cy="4832350"/>
          </a:xfrm>
          <a:prstGeom prst="rect">
            <a:avLst/>
          </a:prstGeom>
          <a:noFill/>
        </p:spPr>
        <p:txBody>
          <a:bodyPr>
            <a:spAutoFit/>
          </a:bodyPr>
          <a:lstStyle/>
          <a:p>
            <a:pPr>
              <a:defRPr/>
            </a:pPr>
            <a:r>
              <a:rPr lang="en-GB" sz="2800" b="1" dirty="0">
                <a:solidFill>
                  <a:srgbClr val="FF33CC"/>
                </a:solidFill>
                <a:effectLst>
                  <a:outerShdw blurRad="38100" dist="38100" dir="2700000" algn="tl">
                    <a:srgbClr val="000000"/>
                  </a:outerShdw>
                </a:effectLst>
              </a:rPr>
              <a:t>They found out they didn't need to get the guns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t>
            </a:r>
            <a:r>
              <a:rPr lang="en-GB" sz="2800" b="1" u="sng" dirty="0">
                <a:solidFill>
                  <a:srgbClr val="00FF00"/>
                </a:solidFill>
                <a:effectLst>
                  <a:outerShdw blurRad="38100" dist="38100" dir="2700000" algn="tl">
                    <a:srgbClr val="000000"/>
                  </a:outerShdw>
                </a:effectLst>
              </a:rPr>
              <a:t>that's why the push and schoolyard shootings stopped;</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they no longer needed that scare op that worked</a:t>
            </a:r>
            <a:r>
              <a:rPr lang="en-GB" sz="2800" b="1" dirty="0">
                <a:solidFill>
                  <a:srgbClr val="FFFF00"/>
                </a:solidFill>
                <a:effectLst>
                  <a:outerShdw blurRad="38100" dist="38100" dir="2700000" algn="tl">
                    <a:srgbClr val="000000"/>
                  </a:outerShdw>
                </a:effectLst>
              </a:rPr>
              <a:t> so well in England, Australia, Germany, ....)</a:t>
            </a:r>
            <a:r>
              <a:rPr lang="en-GB" sz="2800" dirty="0"/>
              <a:t> </a:t>
            </a:r>
          </a:p>
          <a:p>
            <a:pPr>
              <a:defRPr/>
            </a:pPr>
            <a:endParaRPr lang="en-GB" sz="2800" dirty="0"/>
          </a:p>
        </p:txBody>
      </p:sp>
      <p:pic>
        <p:nvPicPr>
          <p:cNvPr id="494594" name="Picture 2" descr="http://www.frankgalasso.com/IMAGES/titles/gun%20control%20copy.jpg"/>
          <p:cNvPicPr>
            <a:picLocks noChangeAspect="1" noChangeArrowheads="1"/>
          </p:cNvPicPr>
          <p:nvPr/>
        </p:nvPicPr>
        <p:blipFill>
          <a:blip r:embed="rId3" cstate="print"/>
          <a:srcRect/>
          <a:stretch>
            <a:fillRect/>
          </a:stretch>
        </p:blipFill>
        <p:spPr bwMode="auto">
          <a:xfrm>
            <a:off x="285750" y="2286000"/>
            <a:ext cx="4500563" cy="3324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4594"/>
                                        </p:tgtEl>
                                        <p:attrNameLst>
                                          <p:attrName>style.visibility</p:attrName>
                                        </p:attrNameLst>
                                      </p:cBhvr>
                                      <p:to>
                                        <p:strVal val="visible"/>
                                      </p:to>
                                    </p:set>
                                    <p:animEffect transition="in" filter="circle(in)">
                                      <p:cBhvr>
                                        <p:cTn id="7" dur="2000"/>
                                        <p:tgtEl>
                                          <p:spTgt spid="4945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ELF </a:t>
            </a:r>
            <a:r>
              <a:rPr lang="en-GB" b="1" dirty="0" smtClean="0">
                <a:solidFill>
                  <a:srgbClr val="FFFF00"/>
                </a:solidFill>
              </a:rPr>
              <a:t>– Electronic Low</a:t>
            </a:r>
            <a:r>
              <a:rPr lang="en-GB" b="1" dirty="0" smtClean="0">
                <a:solidFill>
                  <a:srgbClr val="FF0000"/>
                </a:solidFill>
              </a:rPr>
              <a:t> Frequency Waves</a:t>
            </a:r>
            <a:endParaRPr lang="en-GB" dirty="0"/>
          </a:p>
        </p:txBody>
      </p:sp>
      <p:sp>
        <p:nvSpPr>
          <p:cNvPr id="4" name="Slide Number Placeholder 3"/>
          <p:cNvSpPr>
            <a:spLocks noGrp="1"/>
          </p:cNvSpPr>
          <p:nvPr>
            <p:ph type="sldNum" sz="quarter" idx="12"/>
          </p:nvPr>
        </p:nvSpPr>
        <p:spPr/>
        <p:txBody>
          <a:bodyPr/>
          <a:lstStyle/>
          <a:p>
            <a:pPr>
              <a:defRPr/>
            </a:pPr>
            <a:fld id="{DDCAE113-3073-442C-942E-4948F63F98CC}" type="slidenum">
              <a:rPr lang="en-GB" smtClean="0"/>
              <a:pPr>
                <a:defRPr/>
              </a:pPr>
              <a:t>199</a:t>
            </a:fld>
            <a:endParaRPr lang="en-GB"/>
          </a:p>
        </p:txBody>
      </p:sp>
      <p:pic>
        <p:nvPicPr>
          <p:cNvPr id="496642" name="Picture 2" descr="http://www.likecool.com/Gear/Gadget/The%20BrickGun%20Glock%2017/The-BrickGun-GLOCK-17.jp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571472" y="1857364"/>
            <a:ext cx="3786214" cy="4430676"/>
          </a:xfrm>
          <a:prstGeom prst="rect">
            <a:avLst/>
          </a:prstGeom>
          <a:noFill/>
        </p:spPr>
      </p:pic>
      <p:sp>
        <p:nvSpPr>
          <p:cNvPr id="7" name="TextBox 6"/>
          <p:cNvSpPr txBox="1"/>
          <p:nvPr/>
        </p:nvSpPr>
        <p:spPr>
          <a:xfrm>
            <a:off x="4643438" y="1928813"/>
            <a:ext cx="4286250" cy="3540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How can you fire a gun or load it, </a:t>
            </a:r>
            <a:r>
              <a:rPr lang="en-GB" sz="2800" b="1" dirty="0">
                <a:solidFill>
                  <a:srgbClr val="FFC000"/>
                </a:solidFill>
                <a:effectLst>
                  <a:outerShdw blurRad="38100" dist="38100" dir="2700000" algn="tl">
                    <a:srgbClr val="000000"/>
                  </a:outerShdw>
                </a:effectLst>
              </a:rPr>
              <a:t>if you are crawling on the ground begging for mercy? </a:t>
            </a:r>
            <a:r>
              <a:rPr lang="en-GB" sz="2800" b="1" dirty="0">
                <a:solidFill>
                  <a:srgbClr val="00FF00"/>
                </a:solidFill>
                <a:effectLst>
                  <a:outerShdw blurRad="38100" dist="38100" dir="2700000" algn="tl">
                    <a:srgbClr val="000000"/>
                  </a:outerShdw>
                </a:effectLst>
              </a:rPr>
              <a:t>If you can imagine the worst abominable pain there is,</a:t>
            </a:r>
            <a:r>
              <a:rPr lang="en-GB" sz="2800" b="1" dirty="0">
                <a:solidFill>
                  <a:srgbClr val="FF33CC"/>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then you know how debilitating it is -</a:t>
            </a:r>
            <a:endParaRPr lang="en-GB" sz="28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6642"/>
                                        </p:tgtEl>
                                        <p:attrNameLst>
                                          <p:attrName>style.visibility</p:attrName>
                                        </p:attrNameLst>
                                      </p:cBhvr>
                                      <p:to>
                                        <p:strVal val="visible"/>
                                      </p:to>
                                    </p:set>
                                    <p:animEffect transition="in" filter="circle(in)">
                                      <p:cBhvr>
                                        <p:cTn id="7" dur="2000"/>
                                        <p:tgtEl>
                                          <p:spTgt spid="4966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F4B7170-A121-4D16-9A56-F3D25093F455}" type="slidenum">
              <a:rPr lang="en-GB"/>
              <a:pPr>
                <a:defRPr/>
              </a:pPr>
              <a:t>2</a:t>
            </a:fld>
            <a:endParaRPr lang="en-GB"/>
          </a:p>
        </p:txBody>
      </p:sp>
      <p:sp>
        <p:nvSpPr>
          <p:cNvPr id="10242" name="Rectangle 2"/>
          <p:cNvSpPr>
            <a:spLocks noGrp="1" noChangeArrowheads="1"/>
          </p:cNvSpPr>
          <p:nvPr>
            <p:ph type="title"/>
          </p:nvPr>
        </p:nvSpPr>
        <p:spPr/>
        <p:txBody>
          <a:bodyPr/>
          <a:lstStyle/>
          <a:p>
            <a:pPr eaLnBrk="1" hangingPunct="1">
              <a:defRPr/>
            </a:pPr>
            <a:r>
              <a:rPr lang="en-GB" b="1" smtClean="0">
                <a:solidFill>
                  <a:srgbClr val="FF0000"/>
                </a:solidFill>
              </a:rPr>
              <a:t>The Story of Gog &amp; Magog</a:t>
            </a:r>
            <a:br>
              <a:rPr lang="en-GB" b="1" smtClean="0">
                <a:solidFill>
                  <a:srgbClr val="FF0000"/>
                </a:solidFill>
              </a:rPr>
            </a:br>
            <a:r>
              <a:rPr lang="en-GB" sz="2400" b="1" smtClean="0">
                <a:solidFill>
                  <a:srgbClr val="00FF00"/>
                </a:solidFill>
              </a:rPr>
              <a:t>Will be covered in a series of 10 parts</a:t>
            </a:r>
            <a:endParaRPr lang="en-GB" b="1" smtClean="0">
              <a:solidFill>
                <a:srgbClr val="00FF00"/>
              </a:solidFill>
            </a:endParaRPr>
          </a:p>
        </p:txBody>
      </p:sp>
      <p:sp>
        <p:nvSpPr>
          <p:cNvPr id="10243" name="Rectangle 3"/>
          <p:cNvSpPr>
            <a:spLocks noGrp="1" noChangeArrowheads="1"/>
          </p:cNvSpPr>
          <p:nvPr>
            <p:ph type="body" idx="1"/>
          </p:nvPr>
        </p:nvSpPr>
        <p:spPr/>
        <p:txBody>
          <a:bodyPr/>
          <a:lstStyle/>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Attila, The Rise of Islam and the Khazars</a:t>
            </a:r>
          </a:p>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Genghis  Khan, The Russians &amp; the 3 frogs of Revelation</a:t>
            </a:r>
          </a:p>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The Spanish Armada &amp; Inquisition + the English revolution</a:t>
            </a:r>
          </a:p>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The rise of the House of Rothschilds &amp; the Armenian Holocaust</a:t>
            </a:r>
          </a:p>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Satan Bound – The French &amp; American Revolutions</a:t>
            </a:r>
          </a:p>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WW1 &amp; WW2 </a:t>
            </a:r>
          </a:p>
          <a:p>
            <a:pPr marL="609600" indent="-609600" eaLnBrk="1" hangingPunct="1">
              <a:buFontTx/>
              <a:buAutoNum type="arabicPeriod"/>
              <a:defRPr/>
            </a:pPr>
            <a:r>
              <a:rPr lang="en-GB" sz="2800" b="1" smtClean="0">
                <a:solidFill>
                  <a:srgbClr val="FFFF00"/>
                </a:solidFill>
                <a:effectLst>
                  <a:outerShdw blurRad="38100" dist="38100" dir="2700000" algn="tl">
                    <a:srgbClr val="000000"/>
                  </a:outerShdw>
                </a:effectLst>
              </a:rPr>
              <a:t>WW3 – The secret War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diamond(in)">
                                      <p:cBhvr>
                                        <p:cTn id="7" dur="2000"/>
                                        <p:tgtEl>
                                          <p:spTgt spid="10243">
                                            <p:txEl>
                                              <p:pRg st="0" end="0"/>
                                            </p:txEl>
                                          </p:spTgt>
                                        </p:tgtEl>
                                      </p:cBhvr>
                                    </p:animEffect>
                                  </p:childTnLst>
                                </p:cTn>
                              </p:par>
                              <p:par>
                                <p:cTn id="8" presetID="8" presetClass="entr" presetSubtype="16" fill="hold" nodeType="withEffect">
                                  <p:stCondLst>
                                    <p:cond delay="0"/>
                                  </p:stCondLst>
                                  <p:childTnLst>
                                    <p:set>
                                      <p:cBhvr>
                                        <p:cTn id="9" dur="1" fill="hold">
                                          <p:stCondLst>
                                            <p:cond delay="0"/>
                                          </p:stCondLst>
                                        </p:cTn>
                                        <p:tgtEl>
                                          <p:spTgt spid="10243">
                                            <p:txEl>
                                              <p:pRg st="1" end="1"/>
                                            </p:txEl>
                                          </p:spTgt>
                                        </p:tgtEl>
                                        <p:attrNameLst>
                                          <p:attrName>style.visibility</p:attrName>
                                        </p:attrNameLst>
                                      </p:cBhvr>
                                      <p:to>
                                        <p:strVal val="visible"/>
                                      </p:to>
                                    </p:set>
                                    <p:animEffect transition="in" filter="diamond(in)">
                                      <p:cBhvr>
                                        <p:cTn id="10" dur="2000"/>
                                        <p:tgtEl>
                                          <p:spTgt spid="10243">
                                            <p:txEl>
                                              <p:pRg st="1" end="1"/>
                                            </p:txEl>
                                          </p:spTgt>
                                        </p:tgtEl>
                                      </p:cBhvr>
                                    </p:animEffect>
                                  </p:childTnLst>
                                </p:cTn>
                              </p:par>
                              <p:par>
                                <p:cTn id="11" presetID="8" presetClass="entr" presetSubtype="16" fill="hold" nodeType="withEffect">
                                  <p:stCondLst>
                                    <p:cond delay="0"/>
                                  </p:stCondLst>
                                  <p:childTnLst>
                                    <p:set>
                                      <p:cBhvr>
                                        <p:cTn id="12" dur="1" fill="hold">
                                          <p:stCondLst>
                                            <p:cond delay="0"/>
                                          </p:stCondLst>
                                        </p:cTn>
                                        <p:tgtEl>
                                          <p:spTgt spid="10243">
                                            <p:txEl>
                                              <p:pRg st="2" end="2"/>
                                            </p:txEl>
                                          </p:spTgt>
                                        </p:tgtEl>
                                        <p:attrNameLst>
                                          <p:attrName>style.visibility</p:attrName>
                                        </p:attrNameLst>
                                      </p:cBhvr>
                                      <p:to>
                                        <p:strVal val="visible"/>
                                      </p:to>
                                    </p:set>
                                    <p:animEffect transition="in" filter="diamond(in)">
                                      <p:cBhvr>
                                        <p:cTn id="13" dur="2000"/>
                                        <p:tgtEl>
                                          <p:spTgt spid="10243">
                                            <p:txEl>
                                              <p:pRg st="2" end="2"/>
                                            </p:txEl>
                                          </p:spTgt>
                                        </p:tgtEl>
                                      </p:cBhvr>
                                    </p:animEffect>
                                  </p:childTnLst>
                                </p:cTn>
                              </p:par>
                              <p:par>
                                <p:cTn id="14" presetID="8" presetClass="entr" presetSubtype="16" fill="hold" nodeType="withEffect">
                                  <p:stCondLst>
                                    <p:cond delay="0"/>
                                  </p:stCondLst>
                                  <p:childTnLst>
                                    <p:set>
                                      <p:cBhvr>
                                        <p:cTn id="15" dur="1" fill="hold">
                                          <p:stCondLst>
                                            <p:cond delay="0"/>
                                          </p:stCondLst>
                                        </p:cTn>
                                        <p:tgtEl>
                                          <p:spTgt spid="10243">
                                            <p:txEl>
                                              <p:pRg st="3" end="3"/>
                                            </p:txEl>
                                          </p:spTgt>
                                        </p:tgtEl>
                                        <p:attrNameLst>
                                          <p:attrName>style.visibility</p:attrName>
                                        </p:attrNameLst>
                                      </p:cBhvr>
                                      <p:to>
                                        <p:strVal val="visible"/>
                                      </p:to>
                                    </p:set>
                                    <p:animEffect transition="in" filter="diamond(in)">
                                      <p:cBhvr>
                                        <p:cTn id="16" dur="2000"/>
                                        <p:tgtEl>
                                          <p:spTgt spid="10243">
                                            <p:txEl>
                                              <p:pRg st="3" end="3"/>
                                            </p:txEl>
                                          </p:spTgt>
                                        </p:tgtEl>
                                      </p:cBhvr>
                                    </p:animEffect>
                                  </p:childTnLst>
                                </p:cTn>
                              </p:par>
                              <p:par>
                                <p:cTn id="17" presetID="8" presetClass="entr" presetSubtype="16" fill="hold" nodeType="withEffect">
                                  <p:stCondLst>
                                    <p:cond delay="0"/>
                                  </p:stCondLst>
                                  <p:childTnLst>
                                    <p:set>
                                      <p:cBhvr>
                                        <p:cTn id="18" dur="1" fill="hold">
                                          <p:stCondLst>
                                            <p:cond delay="0"/>
                                          </p:stCondLst>
                                        </p:cTn>
                                        <p:tgtEl>
                                          <p:spTgt spid="10243">
                                            <p:txEl>
                                              <p:pRg st="4" end="4"/>
                                            </p:txEl>
                                          </p:spTgt>
                                        </p:tgtEl>
                                        <p:attrNameLst>
                                          <p:attrName>style.visibility</p:attrName>
                                        </p:attrNameLst>
                                      </p:cBhvr>
                                      <p:to>
                                        <p:strVal val="visible"/>
                                      </p:to>
                                    </p:set>
                                    <p:animEffect transition="in" filter="diamond(in)">
                                      <p:cBhvr>
                                        <p:cTn id="19" dur="2000"/>
                                        <p:tgtEl>
                                          <p:spTgt spid="10243">
                                            <p:txEl>
                                              <p:pRg st="4" end="4"/>
                                            </p:txEl>
                                          </p:spTgt>
                                        </p:tgtEl>
                                      </p:cBhvr>
                                    </p:animEffect>
                                  </p:childTnLst>
                                </p:cTn>
                              </p:par>
                              <p:par>
                                <p:cTn id="20" presetID="8" presetClass="entr" presetSubtype="16" fill="hold" nodeType="withEffect">
                                  <p:stCondLst>
                                    <p:cond delay="0"/>
                                  </p:stCondLst>
                                  <p:childTnLst>
                                    <p:set>
                                      <p:cBhvr>
                                        <p:cTn id="21" dur="1" fill="hold">
                                          <p:stCondLst>
                                            <p:cond delay="0"/>
                                          </p:stCondLst>
                                        </p:cTn>
                                        <p:tgtEl>
                                          <p:spTgt spid="10243">
                                            <p:txEl>
                                              <p:pRg st="5" end="5"/>
                                            </p:txEl>
                                          </p:spTgt>
                                        </p:tgtEl>
                                        <p:attrNameLst>
                                          <p:attrName>style.visibility</p:attrName>
                                        </p:attrNameLst>
                                      </p:cBhvr>
                                      <p:to>
                                        <p:strVal val="visible"/>
                                      </p:to>
                                    </p:set>
                                    <p:animEffect transition="in" filter="diamond(in)">
                                      <p:cBhvr>
                                        <p:cTn id="22" dur="2000"/>
                                        <p:tgtEl>
                                          <p:spTgt spid="10243">
                                            <p:txEl>
                                              <p:pRg st="5" end="5"/>
                                            </p:txEl>
                                          </p:spTgt>
                                        </p:tgtEl>
                                      </p:cBhvr>
                                    </p:animEffect>
                                  </p:childTnLst>
                                </p:cTn>
                              </p:par>
                              <p:par>
                                <p:cTn id="23" presetID="8" presetClass="entr" presetSubtype="16" fill="hold" nodeType="withEffect">
                                  <p:stCondLst>
                                    <p:cond delay="0"/>
                                  </p:stCondLst>
                                  <p:childTnLst>
                                    <p:set>
                                      <p:cBhvr>
                                        <p:cTn id="24" dur="1" fill="hold">
                                          <p:stCondLst>
                                            <p:cond delay="0"/>
                                          </p:stCondLst>
                                        </p:cTn>
                                        <p:tgtEl>
                                          <p:spTgt spid="10243">
                                            <p:txEl>
                                              <p:pRg st="6" end="6"/>
                                            </p:txEl>
                                          </p:spTgt>
                                        </p:tgtEl>
                                        <p:attrNameLst>
                                          <p:attrName>style.visibility</p:attrName>
                                        </p:attrNameLst>
                                      </p:cBhvr>
                                      <p:to>
                                        <p:strVal val="visible"/>
                                      </p:to>
                                    </p:set>
                                    <p:animEffect transition="in" filter="diamond(in)">
                                      <p:cBhvr>
                                        <p:cTn id="25" dur="2000"/>
                                        <p:tgtEl>
                                          <p:spTgt spid="1024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584DA7FE-BB0F-4F32-871E-4748E45662AC}" type="slidenum">
              <a:rPr lang="en-GB"/>
              <a:pPr>
                <a:defRPr/>
              </a:pPr>
              <a:t>20</a:t>
            </a:fld>
            <a:endParaRPr lang="en-GB"/>
          </a:p>
        </p:txBody>
      </p:sp>
      <p:sp>
        <p:nvSpPr>
          <p:cNvPr id="201730" name="Rectangle 2"/>
          <p:cNvSpPr>
            <a:spLocks noGrp="1" noChangeArrowheads="1"/>
          </p:cNvSpPr>
          <p:nvPr>
            <p:ph type="title"/>
          </p:nvPr>
        </p:nvSpPr>
        <p:spPr/>
        <p:txBody>
          <a:bodyPr/>
          <a:lstStyle/>
          <a:p>
            <a:pPr eaLnBrk="1" hangingPunct="1">
              <a:defRPr/>
            </a:pPr>
            <a:r>
              <a:rPr lang="en-GB" sz="4000" b="1" dirty="0" smtClean="0">
                <a:solidFill>
                  <a:srgbClr val="FFFF00"/>
                </a:solidFill>
              </a:rPr>
              <a:t>Replaced</a:t>
            </a:r>
            <a:r>
              <a:rPr lang="en-GB" sz="4000" b="1" dirty="0" smtClean="0">
                <a:solidFill>
                  <a:srgbClr val="FF0000"/>
                </a:solidFill>
              </a:rPr>
              <a:t> By The War On Terrorism</a:t>
            </a:r>
          </a:p>
        </p:txBody>
      </p:sp>
      <p:pic>
        <p:nvPicPr>
          <p:cNvPr id="201733" name="Picture 5" descr="wtc-1"/>
          <p:cNvPicPr>
            <a:picLocks noGrp="1" noChangeAspect="1" noChangeArrowheads="1"/>
          </p:cNvPicPr>
          <p:nvPr>
            <p:ph idx="1"/>
          </p:nvPr>
        </p:nvPicPr>
        <p:blipFill>
          <a:blip r:embed="rId3" cstate="print"/>
          <a:srcRect/>
          <a:stretch>
            <a:fillRect/>
          </a:stretch>
        </p:blipFill>
        <p:spPr>
          <a:xfrm>
            <a:off x="323850" y="1557338"/>
            <a:ext cx="3905250" cy="4219575"/>
          </a:xfrm>
          <a:noFill/>
        </p:spPr>
      </p:pic>
      <p:sp>
        <p:nvSpPr>
          <p:cNvPr id="201735" name="Text Box 7"/>
          <p:cNvSpPr txBox="1">
            <a:spLocks noChangeArrowheads="1"/>
          </p:cNvSpPr>
          <p:nvPr/>
        </p:nvSpPr>
        <p:spPr bwMode="auto">
          <a:xfrm>
            <a:off x="4572000" y="1714500"/>
            <a:ext cx="4392613" cy="44005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 which under the guise of protecting us would </a:t>
            </a:r>
            <a:r>
              <a:rPr lang="en-GB" sz="2800" b="1" dirty="0">
                <a:solidFill>
                  <a:srgbClr val="FF33CC"/>
                </a:solidFill>
                <a:effectLst>
                  <a:outerShdw blurRad="38100" dist="38100" dir="2700000" algn="tl">
                    <a:srgbClr val="000000"/>
                  </a:outerShdw>
                </a:effectLst>
              </a:rPr>
              <a:t>bring in draconian security laws</a:t>
            </a:r>
            <a:r>
              <a:rPr lang="en-GB" sz="2800" b="1" dirty="0">
                <a:solidFill>
                  <a:srgbClr val="FF0000"/>
                </a:solidFill>
                <a:effectLst>
                  <a:outerShdw blurRad="38100" dist="38100" dir="2700000" algn="tl">
                    <a:srgbClr val="000000"/>
                  </a:outerShdw>
                </a:effectLst>
              </a:rPr>
              <a:t> and remove many liberties</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(for our good!), </a:t>
            </a:r>
            <a:r>
              <a:rPr lang="en-GB" sz="2800" b="1" dirty="0">
                <a:solidFill>
                  <a:srgbClr val="00FF00"/>
                </a:solidFill>
                <a:effectLst>
                  <a:outerShdw blurRad="38100" dist="38100" dir="2700000" algn="tl">
                    <a:srgbClr val="000000"/>
                  </a:outerShdw>
                </a:effectLst>
              </a:rPr>
              <a:t>particularly as the people were fooled into believing that is was the Moslems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1733"/>
                                        </p:tgtEl>
                                        <p:attrNameLst>
                                          <p:attrName>style.visibility</p:attrName>
                                        </p:attrNameLst>
                                      </p:cBhvr>
                                      <p:to>
                                        <p:strVal val="visible"/>
                                      </p:to>
                                    </p:set>
                                    <p:animEffect transition="in" filter="circle(in)">
                                      <p:cBhvr>
                                        <p:cTn id="7" dur="2000"/>
                                        <p:tgtEl>
                                          <p:spTgt spid="20173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01735"/>
                                        </p:tgtEl>
                                        <p:attrNameLst>
                                          <p:attrName>style.visibility</p:attrName>
                                        </p:attrNameLst>
                                      </p:cBhvr>
                                      <p:to>
                                        <p:strVal val="visible"/>
                                      </p:to>
                                    </p:set>
                                    <p:anim calcmode="discrete" valueType="clr">
                                      <p:cBhvr override="childStyle">
                                        <p:cTn id="12" dur="80"/>
                                        <p:tgtEl>
                                          <p:spTgt spid="20173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01735"/>
                                        </p:tgtEl>
                                        <p:attrNameLst>
                                          <p:attrName>fillcolor</p:attrName>
                                        </p:attrNameLst>
                                      </p:cBhvr>
                                      <p:tavLst>
                                        <p:tav tm="0">
                                          <p:val>
                                            <p:clrVal>
                                              <a:schemeClr val="accent2"/>
                                            </p:clrVal>
                                          </p:val>
                                        </p:tav>
                                        <p:tav tm="50000">
                                          <p:val>
                                            <p:clrVal>
                                              <a:schemeClr val="hlink"/>
                                            </p:clrVal>
                                          </p:val>
                                        </p:tav>
                                      </p:tavLst>
                                    </p:anim>
                                    <p:set>
                                      <p:cBhvr>
                                        <p:cTn id="14" dur="80"/>
                                        <p:tgtEl>
                                          <p:spTgt spid="2017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1735" grpId="0"/>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A9485617-D918-4C35-B79F-D8DDB2D8482F}" type="slidenum">
              <a:rPr lang="en-GB"/>
              <a:pPr>
                <a:defRPr/>
              </a:pPr>
              <a:t>200</a:t>
            </a:fld>
            <a:endParaRPr lang="en-GB" dirty="0"/>
          </a:p>
        </p:txBody>
      </p:sp>
      <p:sp>
        <p:nvSpPr>
          <p:cNvPr id="343046" name="Rectangle 6"/>
          <p:cNvSpPr>
            <a:spLocks noGrp="1" noChangeArrowheads="1"/>
          </p:cNvSpPr>
          <p:nvPr>
            <p:ph type="title"/>
          </p:nvPr>
        </p:nvSpPr>
        <p:spPr/>
        <p:txBody>
          <a:bodyPr/>
          <a:lstStyle/>
          <a:p>
            <a:pPr eaLnBrk="1" hangingPunct="1">
              <a:defRPr/>
            </a:pPr>
            <a:r>
              <a:rPr lang="en-GB" sz="4000" b="1" dirty="0" smtClean="0">
                <a:solidFill>
                  <a:srgbClr val="FF0000"/>
                </a:solidFill>
              </a:rPr>
              <a:t>ELF </a:t>
            </a:r>
            <a:r>
              <a:rPr lang="en-GB" sz="4000" b="1" dirty="0" smtClean="0">
                <a:solidFill>
                  <a:srgbClr val="FFFF00"/>
                </a:solidFill>
              </a:rPr>
              <a:t>– Electronic Low</a:t>
            </a:r>
            <a:r>
              <a:rPr lang="en-GB" sz="4000" b="1" dirty="0" smtClean="0">
                <a:solidFill>
                  <a:srgbClr val="FF0000"/>
                </a:solidFill>
              </a:rPr>
              <a:t> Frequency Waves</a:t>
            </a:r>
          </a:p>
        </p:txBody>
      </p:sp>
      <p:pic>
        <p:nvPicPr>
          <p:cNvPr id="343045" name="Picture 5" descr="[Antenna testing facility in Corbin, Virginia]"/>
          <p:cNvPicPr>
            <a:picLocks noGrp="1" noChangeAspect="1" noChangeArrowheads="1"/>
          </p:cNvPicPr>
          <p:nvPr>
            <p:ph idx="1"/>
          </p:nvPr>
        </p:nvPicPr>
        <p:blipFill>
          <a:blip r:embed="rId3" r:link="rId4" cstate="print">
            <a:lum bright="24000" contrast="30000"/>
          </a:blip>
          <a:srcRect/>
          <a:stretch>
            <a:fillRect/>
          </a:stretch>
        </p:blipFill>
        <p:spPr>
          <a:xfrm>
            <a:off x="395288" y="1773238"/>
            <a:ext cx="4176712" cy="2974975"/>
          </a:xfrm>
          <a:noFill/>
        </p:spPr>
      </p:pic>
      <p:sp>
        <p:nvSpPr>
          <p:cNvPr id="343048" name="Text Box 8"/>
          <p:cNvSpPr txBox="1">
            <a:spLocks noChangeArrowheads="1"/>
          </p:cNvSpPr>
          <p:nvPr/>
        </p:nvSpPr>
        <p:spPr bwMode="auto">
          <a:xfrm>
            <a:off x="179388" y="4797425"/>
            <a:ext cx="4608512" cy="1384300"/>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Caveat Lector from Nexus magazine Vol. 3, No. 3 April, May 1996</a:t>
            </a:r>
            <a:r>
              <a:rPr lang="en-GB" sz="2800" dirty="0"/>
              <a:t> </a:t>
            </a:r>
          </a:p>
        </p:txBody>
      </p:sp>
      <p:sp>
        <p:nvSpPr>
          <p:cNvPr id="343050" name="Text Box 10"/>
          <p:cNvSpPr txBox="1">
            <a:spLocks noChangeArrowheads="1"/>
          </p:cNvSpPr>
          <p:nvPr/>
        </p:nvSpPr>
        <p:spPr bwMode="auto">
          <a:xfrm>
            <a:off x="4929188" y="1857375"/>
            <a:ext cx="3998912" cy="430847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 you simply can't do anything, </a:t>
            </a:r>
            <a:r>
              <a:rPr lang="en-GB" sz="2800" b="1" dirty="0">
                <a:solidFill>
                  <a:srgbClr val="FFC000"/>
                </a:solidFill>
                <a:effectLst>
                  <a:outerShdw blurRad="38100" dist="38100" dir="2700000" algn="tl">
                    <a:srgbClr val="000000"/>
                  </a:outerShdw>
                </a:effectLst>
              </a:rPr>
              <a:t>but lie on the ground and pray for relief.</a:t>
            </a:r>
          </a:p>
          <a:p>
            <a:pPr>
              <a:spcBef>
                <a:spcPct val="50000"/>
              </a:spcBef>
              <a:defRPr/>
            </a:pPr>
            <a:r>
              <a:rPr lang="en-GB" sz="2800" b="1" dirty="0">
                <a:solidFill>
                  <a:srgbClr val="00FF00"/>
                </a:solidFill>
                <a:effectLst>
                  <a:outerShdw blurRad="38100" dist="38100" dir="2700000" algn="tl">
                    <a:srgbClr val="000000"/>
                  </a:outerShdw>
                </a:effectLst>
              </a:rPr>
              <a:t>These low frequency transmitters come in various guises as seen on the left</a:t>
            </a:r>
          </a:p>
          <a:p>
            <a:pPr>
              <a:spcBef>
                <a:spcPct val="50000"/>
              </a:spcBef>
              <a:defRPr/>
            </a:pPr>
            <a:endParaRPr lang="en-GB" sz="2400" b="1" dirty="0">
              <a:solidFill>
                <a:srgbClr val="FF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3045"/>
                                        </p:tgtEl>
                                        <p:attrNameLst>
                                          <p:attrName>style.visibility</p:attrName>
                                        </p:attrNameLst>
                                      </p:cBhvr>
                                      <p:to>
                                        <p:strVal val="visible"/>
                                      </p:to>
                                    </p:set>
                                    <p:animEffect transition="in" filter="circle(in)">
                                      <p:cBhvr>
                                        <p:cTn id="7" dur="2000"/>
                                        <p:tgtEl>
                                          <p:spTgt spid="34304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43048"/>
                                        </p:tgtEl>
                                        <p:attrNameLst>
                                          <p:attrName>style.visibility</p:attrName>
                                        </p:attrNameLst>
                                      </p:cBhvr>
                                      <p:to>
                                        <p:strVal val="visible"/>
                                      </p:to>
                                    </p:set>
                                    <p:anim calcmode="lin" valueType="num">
                                      <p:cBhvr additive="base">
                                        <p:cTn id="12" dur="500" fill="hold"/>
                                        <p:tgtEl>
                                          <p:spTgt spid="343048"/>
                                        </p:tgtEl>
                                        <p:attrNameLst>
                                          <p:attrName>ppt_x</p:attrName>
                                        </p:attrNameLst>
                                      </p:cBhvr>
                                      <p:tavLst>
                                        <p:tav tm="0">
                                          <p:val>
                                            <p:strVal val="#ppt_x"/>
                                          </p:val>
                                        </p:tav>
                                        <p:tav tm="100000">
                                          <p:val>
                                            <p:strVal val="#ppt_x"/>
                                          </p:val>
                                        </p:tav>
                                      </p:tavLst>
                                    </p:anim>
                                    <p:anim calcmode="lin" valueType="num">
                                      <p:cBhvr additive="base">
                                        <p:cTn id="13" dur="500" fill="hold"/>
                                        <p:tgtEl>
                                          <p:spTgt spid="34304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343050"/>
                                        </p:tgtEl>
                                        <p:attrNameLst>
                                          <p:attrName>style.visibility</p:attrName>
                                        </p:attrNameLst>
                                      </p:cBhvr>
                                      <p:to>
                                        <p:strVal val="visible"/>
                                      </p:to>
                                    </p:set>
                                    <p:anim calcmode="discrete" valueType="clr">
                                      <p:cBhvr override="childStyle">
                                        <p:cTn id="18" dur="80"/>
                                        <p:tgtEl>
                                          <p:spTgt spid="34305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343050"/>
                                        </p:tgtEl>
                                        <p:attrNameLst>
                                          <p:attrName>fillcolor</p:attrName>
                                        </p:attrNameLst>
                                      </p:cBhvr>
                                      <p:tavLst>
                                        <p:tav tm="0">
                                          <p:val>
                                            <p:clrVal>
                                              <a:schemeClr val="accent2"/>
                                            </p:clrVal>
                                          </p:val>
                                        </p:tav>
                                        <p:tav tm="50000">
                                          <p:val>
                                            <p:clrVal>
                                              <a:schemeClr val="hlink"/>
                                            </p:clrVal>
                                          </p:val>
                                        </p:tav>
                                      </p:tavLst>
                                    </p:anim>
                                    <p:set>
                                      <p:cBhvr>
                                        <p:cTn id="20" dur="80"/>
                                        <p:tgtEl>
                                          <p:spTgt spid="34305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3048" grpId="0"/>
      <p:bldP spid="343050"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C5BC38F6-FB75-445B-84DF-13C71B150021}" type="slidenum">
              <a:rPr lang="en-GB"/>
              <a:pPr>
                <a:defRPr/>
              </a:pPr>
              <a:t>201</a:t>
            </a:fld>
            <a:endParaRPr lang="en-GB"/>
          </a:p>
        </p:txBody>
      </p:sp>
      <p:sp>
        <p:nvSpPr>
          <p:cNvPr id="104450" name="Rectangle 2"/>
          <p:cNvSpPr>
            <a:spLocks noGrp="1" noChangeArrowheads="1"/>
          </p:cNvSpPr>
          <p:nvPr>
            <p:ph type="title"/>
          </p:nvPr>
        </p:nvSpPr>
        <p:spPr>
          <a:xfrm>
            <a:off x="395288" y="476250"/>
            <a:ext cx="8229600" cy="1143000"/>
          </a:xfrm>
        </p:spPr>
        <p:txBody>
          <a:bodyPr/>
          <a:lstStyle/>
          <a:p>
            <a:pPr eaLnBrk="1" hangingPunct="1">
              <a:defRPr/>
            </a:pPr>
            <a:r>
              <a:rPr lang="en-GB" b="1" smtClean="0">
                <a:solidFill>
                  <a:srgbClr val="FF0000"/>
                </a:solidFill>
              </a:rPr>
              <a:t>ECHELON </a:t>
            </a:r>
            <a:r>
              <a:rPr lang="en-GB" b="1" smtClean="0">
                <a:solidFill>
                  <a:srgbClr val="FFFF00"/>
                </a:solidFill>
              </a:rPr>
              <a:t>intercept station</a:t>
            </a:r>
            <a:r>
              <a:rPr lang="en-GB" b="1" smtClean="0">
                <a:solidFill>
                  <a:srgbClr val="FF0000"/>
                </a:solidFill>
              </a:rPr>
              <a:t> at Menwith Hill, Yorkshire</a:t>
            </a:r>
            <a:r>
              <a:rPr lang="en-GB" b="1" smtClean="0"/>
              <a:t>.</a:t>
            </a:r>
            <a:br>
              <a:rPr lang="en-GB" b="1" smtClean="0"/>
            </a:br>
            <a:endParaRPr lang="en-GB" b="1" smtClean="0"/>
          </a:p>
        </p:txBody>
      </p:sp>
      <p:pic>
        <p:nvPicPr>
          <p:cNvPr id="104451" name="Picture 3" descr="[Menwith ECHELON station]"/>
          <p:cNvPicPr>
            <a:picLocks noGrp="1" noChangeAspect="1" noChangeArrowheads="1"/>
          </p:cNvPicPr>
          <p:nvPr>
            <p:ph idx="1"/>
          </p:nvPr>
        </p:nvPicPr>
        <p:blipFill>
          <a:blip r:embed="rId3" cstate="print"/>
          <a:srcRect/>
          <a:stretch>
            <a:fillRect/>
          </a:stretch>
        </p:blipFill>
        <p:spPr>
          <a:xfrm>
            <a:off x="1357313" y="2071688"/>
            <a:ext cx="6407150" cy="3654425"/>
          </a:xfrm>
          <a:noFill/>
        </p:spPr>
      </p:pic>
      <p:sp>
        <p:nvSpPr>
          <p:cNvPr id="104452" name="Text Box 4"/>
          <p:cNvSpPr txBox="1">
            <a:spLocks noChangeArrowheads="1"/>
          </p:cNvSpPr>
          <p:nvPr/>
        </p:nvSpPr>
        <p:spPr bwMode="auto">
          <a:xfrm>
            <a:off x="0"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b="1" dirty="0">
                <a:solidFill>
                  <a:srgbClr val="00FF00"/>
                </a:solidFill>
                <a:effectLst>
                  <a:outerShdw blurRad="38100" dist="38100" dir="2700000" algn="tl">
                    <a:srgbClr val="000000"/>
                  </a:outerShdw>
                </a:effectLst>
              </a:rPr>
              <a:t>Designed to Automatically screen the world’s Phone, Fax, E-mail and Wireless Traffic</a:t>
            </a:r>
          </a:p>
        </p:txBody>
      </p:sp>
      <p:sp>
        <p:nvSpPr>
          <p:cNvPr id="104453" name="Text Box 5"/>
          <p:cNvSpPr txBox="1">
            <a:spLocks noChangeArrowheads="1"/>
          </p:cNvSpPr>
          <p:nvPr/>
        </p:nvSpPr>
        <p:spPr bwMode="auto">
          <a:xfrm>
            <a:off x="1476375" y="1484313"/>
            <a:ext cx="6048375" cy="519112"/>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Big Brother is watching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4453"/>
                                        </p:tgtEl>
                                        <p:attrNameLst>
                                          <p:attrName>style.visibility</p:attrName>
                                        </p:attrNameLst>
                                      </p:cBhvr>
                                      <p:to>
                                        <p:strVal val="visible"/>
                                      </p:to>
                                    </p:set>
                                    <p:anim calcmode="lin" valueType="num">
                                      <p:cBhvr additive="base">
                                        <p:cTn id="7" dur="500" fill="hold"/>
                                        <p:tgtEl>
                                          <p:spTgt spid="104453"/>
                                        </p:tgtEl>
                                        <p:attrNameLst>
                                          <p:attrName>ppt_x</p:attrName>
                                        </p:attrNameLst>
                                      </p:cBhvr>
                                      <p:tavLst>
                                        <p:tav tm="0">
                                          <p:val>
                                            <p:strVal val="#ppt_x"/>
                                          </p:val>
                                        </p:tav>
                                        <p:tav tm="100000">
                                          <p:val>
                                            <p:strVal val="#ppt_x"/>
                                          </p:val>
                                        </p:tav>
                                      </p:tavLst>
                                    </p:anim>
                                    <p:anim calcmode="lin" valueType="num">
                                      <p:cBhvr additive="base">
                                        <p:cTn id="8" dur="500" fill="hold"/>
                                        <p:tgtEl>
                                          <p:spTgt spid="1044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04451"/>
                                        </p:tgtEl>
                                        <p:attrNameLst>
                                          <p:attrName>style.visibility</p:attrName>
                                        </p:attrNameLst>
                                      </p:cBhvr>
                                      <p:to>
                                        <p:strVal val="visible"/>
                                      </p:to>
                                    </p:set>
                                    <p:animEffect transition="in" filter="circle(in)">
                                      <p:cBhvr>
                                        <p:cTn id="13" dur="2000"/>
                                        <p:tgtEl>
                                          <p:spTgt spid="104451"/>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104452"/>
                                        </p:tgtEl>
                                        <p:attrNameLst>
                                          <p:attrName>style.visibility</p:attrName>
                                        </p:attrNameLst>
                                      </p:cBhvr>
                                      <p:to>
                                        <p:strVal val="visible"/>
                                      </p:to>
                                    </p:set>
                                    <p:anim calcmode="lin" valueType="num">
                                      <p:cBhvr additive="base">
                                        <p:cTn id="18" dur="500" fill="hold"/>
                                        <p:tgtEl>
                                          <p:spTgt spid="104452"/>
                                        </p:tgtEl>
                                        <p:attrNameLst>
                                          <p:attrName>ppt_x</p:attrName>
                                        </p:attrNameLst>
                                      </p:cBhvr>
                                      <p:tavLst>
                                        <p:tav tm="0">
                                          <p:val>
                                            <p:strVal val="#ppt_x"/>
                                          </p:val>
                                        </p:tav>
                                        <p:tav tm="100000">
                                          <p:val>
                                            <p:strVal val="#ppt_x"/>
                                          </p:val>
                                        </p:tav>
                                      </p:tavLst>
                                    </p:anim>
                                    <p:anim calcmode="lin" valueType="num">
                                      <p:cBhvr additive="base">
                                        <p:cTn id="19" dur="500" fill="hold"/>
                                        <p:tgtEl>
                                          <p:spTgt spid="1044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3" grpId="0"/>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5C104D59-DE08-4651-BD56-26C364C68E05}" type="slidenum">
              <a:rPr lang="en-GB"/>
              <a:pPr>
                <a:defRPr/>
              </a:pPr>
              <a:t>202</a:t>
            </a:fld>
            <a:endParaRPr lang="en-GB"/>
          </a:p>
        </p:txBody>
      </p:sp>
      <p:sp>
        <p:nvSpPr>
          <p:cNvPr id="244742" name="Rectangle 6"/>
          <p:cNvSpPr>
            <a:spLocks noGrp="1" noChangeArrowheads="1"/>
          </p:cNvSpPr>
          <p:nvPr>
            <p:ph type="title"/>
          </p:nvPr>
        </p:nvSpPr>
        <p:spPr/>
        <p:txBody>
          <a:bodyPr/>
          <a:lstStyle/>
          <a:p>
            <a:pPr eaLnBrk="1" hangingPunct="1">
              <a:defRPr/>
            </a:pPr>
            <a:r>
              <a:rPr lang="en-GB" b="1" dirty="0" smtClean="0">
                <a:solidFill>
                  <a:srgbClr val="FF0000"/>
                </a:solidFill>
              </a:rPr>
              <a:t>Gog’s </a:t>
            </a:r>
            <a:r>
              <a:rPr lang="en-GB" b="1" dirty="0" smtClean="0">
                <a:solidFill>
                  <a:srgbClr val="FFFF00"/>
                </a:solidFill>
              </a:rPr>
              <a:t>Speed </a:t>
            </a:r>
            <a:r>
              <a:rPr lang="en-GB" b="1" dirty="0" smtClean="0">
                <a:solidFill>
                  <a:srgbClr val="FF0000"/>
                </a:solidFill>
              </a:rPr>
              <a:t>Cameras</a:t>
            </a:r>
          </a:p>
        </p:txBody>
      </p:sp>
      <p:pic>
        <p:nvPicPr>
          <p:cNvPr id="244741" name="Picture 5" descr="180px-Gatso_Camera"/>
          <p:cNvPicPr>
            <a:picLocks noGrp="1" noChangeAspect="1" noChangeArrowheads="1"/>
          </p:cNvPicPr>
          <p:nvPr>
            <p:ph idx="1"/>
          </p:nvPr>
        </p:nvPicPr>
        <p:blipFill>
          <a:blip r:embed="rId3" cstate="print"/>
          <a:srcRect/>
          <a:stretch>
            <a:fillRect/>
          </a:stretch>
        </p:blipFill>
        <p:spPr>
          <a:xfrm>
            <a:off x="539750" y="1700213"/>
            <a:ext cx="2614613" cy="3382962"/>
          </a:xfrm>
          <a:noFill/>
        </p:spPr>
      </p:pic>
      <p:sp>
        <p:nvSpPr>
          <p:cNvPr id="244744" name="Text Box 8"/>
          <p:cNvSpPr txBox="1">
            <a:spLocks noChangeArrowheads="1"/>
          </p:cNvSpPr>
          <p:nvPr/>
        </p:nvSpPr>
        <p:spPr bwMode="auto">
          <a:xfrm>
            <a:off x="3714750" y="1628775"/>
            <a:ext cx="5429250" cy="3970338"/>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Gog’s speed cameras are a symptom of the  gradually tightening screw in respect of fines applied to the plethora of regulations </a:t>
            </a:r>
            <a:r>
              <a:rPr lang="en-GB" sz="2800" b="1" dirty="0">
                <a:solidFill>
                  <a:srgbClr val="FFC000"/>
                </a:solidFill>
                <a:effectLst>
                  <a:outerShdw blurRad="38100" dist="38100" dir="2700000" algn="tl">
                    <a:srgbClr val="000000"/>
                  </a:outerShdw>
                </a:effectLst>
              </a:rPr>
              <a:t>– like the thumbscrew the pressure is at first light and then </a:t>
            </a:r>
            <a:r>
              <a:rPr lang="en-GB" sz="2800" b="1" dirty="0">
                <a:solidFill>
                  <a:srgbClr val="00FF00"/>
                </a:solidFill>
                <a:effectLst>
                  <a:outerShdw blurRad="38100" dist="38100" dir="2700000" algn="tl">
                    <a:srgbClr val="000000"/>
                  </a:outerShdw>
                </a:effectLst>
              </a:rPr>
              <a:t>excruciatingly painful as it is turned further. </a:t>
            </a:r>
          </a:p>
        </p:txBody>
      </p:sp>
      <p:sp>
        <p:nvSpPr>
          <p:cNvPr id="244745" name="Text Box 9"/>
          <p:cNvSpPr txBox="1">
            <a:spLocks noChangeArrowheads="1"/>
          </p:cNvSpPr>
          <p:nvPr/>
        </p:nvSpPr>
        <p:spPr bwMode="auto">
          <a:xfrm>
            <a:off x="395288" y="5118100"/>
            <a:ext cx="2879725" cy="173990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A typical speed camera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4741"/>
                                        </p:tgtEl>
                                        <p:attrNameLst>
                                          <p:attrName>style.visibility</p:attrName>
                                        </p:attrNameLst>
                                      </p:cBhvr>
                                      <p:to>
                                        <p:strVal val="visible"/>
                                      </p:to>
                                    </p:set>
                                    <p:animEffect transition="in" filter="circle(in)">
                                      <p:cBhvr>
                                        <p:cTn id="7" dur="2000"/>
                                        <p:tgtEl>
                                          <p:spTgt spid="24474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44745"/>
                                        </p:tgtEl>
                                        <p:attrNameLst>
                                          <p:attrName>style.visibility</p:attrName>
                                        </p:attrNameLst>
                                      </p:cBhvr>
                                      <p:to>
                                        <p:strVal val="visible"/>
                                      </p:to>
                                    </p:set>
                                    <p:anim calcmode="lin" valueType="num">
                                      <p:cBhvr additive="base">
                                        <p:cTn id="12" dur="500" fill="hold"/>
                                        <p:tgtEl>
                                          <p:spTgt spid="244745"/>
                                        </p:tgtEl>
                                        <p:attrNameLst>
                                          <p:attrName>ppt_x</p:attrName>
                                        </p:attrNameLst>
                                      </p:cBhvr>
                                      <p:tavLst>
                                        <p:tav tm="0">
                                          <p:val>
                                            <p:strVal val="#ppt_x"/>
                                          </p:val>
                                        </p:tav>
                                        <p:tav tm="100000">
                                          <p:val>
                                            <p:strVal val="#ppt_x"/>
                                          </p:val>
                                        </p:tav>
                                      </p:tavLst>
                                    </p:anim>
                                    <p:anim calcmode="lin" valueType="num">
                                      <p:cBhvr additive="base">
                                        <p:cTn id="13" dur="500" fill="hold"/>
                                        <p:tgtEl>
                                          <p:spTgt spid="24474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44744"/>
                                        </p:tgtEl>
                                        <p:attrNameLst>
                                          <p:attrName>style.visibility</p:attrName>
                                        </p:attrNameLst>
                                      </p:cBhvr>
                                      <p:to>
                                        <p:strVal val="visible"/>
                                      </p:to>
                                    </p:set>
                                    <p:anim calcmode="discrete" valueType="clr">
                                      <p:cBhvr override="childStyle">
                                        <p:cTn id="18" dur="80"/>
                                        <p:tgtEl>
                                          <p:spTgt spid="24474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44744"/>
                                        </p:tgtEl>
                                        <p:attrNameLst>
                                          <p:attrName>fillcolor</p:attrName>
                                        </p:attrNameLst>
                                      </p:cBhvr>
                                      <p:tavLst>
                                        <p:tav tm="0">
                                          <p:val>
                                            <p:clrVal>
                                              <a:schemeClr val="accent2"/>
                                            </p:clrVal>
                                          </p:val>
                                        </p:tav>
                                        <p:tav tm="50000">
                                          <p:val>
                                            <p:clrVal>
                                              <a:schemeClr val="hlink"/>
                                            </p:clrVal>
                                          </p:val>
                                        </p:tav>
                                      </p:tavLst>
                                    </p:anim>
                                    <p:set>
                                      <p:cBhvr>
                                        <p:cTn id="20" dur="80"/>
                                        <p:tgtEl>
                                          <p:spTgt spid="2447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4744" grpId="0"/>
      <p:bldP spid="244745" grpId="0"/>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Gog’s </a:t>
            </a:r>
            <a:r>
              <a:rPr lang="en-GB" b="1" dirty="0" smtClean="0">
                <a:solidFill>
                  <a:srgbClr val="FFFF00"/>
                </a:solidFill>
              </a:rPr>
              <a:t>Speed </a:t>
            </a:r>
            <a:r>
              <a:rPr lang="en-GB" b="1" dirty="0" smtClean="0">
                <a:solidFill>
                  <a:srgbClr val="FF0000"/>
                </a:solidFill>
              </a:rPr>
              <a:t>Cameras</a:t>
            </a:r>
            <a:endParaRPr lang="en-GB" dirty="0"/>
          </a:p>
        </p:txBody>
      </p:sp>
      <p:sp>
        <p:nvSpPr>
          <p:cNvPr id="4" name="Slide Number Placeholder 3"/>
          <p:cNvSpPr>
            <a:spLocks noGrp="1"/>
          </p:cNvSpPr>
          <p:nvPr>
            <p:ph type="sldNum" sz="quarter" idx="12"/>
          </p:nvPr>
        </p:nvSpPr>
        <p:spPr/>
        <p:txBody>
          <a:bodyPr/>
          <a:lstStyle/>
          <a:p>
            <a:pPr>
              <a:defRPr/>
            </a:pPr>
            <a:fld id="{D327EBF0-3E11-413D-B925-35A7462AE103}" type="slidenum">
              <a:rPr lang="en-GB" smtClean="0"/>
              <a:pPr>
                <a:defRPr/>
              </a:pPr>
              <a:t>203</a:t>
            </a:fld>
            <a:endParaRPr lang="en-GB"/>
          </a:p>
        </p:txBody>
      </p:sp>
      <p:sp>
        <p:nvSpPr>
          <p:cNvPr id="6" name="TextBox 5"/>
          <p:cNvSpPr txBox="1"/>
          <p:nvPr/>
        </p:nvSpPr>
        <p:spPr>
          <a:xfrm>
            <a:off x="5072063" y="1714500"/>
            <a:ext cx="3786187" cy="4894263"/>
          </a:xfrm>
          <a:prstGeom prst="rect">
            <a:avLst/>
          </a:prstGeom>
          <a:noFill/>
        </p:spPr>
        <p:txBody>
          <a:bodyPr>
            <a:spAutoFit/>
          </a:bodyPr>
          <a:lstStyle/>
          <a:p>
            <a:pPr>
              <a:spcBef>
                <a:spcPct val="50000"/>
              </a:spcBef>
              <a:defRPr/>
            </a:pPr>
            <a:r>
              <a:rPr lang="en-GB" sz="2800" b="1" dirty="0">
                <a:solidFill>
                  <a:schemeClr val="hlink"/>
                </a:solidFill>
                <a:effectLst>
                  <a:outerShdw blurRad="38100" dist="38100" dir="2700000" algn="tl">
                    <a:srgbClr val="000000"/>
                  </a:outerShdw>
                </a:effectLst>
              </a:rPr>
              <a:t>Furthermore it is all part of doing away with our court procedures</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and substituting arbitrary justice instead!</a:t>
            </a:r>
          </a:p>
          <a:p>
            <a:pPr>
              <a:spcBef>
                <a:spcPct val="50000"/>
              </a:spcBef>
              <a:defRPr/>
            </a:pPr>
            <a:r>
              <a:rPr lang="en-GB" sz="2800" b="1" dirty="0">
                <a:solidFill>
                  <a:srgbClr val="00FF00"/>
                </a:solidFill>
                <a:effectLst>
                  <a:outerShdw blurRad="38100" dist="38100" dir="2700000" algn="tl">
                    <a:srgbClr val="000000"/>
                  </a:outerShdw>
                </a:effectLst>
              </a:rPr>
              <a:t>This indicates we are well on the way to a totalitarian government.</a:t>
            </a:r>
          </a:p>
          <a:p>
            <a:pPr>
              <a:defRPr/>
            </a:pPr>
            <a:endParaRPr lang="en-GB" dirty="0"/>
          </a:p>
        </p:txBody>
      </p:sp>
      <p:pic>
        <p:nvPicPr>
          <p:cNvPr id="499714" name="Picture 2" descr="http://4.bp.blogspot.com/_SY3JclhK4R8/SowFK302QGI/AAAAAAAAAdg/0kj8AdYsttM/s400/magistrates_court.jpg"/>
          <p:cNvPicPr>
            <a:picLocks noChangeAspect="1" noChangeArrowheads="1"/>
          </p:cNvPicPr>
          <p:nvPr/>
        </p:nvPicPr>
        <p:blipFill>
          <a:blip r:embed="rId3" cstate="print"/>
          <a:srcRect/>
          <a:stretch>
            <a:fillRect/>
          </a:stretch>
        </p:blipFill>
        <p:spPr bwMode="auto">
          <a:xfrm>
            <a:off x="357188" y="2071688"/>
            <a:ext cx="4506912" cy="33575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99714"/>
                                        </p:tgtEl>
                                        <p:attrNameLst>
                                          <p:attrName>style.visibility</p:attrName>
                                        </p:attrNameLst>
                                      </p:cBhvr>
                                      <p:to>
                                        <p:strVal val="visible"/>
                                      </p:to>
                                    </p:set>
                                    <p:animEffect transition="in" filter="circle(in)">
                                      <p:cBhvr>
                                        <p:cTn id="7" dur="2000"/>
                                        <p:tgtEl>
                                          <p:spTgt spid="49971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DE2D48F9-61DE-4F8D-B45B-CB47E42BE435}" type="slidenum">
              <a:rPr lang="en-GB"/>
              <a:pPr>
                <a:defRPr/>
              </a:pPr>
              <a:t>204</a:t>
            </a:fld>
            <a:endParaRPr lang="en-GB"/>
          </a:p>
        </p:txBody>
      </p:sp>
      <p:sp>
        <p:nvSpPr>
          <p:cNvPr id="106498" name="Rectangle 2"/>
          <p:cNvSpPr>
            <a:spLocks noGrp="1" noChangeArrowheads="1"/>
          </p:cNvSpPr>
          <p:nvPr>
            <p:ph type="title"/>
          </p:nvPr>
        </p:nvSpPr>
        <p:spPr/>
        <p:txBody>
          <a:bodyPr/>
          <a:lstStyle/>
          <a:p>
            <a:pPr eaLnBrk="1" hangingPunct="1">
              <a:defRPr/>
            </a:pPr>
            <a:r>
              <a:rPr lang="en-GB" b="1" smtClean="0">
                <a:solidFill>
                  <a:srgbClr val="FF0000"/>
                </a:solidFill>
              </a:rPr>
              <a:t>Gog </a:t>
            </a:r>
            <a:r>
              <a:rPr lang="en-GB" b="1" smtClean="0">
                <a:solidFill>
                  <a:srgbClr val="FFFF00"/>
                </a:solidFill>
              </a:rPr>
              <a:t>Actively Promotes</a:t>
            </a:r>
            <a:r>
              <a:rPr lang="en-GB" b="1" smtClean="0">
                <a:solidFill>
                  <a:srgbClr val="FF0000"/>
                </a:solidFill>
              </a:rPr>
              <a:t> Race Mixing</a:t>
            </a:r>
          </a:p>
        </p:txBody>
      </p:sp>
      <p:pic>
        <p:nvPicPr>
          <p:cNvPr id="106499" name="Picture 3" descr="gcohen"/>
          <p:cNvPicPr>
            <a:picLocks noGrp="1" noChangeAspect="1" noChangeArrowheads="1"/>
          </p:cNvPicPr>
          <p:nvPr>
            <p:ph idx="1"/>
          </p:nvPr>
        </p:nvPicPr>
        <p:blipFill>
          <a:blip r:embed="rId3" cstate="print"/>
          <a:srcRect/>
          <a:stretch>
            <a:fillRect/>
          </a:stretch>
        </p:blipFill>
        <p:spPr>
          <a:xfrm>
            <a:off x="785813" y="1571625"/>
            <a:ext cx="7523162" cy="3694113"/>
          </a:xfrm>
          <a:noFill/>
        </p:spPr>
      </p:pic>
      <p:sp>
        <p:nvSpPr>
          <p:cNvPr id="106500" name="Text Box 4"/>
          <p:cNvSpPr txBox="1">
            <a:spLocks noChangeArrowheads="1"/>
          </p:cNvSpPr>
          <p:nvPr/>
        </p:nvSpPr>
        <p:spPr bwMode="auto">
          <a:xfrm>
            <a:off x="1" y="5357826"/>
            <a:ext cx="9143999"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eaLnBrk="0" hangingPunct="0">
              <a:spcBef>
                <a:spcPct val="50000"/>
              </a:spcBef>
              <a:defRPr/>
            </a:pPr>
            <a:r>
              <a:rPr lang="en-GB" sz="2800" b="1" dirty="0">
                <a:solidFill>
                  <a:srgbClr val="FF0000"/>
                </a:solidFill>
                <a:latin typeface="+mj-lt"/>
                <a:cs typeface="Times New Roman" pitchFamily="18" charset="0"/>
              </a:rPr>
              <a:t>Gerry Cohen,</a:t>
            </a:r>
            <a:r>
              <a:rPr lang="en-GB" sz="2800" b="1" dirty="0">
                <a:solidFill>
                  <a:srgbClr val="00FF00"/>
                </a:solidFill>
                <a:latin typeface="+mj-lt"/>
                <a:cs typeface="Times New Roman" pitchFamily="18" charset="0"/>
              </a:rPr>
              <a:t> </a:t>
            </a:r>
            <a:r>
              <a:rPr lang="en-GB" sz="2800" b="1" dirty="0">
                <a:solidFill>
                  <a:srgbClr val="FF0000"/>
                </a:solidFill>
                <a:latin typeface="+mj-lt"/>
                <a:cs typeface="Times New Roman" pitchFamily="18" charset="0"/>
              </a:rPr>
              <a:t>London District Organiser of the Communist Party,</a:t>
            </a:r>
            <a:r>
              <a:rPr lang="en-GB" sz="2800" b="1" dirty="0">
                <a:solidFill>
                  <a:srgbClr val="00FF00"/>
                </a:solidFill>
                <a:latin typeface="+mj-lt"/>
                <a:cs typeface="Times New Roman" pitchFamily="18" charset="0"/>
              </a:rPr>
              <a:t> leading an "anti-racialist" march in Hackney, North London, </a:t>
            </a:r>
            <a:r>
              <a:rPr lang="en-GB" sz="2800" b="1" dirty="0">
                <a:solidFill>
                  <a:srgbClr val="00FFFF"/>
                </a:solidFill>
                <a:latin typeface="+mj-lt"/>
                <a:cs typeface="Times New Roman" pitchFamily="18" charset="0"/>
              </a:rPr>
              <a:t>circa 1976. Locals pelted the march with eggs and vegetables.</a:t>
            </a:r>
            <a:r>
              <a:rPr lang="en-GB" sz="2800" dirty="0">
                <a:solidFill>
                  <a:srgbClr val="00FFFF"/>
                </a:solidFill>
                <a:latin typeface="+mj-lt"/>
              </a:rPr>
              <a:t> </a:t>
            </a:r>
          </a:p>
        </p:txBody>
      </p:sp>
      <p:sp>
        <p:nvSpPr>
          <p:cNvPr id="106501" name="AutoShape 5"/>
          <p:cNvSpPr>
            <a:spLocks noChangeArrowheads="1"/>
          </p:cNvSpPr>
          <p:nvPr/>
        </p:nvSpPr>
        <p:spPr bwMode="auto">
          <a:xfrm>
            <a:off x="6588125" y="3573463"/>
            <a:ext cx="1008063" cy="431800"/>
          </a:xfrm>
          <a:prstGeom prst="leftArrow">
            <a:avLst>
              <a:gd name="adj1" fmla="val 50000"/>
              <a:gd name="adj2" fmla="val 58364"/>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6499"/>
                                        </p:tgtEl>
                                        <p:attrNameLst>
                                          <p:attrName>style.visibility</p:attrName>
                                        </p:attrNameLst>
                                      </p:cBhvr>
                                      <p:to>
                                        <p:strVal val="visible"/>
                                      </p:to>
                                    </p:set>
                                    <p:animEffect transition="in" filter="circle(in)">
                                      <p:cBhvr>
                                        <p:cTn id="7" dur="2000"/>
                                        <p:tgtEl>
                                          <p:spTgt spid="106499"/>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106500"/>
                                        </p:tgtEl>
                                        <p:attrNameLst>
                                          <p:attrName>style.visibility</p:attrName>
                                        </p:attrNameLst>
                                      </p:cBhvr>
                                      <p:to>
                                        <p:strVal val="visible"/>
                                      </p:to>
                                    </p:set>
                                    <p:animEffect transition="in" filter="diamond(in)">
                                      <p:cBhvr>
                                        <p:cTn id="12" dur="2000"/>
                                        <p:tgtEl>
                                          <p:spTgt spid="10650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2" fill="hold" grpId="0" nodeType="clickEffect">
                                  <p:stCondLst>
                                    <p:cond delay="0"/>
                                  </p:stCondLst>
                                  <p:childTnLst>
                                    <p:set>
                                      <p:cBhvr>
                                        <p:cTn id="16" dur="1" fill="hold">
                                          <p:stCondLst>
                                            <p:cond delay="0"/>
                                          </p:stCondLst>
                                        </p:cTn>
                                        <p:tgtEl>
                                          <p:spTgt spid="106501"/>
                                        </p:tgtEl>
                                        <p:attrNameLst>
                                          <p:attrName>style.visibility</p:attrName>
                                        </p:attrNameLst>
                                      </p:cBhvr>
                                      <p:to>
                                        <p:strVal val="visible"/>
                                      </p:to>
                                    </p:set>
                                    <p:anim calcmode="lin" valueType="num">
                                      <p:cBhvr additive="base">
                                        <p:cTn id="17" dur="500" fill="hold"/>
                                        <p:tgtEl>
                                          <p:spTgt spid="106501"/>
                                        </p:tgtEl>
                                        <p:attrNameLst>
                                          <p:attrName>ppt_x</p:attrName>
                                        </p:attrNameLst>
                                      </p:cBhvr>
                                      <p:tavLst>
                                        <p:tav tm="0">
                                          <p:val>
                                            <p:strVal val="1+#ppt_w/2"/>
                                          </p:val>
                                        </p:tav>
                                        <p:tav tm="100000">
                                          <p:val>
                                            <p:strVal val="#ppt_x"/>
                                          </p:val>
                                        </p:tav>
                                      </p:tavLst>
                                    </p:anim>
                                    <p:anim calcmode="lin" valueType="num">
                                      <p:cBhvr additive="base">
                                        <p:cTn id="18" dur="500" fill="hold"/>
                                        <p:tgtEl>
                                          <p:spTgt spid="1065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501" grpId="0" animBg="1"/>
    </p:bld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9CAA0EB8-4F00-452A-9FCF-1FC6F2C7B5C5}" type="slidenum">
              <a:rPr lang="en-GB"/>
              <a:pPr>
                <a:defRPr/>
              </a:pPr>
              <a:t>205</a:t>
            </a:fld>
            <a:endParaRPr lang="en-GB"/>
          </a:p>
        </p:txBody>
      </p:sp>
      <p:sp>
        <p:nvSpPr>
          <p:cNvPr id="114690" name="Rectangle 2"/>
          <p:cNvSpPr>
            <a:spLocks noGrp="1" noChangeArrowheads="1"/>
          </p:cNvSpPr>
          <p:nvPr>
            <p:ph type="title"/>
          </p:nvPr>
        </p:nvSpPr>
        <p:spPr/>
        <p:txBody>
          <a:bodyPr/>
          <a:lstStyle/>
          <a:p>
            <a:pPr eaLnBrk="1" hangingPunct="1">
              <a:defRPr/>
            </a:pPr>
            <a:r>
              <a:rPr lang="en-GB" b="1" smtClean="0">
                <a:solidFill>
                  <a:srgbClr val="FF0000"/>
                </a:solidFill>
              </a:rPr>
              <a:t>The Thought Police Are Now </a:t>
            </a:r>
            <a:r>
              <a:rPr lang="en-GB" b="1" smtClean="0">
                <a:solidFill>
                  <a:srgbClr val="FFFF00"/>
                </a:solidFill>
              </a:rPr>
              <a:t>Going Into Overdrive</a:t>
            </a:r>
          </a:p>
        </p:txBody>
      </p:sp>
      <p:pic>
        <p:nvPicPr>
          <p:cNvPr id="114691" name="Picture 3" descr="golly"/>
          <p:cNvPicPr>
            <a:picLocks noGrp="1" noChangeAspect="1" noChangeArrowheads="1"/>
          </p:cNvPicPr>
          <p:nvPr>
            <p:ph idx="1"/>
          </p:nvPr>
        </p:nvPicPr>
        <p:blipFill>
          <a:blip r:embed="rId3" cstate="print">
            <a:duotone>
              <a:prstClr val="black"/>
              <a:srgbClr val="D9C3A5">
                <a:tint val="50000"/>
                <a:satMod val="180000"/>
              </a:srgbClr>
            </a:duotone>
          </a:blip>
          <a:srcRect/>
          <a:stretch>
            <a:fillRect/>
          </a:stretch>
        </p:blipFill>
        <p:spPr>
          <a:xfrm>
            <a:off x="468313" y="1773238"/>
            <a:ext cx="4286250" cy="4824412"/>
          </a:xfrm>
          <a:solidFill>
            <a:srgbClr val="FF6600"/>
          </a:solidFill>
          <a:ln>
            <a:solidFill>
              <a:srgbClr val="00FFFF"/>
            </a:solidFill>
          </a:ln>
        </p:spPr>
      </p:pic>
      <p:sp>
        <p:nvSpPr>
          <p:cNvPr id="114692" name="Text Box 4"/>
          <p:cNvSpPr txBox="1">
            <a:spLocks noChangeArrowheads="1"/>
          </p:cNvSpPr>
          <p:nvPr/>
        </p:nvSpPr>
        <p:spPr bwMode="auto">
          <a:xfrm>
            <a:off x="4932363" y="1773238"/>
            <a:ext cx="4211637" cy="3749675"/>
          </a:xfrm>
          <a:prstGeom prst="rect">
            <a:avLst/>
          </a:prstGeom>
          <a:noFill/>
          <a:ln w="9525">
            <a:noFill/>
            <a:miter lim="800000"/>
            <a:headEnd/>
            <a:tailEnd/>
          </a:ln>
          <a:effectLst/>
        </p:spPr>
        <p:txBody>
          <a:bodyPr>
            <a:spAutoFit/>
          </a:bodyPr>
          <a:lstStyle/>
          <a:p>
            <a:pPr eaLnBrk="0" hangingPunct="0">
              <a:spcBef>
                <a:spcPct val="50000"/>
              </a:spcBef>
              <a:defRPr/>
            </a:pPr>
            <a:r>
              <a:rPr lang="en-GB" sz="4000" b="1">
                <a:solidFill>
                  <a:srgbClr val="99FF33"/>
                </a:solidFill>
                <a:effectLst>
                  <a:outerShdw blurRad="38100" dist="38100" dir="2700000" algn="tl">
                    <a:srgbClr val="000000"/>
                  </a:outerShdw>
                </a:effectLst>
              </a:rPr>
              <a:t>This is in order to </a:t>
            </a:r>
            <a:r>
              <a:rPr lang="en-GB" sz="4000" b="1">
                <a:solidFill>
                  <a:srgbClr val="FF3300"/>
                </a:solidFill>
                <a:effectLst>
                  <a:outerShdw blurRad="38100" dist="38100" dir="2700000" algn="tl">
                    <a:srgbClr val="000000"/>
                  </a:outerShdw>
                </a:effectLst>
              </a:rPr>
              <a:t>accelerate the mongrelisation</a:t>
            </a:r>
            <a:r>
              <a:rPr lang="en-GB" sz="4000" b="1">
                <a:solidFill>
                  <a:srgbClr val="FFFF00"/>
                </a:solidFill>
                <a:effectLst>
                  <a:outerShdw blurRad="38100" dist="38100" dir="2700000" algn="tl">
                    <a:srgbClr val="000000"/>
                  </a:outerShdw>
                </a:effectLst>
              </a:rPr>
              <a:t> </a:t>
            </a:r>
            <a:r>
              <a:rPr lang="en-GB" sz="4000" b="1">
                <a:solidFill>
                  <a:srgbClr val="FF33CC"/>
                </a:solidFill>
                <a:effectLst>
                  <a:outerShdw blurRad="38100" dist="38100" dir="2700000" algn="tl">
                    <a:srgbClr val="000000"/>
                  </a:outerShdw>
                </a:effectLst>
              </a:rPr>
              <a:t>of the</a:t>
            </a:r>
            <a:r>
              <a:rPr lang="en-GB" sz="4000" b="1">
                <a:solidFill>
                  <a:srgbClr val="FFFF00"/>
                </a:solidFill>
                <a:effectLst>
                  <a:outerShdw blurRad="38100" dist="38100" dir="2700000" algn="tl">
                    <a:srgbClr val="000000"/>
                  </a:outerShdw>
                </a:effectLst>
              </a:rPr>
              <a:t> Anglo-Saxon-Celtic </a:t>
            </a:r>
            <a:r>
              <a:rPr lang="en-GB" sz="4000" b="1">
                <a:solidFill>
                  <a:srgbClr val="FF33CC"/>
                </a:solidFill>
                <a:effectLst>
                  <a:outerShdw blurRad="38100" dist="38100" dir="2700000" algn="tl">
                    <a:srgbClr val="000000"/>
                  </a:outerShdw>
                </a:effectLst>
              </a:rPr>
              <a:t>peoples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4691"/>
                                        </p:tgtEl>
                                        <p:attrNameLst>
                                          <p:attrName>style.visibility</p:attrName>
                                        </p:attrNameLst>
                                      </p:cBhvr>
                                      <p:to>
                                        <p:strVal val="visible"/>
                                      </p:to>
                                    </p:set>
                                    <p:animEffect transition="in" filter="circle(in)">
                                      <p:cBhvr>
                                        <p:cTn id="7" dur="2000"/>
                                        <p:tgtEl>
                                          <p:spTgt spid="11469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14692"/>
                                        </p:tgtEl>
                                        <p:attrNameLst>
                                          <p:attrName>style.visibility</p:attrName>
                                        </p:attrNameLst>
                                      </p:cBhvr>
                                      <p:to>
                                        <p:strVal val="visible"/>
                                      </p:to>
                                    </p:set>
                                    <p:anim calcmode="discrete" valueType="clr">
                                      <p:cBhvr override="childStyle">
                                        <p:cTn id="12" dur="80"/>
                                        <p:tgtEl>
                                          <p:spTgt spid="11469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14692"/>
                                        </p:tgtEl>
                                        <p:attrNameLst>
                                          <p:attrName>fillcolor</p:attrName>
                                        </p:attrNameLst>
                                      </p:cBhvr>
                                      <p:tavLst>
                                        <p:tav tm="0">
                                          <p:val>
                                            <p:clrVal>
                                              <a:schemeClr val="accent2"/>
                                            </p:clrVal>
                                          </p:val>
                                        </p:tav>
                                        <p:tav tm="50000">
                                          <p:val>
                                            <p:clrVal>
                                              <a:schemeClr val="hlink"/>
                                            </p:clrVal>
                                          </p:val>
                                        </p:tav>
                                      </p:tavLst>
                                    </p:anim>
                                    <p:set>
                                      <p:cBhvr>
                                        <p:cTn id="14" dur="80"/>
                                        <p:tgtEl>
                                          <p:spTgt spid="1146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2" grpId="0"/>
    </p:bld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8EDE5294-B057-47CC-8D74-967ABD93231A}" type="slidenum">
              <a:rPr lang="en-GB"/>
              <a:pPr>
                <a:defRPr/>
              </a:pPr>
              <a:t>206</a:t>
            </a:fld>
            <a:endParaRPr lang="en-GB"/>
          </a:p>
        </p:txBody>
      </p:sp>
      <p:sp>
        <p:nvSpPr>
          <p:cNvPr id="102402" name="Rectangle 2"/>
          <p:cNvSpPr>
            <a:spLocks noGrp="1" noChangeArrowheads="1"/>
          </p:cNvSpPr>
          <p:nvPr>
            <p:ph type="title"/>
          </p:nvPr>
        </p:nvSpPr>
        <p:spPr>
          <a:xfrm>
            <a:off x="468313" y="549275"/>
            <a:ext cx="8229600" cy="1143000"/>
          </a:xfrm>
        </p:spPr>
        <p:txBody>
          <a:bodyPr/>
          <a:lstStyle/>
          <a:p>
            <a:pPr eaLnBrk="1" hangingPunct="1">
              <a:defRPr/>
            </a:pPr>
            <a:r>
              <a:rPr lang="en-GB" b="1" smtClean="0">
                <a:solidFill>
                  <a:srgbClr val="FFFF00"/>
                </a:solidFill>
              </a:rPr>
              <a:t>The White Race Is In Decline Following</a:t>
            </a:r>
            <a:r>
              <a:rPr lang="en-GB" b="1" smtClean="0">
                <a:solidFill>
                  <a:srgbClr val="FFCC00"/>
                </a:solidFill>
              </a:rPr>
              <a:t> </a:t>
            </a:r>
            <a:r>
              <a:rPr lang="en-GB" b="1" smtClean="0">
                <a:solidFill>
                  <a:srgbClr val="FF0000"/>
                </a:solidFill>
              </a:rPr>
              <a:t>Gog’s Latter Day Attacks</a:t>
            </a:r>
          </a:p>
        </p:txBody>
      </p:sp>
      <p:pic>
        <p:nvPicPr>
          <p:cNvPr id="102403" name="Picture 3" descr="http://globalfire.tv/nj/graphs/whiterussia.jpg"/>
          <p:cNvPicPr>
            <a:picLocks noGrp="1" noChangeAspect="1" noChangeArrowheads="1"/>
          </p:cNvPicPr>
          <p:nvPr>
            <p:ph idx="1"/>
          </p:nvPr>
        </p:nvPicPr>
        <p:blipFill>
          <a:blip r:embed="rId3" r:link="rId4" cstate="print">
            <a:lum bright="-12000"/>
          </a:blip>
          <a:srcRect/>
          <a:stretch>
            <a:fillRect/>
          </a:stretch>
        </p:blipFill>
        <p:spPr>
          <a:xfrm>
            <a:off x="179388" y="2060575"/>
            <a:ext cx="5616575" cy="4319588"/>
          </a:xfrm>
          <a:noFill/>
        </p:spPr>
      </p:pic>
      <p:sp>
        <p:nvSpPr>
          <p:cNvPr id="102404" name="Text Box 4"/>
          <p:cNvSpPr txBox="1">
            <a:spLocks noChangeArrowheads="1"/>
          </p:cNvSpPr>
          <p:nvPr/>
        </p:nvSpPr>
        <p:spPr bwMode="auto">
          <a:xfrm>
            <a:off x="5940425" y="2060575"/>
            <a:ext cx="3203575" cy="4362450"/>
          </a:xfrm>
          <a:prstGeom prst="rect">
            <a:avLst/>
          </a:prstGeom>
          <a:noFill/>
          <a:ln w="9525">
            <a:noFill/>
            <a:miter lim="800000"/>
            <a:headEnd/>
            <a:tailEnd/>
          </a:ln>
          <a:effectLst/>
        </p:spPr>
        <p:txBody>
          <a:bodyPr>
            <a:spAutoFit/>
          </a:bodyPr>
          <a:lstStyle/>
          <a:p>
            <a:pPr eaLnBrk="0" hangingPunct="0">
              <a:spcBef>
                <a:spcPct val="50000"/>
              </a:spcBef>
              <a:defRPr/>
            </a:pPr>
            <a:r>
              <a:rPr lang="en-GB" sz="2000" dirty="0"/>
              <a:t> </a:t>
            </a:r>
            <a:r>
              <a:rPr lang="en-GB" sz="2800" b="1" dirty="0">
                <a:solidFill>
                  <a:srgbClr val="00FFFF"/>
                </a:solidFill>
                <a:effectLst>
                  <a:outerShdw blurRad="38100" dist="38100" dir="2700000" algn="tl">
                    <a:srgbClr val="000000"/>
                  </a:outerShdw>
                </a:effectLst>
                <a:latin typeface="+mj-lt"/>
              </a:rPr>
              <a:t>Whites from Spain to the Urals,</a:t>
            </a:r>
            <a:r>
              <a:rPr lang="en-GB" sz="2800" b="1" dirty="0">
                <a:solidFill>
                  <a:srgbClr val="FFFF00"/>
                </a:solidFill>
                <a:effectLst>
                  <a:outerShdw blurRad="38100" dist="38100" dir="2700000" algn="tl">
                    <a:srgbClr val="000000"/>
                  </a:outerShdw>
                </a:effectLst>
                <a:latin typeface="+mj-lt"/>
              </a:rPr>
              <a:t> </a:t>
            </a:r>
            <a:r>
              <a:rPr lang="en-GB" sz="2800" b="1" dirty="0">
                <a:solidFill>
                  <a:srgbClr val="FFC000"/>
                </a:solidFill>
                <a:effectLst>
                  <a:outerShdw blurRad="38100" dist="38100" dir="2700000" algn="tl">
                    <a:srgbClr val="000000"/>
                  </a:outerShdw>
                </a:effectLst>
                <a:latin typeface="+mj-lt"/>
              </a:rPr>
              <a:t>from Iceland to Greece, </a:t>
            </a:r>
            <a:r>
              <a:rPr lang="en-GB" sz="2800" b="1" dirty="0">
                <a:solidFill>
                  <a:srgbClr val="FF33CC"/>
                </a:solidFill>
                <a:effectLst>
                  <a:outerShdw blurRad="38100" dist="38100" dir="2700000" algn="tl">
                    <a:srgbClr val="000000"/>
                  </a:outerShdw>
                </a:effectLst>
                <a:latin typeface="+mj-lt"/>
              </a:rPr>
              <a:t>from America to Australia,</a:t>
            </a:r>
            <a:r>
              <a:rPr lang="en-GB" sz="2800" b="1" dirty="0">
                <a:solidFill>
                  <a:srgbClr val="FFFF00"/>
                </a:solidFill>
                <a:effectLst>
                  <a:outerShdw blurRad="38100" dist="38100" dir="2700000" algn="tl">
                    <a:srgbClr val="000000"/>
                  </a:outerShdw>
                </a:effectLst>
                <a:latin typeface="+mj-lt"/>
              </a:rPr>
              <a:t> </a:t>
            </a:r>
            <a:r>
              <a:rPr lang="en-GB" sz="2800" b="1" dirty="0">
                <a:solidFill>
                  <a:srgbClr val="00FF00"/>
                </a:solidFill>
                <a:effectLst>
                  <a:outerShdw blurRad="38100" dist="38100" dir="2700000" algn="tl">
                    <a:srgbClr val="000000"/>
                  </a:outerShdw>
                </a:effectLst>
                <a:latin typeface="+mj-lt"/>
              </a:rPr>
              <a:t>are part of one great and endangered family. </a:t>
            </a:r>
          </a:p>
        </p:txBody>
      </p:sp>
      <p:sp>
        <p:nvSpPr>
          <p:cNvPr id="102405" name="Text Box 5"/>
          <p:cNvSpPr txBox="1">
            <a:spLocks noChangeArrowheads="1"/>
          </p:cNvSpPr>
          <p:nvPr/>
        </p:nvSpPr>
        <p:spPr bwMode="auto">
          <a:xfrm>
            <a:off x="179388" y="6381750"/>
            <a:ext cx="5616575" cy="457200"/>
          </a:xfrm>
          <a:prstGeom prst="rect">
            <a:avLst/>
          </a:prstGeom>
          <a:solidFill>
            <a:schemeClr val="tx2"/>
          </a:solidFill>
          <a:ln w="9525">
            <a:noFill/>
            <a:miter lim="800000"/>
            <a:headEnd/>
            <a:tailEnd/>
          </a:ln>
        </p:spPr>
        <p:txBody>
          <a:bodyPr>
            <a:spAutoFit/>
          </a:bodyPr>
          <a:lstStyle/>
          <a:p>
            <a:pPr algn="ctr" eaLnBrk="0" hangingPunct="0">
              <a:spcBef>
                <a:spcPct val="50000"/>
              </a:spcBef>
            </a:pPr>
            <a:r>
              <a:rPr lang="en-GB" sz="2400" b="1">
                <a:solidFill>
                  <a:schemeClr val="bg2"/>
                </a:solidFill>
              </a:rPr>
              <a:t>Three Russian Girls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2403"/>
                                        </p:tgtEl>
                                        <p:attrNameLst>
                                          <p:attrName>style.visibility</p:attrName>
                                        </p:attrNameLst>
                                      </p:cBhvr>
                                      <p:to>
                                        <p:strVal val="visible"/>
                                      </p:to>
                                    </p:set>
                                    <p:animEffect transition="in" filter="circle(in)">
                                      <p:cBhvr>
                                        <p:cTn id="7" dur="2000"/>
                                        <p:tgtEl>
                                          <p:spTgt spid="10240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2405"/>
                                        </p:tgtEl>
                                        <p:attrNameLst>
                                          <p:attrName>style.visibility</p:attrName>
                                        </p:attrNameLst>
                                      </p:cBhvr>
                                      <p:to>
                                        <p:strVal val="visible"/>
                                      </p:to>
                                    </p:set>
                                    <p:anim calcmode="lin" valueType="num">
                                      <p:cBhvr additive="base">
                                        <p:cTn id="12" dur="500" fill="hold"/>
                                        <p:tgtEl>
                                          <p:spTgt spid="102405"/>
                                        </p:tgtEl>
                                        <p:attrNameLst>
                                          <p:attrName>ppt_x</p:attrName>
                                        </p:attrNameLst>
                                      </p:cBhvr>
                                      <p:tavLst>
                                        <p:tav tm="0">
                                          <p:val>
                                            <p:strVal val="#ppt_x"/>
                                          </p:val>
                                        </p:tav>
                                        <p:tav tm="100000">
                                          <p:val>
                                            <p:strVal val="#ppt_x"/>
                                          </p:val>
                                        </p:tav>
                                      </p:tavLst>
                                    </p:anim>
                                    <p:anim calcmode="lin" valueType="num">
                                      <p:cBhvr additive="base">
                                        <p:cTn id="13" dur="500" fill="hold"/>
                                        <p:tgtEl>
                                          <p:spTgt spid="10240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02404"/>
                                        </p:tgtEl>
                                        <p:attrNameLst>
                                          <p:attrName>style.visibility</p:attrName>
                                        </p:attrNameLst>
                                      </p:cBhvr>
                                      <p:to>
                                        <p:strVal val="visible"/>
                                      </p:to>
                                    </p:set>
                                    <p:anim calcmode="discrete" valueType="clr">
                                      <p:cBhvr override="childStyle">
                                        <p:cTn id="18" dur="80"/>
                                        <p:tgtEl>
                                          <p:spTgt spid="10240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02404"/>
                                        </p:tgtEl>
                                        <p:attrNameLst>
                                          <p:attrName>fillcolor</p:attrName>
                                        </p:attrNameLst>
                                      </p:cBhvr>
                                      <p:tavLst>
                                        <p:tav tm="0">
                                          <p:val>
                                            <p:clrVal>
                                              <a:schemeClr val="accent2"/>
                                            </p:clrVal>
                                          </p:val>
                                        </p:tav>
                                        <p:tav tm="50000">
                                          <p:val>
                                            <p:clrVal>
                                              <a:schemeClr val="hlink"/>
                                            </p:clrVal>
                                          </p:val>
                                        </p:tav>
                                      </p:tavLst>
                                    </p:anim>
                                    <p:set>
                                      <p:cBhvr>
                                        <p:cTn id="20" dur="80"/>
                                        <p:tgtEl>
                                          <p:spTgt spid="10240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04" grpId="0"/>
      <p:bldP spid="102405" grpId="0" animBg="1"/>
    </p:bld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A33E1B2-6E25-4B28-96D0-45DE5854D580}" type="slidenum">
              <a:rPr lang="en-GB"/>
              <a:pPr>
                <a:defRPr/>
              </a:pPr>
              <a:t>207</a:t>
            </a:fld>
            <a:endParaRPr lang="en-GB"/>
          </a:p>
        </p:txBody>
      </p:sp>
      <p:sp>
        <p:nvSpPr>
          <p:cNvPr id="108546" name="Rectangle 2"/>
          <p:cNvSpPr>
            <a:spLocks noGrp="1" noChangeArrowheads="1"/>
          </p:cNvSpPr>
          <p:nvPr>
            <p:ph type="title"/>
          </p:nvPr>
        </p:nvSpPr>
        <p:spPr>
          <a:xfrm>
            <a:off x="468313" y="333375"/>
            <a:ext cx="8229600" cy="1143000"/>
          </a:xfrm>
        </p:spPr>
        <p:txBody>
          <a:bodyPr/>
          <a:lstStyle/>
          <a:p>
            <a:pPr eaLnBrk="1" hangingPunct="1">
              <a:defRPr/>
            </a:pPr>
            <a:r>
              <a:rPr lang="en-GB" b="1" smtClean="0">
                <a:solidFill>
                  <a:srgbClr val="FFFF00"/>
                </a:solidFill>
              </a:rPr>
              <a:t>"The </a:t>
            </a:r>
            <a:r>
              <a:rPr lang="en-GB" b="1" smtClean="0">
                <a:solidFill>
                  <a:srgbClr val="FF0000"/>
                </a:solidFill>
              </a:rPr>
              <a:t>message to African women is</a:t>
            </a:r>
            <a:r>
              <a:rPr lang="en-GB" b="1" smtClean="0">
                <a:solidFill>
                  <a:srgbClr val="FFFF00"/>
                </a:solidFill>
              </a:rPr>
              <a:t> that white is beautiful"</a:t>
            </a:r>
            <a:r>
              <a:rPr lang="en-GB" smtClean="0"/>
              <a:t> </a:t>
            </a:r>
          </a:p>
        </p:txBody>
      </p:sp>
      <p:pic>
        <p:nvPicPr>
          <p:cNvPr id="108548" name="Picture 4" descr="white_desire"/>
          <p:cNvPicPr>
            <a:picLocks noGrp="1" noChangeAspect="1" noChangeArrowheads="1"/>
          </p:cNvPicPr>
          <p:nvPr>
            <p:ph idx="1"/>
          </p:nvPr>
        </p:nvPicPr>
        <p:blipFill>
          <a:blip r:embed="rId3" cstate="print"/>
          <a:srcRect/>
          <a:stretch>
            <a:fillRect/>
          </a:stretch>
        </p:blipFill>
        <p:spPr>
          <a:xfrm>
            <a:off x="1476375" y="1844675"/>
            <a:ext cx="6370638" cy="47783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8548"/>
                                        </p:tgtEl>
                                        <p:attrNameLst>
                                          <p:attrName>style.visibility</p:attrName>
                                        </p:attrNameLst>
                                      </p:cBhvr>
                                      <p:to>
                                        <p:strVal val="visible"/>
                                      </p:to>
                                    </p:set>
                                    <p:animEffect transition="in" filter="circle(in)">
                                      <p:cBhvr>
                                        <p:cTn id="7" dur="2000"/>
                                        <p:tgtEl>
                                          <p:spTgt spid="1085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61C2B48C-6463-4AAC-9AF6-60465A7C61A2}" type="slidenum">
              <a:rPr lang="en-GB"/>
              <a:pPr>
                <a:defRPr/>
              </a:pPr>
              <a:t>208</a:t>
            </a:fld>
            <a:endParaRPr lang="en-GB"/>
          </a:p>
        </p:txBody>
      </p:sp>
      <p:sp>
        <p:nvSpPr>
          <p:cNvPr id="346116" name="Rectangle 4"/>
          <p:cNvSpPr>
            <a:spLocks noGrp="1" noChangeArrowheads="1"/>
          </p:cNvSpPr>
          <p:nvPr>
            <p:ph type="title"/>
          </p:nvPr>
        </p:nvSpPr>
        <p:spPr/>
        <p:txBody>
          <a:bodyPr/>
          <a:lstStyle/>
          <a:p>
            <a:pPr eaLnBrk="1" hangingPunct="1">
              <a:defRPr/>
            </a:pPr>
            <a:r>
              <a:rPr lang="en-GB" sz="4000" b="1" smtClean="0">
                <a:solidFill>
                  <a:srgbClr val="FF0000"/>
                </a:solidFill>
              </a:rPr>
              <a:t>"The</a:t>
            </a:r>
            <a:r>
              <a:rPr lang="en-GB" sz="4000" b="1" smtClean="0">
                <a:solidFill>
                  <a:srgbClr val="FFFF00"/>
                </a:solidFill>
              </a:rPr>
              <a:t> </a:t>
            </a:r>
            <a:r>
              <a:rPr lang="en-GB" sz="4000" b="1" smtClean="0">
                <a:solidFill>
                  <a:srgbClr val="FF0000"/>
                </a:solidFill>
              </a:rPr>
              <a:t>Message to </a:t>
            </a:r>
            <a:r>
              <a:rPr lang="en-GB" sz="4000" b="1" smtClean="0">
                <a:solidFill>
                  <a:srgbClr val="FFFF00"/>
                </a:solidFill>
              </a:rPr>
              <a:t>White Race is that Brown </a:t>
            </a:r>
            <a:r>
              <a:rPr lang="en-GB" sz="4000" b="1" smtClean="0">
                <a:solidFill>
                  <a:srgbClr val="FF0000"/>
                </a:solidFill>
              </a:rPr>
              <a:t>is beautiful"</a:t>
            </a:r>
          </a:p>
        </p:txBody>
      </p:sp>
      <p:pic>
        <p:nvPicPr>
          <p:cNvPr id="202756" name="Picture 6" descr="rhan104l"/>
          <p:cNvPicPr>
            <a:picLocks noGrp="1" noChangeAspect="1" noChangeArrowheads="1"/>
          </p:cNvPicPr>
          <p:nvPr>
            <p:ph sz="half" idx="1"/>
          </p:nvPr>
        </p:nvPicPr>
        <p:blipFill>
          <a:blip r:embed="rId3" cstate="print"/>
          <a:srcRect/>
          <a:stretch>
            <a:fillRect/>
          </a:stretch>
        </p:blipFill>
        <p:spPr>
          <a:xfrm>
            <a:off x="1000125" y="2071688"/>
            <a:ext cx="2874963" cy="3311525"/>
          </a:xfrm>
          <a:noFill/>
        </p:spPr>
      </p:pic>
      <p:pic>
        <p:nvPicPr>
          <p:cNvPr id="202757" name="Picture 9" descr="moblog_40960da155471"/>
          <p:cNvPicPr>
            <a:picLocks noGrp="1" noChangeAspect="1" noChangeArrowheads="1"/>
          </p:cNvPicPr>
          <p:nvPr>
            <p:ph sz="half" idx="2"/>
          </p:nvPr>
        </p:nvPicPr>
        <p:blipFill>
          <a:blip r:embed="rId4" cstate="print"/>
          <a:srcRect/>
          <a:stretch>
            <a:fillRect/>
          </a:stretch>
        </p:blipFill>
        <p:spPr>
          <a:xfrm>
            <a:off x="4500563" y="2214563"/>
            <a:ext cx="4038600" cy="302895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2756"/>
                                        </p:tgtEl>
                                        <p:attrNameLst>
                                          <p:attrName>style.visibility</p:attrName>
                                        </p:attrNameLst>
                                      </p:cBhvr>
                                      <p:to>
                                        <p:strVal val="visible"/>
                                      </p:to>
                                    </p:set>
                                    <p:animEffect transition="in" filter="circle(in)">
                                      <p:cBhvr>
                                        <p:cTn id="7" dur="2000"/>
                                        <p:tgtEl>
                                          <p:spTgt spid="20275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202757"/>
                                        </p:tgtEl>
                                        <p:attrNameLst>
                                          <p:attrName>style.visibility</p:attrName>
                                        </p:attrNameLst>
                                      </p:cBhvr>
                                      <p:to>
                                        <p:strVal val="visible"/>
                                      </p:to>
                                    </p:set>
                                    <p:animEffect transition="in" filter="circle(in)">
                                      <p:cBhvr>
                                        <p:cTn id="12" dur="2000"/>
                                        <p:tgtEl>
                                          <p:spTgt spid="2027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D97F9830-45D8-404F-B47E-E07D1CBC5493}" type="slidenum">
              <a:rPr lang="en-GB"/>
              <a:pPr>
                <a:defRPr/>
              </a:pPr>
              <a:t>209</a:t>
            </a:fld>
            <a:endParaRPr lang="en-GB"/>
          </a:p>
        </p:txBody>
      </p:sp>
      <p:sp>
        <p:nvSpPr>
          <p:cNvPr id="253954" name="Rectangle 2"/>
          <p:cNvSpPr>
            <a:spLocks noGrp="1" noChangeArrowheads="1"/>
          </p:cNvSpPr>
          <p:nvPr>
            <p:ph type="title"/>
          </p:nvPr>
        </p:nvSpPr>
        <p:spPr/>
        <p:txBody>
          <a:bodyPr/>
          <a:lstStyle/>
          <a:p>
            <a:pPr eaLnBrk="1" hangingPunct="1">
              <a:defRPr/>
            </a:pPr>
            <a:endParaRPr lang="en-US" smtClean="0"/>
          </a:p>
        </p:txBody>
      </p:sp>
      <p:pic>
        <p:nvPicPr>
          <p:cNvPr id="253955" name="Picture 3" descr="130706Enron"/>
          <p:cNvPicPr>
            <a:picLocks noGrp="1" noChangeAspect="1" noChangeArrowheads="1"/>
          </p:cNvPicPr>
          <p:nvPr>
            <p:ph idx="1"/>
          </p:nvPr>
        </p:nvPicPr>
        <p:blipFill>
          <a:blip r:embed="rId3" cstate="print"/>
          <a:srcRect/>
          <a:stretch>
            <a:fillRect/>
          </a:stretch>
        </p:blipFill>
        <p:spPr>
          <a:xfrm>
            <a:off x="0" y="0"/>
            <a:ext cx="9144000" cy="6859588"/>
          </a:xfrm>
          <a:noFill/>
        </p:spPr>
      </p:pic>
      <p:sp>
        <p:nvSpPr>
          <p:cNvPr id="253956" name="Text Box 4"/>
          <p:cNvSpPr txBox="1">
            <a:spLocks noChangeArrowheads="1"/>
          </p:cNvSpPr>
          <p:nvPr/>
        </p:nvSpPr>
        <p:spPr bwMode="auto">
          <a:xfrm>
            <a:off x="323850" y="333375"/>
            <a:ext cx="3816350" cy="954088"/>
          </a:xfrm>
          <a:prstGeom prst="rect">
            <a:avLst/>
          </a:prstGeom>
          <a:solidFill>
            <a:schemeClr val="tx2"/>
          </a:solidFill>
          <a:ln w="9525">
            <a:noFill/>
            <a:miter lim="800000"/>
            <a:headEnd/>
            <a:tailEnd/>
          </a:ln>
          <a:effectLst/>
        </p:spPr>
        <p:txBody>
          <a:bodyPr>
            <a:spAutoFit/>
          </a:bodyPr>
          <a:lstStyle/>
          <a:p>
            <a:pPr>
              <a:spcBef>
                <a:spcPct val="50000"/>
              </a:spcBef>
              <a:defRPr/>
            </a:pPr>
            <a:r>
              <a:rPr lang="en-GB" sz="2800" b="1" dirty="0">
                <a:solidFill>
                  <a:srgbClr val="FF3300"/>
                </a:solidFill>
                <a:effectLst>
                  <a:outerShdw blurRad="38100" dist="38100" dir="2700000" algn="tl">
                    <a:srgbClr val="000000"/>
                  </a:outerShdw>
                </a:effectLst>
              </a:rPr>
              <a:t>Gog takes a great spoil by stealth</a:t>
            </a:r>
          </a:p>
        </p:txBody>
      </p:sp>
      <p:sp>
        <p:nvSpPr>
          <p:cNvPr id="253957" name="Text Box 5"/>
          <p:cNvSpPr txBox="1">
            <a:spLocks noChangeArrowheads="1"/>
          </p:cNvSpPr>
          <p:nvPr/>
        </p:nvSpPr>
        <p:spPr bwMode="auto">
          <a:xfrm>
            <a:off x="0" y="5876925"/>
            <a:ext cx="4284663" cy="954088"/>
          </a:xfrm>
          <a:prstGeom prst="rect">
            <a:avLst/>
          </a:prstGeom>
          <a:solidFill>
            <a:schemeClr val="tx2"/>
          </a:solidFill>
          <a:ln w="9525">
            <a:noFill/>
            <a:miter lim="800000"/>
            <a:headEnd/>
            <a:tailEnd/>
          </a:ln>
          <a:effectLst/>
        </p:spPr>
        <p:txBody>
          <a:bodyPr>
            <a:spAutoFit/>
          </a:bodyPr>
          <a:lstStyle/>
          <a:p>
            <a:pPr>
              <a:spcBef>
                <a:spcPct val="50000"/>
              </a:spcBef>
              <a:defRPr/>
            </a:pPr>
            <a:r>
              <a:rPr lang="en-GB" sz="2800" b="1" dirty="0">
                <a:solidFill>
                  <a:schemeClr val="bg2"/>
                </a:solidFill>
                <a:effectLst>
                  <a:outerShdw blurRad="38100" dist="38100" dir="2700000" algn="tl">
                    <a:srgbClr val="000000"/>
                  </a:outerShdw>
                </a:effectLst>
              </a:rPr>
              <a:t>By asset stripping and then going bankrupt</a:t>
            </a:r>
          </a:p>
        </p:txBody>
      </p:sp>
      <p:sp>
        <p:nvSpPr>
          <p:cNvPr id="253958" name="Text Box 6"/>
          <p:cNvSpPr txBox="1">
            <a:spLocks noChangeArrowheads="1"/>
          </p:cNvSpPr>
          <p:nvPr/>
        </p:nvSpPr>
        <p:spPr bwMode="auto">
          <a:xfrm>
            <a:off x="827088" y="2420938"/>
            <a:ext cx="7200900" cy="2246312"/>
          </a:xfrm>
          <a:prstGeom prst="rect">
            <a:avLst/>
          </a:prstGeom>
          <a:solidFill>
            <a:srgbClr val="FFCC99"/>
          </a:solidFill>
          <a:ln w="9525">
            <a:solidFill>
              <a:schemeClr val="tx1"/>
            </a:solidFill>
            <a:miter lim="800000"/>
            <a:headEnd/>
            <a:tailEnd/>
          </a:ln>
          <a:effectLst/>
        </p:spPr>
        <p:txBody>
          <a:bodyPr>
            <a:spAutoFit/>
          </a:bodyPr>
          <a:lstStyle/>
          <a:p>
            <a:pPr>
              <a:spcBef>
                <a:spcPct val="50000"/>
              </a:spcBef>
              <a:defRPr/>
            </a:pPr>
            <a:r>
              <a:rPr lang="en-GB" sz="2800" b="1" dirty="0">
                <a:solidFill>
                  <a:schemeClr val="bg2"/>
                </a:solidFill>
                <a:effectLst>
                  <a:outerShdw blurRad="38100" dist="38100" dir="2700000" algn="tl">
                    <a:srgbClr val="000000"/>
                  </a:outerShdw>
                </a:effectLst>
              </a:rPr>
              <a:t>The list is endless </a:t>
            </a:r>
            <a:r>
              <a:rPr lang="en-GB" sz="2800" b="1" dirty="0">
                <a:solidFill>
                  <a:srgbClr val="FF0000"/>
                </a:solidFill>
                <a:effectLst>
                  <a:outerShdw blurRad="38100" dist="38100" dir="2700000" algn="tl">
                    <a:srgbClr val="000000"/>
                  </a:outerShdw>
                </a:effectLst>
              </a:rPr>
              <a:t>all the great industries of the Israelite nations have been systematically asset stripped</a:t>
            </a:r>
            <a:r>
              <a:rPr lang="en-GB" sz="2800" b="1" dirty="0">
                <a:solidFill>
                  <a:schemeClr val="bg2"/>
                </a:solidFill>
                <a:effectLst>
                  <a:outerShdw blurRad="38100" dist="38100" dir="2700000" algn="tl">
                    <a:srgbClr val="000000"/>
                  </a:outerShdw>
                </a:effectLst>
              </a:rPr>
              <a:t> with the spoil being transferred to Gog’s relative in the far east such as China.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3955"/>
                                        </p:tgtEl>
                                        <p:attrNameLst>
                                          <p:attrName>style.visibility</p:attrName>
                                        </p:attrNameLst>
                                      </p:cBhvr>
                                      <p:to>
                                        <p:strVal val="visible"/>
                                      </p:to>
                                    </p:set>
                                    <p:animEffect transition="in" filter="circle(in)">
                                      <p:cBhvr>
                                        <p:cTn id="7" dur="2000"/>
                                        <p:tgtEl>
                                          <p:spTgt spid="253955"/>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53956"/>
                                        </p:tgtEl>
                                        <p:attrNameLst>
                                          <p:attrName>style.visibility</p:attrName>
                                        </p:attrNameLst>
                                      </p:cBhvr>
                                      <p:to>
                                        <p:strVal val="visible"/>
                                      </p:to>
                                    </p:set>
                                    <p:animEffect transition="in" filter="diamond(in)">
                                      <p:cBhvr>
                                        <p:cTn id="12" dur="2000"/>
                                        <p:tgtEl>
                                          <p:spTgt spid="253956"/>
                                        </p:tgtEl>
                                      </p:cBhvr>
                                    </p:animEffect>
                                  </p:childTnLst>
                                </p:cTn>
                              </p:par>
                            </p:childTnLst>
                          </p:cTn>
                        </p:par>
                      </p:childTnLst>
                    </p:cTn>
                  </p:par>
                  <p:par>
                    <p:cTn id="13" fill="hold">
                      <p:stCondLst>
                        <p:cond delay="indefinite"/>
                      </p:stCondLst>
                      <p:childTnLst>
                        <p:par>
                          <p:cTn id="14" fill="hold">
                            <p:stCondLst>
                              <p:cond delay="0"/>
                            </p:stCondLst>
                            <p:childTnLst>
                              <p:par>
                                <p:cTn id="15" presetID="8" presetClass="entr" presetSubtype="16" fill="hold" grpId="0" nodeType="clickEffect">
                                  <p:stCondLst>
                                    <p:cond delay="0"/>
                                  </p:stCondLst>
                                  <p:childTnLst>
                                    <p:set>
                                      <p:cBhvr>
                                        <p:cTn id="16" dur="1" fill="hold">
                                          <p:stCondLst>
                                            <p:cond delay="0"/>
                                          </p:stCondLst>
                                        </p:cTn>
                                        <p:tgtEl>
                                          <p:spTgt spid="253957"/>
                                        </p:tgtEl>
                                        <p:attrNameLst>
                                          <p:attrName>style.visibility</p:attrName>
                                        </p:attrNameLst>
                                      </p:cBhvr>
                                      <p:to>
                                        <p:strVal val="visible"/>
                                      </p:to>
                                    </p:set>
                                    <p:animEffect transition="in" filter="diamond(in)">
                                      <p:cBhvr>
                                        <p:cTn id="17" dur="2000"/>
                                        <p:tgtEl>
                                          <p:spTgt spid="25395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53958"/>
                                        </p:tgtEl>
                                        <p:attrNameLst>
                                          <p:attrName>style.visibility</p:attrName>
                                        </p:attrNameLst>
                                      </p:cBhvr>
                                      <p:to>
                                        <p:strVal val="visible"/>
                                      </p:to>
                                    </p:set>
                                    <p:anim calcmode="lin" valueType="num">
                                      <p:cBhvr additive="base">
                                        <p:cTn id="22" dur="500" fill="hold"/>
                                        <p:tgtEl>
                                          <p:spTgt spid="253958"/>
                                        </p:tgtEl>
                                        <p:attrNameLst>
                                          <p:attrName>ppt_x</p:attrName>
                                        </p:attrNameLst>
                                      </p:cBhvr>
                                      <p:tavLst>
                                        <p:tav tm="0">
                                          <p:val>
                                            <p:strVal val="#ppt_x"/>
                                          </p:val>
                                        </p:tav>
                                        <p:tav tm="100000">
                                          <p:val>
                                            <p:strVal val="#ppt_x"/>
                                          </p:val>
                                        </p:tav>
                                      </p:tavLst>
                                    </p:anim>
                                    <p:anim calcmode="lin" valueType="num">
                                      <p:cBhvr additive="base">
                                        <p:cTn id="23" dur="500" fill="hold"/>
                                        <p:tgtEl>
                                          <p:spTgt spid="2539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3956" grpId="0" animBg="1"/>
      <p:bldP spid="253957" grpId="0" animBg="1"/>
      <p:bldP spid="25395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85C19372-FFFB-4852-8590-34FFAD0FEFD8}" type="slidenum">
              <a:rPr lang="en-GB"/>
              <a:pPr>
                <a:defRPr/>
              </a:pPr>
              <a:t>21</a:t>
            </a:fld>
            <a:endParaRPr lang="en-GB"/>
          </a:p>
        </p:txBody>
      </p:sp>
      <p:sp>
        <p:nvSpPr>
          <p:cNvPr id="204806" name="Rectangle 6"/>
          <p:cNvSpPr>
            <a:spLocks noGrp="1" noChangeArrowheads="1"/>
          </p:cNvSpPr>
          <p:nvPr>
            <p:ph type="title"/>
          </p:nvPr>
        </p:nvSpPr>
        <p:spPr/>
        <p:txBody>
          <a:bodyPr/>
          <a:lstStyle/>
          <a:p>
            <a:pPr eaLnBrk="1" hangingPunct="1">
              <a:defRPr/>
            </a:pPr>
            <a:r>
              <a:rPr lang="en-GB" b="1" dirty="0" smtClean="0">
                <a:solidFill>
                  <a:srgbClr val="FF0000"/>
                </a:solidFill>
              </a:rPr>
              <a:t>The </a:t>
            </a:r>
            <a:r>
              <a:rPr lang="en-GB" b="1" dirty="0" smtClean="0">
                <a:solidFill>
                  <a:srgbClr val="FFFF00"/>
                </a:solidFill>
              </a:rPr>
              <a:t>Moon</a:t>
            </a:r>
            <a:r>
              <a:rPr lang="en-GB" b="1" dirty="0" smtClean="0">
                <a:solidFill>
                  <a:srgbClr val="FF0000"/>
                </a:solidFill>
              </a:rPr>
              <a:t> Turns to Blood</a:t>
            </a:r>
          </a:p>
        </p:txBody>
      </p:sp>
      <p:pic>
        <p:nvPicPr>
          <p:cNvPr id="204805" name="Picture 5" descr="nation-of-islam"/>
          <p:cNvPicPr>
            <a:picLocks noGrp="1" noChangeAspect="1" noChangeArrowheads="1"/>
          </p:cNvPicPr>
          <p:nvPr>
            <p:ph idx="1"/>
          </p:nvPr>
        </p:nvPicPr>
        <p:blipFill>
          <a:blip r:embed="rId3" cstate="print"/>
          <a:srcRect l="11079" t="6790" r="4233" b="8966"/>
          <a:stretch>
            <a:fillRect/>
          </a:stretch>
        </p:blipFill>
        <p:spPr>
          <a:xfrm>
            <a:off x="468313" y="1773238"/>
            <a:ext cx="4319587" cy="2870200"/>
          </a:xfrm>
          <a:noFill/>
        </p:spPr>
      </p:pic>
      <p:sp>
        <p:nvSpPr>
          <p:cNvPr id="204808" name="Text Box 8"/>
          <p:cNvSpPr txBox="1">
            <a:spLocks noChangeArrowheads="1"/>
          </p:cNvSpPr>
          <p:nvPr/>
        </p:nvSpPr>
        <p:spPr bwMode="auto">
          <a:xfrm>
            <a:off x="5000625" y="1428750"/>
            <a:ext cx="4000500" cy="31083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The sun shall be turned</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into darkness, and the moon into blood</a:t>
            </a:r>
            <a:r>
              <a:rPr lang="en-GB" sz="2800" b="1" dirty="0">
                <a:solidFill>
                  <a:srgbClr val="00FF00"/>
                </a:solidFill>
                <a:effectLst>
                  <a:outerShdw blurRad="38100" dist="38100" dir="2700000" algn="tl">
                    <a:srgbClr val="000000"/>
                  </a:outerShdw>
                </a:effectLst>
              </a:rPr>
              <a:t>, before the great and notable day of the Lord come:</a:t>
            </a:r>
            <a:r>
              <a:rPr lang="en-GB" sz="2800" b="1" dirty="0">
                <a:solidFill>
                  <a:schemeClr val="hlink"/>
                </a:solidFill>
                <a:effectLst>
                  <a:outerShdw blurRad="38100" dist="38100" dir="2700000" algn="tl">
                    <a:srgbClr val="000000"/>
                  </a:outerShdw>
                </a:effectLst>
              </a:rPr>
              <a:t/>
            </a:r>
            <a:br>
              <a:rPr lang="en-GB" sz="2800" b="1" dirty="0">
                <a:solidFill>
                  <a:schemeClr val="hlink"/>
                </a:solidFill>
                <a:effectLst>
                  <a:outerShdw blurRad="38100" dist="38100" dir="2700000" algn="tl">
                    <a:srgbClr val="000000"/>
                  </a:outerShdw>
                </a:effectLst>
              </a:rPr>
            </a:br>
            <a:r>
              <a:rPr lang="en-GB" sz="2800" b="1" dirty="0">
                <a:solidFill>
                  <a:srgbClr val="FF33CC"/>
                </a:solidFill>
                <a:effectLst>
                  <a:outerShdw blurRad="38100" dist="38100" dir="2700000" algn="tl">
                    <a:srgbClr val="000000"/>
                  </a:outerShdw>
                </a:effectLst>
              </a:rPr>
              <a:t>Acts; 2:20</a:t>
            </a:r>
          </a:p>
        </p:txBody>
      </p:sp>
      <p:sp>
        <p:nvSpPr>
          <p:cNvPr id="204809" name="Text Box 9"/>
          <p:cNvSpPr txBox="1">
            <a:spLocks noChangeArrowheads="1"/>
          </p:cNvSpPr>
          <p:nvPr/>
        </p:nvSpPr>
        <p:spPr bwMode="auto">
          <a:xfrm>
            <a:off x="0" y="5057775"/>
            <a:ext cx="9143999" cy="180022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E3210"/>
                </a:solidFill>
                <a:effectLst>
                  <a:outerShdw blurRad="38100" dist="38100" dir="2700000" algn="tl">
                    <a:srgbClr val="000000"/>
                  </a:outerShdw>
                </a:effectLst>
              </a:rPr>
              <a:t>911</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would also intensify wars</a:t>
            </a:r>
            <a:r>
              <a:rPr lang="en-GB" sz="2800" b="1" dirty="0">
                <a:solidFill>
                  <a:srgbClr val="FFFF00"/>
                </a:solidFill>
                <a:effectLst>
                  <a:outerShdw blurRad="38100" dist="38100" dir="2700000" algn="tl">
                    <a:srgbClr val="000000"/>
                  </a:outerShdw>
                </a:effectLst>
              </a:rPr>
              <a:t> going on in the </a:t>
            </a:r>
            <a:r>
              <a:rPr lang="en-GB" sz="2800" b="1" dirty="0">
                <a:solidFill>
                  <a:srgbClr val="FF3300"/>
                </a:solidFill>
                <a:effectLst>
                  <a:outerShdw blurRad="38100" dist="38100" dir="2700000" algn="tl">
                    <a:srgbClr val="000000"/>
                  </a:outerShdw>
                </a:effectLst>
              </a:rPr>
              <a:t>Moslem world</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(The Moon God worshipping nations)</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thus fulfilling prophecy and heralding</a:t>
            </a:r>
            <a:r>
              <a:rPr lang="en-GB" sz="2800" b="1" dirty="0">
                <a:solidFill>
                  <a:srgbClr val="FFFF00"/>
                </a:solidFill>
                <a:effectLst>
                  <a:outerShdw blurRad="38100" dist="38100" dir="2700000" algn="tl">
                    <a:srgbClr val="000000"/>
                  </a:outerShdw>
                </a:effectLst>
              </a:rPr>
              <a:t> the nearness of the Second Coming.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4805"/>
                                        </p:tgtEl>
                                        <p:attrNameLst>
                                          <p:attrName>style.visibility</p:attrName>
                                        </p:attrNameLst>
                                      </p:cBhvr>
                                      <p:to>
                                        <p:strVal val="visible"/>
                                      </p:to>
                                    </p:set>
                                    <p:animEffect transition="in" filter="circle(in)">
                                      <p:cBhvr>
                                        <p:cTn id="7" dur="2000"/>
                                        <p:tgtEl>
                                          <p:spTgt spid="20480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04808"/>
                                        </p:tgtEl>
                                        <p:attrNameLst>
                                          <p:attrName>style.visibility</p:attrName>
                                        </p:attrNameLst>
                                      </p:cBhvr>
                                      <p:to>
                                        <p:strVal val="visible"/>
                                      </p:to>
                                    </p:set>
                                    <p:anim calcmode="discrete" valueType="clr">
                                      <p:cBhvr override="childStyle">
                                        <p:cTn id="12" dur="80"/>
                                        <p:tgtEl>
                                          <p:spTgt spid="20480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04808"/>
                                        </p:tgtEl>
                                        <p:attrNameLst>
                                          <p:attrName>fillcolor</p:attrName>
                                        </p:attrNameLst>
                                      </p:cBhvr>
                                      <p:tavLst>
                                        <p:tav tm="0">
                                          <p:val>
                                            <p:clrVal>
                                              <a:schemeClr val="accent2"/>
                                            </p:clrVal>
                                          </p:val>
                                        </p:tav>
                                        <p:tav tm="50000">
                                          <p:val>
                                            <p:clrVal>
                                              <a:schemeClr val="hlink"/>
                                            </p:clrVal>
                                          </p:val>
                                        </p:tav>
                                      </p:tavLst>
                                    </p:anim>
                                    <p:set>
                                      <p:cBhvr>
                                        <p:cTn id="14" dur="80"/>
                                        <p:tgtEl>
                                          <p:spTgt spid="204808"/>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04809"/>
                                        </p:tgtEl>
                                        <p:attrNameLst>
                                          <p:attrName>style.visibility</p:attrName>
                                        </p:attrNameLst>
                                      </p:cBhvr>
                                      <p:to>
                                        <p:strVal val="visible"/>
                                      </p:to>
                                    </p:set>
                                    <p:anim calcmode="lin" valueType="num">
                                      <p:cBhvr additive="base">
                                        <p:cTn id="19" dur="500" fill="hold"/>
                                        <p:tgtEl>
                                          <p:spTgt spid="204809"/>
                                        </p:tgtEl>
                                        <p:attrNameLst>
                                          <p:attrName>ppt_x</p:attrName>
                                        </p:attrNameLst>
                                      </p:cBhvr>
                                      <p:tavLst>
                                        <p:tav tm="0">
                                          <p:val>
                                            <p:strVal val="#ppt_x"/>
                                          </p:val>
                                        </p:tav>
                                        <p:tav tm="100000">
                                          <p:val>
                                            <p:strVal val="#ppt_x"/>
                                          </p:val>
                                        </p:tav>
                                      </p:tavLst>
                                    </p:anim>
                                    <p:anim calcmode="lin" valueType="num">
                                      <p:cBhvr additive="base">
                                        <p:cTn id="20" dur="500" fill="hold"/>
                                        <p:tgtEl>
                                          <p:spTgt spid="2048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8" grpId="0"/>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87E1F449-435D-4092-BE7C-5D1380FFAA40}" type="slidenum">
              <a:rPr lang="en-GB"/>
              <a:pPr>
                <a:defRPr/>
              </a:pPr>
              <a:t>210</a:t>
            </a:fld>
            <a:endParaRPr lang="en-GB"/>
          </a:p>
        </p:txBody>
      </p:sp>
      <p:sp>
        <p:nvSpPr>
          <p:cNvPr id="261122" name="Rectangle 2"/>
          <p:cNvSpPr>
            <a:spLocks noGrp="1" noChangeArrowheads="1"/>
          </p:cNvSpPr>
          <p:nvPr>
            <p:ph type="title"/>
          </p:nvPr>
        </p:nvSpPr>
        <p:spPr/>
        <p:txBody>
          <a:bodyPr/>
          <a:lstStyle/>
          <a:p>
            <a:pPr eaLnBrk="1" hangingPunct="1">
              <a:defRPr/>
            </a:pPr>
            <a:r>
              <a:rPr lang="en-GB" sz="4000" b="1" dirty="0" smtClean="0">
                <a:solidFill>
                  <a:srgbClr val="FF0000"/>
                </a:solidFill>
              </a:rPr>
              <a:t>Gog Gains </a:t>
            </a:r>
            <a:r>
              <a:rPr lang="en-GB" sz="4000" b="1" dirty="0" smtClean="0">
                <a:solidFill>
                  <a:srgbClr val="FFFF00"/>
                </a:solidFill>
              </a:rPr>
              <a:t>Control Of The</a:t>
            </a:r>
            <a:r>
              <a:rPr lang="en-GB" sz="4000" b="1" dirty="0" smtClean="0">
                <a:solidFill>
                  <a:srgbClr val="FF0000"/>
                </a:solidFill>
              </a:rPr>
              <a:t> Food Supply</a:t>
            </a:r>
          </a:p>
        </p:txBody>
      </p:sp>
      <p:pic>
        <p:nvPicPr>
          <p:cNvPr id="261123" name="Picture 3" descr="supermarket-713866"/>
          <p:cNvPicPr>
            <a:picLocks noGrp="1" noChangeAspect="1" noChangeArrowheads="1"/>
          </p:cNvPicPr>
          <p:nvPr>
            <p:ph idx="1"/>
          </p:nvPr>
        </p:nvPicPr>
        <p:blipFill>
          <a:blip r:embed="rId3" cstate="print"/>
          <a:srcRect/>
          <a:stretch>
            <a:fillRect/>
          </a:stretch>
        </p:blipFill>
        <p:spPr>
          <a:xfrm>
            <a:off x="468313" y="1773238"/>
            <a:ext cx="4408487" cy="3297237"/>
          </a:xfrm>
          <a:noFill/>
        </p:spPr>
      </p:pic>
      <p:sp>
        <p:nvSpPr>
          <p:cNvPr id="261124" name="Text Box 4"/>
          <p:cNvSpPr txBox="1">
            <a:spLocks noChangeArrowheads="1"/>
          </p:cNvSpPr>
          <p:nvPr/>
        </p:nvSpPr>
        <p:spPr bwMode="auto">
          <a:xfrm>
            <a:off x="395288" y="5373688"/>
            <a:ext cx="4608512" cy="1190625"/>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A typical Gog supermarket</a:t>
            </a:r>
          </a:p>
        </p:txBody>
      </p:sp>
      <p:sp>
        <p:nvSpPr>
          <p:cNvPr id="261125" name="Text Box 5"/>
          <p:cNvSpPr txBox="1">
            <a:spLocks noChangeArrowheads="1"/>
          </p:cNvSpPr>
          <p:nvPr/>
        </p:nvSpPr>
        <p:spPr bwMode="auto">
          <a:xfrm>
            <a:off x="5286375" y="2071688"/>
            <a:ext cx="3678238" cy="31083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To control a population you must </a:t>
            </a:r>
            <a:r>
              <a:rPr lang="en-GB" sz="2800" b="1" dirty="0">
                <a:solidFill>
                  <a:srgbClr val="FF0000"/>
                </a:solidFill>
                <a:effectLst>
                  <a:outerShdw blurRad="38100" dist="38100" dir="2700000" algn="tl">
                    <a:srgbClr val="000000"/>
                  </a:outerShdw>
                </a:effectLst>
              </a:rPr>
              <a:t>first control their food –</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this is precisely what Gog has done</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by driving out the small shop.</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1123"/>
                                        </p:tgtEl>
                                        <p:attrNameLst>
                                          <p:attrName>style.visibility</p:attrName>
                                        </p:attrNameLst>
                                      </p:cBhvr>
                                      <p:to>
                                        <p:strVal val="visible"/>
                                      </p:to>
                                    </p:set>
                                    <p:animEffect transition="in" filter="circle(in)">
                                      <p:cBhvr>
                                        <p:cTn id="7" dur="2000"/>
                                        <p:tgtEl>
                                          <p:spTgt spid="2611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1124"/>
                                        </p:tgtEl>
                                        <p:attrNameLst>
                                          <p:attrName>style.visibility</p:attrName>
                                        </p:attrNameLst>
                                      </p:cBhvr>
                                      <p:to>
                                        <p:strVal val="visible"/>
                                      </p:to>
                                    </p:set>
                                    <p:anim calcmode="lin" valueType="num">
                                      <p:cBhvr additive="base">
                                        <p:cTn id="12" dur="500" fill="hold"/>
                                        <p:tgtEl>
                                          <p:spTgt spid="261124"/>
                                        </p:tgtEl>
                                        <p:attrNameLst>
                                          <p:attrName>ppt_x</p:attrName>
                                        </p:attrNameLst>
                                      </p:cBhvr>
                                      <p:tavLst>
                                        <p:tav tm="0">
                                          <p:val>
                                            <p:strVal val="#ppt_x"/>
                                          </p:val>
                                        </p:tav>
                                        <p:tav tm="100000">
                                          <p:val>
                                            <p:strVal val="#ppt_x"/>
                                          </p:val>
                                        </p:tav>
                                      </p:tavLst>
                                    </p:anim>
                                    <p:anim calcmode="lin" valueType="num">
                                      <p:cBhvr additive="base">
                                        <p:cTn id="13" dur="500" fill="hold"/>
                                        <p:tgtEl>
                                          <p:spTgt spid="26112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61125"/>
                                        </p:tgtEl>
                                        <p:attrNameLst>
                                          <p:attrName>style.visibility</p:attrName>
                                        </p:attrNameLst>
                                      </p:cBhvr>
                                      <p:to>
                                        <p:strVal val="visible"/>
                                      </p:to>
                                    </p:set>
                                    <p:anim calcmode="discrete" valueType="clr">
                                      <p:cBhvr override="childStyle">
                                        <p:cTn id="18" dur="80"/>
                                        <p:tgtEl>
                                          <p:spTgt spid="26112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61125"/>
                                        </p:tgtEl>
                                        <p:attrNameLst>
                                          <p:attrName>fillcolor</p:attrName>
                                        </p:attrNameLst>
                                      </p:cBhvr>
                                      <p:tavLst>
                                        <p:tav tm="0">
                                          <p:val>
                                            <p:clrVal>
                                              <a:schemeClr val="accent2"/>
                                            </p:clrVal>
                                          </p:val>
                                        </p:tav>
                                        <p:tav tm="50000">
                                          <p:val>
                                            <p:clrVal>
                                              <a:schemeClr val="hlink"/>
                                            </p:clrVal>
                                          </p:val>
                                        </p:tav>
                                      </p:tavLst>
                                    </p:anim>
                                    <p:set>
                                      <p:cBhvr>
                                        <p:cTn id="20" dur="80"/>
                                        <p:tgtEl>
                                          <p:spTgt spid="26112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1124" grpId="0"/>
      <p:bldP spid="261125"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Gog Gains </a:t>
            </a:r>
            <a:r>
              <a:rPr lang="en-GB" b="1" dirty="0" smtClean="0">
                <a:solidFill>
                  <a:srgbClr val="FFFF00"/>
                </a:solidFill>
              </a:rPr>
              <a:t>Control Of The</a:t>
            </a:r>
            <a:r>
              <a:rPr lang="en-GB" b="1" dirty="0" smtClean="0">
                <a:solidFill>
                  <a:srgbClr val="FF0000"/>
                </a:solidFill>
              </a:rPr>
              <a:t> Food Supply</a:t>
            </a:r>
            <a:endParaRPr lang="en-GB" dirty="0"/>
          </a:p>
        </p:txBody>
      </p:sp>
      <p:sp>
        <p:nvSpPr>
          <p:cNvPr id="4" name="Slide Number Placeholder 3"/>
          <p:cNvSpPr>
            <a:spLocks noGrp="1"/>
          </p:cNvSpPr>
          <p:nvPr>
            <p:ph type="sldNum" sz="quarter" idx="12"/>
          </p:nvPr>
        </p:nvSpPr>
        <p:spPr/>
        <p:txBody>
          <a:bodyPr/>
          <a:lstStyle/>
          <a:p>
            <a:pPr>
              <a:defRPr/>
            </a:pPr>
            <a:fld id="{5289B052-4293-492C-AB96-95BBD6CE5867}" type="slidenum">
              <a:rPr lang="en-GB" smtClean="0"/>
              <a:pPr>
                <a:defRPr/>
              </a:pPr>
              <a:t>211</a:t>
            </a:fld>
            <a:endParaRPr lang="en-GB"/>
          </a:p>
        </p:txBody>
      </p:sp>
      <p:sp>
        <p:nvSpPr>
          <p:cNvPr id="5" name="TextBox 4"/>
          <p:cNvSpPr txBox="1"/>
          <p:nvPr/>
        </p:nvSpPr>
        <p:spPr>
          <a:xfrm>
            <a:off x="5000625" y="2214563"/>
            <a:ext cx="3714750" cy="2678112"/>
          </a:xfrm>
          <a:prstGeom prst="rect">
            <a:avLst/>
          </a:prstGeom>
          <a:noFill/>
        </p:spPr>
        <p:txBody>
          <a:bodyPr>
            <a:spAutoFit/>
          </a:bodyPr>
          <a:lstStyle/>
          <a:p>
            <a:pPr>
              <a:defRPr/>
            </a:pPr>
            <a:r>
              <a:rPr lang="en-GB" sz="2800" b="1" dirty="0">
                <a:solidFill>
                  <a:schemeClr val="hlink"/>
                </a:solidFill>
                <a:effectLst>
                  <a:outerShdw blurRad="38100" dist="38100" dir="2700000" algn="tl">
                    <a:srgbClr val="000000"/>
                  </a:outerShdw>
                </a:effectLst>
              </a:rPr>
              <a:t>Gog knows that the people are fooled</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by cheap prices and little</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do they know</a:t>
            </a:r>
            <a:r>
              <a:rPr lang="en-GB" sz="2800" b="1" dirty="0">
                <a:solidFill>
                  <a:srgbClr val="FFFF00"/>
                </a:solidFill>
                <a:effectLst>
                  <a:outerShdw blurRad="38100" dist="38100" dir="2700000" algn="tl">
                    <a:srgbClr val="000000"/>
                  </a:outerShdw>
                </a:effectLst>
              </a:rPr>
              <a:t> that they will pay dearly for it later!!</a:t>
            </a:r>
            <a:endParaRPr lang="en-GB" sz="2800" dirty="0"/>
          </a:p>
        </p:txBody>
      </p:sp>
      <p:pic>
        <p:nvPicPr>
          <p:cNvPr id="502786" name="Picture 2" descr="http://english.people.com.cn/200512/28/images/1227_B23.jpg"/>
          <p:cNvPicPr>
            <a:picLocks noChangeAspect="1" noChangeArrowheads="1"/>
          </p:cNvPicPr>
          <p:nvPr/>
        </p:nvPicPr>
        <p:blipFill>
          <a:blip r:embed="rId3" cstate="print"/>
          <a:srcRect/>
          <a:stretch>
            <a:fillRect/>
          </a:stretch>
        </p:blipFill>
        <p:spPr bwMode="auto">
          <a:xfrm>
            <a:off x="500063" y="1785938"/>
            <a:ext cx="4214812" cy="435768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2786"/>
                                        </p:tgtEl>
                                        <p:attrNameLst>
                                          <p:attrName>style.visibility</p:attrName>
                                        </p:attrNameLst>
                                      </p:cBhvr>
                                      <p:to>
                                        <p:strVal val="visible"/>
                                      </p:to>
                                    </p:set>
                                    <p:animEffect transition="in" filter="circle(in)">
                                      <p:cBhvr>
                                        <p:cTn id="7" dur="2000"/>
                                        <p:tgtEl>
                                          <p:spTgt spid="5027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104B5E4E-6E56-4E73-9900-782E817D7A0D}" type="slidenum">
              <a:rPr lang="en-GB"/>
              <a:pPr>
                <a:defRPr/>
              </a:pPr>
              <a:t>212</a:t>
            </a:fld>
            <a:endParaRPr lang="en-GB"/>
          </a:p>
        </p:txBody>
      </p:sp>
      <p:sp>
        <p:nvSpPr>
          <p:cNvPr id="262146" name="Rectangle 2"/>
          <p:cNvSpPr>
            <a:spLocks noGrp="1" noChangeArrowheads="1"/>
          </p:cNvSpPr>
          <p:nvPr>
            <p:ph type="title"/>
          </p:nvPr>
        </p:nvSpPr>
        <p:spPr/>
        <p:txBody>
          <a:bodyPr/>
          <a:lstStyle/>
          <a:p>
            <a:pPr eaLnBrk="1" hangingPunct="1">
              <a:defRPr/>
            </a:pPr>
            <a:r>
              <a:rPr lang="en-GB" sz="4000" b="1" smtClean="0">
                <a:solidFill>
                  <a:srgbClr val="FF0000"/>
                </a:solidFill>
              </a:rPr>
              <a:t>Gog Gains </a:t>
            </a:r>
            <a:r>
              <a:rPr lang="en-GB" sz="4000" b="1" smtClean="0">
                <a:solidFill>
                  <a:srgbClr val="FFFF00"/>
                </a:solidFill>
              </a:rPr>
              <a:t>Control Of The</a:t>
            </a:r>
            <a:r>
              <a:rPr lang="en-GB" sz="4000" b="1" smtClean="0">
                <a:solidFill>
                  <a:srgbClr val="FF0000"/>
                </a:solidFill>
              </a:rPr>
              <a:t> Food Supply</a:t>
            </a:r>
          </a:p>
        </p:txBody>
      </p:sp>
      <p:pic>
        <p:nvPicPr>
          <p:cNvPr id="262147" name="Picture 3" descr="corner_shop192web"/>
          <p:cNvPicPr>
            <a:picLocks noGrp="1" noChangeAspect="1" noChangeArrowheads="1"/>
          </p:cNvPicPr>
          <p:nvPr>
            <p:ph idx="1"/>
          </p:nvPr>
        </p:nvPicPr>
        <p:blipFill>
          <a:blip r:embed="rId2" cstate="print"/>
          <a:srcRect/>
          <a:stretch>
            <a:fillRect/>
          </a:stretch>
        </p:blipFill>
        <p:spPr>
          <a:xfrm>
            <a:off x="395288" y="1700213"/>
            <a:ext cx="3794125" cy="3082925"/>
          </a:xfrm>
          <a:noFill/>
        </p:spPr>
      </p:pic>
      <p:sp>
        <p:nvSpPr>
          <p:cNvPr id="262148" name="Text Box 4"/>
          <p:cNvSpPr txBox="1">
            <a:spLocks noChangeArrowheads="1"/>
          </p:cNvSpPr>
          <p:nvPr/>
        </p:nvSpPr>
        <p:spPr bwMode="auto">
          <a:xfrm>
            <a:off x="468313" y="5084763"/>
            <a:ext cx="3671887" cy="1066800"/>
          </a:xfrm>
          <a:prstGeom prst="rect">
            <a:avLst/>
          </a:prstGeom>
          <a:noFill/>
          <a:ln w="9525">
            <a:noFill/>
            <a:miter lim="800000"/>
            <a:headEnd/>
            <a:tailEnd/>
          </a:ln>
          <a:effectLst/>
        </p:spPr>
        <p:txBody>
          <a:bodyPr>
            <a:spAutoFit/>
          </a:bodyPr>
          <a:lstStyle/>
          <a:p>
            <a:pPr algn="ctr">
              <a:spcBef>
                <a:spcPct val="50000"/>
              </a:spcBef>
              <a:defRPr/>
            </a:pPr>
            <a:r>
              <a:rPr lang="en-GB" sz="3200" b="1">
                <a:solidFill>
                  <a:srgbClr val="FFFF00"/>
                </a:solidFill>
                <a:effectLst>
                  <a:outerShdw blurRad="38100" dist="38100" dir="2700000" algn="tl">
                    <a:srgbClr val="000000"/>
                  </a:outerShdw>
                </a:effectLst>
              </a:rPr>
              <a:t>A typical corner shop</a:t>
            </a:r>
          </a:p>
        </p:txBody>
      </p:sp>
      <p:sp>
        <p:nvSpPr>
          <p:cNvPr id="262149" name="Text Box 5"/>
          <p:cNvSpPr txBox="1">
            <a:spLocks noChangeArrowheads="1"/>
          </p:cNvSpPr>
          <p:nvPr/>
        </p:nvSpPr>
        <p:spPr bwMode="auto">
          <a:xfrm>
            <a:off x="4500563" y="1773238"/>
            <a:ext cx="4643437" cy="2647950"/>
          </a:xfrm>
          <a:prstGeom prst="rect">
            <a:avLst/>
          </a:prstGeom>
          <a:noFill/>
          <a:ln w="9525">
            <a:noFill/>
            <a:miter lim="800000"/>
            <a:headEnd/>
            <a:tailEnd/>
          </a:ln>
          <a:effectLst/>
        </p:spPr>
        <p:txBody>
          <a:bodyPr>
            <a:spAutoFit/>
          </a:bodyPr>
          <a:lstStyle/>
          <a:p>
            <a:pPr>
              <a:spcBef>
                <a:spcPct val="50000"/>
              </a:spcBef>
              <a:defRPr/>
            </a:pPr>
            <a:r>
              <a:rPr lang="en-GB" sz="2400" b="1">
                <a:solidFill>
                  <a:srgbClr val="FFFF00"/>
                </a:solidFill>
                <a:effectLst>
                  <a:outerShdw blurRad="38100" dist="38100" dir="2700000" algn="tl">
                    <a:srgbClr val="000000"/>
                  </a:outerShdw>
                </a:effectLst>
              </a:rPr>
              <a:t>While the corner shop has been disappearing, </a:t>
            </a:r>
            <a:r>
              <a:rPr lang="en-GB" sz="2400" b="1">
                <a:solidFill>
                  <a:srgbClr val="00FF00"/>
                </a:solidFill>
                <a:effectLst>
                  <a:outerShdw blurRad="38100" dist="38100" dir="2700000" algn="tl">
                    <a:srgbClr val="000000"/>
                  </a:outerShdw>
                </a:effectLst>
              </a:rPr>
              <a:t>of late there has been a revival of new ones opening up,</a:t>
            </a:r>
            <a:r>
              <a:rPr lang="en-GB" sz="2400" b="1">
                <a:solidFill>
                  <a:srgbClr val="FFFF00"/>
                </a:solidFill>
                <a:effectLst>
                  <a:outerShdw blurRad="38100" dist="38100" dir="2700000" algn="tl">
                    <a:srgbClr val="000000"/>
                  </a:outerShdw>
                </a:effectLst>
              </a:rPr>
              <a:t> </a:t>
            </a:r>
            <a:r>
              <a:rPr lang="en-GB" sz="2400" b="1">
                <a:solidFill>
                  <a:srgbClr val="FF0000"/>
                </a:solidFill>
                <a:effectLst>
                  <a:outerShdw blurRad="38100" dist="38100" dir="2700000" algn="tl">
                    <a:srgbClr val="000000"/>
                  </a:outerShdw>
                </a:effectLst>
              </a:rPr>
              <a:t>but these are Trojan horses as they</a:t>
            </a:r>
            <a:r>
              <a:rPr lang="en-GB" sz="2400" b="1">
                <a:solidFill>
                  <a:srgbClr val="FFFF00"/>
                </a:solidFill>
                <a:effectLst>
                  <a:outerShdw blurRad="38100" dist="38100" dir="2700000" algn="tl">
                    <a:srgbClr val="000000"/>
                  </a:outerShdw>
                </a:effectLst>
              </a:rPr>
              <a:t> </a:t>
            </a:r>
            <a:r>
              <a:rPr lang="en-GB" sz="2400" b="1">
                <a:solidFill>
                  <a:srgbClr val="FF33CC"/>
                </a:solidFill>
                <a:effectLst>
                  <a:outerShdw blurRad="38100" dist="38100" dir="2700000" algn="tl">
                    <a:srgbClr val="000000"/>
                  </a:outerShdw>
                </a:effectLst>
              </a:rPr>
              <a:t>are operated by the big multi-nationals.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2147"/>
                                        </p:tgtEl>
                                        <p:attrNameLst>
                                          <p:attrName>style.visibility</p:attrName>
                                        </p:attrNameLst>
                                      </p:cBhvr>
                                      <p:to>
                                        <p:strVal val="visible"/>
                                      </p:to>
                                    </p:set>
                                    <p:animEffect transition="in" filter="circle(in)">
                                      <p:cBhvr>
                                        <p:cTn id="7" dur="2000"/>
                                        <p:tgtEl>
                                          <p:spTgt spid="26214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2148"/>
                                        </p:tgtEl>
                                        <p:attrNameLst>
                                          <p:attrName>style.visibility</p:attrName>
                                        </p:attrNameLst>
                                      </p:cBhvr>
                                      <p:to>
                                        <p:strVal val="visible"/>
                                      </p:to>
                                    </p:set>
                                    <p:anim calcmode="lin" valueType="num">
                                      <p:cBhvr additive="base">
                                        <p:cTn id="12" dur="500" fill="hold"/>
                                        <p:tgtEl>
                                          <p:spTgt spid="262148"/>
                                        </p:tgtEl>
                                        <p:attrNameLst>
                                          <p:attrName>ppt_x</p:attrName>
                                        </p:attrNameLst>
                                      </p:cBhvr>
                                      <p:tavLst>
                                        <p:tav tm="0">
                                          <p:val>
                                            <p:strVal val="#ppt_x"/>
                                          </p:val>
                                        </p:tav>
                                        <p:tav tm="100000">
                                          <p:val>
                                            <p:strVal val="#ppt_x"/>
                                          </p:val>
                                        </p:tav>
                                      </p:tavLst>
                                    </p:anim>
                                    <p:anim calcmode="lin" valueType="num">
                                      <p:cBhvr additive="base">
                                        <p:cTn id="13" dur="500" fill="hold"/>
                                        <p:tgtEl>
                                          <p:spTgt spid="26214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62149"/>
                                        </p:tgtEl>
                                        <p:attrNameLst>
                                          <p:attrName>style.visibility</p:attrName>
                                        </p:attrNameLst>
                                      </p:cBhvr>
                                      <p:to>
                                        <p:strVal val="visible"/>
                                      </p:to>
                                    </p:set>
                                    <p:anim calcmode="discrete" valueType="clr">
                                      <p:cBhvr override="childStyle">
                                        <p:cTn id="18" dur="80"/>
                                        <p:tgtEl>
                                          <p:spTgt spid="26214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62149"/>
                                        </p:tgtEl>
                                        <p:attrNameLst>
                                          <p:attrName>fillcolor</p:attrName>
                                        </p:attrNameLst>
                                      </p:cBhvr>
                                      <p:tavLst>
                                        <p:tav tm="0">
                                          <p:val>
                                            <p:clrVal>
                                              <a:schemeClr val="accent2"/>
                                            </p:clrVal>
                                          </p:val>
                                        </p:tav>
                                        <p:tav tm="50000">
                                          <p:val>
                                            <p:clrVal>
                                              <a:schemeClr val="hlink"/>
                                            </p:clrVal>
                                          </p:val>
                                        </p:tav>
                                      </p:tavLst>
                                    </p:anim>
                                    <p:set>
                                      <p:cBhvr>
                                        <p:cTn id="20" dur="80"/>
                                        <p:tgtEl>
                                          <p:spTgt spid="26214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48" grpId="0"/>
      <p:bldP spid="262149" grpId="0"/>
    </p:bld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7"/>
          <p:cNvSpPr>
            <a:spLocks noGrp="1"/>
          </p:cNvSpPr>
          <p:nvPr>
            <p:ph type="sldNum" sz="quarter" idx="12"/>
          </p:nvPr>
        </p:nvSpPr>
        <p:spPr/>
        <p:txBody>
          <a:bodyPr/>
          <a:lstStyle/>
          <a:p>
            <a:pPr>
              <a:defRPr/>
            </a:pPr>
            <a:fld id="{3C50C88E-2AC3-4155-BC4B-7300A717F1A6}" type="slidenum">
              <a:rPr lang="en-GB"/>
              <a:pPr>
                <a:defRPr/>
              </a:pPr>
              <a:t>213</a:t>
            </a:fld>
            <a:endParaRPr lang="en-GB"/>
          </a:p>
        </p:txBody>
      </p:sp>
      <p:pic>
        <p:nvPicPr>
          <p:cNvPr id="110602" name="Picture 10" descr="msoDB7BA"/>
          <p:cNvPicPr>
            <a:picLocks noChangeAspect="1" noChangeArrowheads="1"/>
          </p:cNvPicPr>
          <p:nvPr/>
        </p:nvPicPr>
        <p:blipFill>
          <a:blip r:embed="rId3" cstate="print">
            <a:duotone>
              <a:prstClr val="black"/>
              <a:schemeClr val="accent2">
                <a:tint val="45000"/>
                <a:satMod val="400000"/>
              </a:schemeClr>
            </a:duotone>
          </a:blip>
          <a:srcRect l="1910" t="48492" r="58086" b="31982"/>
          <a:stretch>
            <a:fillRect/>
          </a:stretch>
        </p:blipFill>
        <p:spPr bwMode="auto">
          <a:xfrm>
            <a:off x="1116013" y="908050"/>
            <a:ext cx="7127875" cy="5378470"/>
          </a:xfrm>
          <a:prstGeom prst="rect">
            <a:avLst/>
          </a:prstGeom>
          <a:noFill/>
          <a:ln w="9525">
            <a:noFill/>
            <a:miter lim="800000"/>
            <a:headEnd/>
            <a:tailEnd/>
          </a:ln>
        </p:spPr>
      </p:pic>
      <p:sp>
        <p:nvSpPr>
          <p:cNvPr id="110594" name="Rectangle 2"/>
          <p:cNvSpPr>
            <a:spLocks noGrp="1" noChangeArrowheads="1"/>
          </p:cNvSpPr>
          <p:nvPr>
            <p:ph type="title"/>
          </p:nvPr>
        </p:nvSpPr>
        <p:spPr>
          <a:xfrm>
            <a:off x="468313" y="0"/>
            <a:ext cx="8229600" cy="1031875"/>
          </a:xfrm>
        </p:spPr>
        <p:txBody>
          <a:bodyPr/>
          <a:lstStyle/>
          <a:p>
            <a:pPr eaLnBrk="1" hangingPunct="1">
              <a:defRPr/>
            </a:pPr>
            <a:r>
              <a:rPr lang="en-GB" b="1" smtClean="0">
                <a:solidFill>
                  <a:srgbClr val="FF0000"/>
                </a:solidFill>
              </a:rPr>
              <a:t>Gog </a:t>
            </a:r>
            <a:r>
              <a:rPr lang="en-GB" b="1" smtClean="0">
                <a:solidFill>
                  <a:srgbClr val="FFFF00"/>
                </a:solidFill>
              </a:rPr>
              <a:t>– Takes Over our</a:t>
            </a:r>
            <a:r>
              <a:rPr lang="en-GB" b="1" smtClean="0">
                <a:solidFill>
                  <a:srgbClr val="FF0000"/>
                </a:solidFill>
              </a:rPr>
              <a:t> Shops</a:t>
            </a:r>
          </a:p>
        </p:txBody>
      </p:sp>
      <p:sp>
        <p:nvSpPr>
          <p:cNvPr id="220165" name="Text Box 4"/>
          <p:cNvSpPr txBox="1">
            <a:spLocks noChangeArrowheads="1"/>
          </p:cNvSpPr>
          <p:nvPr/>
        </p:nvSpPr>
        <p:spPr bwMode="auto">
          <a:xfrm>
            <a:off x="5148263" y="1125538"/>
            <a:ext cx="3527425" cy="396875"/>
          </a:xfrm>
          <a:prstGeom prst="rect">
            <a:avLst/>
          </a:prstGeom>
          <a:noFill/>
          <a:ln w="9525">
            <a:noFill/>
            <a:miter lim="800000"/>
            <a:headEnd/>
            <a:tailEnd/>
          </a:ln>
        </p:spPr>
        <p:txBody>
          <a:bodyPr>
            <a:spAutoFit/>
          </a:bodyPr>
          <a:lstStyle/>
          <a:p>
            <a:pPr eaLnBrk="0" hangingPunct="0">
              <a:spcBef>
                <a:spcPct val="50000"/>
              </a:spcBef>
            </a:pPr>
            <a:endParaRPr lang="en-US" sz="2000"/>
          </a:p>
        </p:txBody>
      </p:sp>
      <p:sp>
        <p:nvSpPr>
          <p:cNvPr id="110597" name="Text Box 5"/>
          <p:cNvSpPr txBox="1">
            <a:spLocks noChangeArrowheads="1"/>
          </p:cNvSpPr>
          <p:nvPr/>
        </p:nvSpPr>
        <p:spPr bwMode="auto">
          <a:xfrm>
            <a:off x="0" y="5670550"/>
            <a:ext cx="9144000" cy="519113"/>
          </a:xfrm>
          <a:prstGeom prst="rect">
            <a:avLst/>
          </a:prstGeom>
          <a:noFill/>
          <a:ln w="9525">
            <a:noFill/>
            <a:miter lim="800000"/>
            <a:headEnd/>
            <a:tailEnd/>
          </a:ln>
          <a:effectLst/>
        </p:spPr>
        <p:txBody>
          <a:bodyPr>
            <a:spAutoFit/>
          </a:bodyPr>
          <a:lstStyle/>
          <a:p>
            <a:pPr algn="ctr" eaLnBrk="0" hangingPunct="0">
              <a:spcBef>
                <a:spcPct val="50000"/>
              </a:spcBef>
              <a:defRPr/>
            </a:pPr>
            <a:endParaRPr lang="en-US" sz="2800" b="1">
              <a:solidFill>
                <a:srgbClr val="00FF99"/>
              </a:solidFill>
              <a:effectLst>
                <a:outerShdw blurRad="38100" dist="38100" dir="2700000" algn="tl">
                  <a:srgbClr val="000000"/>
                </a:outerShdw>
              </a:effectLst>
              <a:latin typeface="Times New Roman" pitchFamily="18" charset="0"/>
              <a:cs typeface="Times New Roman" pitchFamily="18" charset="0"/>
            </a:endParaRPr>
          </a:p>
        </p:txBody>
      </p:sp>
      <p:sp>
        <p:nvSpPr>
          <p:cNvPr id="220167" name="Text Box 6"/>
          <p:cNvSpPr txBox="1">
            <a:spLocks noChangeArrowheads="1"/>
          </p:cNvSpPr>
          <p:nvPr/>
        </p:nvSpPr>
        <p:spPr bwMode="auto">
          <a:xfrm>
            <a:off x="250825" y="5805488"/>
            <a:ext cx="8208963" cy="396875"/>
          </a:xfrm>
          <a:prstGeom prst="rect">
            <a:avLst/>
          </a:prstGeom>
          <a:noFill/>
          <a:ln w="9525">
            <a:noFill/>
            <a:miter lim="800000"/>
            <a:headEnd/>
            <a:tailEnd/>
          </a:ln>
        </p:spPr>
        <p:txBody>
          <a:bodyPr>
            <a:spAutoFit/>
          </a:bodyPr>
          <a:lstStyle/>
          <a:p>
            <a:pPr eaLnBrk="0" hangingPunct="0">
              <a:spcBef>
                <a:spcPct val="50000"/>
              </a:spcBef>
            </a:pPr>
            <a:endParaRPr lang="en-US" sz="2000"/>
          </a:p>
        </p:txBody>
      </p:sp>
      <p:sp>
        <p:nvSpPr>
          <p:cNvPr id="110604" name="Text Box 12"/>
          <p:cNvSpPr txBox="1">
            <a:spLocks noChangeArrowheads="1"/>
          </p:cNvSpPr>
          <p:nvPr/>
        </p:nvSpPr>
        <p:spPr bwMode="auto">
          <a:xfrm>
            <a:off x="1" y="6211669"/>
            <a:ext cx="9143999" cy="646331"/>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b="1" dirty="0">
                <a:solidFill>
                  <a:srgbClr val="00FF00"/>
                </a:solidFill>
                <a:effectLst>
                  <a:outerShdw blurRad="38100" dist="38100" dir="2700000" algn="tl">
                    <a:srgbClr val="000000"/>
                  </a:outerShdw>
                </a:effectLst>
              </a:rPr>
              <a:t>Exeter High St. in the 1920’s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0602"/>
                                        </p:tgtEl>
                                        <p:attrNameLst>
                                          <p:attrName>style.visibility</p:attrName>
                                        </p:attrNameLst>
                                      </p:cBhvr>
                                      <p:to>
                                        <p:strVal val="visible"/>
                                      </p:to>
                                    </p:set>
                                    <p:animEffect transition="in" filter="circle(in)">
                                      <p:cBhvr>
                                        <p:cTn id="7" dur="2000"/>
                                        <p:tgtEl>
                                          <p:spTgt spid="11060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0604"/>
                                        </p:tgtEl>
                                        <p:attrNameLst>
                                          <p:attrName>style.visibility</p:attrName>
                                        </p:attrNameLst>
                                      </p:cBhvr>
                                      <p:to>
                                        <p:strVal val="visible"/>
                                      </p:to>
                                    </p:set>
                                    <p:anim calcmode="lin" valueType="num">
                                      <p:cBhvr additive="base">
                                        <p:cTn id="12" dur="500" fill="hold"/>
                                        <p:tgtEl>
                                          <p:spTgt spid="110604"/>
                                        </p:tgtEl>
                                        <p:attrNameLst>
                                          <p:attrName>ppt_x</p:attrName>
                                        </p:attrNameLst>
                                      </p:cBhvr>
                                      <p:tavLst>
                                        <p:tav tm="0">
                                          <p:val>
                                            <p:strVal val="#ppt_x"/>
                                          </p:val>
                                        </p:tav>
                                        <p:tav tm="100000">
                                          <p:val>
                                            <p:strVal val="#ppt_x"/>
                                          </p:val>
                                        </p:tav>
                                      </p:tavLst>
                                    </p:anim>
                                    <p:anim calcmode="lin" valueType="num">
                                      <p:cBhvr additive="base">
                                        <p:cTn id="13" dur="500" fill="hold"/>
                                        <p:tgtEl>
                                          <p:spTgt spid="1106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7"/>
          <p:cNvSpPr>
            <a:spLocks noGrp="1"/>
          </p:cNvSpPr>
          <p:nvPr>
            <p:ph type="sldNum" sz="quarter" idx="12"/>
          </p:nvPr>
        </p:nvSpPr>
        <p:spPr/>
        <p:txBody>
          <a:bodyPr/>
          <a:lstStyle/>
          <a:p>
            <a:pPr>
              <a:defRPr/>
            </a:pPr>
            <a:fld id="{20336047-6C2F-4452-8FA2-56EF5B0E121D}" type="slidenum">
              <a:rPr lang="en-GB"/>
              <a:pPr>
                <a:defRPr/>
              </a:pPr>
              <a:t>214</a:t>
            </a:fld>
            <a:endParaRPr lang="en-GB"/>
          </a:p>
        </p:txBody>
      </p:sp>
      <p:pic>
        <p:nvPicPr>
          <p:cNvPr id="112650" name="Picture 10" descr="msoDF790"/>
          <p:cNvPicPr>
            <a:picLocks noChangeAspect="1" noChangeArrowheads="1"/>
          </p:cNvPicPr>
          <p:nvPr/>
        </p:nvPicPr>
        <p:blipFill>
          <a:blip r:embed="rId3" cstate="print"/>
          <a:srcRect l="1910" t="28285" r="58084" b="52858"/>
          <a:stretch>
            <a:fillRect/>
          </a:stretch>
        </p:blipFill>
        <p:spPr bwMode="auto">
          <a:xfrm>
            <a:off x="642938" y="1054100"/>
            <a:ext cx="7858125" cy="4875213"/>
          </a:xfrm>
          <a:prstGeom prst="rect">
            <a:avLst/>
          </a:prstGeom>
          <a:noFill/>
          <a:ln w="9525">
            <a:noFill/>
            <a:miter lim="800000"/>
            <a:headEnd/>
            <a:tailEnd/>
          </a:ln>
        </p:spPr>
      </p:pic>
      <p:sp>
        <p:nvSpPr>
          <p:cNvPr id="112642" name="Rectangle 2"/>
          <p:cNvSpPr>
            <a:spLocks noGrp="1" noChangeArrowheads="1"/>
          </p:cNvSpPr>
          <p:nvPr>
            <p:ph type="title"/>
          </p:nvPr>
        </p:nvSpPr>
        <p:spPr>
          <a:xfrm>
            <a:off x="468313" y="0"/>
            <a:ext cx="8229600" cy="1031875"/>
          </a:xfrm>
        </p:spPr>
        <p:txBody>
          <a:bodyPr/>
          <a:lstStyle/>
          <a:p>
            <a:pPr eaLnBrk="1" hangingPunct="1">
              <a:defRPr/>
            </a:pPr>
            <a:r>
              <a:rPr lang="en-GB" b="1" smtClean="0">
                <a:solidFill>
                  <a:srgbClr val="FF0000"/>
                </a:solidFill>
              </a:rPr>
              <a:t>Gog – Takes Over our Shops</a:t>
            </a:r>
          </a:p>
        </p:txBody>
      </p:sp>
      <p:sp>
        <p:nvSpPr>
          <p:cNvPr id="221189" name="Text Box 4"/>
          <p:cNvSpPr txBox="1">
            <a:spLocks noChangeArrowheads="1"/>
          </p:cNvSpPr>
          <p:nvPr/>
        </p:nvSpPr>
        <p:spPr bwMode="auto">
          <a:xfrm>
            <a:off x="5148263" y="1125538"/>
            <a:ext cx="3527425" cy="396875"/>
          </a:xfrm>
          <a:prstGeom prst="rect">
            <a:avLst/>
          </a:prstGeom>
          <a:noFill/>
          <a:ln w="9525">
            <a:noFill/>
            <a:miter lim="800000"/>
            <a:headEnd/>
            <a:tailEnd/>
          </a:ln>
        </p:spPr>
        <p:txBody>
          <a:bodyPr>
            <a:spAutoFit/>
          </a:bodyPr>
          <a:lstStyle/>
          <a:p>
            <a:pPr eaLnBrk="0" hangingPunct="0">
              <a:spcBef>
                <a:spcPct val="50000"/>
              </a:spcBef>
            </a:pPr>
            <a:endParaRPr lang="en-US" sz="2000"/>
          </a:p>
        </p:txBody>
      </p:sp>
      <p:sp>
        <p:nvSpPr>
          <p:cNvPr id="112645" name="Text Box 5"/>
          <p:cNvSpPr txBox="1">
            <a:spLocks noChangeArrowheads="1"/>
          </p:cNvSpPr>
          <p:nvPr/>
        </p:nvSpPr>
        <p:spPr bwMode="auto">
          <a:xfrm>
            <a:off x="0" y="5670550"/>
            <a:ext cx="9144000" cy="519113"/>
          </a:xfrm>
          <a:prstGeom prst="rect">
            <a:avLst/>
          </a:prstGeom>
          <a:noFill/>
          <a:ln w="9525">
            <a:noFill/>
            <a:miter lim="800000"/>
            <a:headEnd/>
            <a:tailEnd/>
          </a:ln>
          <a:effectLst/>
        </p:spPr>
        <p:txBody>
          <a:bodyPr>
            <a:spAutoFit/>
          </a:bodyPr>
          <a:lstStyle/>
          <a:p>
            <a:pPr algn="ctr" eaLnBrk="0" hangingPunct="0">
              <a:spcBef>
                <a:spcPct val="50000"/>
              </a:spcBef>
              <a:defRPr/>
            </a:pPr>
            <a:endParaRPr lang="en-US" sz="2800" b="1">
              <a:solidFill>
                <a:srgbClr val="00FF99"/>
              </a:solidFill>
              <a:effectLst>
                <a:outerShdw blurRad="38100" dist="38100" dir="2700000" algn="tl">
                  <a:srgbClr val="000000"/>
                </a:outerShdw>
              </a:effectLst>
              <a:latin typeface="Times New Roman" pitchFamily="18" charset="0"/>
              <a:cs typeface="Times New Roman" pitchFamily="18" charset="0"/>
            </a:endParaRPr>
          </a:p>
        </p:txBody>
      </p:sp>
      <p:sp>
        <p:nvSpPr>
          <p:cNvPr id="221191" name="Text Box 6"/>
          <p:cNvSpPr txBox="1">
            <a:spLocks noChangeArrowheads="1"/>
          </p:cNvSpPr>
          <p:nvPr/>
        </p:nvSpPr>
        <p:spPr bwMode="auto">
          <a:xfrm>
            <a:off x="250825" y="5805488"/>
            <a:ext cx="8208963" cy="396875"/>
          </a:xfrm>
          <a:prstGeom prst="rect">
            <a:avLst/>
          </a:prstGeom>
          <a:noFill/>
          <a:ln w="9525">
            <a:noFill/>
            <a:miter lim="800000"/>
            <a:headEnd/>
            <a:tailEnd/>
          </a:ln>
        </p:spPr>
        <p:txBody>
          <a:bodyPr>
            <a:spAutoFit/>
          </a:bodyPr>
          <a:lstStyle/>
          <a:p>
            <a:pPr eaLnBrk="0" hangingPunct="0">
              <a:spcBef>
                <a:spcPct val="50000"/>
              </a:spcBef>
            </a:pPr>
            <a:endParaRPr lang="en-US" sz="2000"/>
          </a:p>
        </p:txBody>
      </p:sp>
      <p:sp>
        <p:nvSpPr>
          <p:cNvPr id="112651" name="Text Box 11"/>
          <p:cNvSpPr txBox="1">
            <a:spLocks noChangeArrowheads="1"/>
          </p:cNvSpPr>
          <p:nvPr/>
        </p:nvSpPr>
        <p:spPr bwMode="auto">
          <a:xfrm>
            <a:off x="1" y="6211669"/>
            <a:ext cx="9143999" cy="646331"/>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b="1" dirty="0">
                <a:solidFill>
                  <a:srgbClr val="00FF00"/>
                </a:solidFill>
                <a:effectLst>
                  <a:outerShdw blurRad="38100" dist="38100" dir="2700000" algn="tl">
                    <a:srgbClr val="000000"/>
                  </a:outerShdw>
                </a:effectLst>
              </a:rPr>
              <a:t>Exeter High St. in 2005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2650"/>
                                        </p:tgtEl>
                                        <p:attrNameLst>
                                          <p:attrName>style.visibility</p:attrName>
                                        </p:attrNameLst>
                                      </p:cBhvr>
                                      <p:to>
                                        <p:strVal val="visible"/>
                                      </p:to>
                                    </p:set>
                                    <p:animEffect transition="in" filter="circle(in)">
                                      <p:cBhvr>
                                        <p:cTn id="7" dur="2000"/>
                                        <p:tgtEl>
                                          <p:spTgt spid="11265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2651"/>
                                        </p:tgtEl>
                                        <p:attrNameLst>
                                          <p:attrName>style.visibility</p:attrName>
                                        </p:attrNameLst>
                                      </p:cBhvr>
                                      <p:to>
                                        <p:strVal val="visible"/>
                                      </p:to>
                                    </p:set>
                                    <p:anim calcmode="lin" valueType="num">
                                      <p:cBhvr additive="base">
                                        <p:cTn id="12" dur="500" fill="hold"/>
                                        <p:tgtEl>
                                          <p:spTgt spid="112651"/>
                                        </p:tgtEl>
                                        <p:attrNameLst>
                                          <p:attrName>ppt_x</p:attrName>
                                        </p:attrNameLst>
                                      </p:cBhvr>
                                      <p:tavLst>
                                        <p:tav tm="0">
                                          <p:val>
                                            <p:strVal val="#ppt_x"/>
                                          </p:val>
                                        </p:tav>
                                        <p:tav tm="100000">
                                          <p:val>
                                            <p:strVal val="#ppt_x"/>
                                          </p:val>
                                        </p:tav>
                                      </p:tavLst>
                                    </p:anim>
                                    <p:anim calcmode="lin" valueType="num">
                                      <p:cBhvr additive="base">
                                        <p:cTn id="13" dur="500" fill="hold"/>
                                        <p:tgtEl>
                                          <p:spTgt spid="11265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Protocol 5</a:t>
            </a:r>
            <a:r>
              <a:rPr lang="en-GB" dirty="0" smtClean="0">
                <a:solidFill>
                  <a:srgbClr val="FF0000"/>
                </a:solidFill>
              </a:rPr>
              <a:t> – </a:t>
            </a:r>
            <a:r>
              <a:rPr lang="en-GB" b="1" dirty="0" smtClean="0">
                <a:solidFill>
                  <a:srgbClr val="00FF00"/>
                </a:solidFill>
              </a:rPr>
              <a:t>Become lawyers</a:t>
            </a:r>
            <a:endParaRPr lang="en-GB" dirty="0">
              <a:solidFill>
                <a:srgbClr val="00FF00"/>
              </a:solidFill>
            </a:endParaRPr>
          </a:p>
        </p:txBody>
      </p:sp>
      <p:sp>
        <p:nvSpPr>
          <p:cNvPr id="4" name="Slide Number Placeholder 3"/>
          <p:cNvSpPr>
            <a:spLocks noGrp="1"/>
          </p:cNvSpPr>
          <p:nvPr>
            <p:ph type="sldNum" sz="quarter" idx="12"/>
          </p:nvPr>
        </p:nvSpPr>
        <p:spPr/>
        <p:txBody>
          <a:bodyPr/>
          <a:lstStyle/>
          <a:p>
            <a:pPr>
              <a:defRPr/>
            </a:pPr>
            <a:fld id="{A38B6746-B483-4C1C-B106-E11408450855}" type="slidenum">
              <a:rPr lang="en-GB" smtClean="0"/>
              <a:pPr>
                <a:defRPr/>
              </a:pPr>
              <a:t>215</a:t>
            </a:fld>
            <a:endParaRPr lang="en-GB"/>
          </a:p>
        </p:txBody>
      </p:sp>
      <p:sp>
        <p:nvSpPr>
          <p:cNvPr id="5" name="TextBox 4"/>
          <p:cNvSpPr txBox="1">
            <a:spLocks noChangeArrowheads="1"/>
          </p:cNvSpPr>
          <p:nvPr/>
        </p:nvSpPr>
        <p:spPr bwMode="auto">
          <a:xfrm>
            <a:off x="4500563" y="1714500"/>
            <a:ext cx="3786187" cy="2678113"/>
          </a:xfrm>
          <a:prstGeom prst="rect">
            <a:avLst/>
          </a:prstGeom>
          <a:noFill/>
          <a:ln w="9525">
            <a:noFill/>
            <a:miter lim="800000"/>
            <a:headEnd/>
            <a:tailEnd/>
          </a:ln>
        </p:spPr>
        <p:txBody>
          <a:bodyPr>
            <a:spAutoFit/>
          </a:bodyPr>
          <a:lstStyle/>
          <a:p>
            <a:r>
              <a:rPr lang="en-GB" sz="2800" b="1">
                <a:solidFill>
                  <a:srgbClr val="FFFF00"/>
                </a:solidFill>
              </a:rPr>
              <a:t>Mix in affairs of State </a:t>
            </a:r>
            <a:r>
              <a:rPr lang="en-GB" sz="2800" b="1">
                <a:solidFill>
                  <a:srgbClr val="FF33CC"/>
                </a:solidFill>
              </a:rPr>
              <a:t>and by putting Christians under your yoke</a:t>
            </a:r>
            <a:r>
              <a:rPr lang="en-GB" sz="2800" b="1">
                <a:solidFill>
                  <a:srgbClr val="FFFF00"/>
                </a:solidFill>
              </a:rPr>
              <a:t> </a:t>
            </a:r>
            <a:r>
              <a:rPr lang="en-GB" sz="2800" b="1">
                <a:solidFill>
                  <a:srgbClr val="00FF00"/>
                </a:solidFill>
              </a:rPr>
              <a:t>you may dominate the world and be avenged;</a:t>
            </a:r>
            <a:endParaRPr lang="en-GB" sz="2800"/>
          </a:p>
        </p:txBody>
      </p:sp>
      <p:pic>
        <p:nvPicPr>
          <p:cNvPr id="506882" name="Picture 2" descr="The Right Honourable Jack Straw MP, Lord Chancellor and secetary of State for Justice, (R) leaves Westminster Abbey after the annual service of thanksgiving on October 1, 2009 in London, England. The ceremony marks the start of the legal year with a traditional religious service, arriving from the Royal Courts of Justice for a service which is followed by a procession to The Houses of Parliament and then a reception held by the Lord Chancellor. The ceremony in Westminster Abbey has roots in the religious practice of the judges praying for guidance at the start of the legal year. The custom dates back to the Middle Ages when the High Court was held in Westminster Hall."/>
          <p:cNvPicPr>
            <a:picLocks noChangeAspect="1" noChangeArrowheads="1"/>
          </p:cNvPicPr>
          <p:nvPr/>
        </p:nvPicPr>
        <p:blipFill>
          <a:blip r:embed="rId3" cstate="print"/>
          <a:srcRect/>
          <a:stretch>
            <a:fillRect/>
          </a:stretch>
        </p:blipFill>
        <p:spPr bwMode="auto">
          <a:xfrm>
            <a:off x="571500" y="1357313"/>
            <a:ext cx="3317875" cy="5014912"/>
          </a:xfrm>
          <a:prstGeom prst="rect">
            <a:avLst/>
          </a:prstGeom>
          <a:noFill/>
          <a:ln w="9525">
            <a:noFill/>
            <a:miter lim="800000"/>
            <a:headEnd/>
            <a:tailEnd/>
          </a:ln>
        </p:spPr>
      </p:pic>
      <p:sp>
        <p:nvSpPr>
          <p:cNvPr id="7" name="TextBox 6"/>
          <p:cNvSpPr txBox="1">
            <a:spLocks noChangeArrowheads="1"/>
          </p:cNvSpPr>
          <p:nvPr/>
        </p:nvSpPr>
        <p:spPr bwMode="auto">
          <a:xfrm>
            <a:off x="4214813" y="5072063"/>
            <a:ext cx="4429125" cy="1200150"/>
          </a:xfrm>
          <a:prstGeom prst="rect">
            <a:avLst/>
          </a:prstGeom>
          <a:noFill/>
          <a:ln w="9525">
            <a:noFill/>
            <a:miter lim="800000"/>
            <a:headEnd/>
            <a:tailEnd/>
          </a:ln>
        </p:spPr>
        <p:txBody>
          <a:bodyPr>
            <a:spAutoFit/>
          </a:bodyPr>
          <a:lstStyle/>
          <a:p>
            <a:r>
              <a:rPr lang="en-GB" sz="3600" b="1">
                <a:solidFill>
                  <a:srgbClr val="FFFF00"/>
                </a:solidFill>
              </a:rPr>
              <a:t>Jack Straw (Jew) – black/gold gown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6882"/>
                                        </p:tgtEl>
                                        <p:attrNameLst>
                                          <p:attrName>style.visibility</p:attrName>
                                        </p:attrNameLst>
                                      </p:cBhvr>
                                      <p:to>
                                        <p:strVal val="visible"/>
                                      </p:to>
                                    </p:set>
                                    <p:animEffect transition="in" filter="circle(in)">
                                      <p:cBhvr>
                                        <p:cTn id="7" dur="2000"/>
                                        <p:tgtEl>
                                          <p:spTgt spid="5068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86D2FC90-738C-4C33-9B2E-567D8EC4C512}" type="slidenum">
              <a:rPr lang="en-GB"/>
              <a:pPr>
                <a:defRPr/>
              </a:pPr>
              <a:t>216</a:t>
            </a:fld>
            <a:endParaRPr lang="en-GB"/>
          </a:p>
        </p:txBody>
      </p:sp>
      <p:sp>
        <p:nvSpPr>
          <p:cNvPr id="134146" name="Rectangle 2"/>
          <p:cNvSpPr>
            <a:spLocks noGrp="1" noChangeArrowheads="1"/>
          </p:cNvSpPr>
          <p:nvPr>
            <p:ph type="title"/>
          </p:nvPr>
        </p:nvSpPr>
        <p:spPr>
          <a:xfrm>
            <a:off x="395288" y="1268413"/>
            <a:ext cx="8229600" cy="1139825"/>
          </a:xfrm>
        </p:spPr>
        <p:txBody>
          <a:bodyPr/>
          <a:lstStyle/>
          <a:p>
            <a:pPr eaLnBrk="1" hangingPunct="1">
              <a:defRPr/>
            </a:pPr>
            <a:r>
              <a:rPr lang="en-GB" sz="4000" b="1" dirty="0" smtClean="0">
                <a:solidFill>
                  <a:srgbClr val="FF0000"/>
                </a:solidFill>
              </a:rPr>
              <a:t>Protocol 5</a:t>
            </a:r>
            <a:r>
              <a:rPr lang="en-GB" sz="4000" dirty="0" smtClean="0">
                <a:solidFill>
                  <a:srgbClr val="FF0000"/>
                </a:solidFill>
              </a:rPr>
              <a:t> – </a:t>
            </a:r>
            <a:r>
              <a:rPr lang="en-GB" sz="4000" b="1" dirty="0" smtClean="0">
                <a:solidFill>
                  <a:srgbClr val="FFFF00"/>
                </a:solidFill>
              </a:rPr>
              <a:t>Become lawyers, mix in affairs of State </a:t>
            </a:r>
            <a:r>
              <a:rPr lang="en-GB" sz="4000" b="1" dirty="0" smtClean="0">
                <a:solidFill>
                  <a:srgbClr val="FF33CC"/>
                </a:solidFill>
              </a:rPr>
              <a:t>and by putting Christians under your yoke</a:t>
            </a:r>
            <a:r>
              <a:rPr lang="en-GB" sz="4000" b="1" dirty="0" smtClean="0">
                <a:solidFill>
                  <a:srgbClr val="FFFF00"/>
                </a:solidFill>
              </a:rPr>
              <a:t> </a:t>
            </a:r>
            <a:r>
              <a:rPr lang="en-GB" sz="4000" b="1" dirty="0" smtClean="0">
                <a:solidFill>
                  <a:srgbClr val="00FF00"/>
                </a:solidFill>
              </a:rPr>
              <a:t>you may dominate the world and be avenged;</a:t>
            </a:r>
            <a:r>
              <a:rPr lang="en-GB" sz="4000" dirty="0" smtClean="0">
                <a:solidFill>
                  <a:srgbClr val="FFCC00"/>
                </a:solidFill>
              </a:rPr>
              <a:t> </a:t>
            </a:r>
            <a:r>
              <a:rPr lang="en-GB" sz="4000" dirty="0" smtClean="0">
                <a:solidFill>
                  <a:srgbClr val="FF0000"/>
                </a:solidFill>
              </a:rPr>
              <a:t> </a:t>
            </a:r>
          </a:p>
        </p:txBody>
      </p:sp>
      <p:sp>
        <p:nvSpPr>
          <p:cNvPr id="223236" name="Text Box 3"/>
          <p:cNvSpPr txBox="1">
            <a:spLocks noChangeArrowheads="1"/>
          </p:cNvSpPr>
          <p:nvPr/>
        </p:nvSpPr>
        <p:spPr bwMode="auto">
          <a:xfrm>
            <a:off x="2627313" y="2349500"/>
            <a:ext cx="6516687" cy="396875"/>
          </a:xfrm>
          <a:prstGeom prst="rect">
            <a:avLst/>
          </a:prstGeom>
          <a:noFill/>
          <a:ln w="9525">
            <a:noFill/>
            <a:miter lim="800000"/>
            <a:headEnd/>
            <a:tailEnd/>
          </a:ln>
        </p:spPr>
        <p:txBody>
          <a:bodyPr>
            <a:spAutoFit/>
          </a:bodyPr>
          <a:lstStyle/>
          <a:p>
            <a:pPr eaLnBrk="0" hangingPunct="0">
              <a:spcBef>
                <a:spcPct val="50000"/>
              </a:spcBef>
            </a:pPr>
            <a:endParaRPr lang="en-US" sz="2000"/>
          </a:p>
        </p:txBody>
      </p:sp>
      <p:pic>
        <p:nvPicPr>
          <p:cNvPr id="134148" name="Picture 4" descr="j0300840"/>
          <p:cNvPicPr>
            <a:picLocks noGrp="1" noChangeAspect="1" noChangeArrowheads="1"/>
          </p:cNvPicPr>
          <p:nvPr>
            <p:ph idx="1"/>
          </p:nvPr>
        </p:nvPicPr>
        <p:blipFill>
          <a:blip r:embed="rId3" cstate="print"/>
          <a:srcRect/>
          <a:stretch>
            <a:fillRect/>
          </a:stretch>
        </p:blipFill>
        <p:spPr>
          <a:xfrm>
            <a:off x="468313" y="3414713"/>
            <a:ext cx="1814512" cy="1517650"/>
          </a:xfrm>
          <a:noFill/>
        </p:spPr>
      </p:pic>
      <p:sp>
        <p:nvSpPr>
          <p:cNvPr id="134149" name="Text Box 5"/>
          <p:cNvSpPr txBox="1">
            <a:spLocks noChangeArrowheads="1"/>
          </p:cNvSpPr>
          <p:nvPr/>
        </p:nvSpPr>
        <p:spPr bwMode="auto">
          <a:xfrm>
            <a:off x="2555875" y="3716338"/>
            <a:ext cx="6119813" cy="1616075"/>
          </a:xfrm>
          <a:prstGeom prst="rect">
            <a:avLst/>
          </a:prstGeom>
          <a:noFill/>
          <a:ln w="9525">
            <a:noFill/>
            <a:miter lim="800000"/>
            <a:headEnd/>
            <a:tailEnd/>
          </a:ln>
          <a:effectLst/>
        </p:spPr>
        <p:txBody>
          <a:bodyPr>
            <a:spAutoFit/>
          </a:bodyPr>
          <a:lstStyle/>
          <a:p>
            <a:pPr eaLnBrk="0" hangingPunct="0">
              <a:spcBef>
                <a:spcPct val="50000"/>
              </a:spcBef>
              <a:defRPr/>
            </a:pPr>
            <a:r>
              <a:rPr lang="en-GB" sz="2000" b="1" dirty="0">
                <a:solidFill>
                  <a:srgbClr val="FFFF00"/>
                </a:solidFill>
                <a:effectLst>
                  <a:outerShdw blurRad="38100" dist="38100" dir="2700000" algn="tl">
                    <a:srgbClr val="000000"/>
                  </a:outerShdw>
                </a:effectLst>
              </a:rPr>
              <a:t>Since our legislators are primarily lawyers, lawyers make the majority of our laws</a:t>
            </a:r>
            <a:r>
              <a:rPr lang="en-GB" sz="2000" b="1" dirty="0">
                <a:solidFill>
                  <a:srgbClr val="00FF99"/>
                </a:solidFill>
                <a:effectLst>
                  <a:outerShdw blurRad="38100" dist="38100" dir="2700000" algn="tl">
                    <a:srgbClr val="000000"/>
                  </a:outerShdw>
                </a:effectLst>
              </a:rPr>
              <a:t> and write them in “legalese”. In doing so, they’ve made this nation </a:t>
            </a:r>
            <a:r>
              <a:rPr lang="en-GB" sz="2000" b="1" dirty="0">
                <a:solidFill>
                  <a:srgbClr val="FF33CC"/>
                </a:solidFill>
                <a:effectLst>
                  <a:outerShdw blurRad="38100" dist="38100" dir="2700000" algn="tl">
                    <a:srgbClr val="000000"/>
                  </a:outerShdw>
                </a:effectLst>
              </a:rPr>
              <a:t>increasingly dependent on their trade.</a:t>
            </a:r>
          </a:p>
        </p:txBody>
      </p:sp>
      <p:sp>
        <p:nvSpPr>
          <p:cNvPr id="134150" name="Text Box 6"/>
          <p:cNvSpPr txBox="1">
            <a:spLocks noChangeArrowheads="1"/>
          </p:cNvSpPr>
          <p:nvPr/>
        </p:nvSpPr>
        <p:spPr bwMode="auto">
          <a:xfrm>
            <a:off x="250825" y="5516563"/>
            <a:ext cx="8642350" cy="1006475"/>
          </a:xfrm>
          <a:prstGeom prst="rect">
            <a:avLst/>
          </a:prstGeom>
          <a:noFill/>
          <a:ln w="9525">
            <a:noFill/>
            <a:miter lim="800000"/>
            <a:headEnd/>
            <a:tailEnd/>
          </a:ln>
          <a:effectLst/>
        </p:spPr>
        <p:txBody>
          <a:bodyPr>
            <a:spAutoFit/>
          </a:bodyPr>
          <a:lstStyle/>
          <a:p>
            <a:pPr eaLnBrk="0" hangingPunct="0">
              <a:spcBef>
                <a:spcPct val="50000"/>
              </a:spcBef>
              <a:defRPr/>
            </a:pPr>
            <a:r>
              <a:rPr lang="en-GB" sz="2000" b="1" dirty="0">
                <a:solidFill>
                  <a:srgbClr val="FFFF00"/>
                </a:solidFill>
                <a:effectLst>
                  <a:outerShdw blurRad="38100" dist="38100" dir="2700000" algn="tl">
                    <a:srgbClr val="000000"/>
                  </a:outerShdw>
                </a:effectLst>
              </a:rPr>
              <a:t>Many people involved in disputes have</a:t>
            </a:r>
            <a:r>
              <a:rPr lang="en-GB" sz="2000" b="1" dirty="0">
                <a:solidFill>
                  <a:srgbClr val="FF0000"/>
                </a:solidFill>
                <a:effectLst>
                  <a:outerShdw blurRad="38100" dist="38100" dir="2700000" algn="tl">
                    <a:srgbClr val="000000"/>
                  </a:outerShdw>
                </a:effectLst>
              </a:rPr>
              <a:t> turned to the legal system for help </a:t>
            </a:r>
            <a:r>
              <a:rPr lang="en-GB" sz="2000" b="1" dirty="0">
                <a:solidFill>
                  <a:srgbClr val="00FF00"/>
                </a:solidFill>
                <a:effectLst>
                  <a:outerShdw blurRad="38100" dist="38100" dir="2700000" algn="tl">
                    <a:srgbClr val="000000"/>
                  </a:outerShdw>
                </a:effectLst>
              </a:rPr>
              <a:t>only to find themselves in an endless morass</a:t>
            </a:r>
            <a:r>
              <a:rPr lang="en-GB" sz="2000" b="1" dirty="0">
                <a:solidFill>
                  <a:srgbClr val="FF0000"/>
                </a:solidFill>
                <a:effectLst>
                  <a:outerShdw blurRad="38100" dist="38100" dir="2700000" algn="tl">
                    <a:srgbClr val="000000"/>
                  </a:outerShdw>
                </a:effectLst>
              </a:rPr>
              <a:t> </a:t>
            </a:r>
            <a:r>
              <a:rPr lang="en-GB" sz="2000" b="1" dirty="0">
                <a:solidFill>
                  <a:schemeClr val="hlink"/>
                </a:solidFill>
                <a:effectLst>
                  <a:outerShdw blurRad="38100" dist="38100" dir="2700000" algn="tl">
                    <a:srgbClr val="000000"/>
                  </a:outerShdw>
                </a:effectLst>
              </a:rPr>
              <a:t>of legal manoeuvring that ends</a:t>
            </a:r>
            <a:r>
              <a:rPr lang="en-GB" sz="2000" b="1" dirty="0">
                <a:solidFill>
                  <a:srgbClr val="FF0000"/>
                </a:solidFill>
                <a:effectLst>
                  <a:outerShdw blurRad="38100" dist="38100" dir="2700000" algn="tl">
                    <a:srgbClr val="000000"/>
                  </a:outerShdw>
                </a:effectLst>
              </a:rPr>
              <a:t> </a:t>
            </a:r>
            <a:r>
              <a:rPr lang="en-GB" sz="2000" b="1" dirty="0">
                <a:solidFill>
                  <a:srgbClr val="FFFF00"/>
                </a:solidFill>
                <a:effectLst>
                  <a:outerShdw blurRad="38100" dist="38100" dir="2700000" algn="tl">
                    <a:srgbClr val="000000"/>
                  </a:outerShdw>
                </a:effectLst>
              </a:rPr>
              <a:t>only when their money is gone.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4146"/>
                                        </p:tgtEl>
                                        <p:attrNameLst>
                                          <p:attrName>style.visibility</p:attrName>
                                        </p:attrNameLst>
                                      </p:cBhvr>
                                      <p:to>
                                        <p:strVal val="visible"/>
                                      </p:to>
                                    </p:set>
                                    <p:anim calcmode="lin" valueType="num">
                                      <p:cBhvr additive="base">
                                        <p:cTn id="7" dur="500" fill="hold"/>
                                        <p:tgtEl>
                                          <p:spTgt spid="134146"/>
                                        </p:tgtEl>
                                        <p:attrNameLst>
                                          <p:attrName>ppt_x</p:attrName>
                                        </p:attrNameLst>
                                      </p:cBhvr>
                                      <p:tavLst>
                                        <p:tav tm="0">
                                          <p:val>
                                            <p:strVal val="#ppt_x"/>
                                          </p:val>
                                        </p:tav>
                                        <p:tav tm="100000">
                                          <p:val>
                                            <p:strVal val="#ppt_x"/>
                                          </p:val>
                                        </p:tav>
                                      </p:tavLst>
                                    </p:anim>
                                    <p:anim calcmode="lin" valueType="num">
                                      <p:cBhvr additive="base">
                                        <p:cTn id="8" dur="500" fill="hold"/>
                                        <p:tgtEl>
                                          <p:spTgt spid="13414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134148"/>
                                        </p:tgtEl>
                                        <p:attrNameLst>
                                          <p:attrName>style.visibility</p:attrName>
                                        </p:attrNameLst>
                                      </p:cBhvr>
                                      <p:to>
                                        <p:strVal val="visible"/>
                                      </p:to>
                                    </p:set>
                                    <p:animEffect transition="in" filter="circle(in)">
                                      <p:cBhvr>
                                        <p:cTn id="13" dur="2000"/>
                                        <p:tgtEl>
                                          <p:spTgt spid="134148"/>
                                        </p:tgtEl>
                                      </p:cBhvr>
                                    </p:animEffect>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134149">
                                            <p:txEl>
                                              <p:pRg st="0" end="0"/>
                                            </p:txEl>
                                          </p:spTgt>
                                        </p:tgtEl>
                                        <p:attrNameLst>
                                          <p:attrName>style.visibility</p:attrName>
                                        </p:attrNameLst>
                                      </p:cBhvr>
                                      <p:to>
                                        <p:strVal val="visible"/>
                                      </p:to>
                                    </p:set>
                                    <p:anim calcmode="discrete" valueType="clr">
                                      <p:cBhvr override="childStyle">
                                        <p:cTn id="18" dur="80"/>
                                        <p:tgtEl>
                                          <p:spTgt spid="13414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34149">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134149">
                                            <p:txEl>
                                              <p:pRg st="0" end="0"/>
                                            </p:txEl>
                                          </p:spTgt>
                                        </p:tgtEl>
                                        <p:attrNameLst>
                                          <p:attrName>fill.type</p:attrName>
                                        </p:attrNameLst>
                                      </p:cBhvr>
                                      <p:to>
                                        <p:strVal val="solid"/>
                                      </p:to>
                                    </p:set>
                                  </p:childTnLst>
                                </p:cTn>
                              </p:par>
                            </p:childTnLst>
                          </p:cTn>
                        </p:par>
                      </p:childTnLst>
                    </p:cTn>
                  </p:par>
                  <p:par>
                    <p:cTn id="21" fill="hold">
                      <p:stCondLst>
                        <p:cond delay="indefinite"/>
                      </p:stCondLst>
                      <p:childTnLst>
                        <p:par>
                          <p:cTn id="22" fill="hold">
                            <p:stCondLst>
                              <p:cond delay="0"/>
                            </p:stCondLst>
                            <p:childTnLst>
                              <p:par>
                                <p:cTn id="23" presetID="27" presetClass="entr" presetSubtype="0" fill="hold" nodeType="clickEffect">
                                  <p:stCondLst>
                                    <p:cond delay="0"/>
                                  </p:stCondLst>
                                  <p:iterate type="lt">
                                    <p:tmPct val="50000"/>
                                  </p:iterate>
                                  <p:childTnLst>
                                    <p:set>
                                      <p:cBhvr>
                                        <p:cTn id="24" dur="1" fill="hold">
                                          <p:stCondLst>
                                            <p:cond delay="0"/>
                                          </p:stCondLst>
                                        </p:cTn>
                                        <p:tgtEl>
                                          <p:spTgt spid="134150">
                                            <p:txEl>
                                              <p:pRg st="0" end="0"/>
                                            </p:txEl>
                                          </p:spTgt>
                                        </p:tgtEl>
                                        <p:attrNameLst>
                                          <p:attrName>style.visibility</p:attrName>
                                        </p:attrNameLst>
                                      </p:cBhvr>
                                      <p:to>
                                        <p:strVal val="visible"/>
                                      </p:to>
                                    </p:set>
                                    <p:anim calcmode="discrete" valueType="clr">
                                      <p:cBhvr override="childStyle">
                                        <p:cTn id="25" dur="80"/>
                                        <p:tgtEl>
                                          <p:spTgt spid="13415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6" dur="80"/>
                                        <p:tgtEl>
                                          <p:spTgt spid="134150">
                                            <p:txEl>
                                              <p:pRg st="0" end="0"/>
                                            </p:txEl>
                                          </p:spTgt>
                                        </p:tgtEl>
                                        <p:attrNameLst>
                                          <p:attrName>fillcolor</p:attrName>
                                        </p:attrNameLst>
                                      </p:cBhvr>
                                      <p:tavLst>
                                        <p:tav tm="0">
                                          <p:val>
                                            <p:clrVal>
                                              <a:schemeClr val="accent2"/>
                                            </p:clrVal>
                                          </p:val>
                                        </p:tav>
                                        <p:tav tm="50000">
                                          <p:val>
                                            <p:clrVal>
                                              <a:schemeClr val="hlink"/>
                                            </p:clrVal>
                                          </p:val>
                                        </p:tav>
                                      </p:tavLst>
                                    </p:anim>
                                    <p:set>
                                      <p:cBhvr>
                                        <p:cTn id="27" dur="80"/>
                                        <p:tgtEl>
                                          <p:spTgt spid="13415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6" grpId="0"/>
    </p:bld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Protocol 5</a:t>
            </a:r>
            <a:r>
              <a:rPr lang="en-GB" dirty="0" smtClean="0">
                <a:solidFill>
                  <a:srgbClr val="FF0000"/>
                </a:solidFill>
              </a:rPr>
              <a:t> – </a:t>
            </a:r>
            <a:r>
              <a:rPr lang="en-GB" b="1" dirty="0" smtClean="0">
                <a:solidFill>
                  <a:srgbClr val="00FF00"/>
                </a:solidFill>
              </a:rPr>
              <a:t>Become lawyers</a:t>
            </a:r>
            <a:endParaRPr lang="en-GB" dirty="0"/>
          </a:p>
        </p:txBody>
      </p:sp>
      <p:sp>
        <p:nvSpPr>
          <p:cNvPr id="3" name="Slide Number Placeholder 2"/>
          <p:cNvSpPr>
            <a:spLocks noGrp="1"/>
          </p:cNvSpPr>
          <p:nvPr>
            <p:ph type="sldNum" sz="quarter" idx="12"/>
          </p:nvPr>
        </p:nvSpPr>
        <p:spPr/>
        <p:txBody>
          <a:bodyPr/>
          <a:lstStyle/>
          <a:p>
            <a:pPr>
              <a:defRPr/>
            </a:pPr>
            <a:fld id="{96EFF309-301E-411E-8850-7BB0CF47714C}" type="slidenum">
              <a:rPr lang="en-GB" smtClean="0"/>
              <a:pPr>
                <a:defRPr/>
              </a:pPr>
              <a:t>217</a:t>
            </a:fld>
            <a:endParaRPr lang="en-GB"/>
          </a:p>
        </p:txBody>
      </p:sp>
      <p:sp>
        <p:nvSpPr>
          <p:cNvPr id="4" name="TextBox 3"/>
          <p:cNvSpPr txBox="1"/>
          <p:nvPr/>
        </p:nvSpPr>
        <p:spPr>
          <a:xfrm>
            <a:off x="4286250" y="2143125"/>
            <a:ext cx="4429125" cy="4246563"/>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Since our legislators are primarily lawyers, </a:t>
            </a:r>
            <a:r>
              <a:rPr lang="en-GB" sz="2800" b="1" dirty="0">
                <a:solidFill>
                  <a:srgbClr val="FFC000"/>
                </a:solidFill>
                <a:effectLst>
                  <a:outerShdw blurRad="38100" dist="38100" dir="2700000" algn="tl">
                    <a:srgbClr val="000000"/>
                  </a:outerShdw>
                </a:effectLst>
              </a:rPr>
              <a:t>lawyers make the majority of our laws and write them in “legalese”. </a:t>
            </a:r>
            <a:r>
              <a:rPr lang="en-GB" sz="2800" b="1" dirty="0">
                <a:solidFill>
                  <a:srgbClr val="FF33CC"/>
                </a:solidFill>
                <a:effectLst>
                  <a:outerShdw blurRad="38100" dist="38100" dir="2700000" algn="tl">
                    <a:srgbClr val="000000"/>
                  </a:outerShdw>
                </a:effectLst>
              </a:rPr>
              <a:t>In doing so, </a:t>
            </a:r>
            <a:r>
              <a:rPr lang="en-GB" sz="2800" b="1" dirty="0">
                <a:solidFill>
                  <a:srgbClr val="00FF00"/>
                </a:solidFill>
                <a:effectLst>
                  <a:outerShdw blurRad="38100" dist="38100" dir="2700000" algn="tl">
                    <a:srgbClr val="000000"/>
                  </a:outerShdw>
                </a:effectLst>
              </a:rPr>
              <a:t>they’ve made this nation increasingly dependent on their trade.</a:t>
            </a:r>
          </a:p>
          <a:p>
            <a:pPr>
              <a:defRPr/>
            </a:pPr>
            <a:endParaRPr lang="en-GB" dirty="0"/>
          </a:p>
        </p:txBody>
      </p:sp>
      <p:pic>
        <p:nvPicPr>
          <p:cNvPr id="508930" name="Picture 2" descr="Tipping the scales of justice"/>
          <p:cNvPicPr>
            <a:picLocks noChangeAspect="1" noChangeArrowheads="1"/>
          </p:cNvPicPr>
          <p:nvPr/>
        </p:nvPicPr>
        <p:blipFill>
          <a:blip r:embed="rId3" cstate="print"/>
          <a:srcRect/>
          <a:stretch>
            <a:fillRect/>
          </a:stretch>
        </p:blipFill>
        <p:spPr bwMode="auto">
          <a:xfrm>
            <a:off x="285750" y="1928813"/>
            <a:ext cx="3816350" cy="4452937"/>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08930"/>
                                        </p:tgtEl>
                                        <p:attrNameLst>
                                          <p:attrName>style.visibility</p:attrName>
                                        </p:attrNameLst>
                                      </p:cBhvr>
                                      <p:to>
                                        <p:strVal val="visible"/>
                                      </p:to>
                                    </p:set>
                                    <p:animEffect transition="in" filter="circle(in)">
                                      <p:cBhvr>
                                        <p:cTn id="7" dur="2000"/>
                                        <p:tgtEl>
                                          <p:spTgt spid="50893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Protocol 5</a:t>
            </a:r>
            <a:r>
              <a:rPr lang="en-GB" dirty="0" smtClean="0">
                <a:solidFill>
                  <a:srgbClr val="FF0000"/>
                </a:solidFill>
              </a:rPr>
              <a:t> – </a:t>
            </a:r>
            <a:r>
              <a:rPr lang="en-GB" b="1" dirty="0" smtClean="0">
                <a:solidFill>
                  <a:srgbClr val="00FF00"/>
                </a:solidFill>
              </a:rPr>
              <a:t>Become lawyers</a:t>
            </a:r>
            <a:endParaRPr lang="en-GB" dirty="0"/>
          </a:p>
        </p:txBody>
      </p:sp>
      <p:sp>
        <p:nvSpPr>
          <p:cNvPr id="3" name="Slide Number Placeholder 2"/>
          <p:cNvSpPr>
            <a:spLocks noGrp="1"/>
          </p:cNvSpPr>
          <p:nvPr>
            <p:ph type="sldNum" sz="quarter" idx="12"/>
          </p:nvPr>
        </p:nvSpPr>
        <p:spPr/>
        <p:txBody>
          <a:bodyPr/>
          <a:lstStyle/>
          <a:p>
            <a:pPr>
              <a:defRPr/>
            </a:pPr>
            <a:fld id="{EB9C136C-3D98-45FE-9CE4-17946C7EFD7C}" type="slidenum">
              <a:rPr lang="en-GB" smtClean="0"/>
              <a:pPr>
                <a:defRPr/>
              </a:pPr>
              <a:t>218</a:t>
            </a:fld>
            <a:endParaRPr lang="en-GB"/>
          </a:p>
        </p:txBody>
      </p:sp>
      <p:sp>
        <p:nvSpPr>
          <p:cNvPr id="4" name="TextBox 3"/>
          <p:cNvSpPr txBox="1"/>
          <p:nvPr/>
        </p:nvSpPr>
        <p:spPr>
          <a:xfrm>
            <a:off x="0" y="4765119"/>
            <a:ext cx="9144000" cy="2092881"/>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a:solidFill>
                  <a:srgbClr val="00FF00"/>
                </a:solidFill>
                <a:effectLst>
                  <a:outerShdw blurRad="38100" dist="38100" dir="2700000" algn="tl">
                    <a:srgbClr val="000000"/>
                  </a:outerShdw>
                </a:effectLst>
              </a:rPr>
              <a:t>Many people involved in disputes have turned to the legal system for help only to find </a:t>
            </a:r>
            <a:r>
              <a:rPr lang="en-GB" sz="2800" b="1" dirty="0">
                <a:solidFill>
                  <a:srgbClr val="00FFFF"/>
                </a:solidFill>
                <a:effectLst>
                  <a:outerShdw blurRad="38100" dist="38100" dir="2700000" algn="tl">
                    <a:srgbClr val="000000"/>
                  </a:outerShdw>
                </a:effectLst>
              </a:rPr>
              <a:t>themselves in an endless morass of legal manoeuvring that ends only when </a:t>
            </a:r>
            <a:r>
              <a:rPr lang="en-GB" sz="2800" b="1" dirty="0">
                <a:solidFill>
                  <a:srgbClr val="FF0000"/>
                </a:solidFill>
                <a:effectLst>
                  <a:outerShdw blurRad="38100" dist="38100" dir="2700000" algn="tl">
                    <a:srgbClr val="000000"/>
                  </a:outerShdw>
                </a:effectLst>
              </a:rPr>
              <a:t>their money is gone.</a:t>
            </a:r>
          </a:p>
          <a:p>
            <a:pPr>
              <a:defRPr/>
            </a:pPr>
            <a:endParaRPr lang="en-GB" dirty="0"/>
          </a:p>
        </p:txBody>
      </p:sp>
      <p:pic>
        <p:nvPicPr>
          <p:cNvPr id="510978" name="Picture 2" descr="http://www.witnessesinscotland.com/wis/images/WIS_AD_10.gif"/>
          <p:cNvPicPr>
            <a:picLocks noChangeAspect="1" noChangeArrowheads="1"/>
          </p:cNvPicPr>
          <p:nvPr/>
        </p:nvPicPr>
        <p:blipFill>
          <a:blip r:embed="rId3" cstate="print"/>
          <a:srcRect/>
          <a:stretch>
            <a:fillRect/>
          </a:stretch>
        </p:blipFill>
        <p:spPr bwMode="auto">
          <a:xfrm>
            <a:off x="1285875" y="1143000"/>
            <a:ext cx="7091363" cy="3503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0978"/>
                                        </p:tgtEl>
                                        <p:attrNameLst>
                                          <p:attrName>style.visibility</p:attrName>
                                        </p:attrNameLst>
                                      </p:cBhvr>
                                      <p:to>
                                        <p:strVal val="visible"/>
                                      </p:to>
                                    </p:set>
                                    <p:animEffect transition="in" filter="circle(in)">
                                      <p:cBhvr>
                                        <p:cTn id="7" dur="2000"/>
                                        <p:tgtEl>
                                          <p:spTgt spid="5109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0B7DEE8-CC2F-47FB-8F47-D4EC4A0CE28E}" type="slidenum">
              <a:rPr lang="en-GB"/>
              <a:pPr>
                <a:defRPr/>
              </a:pPr>
              <a:t>219</a:t>
            </a:fld>
            <a:endParaRPr lang="en-GB"/>
          </a:p>
        </p:txBody>
      </p:sp>
      <p:sp>
        <p:nvSpPr>
          <p:cNvPr id="19458" name="Rectangle 2"/>
          <p:cNvSpPr>
            <a:spLocks noGrp="1" noChangeArrowheads="1"/>
          </p:cNvSpPr>
          <p:nvPr>
            <p:ph type="title"/>
          </p:nvPr>
        </p:nvSpPr>
        <p:spPr/>
        <p:txBody>
          <a:bodyPr/>
          <a:lstStyle/>
          <a:p>
            <a:pPr eaLnBrk="1" hangingPunct="1">
              <a:defRPr/>
            </a:pPr>
            <a:r>
              <a:rPr lang="en-GB" sz="4000" b="1" dirty="0" smtClean="0">
                <a:solidFill>
                  <a:srgbClr val="FFFF00"/>
                </a:solidFill>
              </a:rPr>
              <a:t>Wolfgang</a:t>
            </a:r>
            <a:r>
              <a:rPr lang="en-GB" sz="4000" b="1" dirty="0" smtClean="0">
                <a:solidFill>
                  <a:srgbClr val="FE3210"/>
                </a:solidFill>
              </a:rPr>
              <a:t> </a:t>
            </a:r>
            <a:r>
              <a:rPr lang="en-GB" sz="4000" b="1" dirty="0" smtClean="0">
                <a:solidFill>
                  <a:srgbClr val="FFFF00"/>
                </a:solidFill>
              </a:rPr>
              <a:t>Amadeus Mozart</a:t>
            </a:r>
            <a:r>
              <a:rPr lang="en-GB" sz="4000" b="1" dirty="0" smtClean="0">
                <a:solidFill>
                  <a:srgbClr val="FE3210"/>
                </a:solidFill>
              </a:rPr>
              <a:t> </a:t>
            </a:r>
            <a:r>
              <a:rPr lang="en-GB" sz="4000" b="1" dirty="0" smtClean="0">
                <a:solidFill>
                  <a:srgbClr val="FFFF00"/>
                </a:solidFill>
              </a:rPr>
              <a:t>Was </a:t>
            </a:r>
            <a:r>
              <a:rPr lang="en-GB" sz="4000" b="1" dirty="0" smtClean="0">
                <a:solidFill>
                  <a:srgbClr val="FE3210"/>
                </a:solidFill>
              </a:rPr>
              <a:t>Murdered By Gog</a:t>
            </a:r>
          </a:p>
        </p:txBody>
      </p:sp>
      <p:pic>
        <p:nvPicPr>
          <p:cNvPr id="19459" name="Picture 3" descr="mozart"/>
          <p:cNvPicPr>
            <a:picLocks noGrp="1" noChangeAspect="1" noChangeArrowheads="1"/>
          </p:cNvPicPr>
          <p:nvPr>
            <p:ph idx="1"/>
          </p:nvPr>
        </p:nvPicPr>
        <p:blipFill>
          <a:blip r:embed="rId3" cstate="print"/>
          <a:srcRect/>
          <a:stretch>
            <a:fillRect/>
          </a:stretch>
        </p:blipFill>
        <p:spPr>
          <a:xfrm>
            <a:off x="357158" y="1500174"/>
            <a:ext cx="3714744" cy="489107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9460" name="Text Box 4"/>
          <p:cNvSpPr txBox="1">
            <a:spLocks noChangeArrowheads="1"/>
          </p:cNvSpPr>
          <p:nvPr/>
        </p:nvSpPr>
        <p:spPr bwMode="auto">
          <a:xfrm>
            <a:off x="4356100" y="2143116"/>
            <a:ext cx="4787900" cy="353943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Wolfgang Amadeus Mozart </a:t>
            </a:r>
            <a:r>
              <a:rPr lang="en-GB" sz="2800" b="1" dirty="0">
                <a:solidFill>
                  <a:srgbClr val="FF0000"/>
                </a:solidFill>
                <a:effectLst>
                  <a:outerShdw blurRad="38100" dist="38100" dir="2700000" algn="tl">
                    <a:srgbClr val="000000"/>
                  </a:outerShdw>
                </a:effectLst>
              </a:rPr>
              <a:t>was murdered.</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The powers of the brain-wash-machinery try hard to blame Mozart's friend, </a:t>
            </a:r>
            <a:r>
              <a:rPr lang="en-GB" sz="2800" b="1" dirty="0">
                <a:solidFill>
                  <a:srgbClr val="00FF00"/>
                </a:solidFill>
                <a:effectLst>
                  <a:outerShdw blurRad="38100" dist="38100" dir="2700000" algn="tl">
                    <a:srgbClr val="000000"/>
                  </a:outerShdw>
                </a:effectLst>
              </a:rPr>
              <a:t>Court Composer </a:t>
            </a:r>
            <a:r>
              <a:rPr lang="en-GB" sz="2800" b="1" dirty="0" err="1">
                <a:solidFill>
                  <a:srgbClr val="00FF00"/>
                </a:solidFill>
                <a:effectLst>
                  <a:outerShdw blurRad="38100" dist="38100" dir="2700000" algn="tl">
                    <a:srgbClr val="000000"/>
                  </a:outerShdw>
                </a:effectLst>
              </a:rPr>
              <a:t>Salieri</a:t>
            </a:r>
            <a:r>
              <a:rPr lang="en-GB" sz="2800" b="1" dirty="0">
                <a:solidFill>
                  <a:srgbClr val="00FF00"/>
                </a:solidFill>
                <a:effectLst>
                  <a:outerShdw blurRad="38100" dist="38100" dir="2700000" algn="tl">
                    <a:srgbClr val="000000"/>
                  </a:outerShdw>
                </a:effectLst>
              </a:rPr>
              <a:t>, for </a:t>
            </a:r>
            <a:r>
              <a:rPr lang="en-GB" sz="2800" b="1" dirty="0" smtClean="0">
                <a:solidFill>
                  <a:srgbClr val="00FF00"/>
                </a:solidFill>
                <a:effectLst>
                  <a:outerShdw blurRad="38100" dist="38100" dir="2700000" algn="tl">
                    <a:srgbClr val="000000"/>
                  </a:outerShdw>
                </a:effectLst>
              </a:rPr>
              <a:t>his murder, </a:t>
            </a:r>
            <a:r>
              <a:rPr lang="en-GB" sz="2800" b="1" dirty="0">
                <a:solidFill>
                  <a:srgbClr val="00FF00"/>
                </a:solidFill>
                <a:effectLst>
                  <a:outerShdw blurRad="38100" dist="38100" dir="2700000" algn="tl">
                    <a:srgbClr val="000000"/>
                  </a:outerShdw>
                </a:effectLst>
              </a:rPr>
              <a:t>which </a:t>
            </a:r>
            <a:r>
              <a:rPr lang="en-GB" sz="2800" b="1" dirty="0" smtClean="0">
                <a:solidFill>
                  <a:srgbClr val="00FF00"/>
                </a:solidFill>
                <a:effectLst>
                  <a:outerShdw blurRad="38100" dist="38100" dir="2700000" algn="tl">
                    <a:srgbClr val="000000"/>
                  </a:outerShdw>
                </a:effectLst>
              </a:rPr>
              <a:t>was </a:t>
            </a:r>
            <a:r>
              <a:rPr lang="en-GB" sz="2800" b="1" dirty="0">
                <a:solidFill>
                  <a:srgbClr val="00FF00"/>
                </a:solidFill>
                <a:effectLst>
                  <a:outerShdw blurRad="38100" dist="38100" dir="2700000" algn="tl">
                    <a:srgbClr val="000000"/>
                  </a:outerShdw>
                </a:effectLst>
              </a:rPr>
              <a:t>a lie.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circle(in)">
                                      <p:cBhvr>
                                        <p:cTn id="7" dur="2000"/>
                                        <p:tgtEl>
                                          <p:spTgt spid="1945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9460"/>
                                        </p:tgtEl>
                                        <p:attrNameLst>
                                          <p:attrName>style.visibility</p:attrName>
                                        </p:attrNameLst>
                                      </p:cBhvr>
                                      <p:to>
                                        <p:strVal val="visible"/>
                                      </p:to>
                                    </p:set>
                                    <p:anim calcmode="discrete" valueType="clr">
                                      <p:cBhvr override="childStyle">
                                        <p:cTn id="12" dur="80"/>
                                        <p:tgtEl>
                                          <p:spTgt spid="1946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9460"/>
                                        </p:tgtEl>
                                        <p:attrNameLst>
                                          <p:attrName>fillcolor</p:attrName>
                                        </p:attrNameLst>
                                      </p:cBhvr>
                                      <p:tavLst>
                                        <p:tav tm="0">
                                          <p:val>
                                            <p:clrVal>
                                              <a:schemeClr val="accent2"/>
                                            </p:clrVal>
                                          </p:val>
                                        </p:tav>
                                        <p:tav tm="50000">
                                          <p:val>
                                            <p:clrVal>
                                              <a:schemeClr val="hlink"/>
                                            </p:clrVal>
                                          </p:val>
                                        </p:tav>
                                      </p:tavLst>
                                    </p:anim>
                                    <p:set>
                                      <p:cBhvr>
                                        <p:cTn id="14" dur="80"/>
                                        <p:tgtEl>
                                          <p:spTgt spid="194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The </a:t>
            </a:r>
            <a:r>
              <a:rPr lang="en-GB" b="1" dirty="0" smtClean="0">
                <a:solidFill>
                  <a:srgbClr val="FFFF00"/>
                </a:solidFill>
              </a:rPr>
              <a:t>Moon</a:t>
            </a:r>
            <a:r>
              <a:rPr lang="en-GB" b="1" dirty="0" smtClean="0">
                <a:solidFill>
                  <a:srgbClr val="FF0000"/>
                </a:solidFill>
              </a:rPr>
              <a:t> Turns to Blood</a:t>
            </a:r>
            <a:endParaRPr lang="en-GB" dirty="0"/>
          </a:p>
        </p:txBody>
      </p:sp>
      <p:sp>
        <p:nvSpPr>
          <p:cNvPr id="4" name="Slide Number Placeholder 3"/>
          <p:cNvSpPr>
            <a:spLocks noGrp="1"/>
          </p:cNvSpPr>
          <p:nvPr>
            <p:ph type="sldNum" sz="quarter" idx="12"/>
          </p:nvPr>
        </p:nvSpPr>
        <p:spPr/>
        <p:txBody>
          <a:bodyPr/>
          <a:lstStyle/>
          <a:p>
            <a:pPr>
              <a:defRPr/>
            </a:pPr>
            <a:fld id="{710B012C-F018-476B-B816-B9C599CDE7D3}" type="slidenum">
              <a:rPr lang="en-GB" smtClean="0"/>
              <a:pPr>
                <a:defRPr/>
              </a:pPr>
              <a:t>22</a:t>
            </a:fld>
            <a:endParaRPr lang="en-GB"/>
          </a:p>
        </p:txBody>
      </p:sp>
      <p:sp>
        <p:nvSpPr>
          <p:cNvPr id="6" name="TextBox 5"/>
          <p:cNvSpPr txBox="1"/>
          <p:nvPr/>
        </p:nvSpPr>
        <p:spPr>
          <a:xfrm>
            <a:off x="4429125" y="1571625"/>
            <a:ext cx="4143375" cy="48323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alpha val="43137"/>
                    </a:srgbClr>
                  </a:outerShdw>
                </a:effectLst>
              </a:rPr>
              <a:t>The Symbols of the Sun and the Moon are doubly significant, </a:t>
            </a:r>
            <a:r>
              <a:rPr lang="en-GB" sz="2800" b="1" dirty="0">
                <a:solidFill>
                  <a:srgbClr val="FFC000"/>
                </a:solidFill>
                <a:effectLst>
                  <a:outerShdw blurRad="38100" dist="38100" dir="2700000" algn="tl">
                    <a:srgbClr val="000000">
                      <a:alpha val="43137"/>
                    </a:srgbClr>
                  </a:outerShdw>
                </a:effectLst>
              </a:rPr>
              <a:t>in that they were representative of true Israel, </a:t>
            </a:r>
            <a:r>
              <a:rPr lang="en-GB" sz="2800" b="1" dirty="0">
                <a:solidFill>
                  <a:srgbClr val="FF33CC"/>
                </a:solidFill>
                <a:effectLst>
                  <a:outerShdw blurRad="38100" dist="38100" dir="2700000" algn="tl">
                    <a:srgbClr val="000000">
                      <a:alpha val="43137"/>
                    </a:srgbClr>
                  </a:outerShdw>
                </a:effectLst>
              </a:rPr>
              <a:t>as well as the Moslem and Catholic powers, </a:t>
            </a:r>
            <a:r>
              <a:rPr lang="en-GB" sz="2800" b="1" dirty="0">
                <a:solidFill>
                  <a:srgbClr val="00FF00"/>
                </a:solidFill>
                <a:effectLst>
                  <a:outerShdw blurRad="38100" dist="38100" dir="2700000" algn="tl">
                    <a:srgbClr val="000000">
                      <a:alpha val="43137"/>
                    </a:srgbClr>
                  </a:outerShdw>
                </a:effectLst>
              </a:rPr>
              <a:t>indicating that Israel's light and influence in the world was waning. </a:t>
            </a:r>
          </a:p>
        </p:txBody>
      </p:sp>
      <p:pic>
        <p:nvPicPr>
          <p:cNvPr id="334850" name="Picture 2" descr="http://www.beloit.edu/nuremberg/book/images/Miscellaneous/big/Sun%20and%20Moon%20LXXVIr.jpg"/>
          <p:cNvPicPr>
            <a:picLocks noChangeAspect="1" noChangeArrowheads="1"/>
          </p:cNvPicPr>
          <p:nvPr/>
        </p:nvPicPr>
        <p:blipFill>
          <a:blip r:embed="rId3" cstate="print"/>
          <a:srcRect/>
          <a:stretch>
            <a:fillRect/>
          </a:stretch>
        </p:blipFill>
        <p:spPr bwMode="auto">
          <a:xfrm>
            <a:off x="571500" y="2143125"/>
            <a:ext cx="3429000" cy="3357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4850"/>
                                        </p:tgtEl>
                                        <p:attrNameLst>
                                          <p:attrName>style.visibility</p:attrName>
                                        </p:attrNameLst>
                                      </p:cBhvr>
                                      <p:to>
                                        <p:strVal val="visible"/>
                                      </p:to>
                                    </p:set>
                                    <p:animEffect transition="in" filter="circle(in)">
                                      <p:cBhvr>
                                        <p:cTn id="7" dur="2000"/>
                                        <p:tgtEl>
                                          <p:spTgt spid="3348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FF00"/>
                </a:solidFill>
              </a:rPr>
              <a:t>Wolfgang</a:t>
            </a:r>
            <a:r>
              <a:rPr lang="en-GB" b="1" dirty="0" smtClean="0">
                <a:solidFill>
                  <a:srgbClr val="FE3210"/>
                </a:solidFill>
              </a:rPr>
              <a:t> </a:t>
            </a:r>
            <a:r>
              <a:rPr lang="en-GB" b="1" dirty="0" smtClean="0">
                <a:solidFill>
                  <a:srgbClr val="FFFF00"/>
                </a:solidFill>
              </a:rPr>
              <a:t>Amadeus Mozart</a:t>
            </a:r>
            <a:r>
              <a:rPr lang="en-GB" b="1" dirty="0" smtClean="0">
                <a:solidFill>
                  <a:srgbClr val="FE3210"/>
                </a:solidFill>
              </a:rPr>
              <a:t> </a:t>
            </a:r>
            <a:r>
              <a:rPr lang="en-GB" b="1" dirty="0" smtClean="0">
                <a:solidFill>
                  <a:srgbClr val="FFFF00"/>
                </a:solidFill>
              </a:rPr>
              <a:t>Was </a:t>
            </a:r>
            <a:r>
              <a:rPr lang="en-GB" b="1" dirty="0" smtClean="0">
                <a:solidFill>
                  <a:srgbClr val="FE3210"/>
                </a:solidFill>
              </a:rPr>
              <a:t>Murdered By Gog</a:t>
            </a:r>
            <a:endParaRPr lang="en-GB" dirty="0"/>
          </a:p>
        </p:txBody>
      </p:sp>
      <p:sp>
        <p:nvSpPr>
          <p:cNvPr id="3" name="Slide Number Placeholder 2"/>
          <p:cNvSpPr>
            <a:spLocks noGrp="1"/>
          </p:cNvSpPr>
          <p:nvPr>
            <p:ph type="sldNum" sz="quarter" idx="12"/>
          </p:nvPr>
        </p:nvSpPr>
        <p:spPr/>
        <p:txBody>
          <a:bodyPr/>
          <a:lstStyle/>
          <a:p>
            <a:pPr>
              <a:defRPr/>
            </a:pPr>
            <a:fld id="{2EC764CF-E79A-440F-A8AF-EEC85E415B8E}" type="slidenum">
              <a:rPr lang="en-GB" smtClean="0"/>
              <a:pPr>
                <a:defRPr/>
              </a:pPr>
              <a:t>220</a:t>
            </a:fld>
            <a:endParaRPr lang="en-GB"/>
          </a:p>
        </p:txBody>
      </p:sp>
      <p:pic>
        <p:nvPicPr>
          <p:cNvPr id="226309" name="Picture 5" descr="mozart4oy8.jpg"/>
          <p:cNvPicPr>
            <a:picLocks noChangeAspect="1" noChangeArrowheads="1"/>
          </p:cNvPicPr>
          <p:nvPr/>
        </p:nvPicPr>
        <p:blipFill>
          <a:blip r:embed="rId3" cstate="print"/>
          <a:srcRect/>
          <a:stretch>
            <a:fillRect/>
          </a:stretch>
        </p:blipFill>
        <p:spPr bwMode="auto">
          <a:xfrm>
            <a:off x="642910" y="1928802"/>
            <a:ext cx="4256990" cy="4214842"/>
          </a:xfrm>
          <a:prstGeom prst="rect">
            <a:avLst/>
          </a:prstGeom>
          <a:noFill/>
        </p:spPr>
      </p:pic>
      <p:sp>
        <p:nvSpPr>
          <p:cNvPr id="5" name="TextBox 4"/>
          <p:cNvSpPr txBox="1"/>
          <p:nvPr/>
        </p:nvSpPr>
        <p:spPr>
          <a:xfrm>
            <a:off x="5429256" y="2214554"/>
            <a:ext cx="3429024" cy="3816429"/>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outerShdw>
                </a:effectLst>
              </a:rPr>
              <a:t>This was one of the first steps in destroying </a:t>
            </a:r>
            <a:r>
              <a:rPr lang="en-GB" sz="2800" b="1" dirty="0" smtClean="0">
                <a:solidFill>
                  <a:srgbClr val="FFC000"/>
                </a:solidFill>
                <a:effectLst>
                  <a:outerShdw blurRad="38100" dist="38100" dir="2700000" algn="tl">
                    <a:srgbClr val="000000"/>
                  </a:outerShdw>
                </a:effectLst>
              </a:rPr>
              <a:t>the music of Israelite nations</a:t>
            </a:r>
            <a:r>
              <a:rPr lang="en-GB" sz="2800" b="1" dirty="0" smtClean="0">
                <a:effectLst>
                  <a:outerShdw blurRad="38100" dist="38100" dir="2700000" algn="tl">
                    <a:srgbClr val="000000"/>
                  </a:outerShdw>
                </a:effectLst>
              </a:rPr>
              <a:t> </a:t>
            </a:r>
            <a:r>
              <a:rPr lang="en-GB" sz="2800" b="1" dirty="0" smtClean="0">
                <a:solidFill>
                  <a:srgbClr val="00FF00"/>
                </a:solidFill>
                <a:effectLst>
                  <a:outerShdw blurRad="38100" dist="38100" dir="2700000" algn="tl">
                    <a:srgbClr val="000000"/>
                  </a:outerShdw>
                </a:effectLst>
              </a:rPr>
              <a:t>and substituting their jungle music of </a:t>
            </a:r>
            <a:r>
              <a:rPr lang="en-GB" sz="2800" b="1" dirty="0" smtClean="0">
                <a:solidFill>
                  <a:srgbClr val="FF0000"/>
                </a:solidFill>
                <a:effectLst>
                  <a:outerShdw blurRad="38100" dist="38100" dir="2700000" algn="tl">
                    <a:srgbClr val="000000"/>
                  </a:outerShdw>
                </a:effectLst>
              </a:rPr>
              <a:t>“Rock &amp; Roll”</a:t>
            </a: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6309"/>
                                        </p:tgtEl>
                                        <p:attrNameLst>
                                          <p:attrName>style.visibility</p:attrName>
                                        </p:attrNameLst>
                                      </p:cBhvr>
                                      <p:to>
                                        <p:strVal val="visible"/>
                                      </p:to>
                                    </p:set>
                                    <p:animEffect transition="in" filter="circle(in)">
                                      <p:cBhvr>
                                        <p:cTn id="7" dur="2000"/>
                                        <p:tgtEl>
                                          <p:spTgt spid="22630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A82EFF6-55CB-490D-9029-E24A667AFF39}" type="slidenum">
              <a:rPr lang="en-GB"/>
              <a:pPr>
                <a:defRPr/>
              </a:pPr>
              <a:t>221</a:t>
            </a:fld>
            <a:endParaRPr lang="en-GB"/>
          </a:p>
        </p:txBody>
      </p:sp>
      <p:sp>
        <p:nvSpPr>
          <p:cNvPr id="364546" name="Rectangle 2"/>
          <p:cNvSpPr>
            <a:spLocks noGrp="1" noChangeArrowheads="1"/>
          </p:cNvSpPr>
          <p:nvPr>
            <p:ph type="title"/>
          </p:nvPr>
        </p:nvSpPr>
        <p:spPr/>
        <p:txBody>
          <a:bodyPr/>
          <a:lstStyle/>
          <a:p>
            <a:pPr eaLnBrk="1" hangingPunct="1">
              <a:defRPr/>
            </a:pPr>
            <a:r>
              <a:rPr lang="en-GB" b="1" dirty="0" smtClean="0">
                <a:solidFill>
                  <a:srgbClr val="FF0000"/>
                </a:solidFill>
              </a:rPr>
              <a:t>Gog’s Attack On Education</a:t>
            </a:r>
          </a:p>
        </p:txBody>
      </p:sp>
      <p:sp>
        <p:nvSpPr>
          <p:cNvPr id="364548" name="Text Box 4"/>
          <p:cNvSpPr txBox="1">
            <a:spLocks noChangeArrowheads="1"/>
          </p:cNvSpPr>
          <p:nvPr/>
        </p:nvSpPr>
        <p:spPr bwMode="auto">
          <a:xfrm>
            <a:off x="5214942" y="2071678"/>
            <a:ext cx="3929058" cy="3539430"/>
          </a:xfrm>
          <a:prstGeom prst="rect">
            <a:avLst/>
          </a:prstGeom>
          <a:noFill/>
          <a:ln w="9525">
            <a:noFill/>
            <a:miter lim="800000"/>
            <a:headEnd/>
            <a:tailEnd/>
          </a:ln>
          <a:effectLst/>
        </p:spPr>
        <p:txBody>
          <a:bodyPr wrap="square">
            <a:spAutoFit/>
          </a:bodyPr>
          <a:lstStyle/>
          <a:p>
            <a:pPr>
              <a:spcBef>
                <a:spcPct val="50000"/>
              </a:spcBef>
              <a:defRPr/>
            </a:pPr>
            <a:r>
              <a:rPr lang="en-GB" sz="3200" b="1" dirty="0">
                <a:solidFill>
                  <a:srgbClr val="00FFFF"/>
                </a:solidFill>
                <a:effectLst>
                  <a:outerShdw blurRad="38100" dist="38100" dir="2700000" algn="tl">
                    <a:srgbClr val="000000"/>
                  </a:outerShdw>
                </a:effectLst>
              </a:rPr>
              <a:t>Gog is proceeding apace in </a:t>
            </a:r>
            <a:r>
              <a:rPr lang="en-GB" sz="3200" b="1" dirty="0" err="1">
                <a:solidFill>
                  <a:srgbClr val="00FFFF"/>
                </a:solidFill>
                <a:effectLst>
                  <a:outerShdw blurRad="38100" dist="38100" dir="2700000" algn="tl">
                    <a:srgbClr val="000000"/>
                  </a:outerShdw>
                </a:effectLst>
              </a:rPr>
              <a:t>dumbing</a:t>
            </a:r>
            <a:r>
              <a:rPr lang="en-GB" sz="3200" b="1" dirty="0">
                <a:solidFill>
                  <a:srgbClr val="00FFFF"/>
                </a:solidFill>
                <a:effectLst>
                  <a:outerShdw blurRad="38100" dist="38100" dir="2700000" algn="tl">
                    <a:srgbClr val="000000"/>
                  </a:outerShdw>
                </a:effectLst>
              </a:rPr>
              <a:t> down the peoples of Israel through </a:t>
            </a:r>
            <a:r>
              <a:rPr lang="en-GB" sz="3200" b="1" dirty="0">
                <a:solidFill>
                  <a:srgbClr val="FF0000"/>
                </a:solidFill>
                <a:effectLst>
                  <a:outerShdw blurRad="38100" dist="38100" dir="2700000" algn="tl">
                    <a:srgbClr val="000000"/>
                  </a:outerShdw>
                </a:effectLst>
              </a:rPr>
              <a:t>its control of all education faculties</a:t>
            </a:r>
            <a:r>
              <a:rPr lang="en-GB" sz="2800" b="1" dirty="0" smtClean="0">
                <a:solidFill>
                  <a:srgbClr val="00FF00"/>
                </a:solidFill>
                <a:effectLst>
                  <a:outerShdw blurRad="38100" dist="38100" dir="2700000" algn="tl">
                    <a:srgbClr val="000000"/>
                  </a:outerShdw>
                </a:effectLst>
              </a:rPr>
              <a:t>.</a:t>
            </a:r>
            <a:endParaRPr lang="en-GB" sz="2800" b="1" dirty="0">
              <a:solidFill>
                <a:srgbClr val="00FF00"/>
              </a:solidFill>
              <a:effectLst>
                <a:outerShdw blurRad="38100" dist="38100" dir="2700000" algn="tl">
                  <a:srgbClr val="000000"/>
                </a:outerShdw>
              </a:effectLst>
            </a:endParaRPr>
          </a:p>
        </p:txBody>
      </p:sp>
      <p:pic>
        <p:nvPicPr>
          <p:cNvPr id="228357" name="Picture 6" descr="rjo0688l"/>
          <p:cNvPicPr>
            <a:picLocks noGrp="1" noChangeAspect="1" noChangeArrowheads="1"/>
          </p:cNvPicPr>
          <p:nvPr>
            <p:ph idx="1"/>
          </p:nvPr>
        </p:nvPicPr>
        <p:blipFill>
          <a:blip r:embed="rId3" cstate="print"/>
          <a:srcRect/>
          <a:stretch>
            <a:fillRect/>
          </a:stretch>
        </p:blipFill>
        <p:spPr>
          <a:xfrm>
            <a:off x="250824" y="1484313"/>
            <a:ext cx="4539205" cy="4587893"/>
          </a:xfrm>
          <a:noFill/>
        </p:spPr>
      </p:pic>
    </p:spTree>
  </p:cSld>
  <p:clrMapOvr>
    <a:masterClrMapping/>
  </p:clrMapOvr>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smtClean="0">
                <a:solidFill>
                  <a:srgbClr val="FF0000"/>
                </a:solidFill>
              </a:rPr>
              <a:t>Gog’s Attack On Education</a:t>
            </a:r>
            <a:endParaRPr lang="en-GB" dirty="0"/>
          </a:p>
        </p:txBody>
      </p:sp>
      <p:sp>
        <p:nvSpPr>
          <p:cNvPr id="4" name="Slide Number Placeholder 3"/>
          <p:cNvSpPr>
            <a:spLocks noGrp="1"/>
          </p:cNvSpPr>
          <p:nvPr>
            <p:ph type="sldNum" sz="quarter" idx="12"/>
          </p:nvPr>
        </p:nvSpPr>
        <p:spPr/>
        <p:txBody>
          <a:bodyPr/>
          <a:lstStyle/>
          <a:p>
            <a:pPr>
              <a:defRPr/>
            </a:pPr>
            <a:fld id="{A1DA8B3B-B1C3-4E23-AA9D-ACA7BBADAC48}" type="slidenum">
              <a:rPr lang="en-GB" smtClean="0"/>
              <a:pPr>
                <a:defRPr/>
              </a:pPr>
              <a:t>222</a:t>
            </a:fld>
            <a:endParaRPr lang="en-GB"/>
          </a:p>
        </p:txBody>
      </p:sp>
      <p:pic>
        <p:nvPicPr>
          <p:cNvPr id="510978" name="Picture 2" descr="http://www.cartoonstock.com/newscartoons/cartoonists/rni/lowres/rnin592l.jpg"/>
          <p:cNvPicPr>
            <a:picLocks noChangeAspect="1" noChangeArrowheads="1"/>
          </p:cNvPicPr>
          <p:nvPr/>
        </p:nvPicPr>
        <p:blipFill>
          <a:blip r:embed="rId3" cstate="print">
            <a:duotone>
              <a:prstClr val="black"/>
              <a:schemeClr val="accent2">
                <a:tint val="45000"/>
                <a:satMod val="400000"/>
              </a:schemeClr>
            </a:duotone>
          </a:blip>
          <a:srcRect r="3904" b="19231"/>
          <a:stretch>
            <a:fillRect/>
          </a:stretch>
        </p:blipFill>
        <p:spPr bwMode="auto">
          <a:xfrm>
            <a:off x="1500166" y="1357298"/>
            <a:ext cx="6204902" cy="3429024"/>
          </a:xfrm>
          <a:prstGeom prst="rect">
            <a:avLst/>
          </a:prstGeom>
          <a:noFill/>
        </p:spPr>
      </p:pic>
      <p:sp>
        <p:nvSpPr>
          <p:cNvPr id="7" name="TextBox 6"/>
          <p:cNvSpPr txBox="1"/>
          <p:nvPr/>
        </p:nvSpPr>
        <p:spPr>
          <a:xfrm>
            <a:off x="0" y="5042118"/>
            <a:ext cx="9144000" cy="1815882"/>
          </a:xfrm>
          <a:prstGeom prst="rect">
            <a:avLst/>
          </a:prstGeom>
        </p:spPr>
        <p:style>
          <a:lnRef idx="0">
            <a:schemeClr val="dk1"/>
          </a:lnRef>
          <a:fillRef idx="3">
            <a:schemeClr val="dk1"/>
          </a:fillRef>
          <a:effectRef idx="3">
            <a:schemeClr val="dk1"/>
          </a:effectRef>
          <a:fontRef idx="minor">
            <a:schemeClr val="lt1"/>
          </a:fontRef>
        </p:style>
        <p:txBody>
          <a:bodyPr wrap="square" rtlCol="0">
            <a:spAutoFit/>
          </a:bodyPr>
          <a:lstStyle/>
          <a:p>
            <a:r>
              <a:rPr lang="en-GB" sz="2800" b="1" dirty="0" smtClean="0">
                <a:solidFill>
                  <a:srgbClr val="FF33CC"/>
                </a:solidFill>
                <a:effectLst>
                  <a:outerShdw blurRad="38100" dist="38100" dir="2700000" algn="tl">
                    <a:srgbClr val="000000"/>
                  </a:outerShdw>
                </a:effectLst>
              </a:rPr>
              <a:t>This is achieved by encouraging students to take up useless courses that don’t benefit the well being of the nation. </a:t>
            </a:r>
            <a:r>
              <a:rPr lang="en-GB" sz="2800" b="1" dirty="0" smtClean="0">
                <a:solidFill>
                  <a:srgbClr val="FFFF00"/>
                </a:solidFill>
                <a:effectLst>
                  <a:outerShdw blurRad="38100" dist="38100" dir="2700000" algn="tl">
                    <a:srgbClr val="000000"/>
                  </a:outerShdw>
                </a:effectLst>
              </a:rPr>
              <a:t>Education instead concentrates on making the student a good citizen of the NWO</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0978"/>
                                        </p:tgtEl>
                                        <p:attrNameLst>
                                          <p:attrName>style.visibility</p:attrName>
                                        </p:attrNameLst>
                                      </p:cBhvr>
                                      <p:to>
                                        <p:strVal val="visible"/>
                                      </p:to>
                                    </p:set>
                                    <p:animEffect transition="in" filter="circle(in)">
                                      <p:cBhvr>
                                        <p:cTn id="7" dur="2000"/>
                                        <p:tgtEl>
                                          <p:spTgt spid="51097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D315E2C-66BC-401F-884D-A4BA42992B3E}" type="slidenum">
              <a:rPr lang="en-GB"/>
              <a:pPr>
                <a:defRPr/>
              </a:pPr>
              <a:t>223</a:t>
            </a:fld>
            <a:endParaRPr lang="en-GB"/>
          </a:p>
        </p:txBody>
      </p:sp>
      <p:sp>
        <p:nvSpPr>
          <p:cNvPr id="366594" name="Rectangle 2"/>
          <p:cNvSpPr>
            <a:spLocks noGrp="1" noChangeArrowheads="1"/>
          </p:cNvSpPr>
          <p:nvPr>
            <p:ph type="title"/>
          </p:nvPr>
        </p:nvSpPr>
        <p:spPr/>
        <p:txBody>
          <a:bodyPr/>
          <a:lstStyle/>
          <a:p>
            <a:pPr eaLnBrk="1" hangingPunct="1">
              <a:defRPr/>
            </a:pPr>
            <a:r>
              <a:rPr lang="en-GB" sz="4000" b="1" dirty="0" smtClean="0">
                <a:solidFill>
                  <a:srgbClr val="FFFF00"/>
                </a:solidFill>
              </a:rPr>
              <a:t>1933 – Germany Took Education Control Back From</a:t>
            </a:r>
            <a:r>
              <a:rPr lang="en-GB" sz="4000" b="1" dirty="0" smtClean="0">
                <a:solidFill>
                  <a:srgbClr val="FF0000"/>
                </a:solidFill>
              </a:rPr>
              <a:t> Gog</a:t>
            </a:r>
          </a:p>
        </p:txBody>
      </p:sp>
      <p:pic>
        <p:nvPicPr>
          <p:cNvPr id="366595" name="Picture 3" descr="B_rain12"/>
          <p:cNvPicPr>
            <a:picLocks noGrp="1" noChangeAspect="1" noChangeArrowheads="1"/>
          </p:cNvPicPr>
          <p:nvPr>
            <p:ph idx="1"/>
          </p:nvPr>
        </p:nvPicPr>
        <p:blipFill>
          <a:blip r:embed="rId3" cstate="print"/>
          <a:srcRect/>
          <a:stretch>
            <a:fillRect/>
          </a:stretch>
        </p:blipFill>
        <p:spPr>
          <a:xfrm>
            <a:off x="395288" y="1628775"/>
            <a:ext cx="3536950" cy="4495800"/>
          </a:xfrm>
          <a:noFill/>
        </p:spPr>
      </p:pic>
      <p:sp>
        <p:nvSpPr>
          <p:cNvPr id="366596" name="Text Box 4"/>
          <p:cNvSpPr txBox="1">
            <a:spLocks noChangeArrowheads="1"/>
          </p:cNvSpPr>
          <p:nvPr/>
        </p:nvSpPr>
        <p:spPr bwMode="auto">
          <a:xfrm>
            <a:off x="4284663" y="2000240"/>
            <a:ext cx="4859337" cy="3539430"/>
          </a:xfrm>
          <a:prstGeom prst="rect">
            <a:avLst/>
          </a:prstGeom>
          <a:noFill/>
          <a:ln w="9525">
            <a:noFill/>
            <a:miter lim="800000"/>
            <a:headEnd/>
            <a:tailEnd/>
          </a:ln>
          <a:effectLst/>
        </p:spPr>
        <p:txBody>
          <a:bodyPr>
            <a:spAutoFit/>
          </a:bodyPr>
          <a:lstStyle/>
          <a:p>
            <a:pPr>
              <a:spcBef>
                <a:spcPct val="50000"/>
              </a:spcBef>
              <a:defRPr/>
            </a:pPr>
            <a:r>
              <a:rPr lang="en-GB" sz="3200" b="1" dirty="0" smtClean="0">
                <a:solidFill>
                  <a:srgbClr val="00FFFF"/>
                </a:solidFill>
                <a:effectLst>
                  <a:outerShdw blurRad="38100" dist="38100" dir="2700000" algn="tl">
                    <a:srgbClr val="000000"/>
                  </a:outerShdw>
                </a:effectLst>
                <a:latin typeface="Verdana" pitchFamily="34" charset="0"/>
              </a:rPr>
              <a:t>Pre-war Germany took action to root out this insidious influence </a:t>
            </a:r>
            <a:r>
              <a:rPr lang="en-GB" sz="3200" b="1" dirty="0" smtClean="0">
                <a:solidFill>
                  <a:srgbClr val="FFC000"/>
                </a:solidFill>
                <a:effectLst>
                  <a:outerShdw blurRad="38100" dist="38100" dir="2700000" algn="tl">
                    <a:srgbClr val="000000"/>
                  </a:outerShdw>
                </a:effectLst>
                <a:latin typeface="Verdana" pitchFamily="34" charset="0"/>
              </a:rPr>
              <a:t>in its classrooms as depicted</a:t>
            </a:r>
            <a:r>
              <a:rPr lang="en-GB" sz="3200" b="1" dirty="0" smtClean="0">
                <a:solidFill>
                  <a:srgbClr val="FF9900"/>
                </a:solidFill>
                <a:effectLst>
                  <a:outerShdw blurRad="38100" dist="38100" dir="2700000" algn="tl">
                    <a:srgbClr val="000000"/>
                  </a:outerShdw>
                </a:effectLst>
                <a:latin typeface="Verdana" pitchFamily="34" charset="0"/>
              </a:rPr>
              <a:t> </a:t>
            </a:r>
            <a:r>
              <a:rPr lang="en-GB" sz="3200" b="1" dirty="0" smtClean="0">
                <a:solidFill>
                  <a:srgbClr val="00FF00"/>
                </a:solidFill>
                <a:effectLst>
                  <a:outerShdw blurRad="38100" dist="38100" dir="2700000" algn="tl">
                    <a:srgbClr val="000000"/>
                  </a:outerShdw>
                </a:effectLst>
                <a:latin typeface="Verdana" pitchFamily="34" charset="0"/>
              </a:rPr>
              <a:t>by the cartoon on the left. </a:t>
            </a:r>
            <a:endParaRPr lang="en-GB" sz="3200" b="1" dirty="0">
              <a:solidFill>
                <a:srgbClr val="00FF00"/>
              </a:solidFill>
              <a:effectLst>
                <a:outerShdw blurRad="38100" dist="38100" dir="2700000" algn="tl">
                  <a:srgbClr val="000000"/>
                </a:outerShdw>
              </a:effectLst>
              <a:latin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6595"/>
                                        </p:tgtEl>
                                        <p:attrNameLst>
                                          <p:attrName>style.visibility</p:attrName>
                                        </p:attrNameLst>
                                      </p:cBhvr>
                                      <p:to>
                                        <p:strVal val="visible"/>
                                      </p:to>
                                    </p:set>
                                    <p:animEffect transition="in" filter="circle(in)">
                                      <p:cBhvr>
                                        <p:cTn id="7" dur="2000"/>
                                        <p:tgtEl>
                                          <p:spTgt spid="36659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66596"/>
                                        </p:tgtEl>
                                        <p:attrNameLst>
                                          <p:attrName>style.visibility</p:attrName>
                                        </p:attrNameLst>
                                      </p:cBhvr>
                                      <p:to>
                                        <p:strVal val="visible"/>
                                      </p:to>
                                    </p:set>
                                    <p:anim calcmode="discrete" valueType="clr">
                                      <p:cBhvr override="childStyle">
                                        <p:cTn id="12" dur="80"/>
                                        <p:tgtEl>
                                          <p:spTgt spid="36659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66596"/>
                                        </p:tgtEl>
                                        <p:attrNameLst>
                                          <p:attrName>fillcolor</p:attrName>
                                        </p:attrNameLst>
                                      </p:cBhvr>
                                      <p:tavLst>
                                        <p:tav tm="0">
                                          <p:val>
                                            <p:clrVal>
                                              <a:schemeClr val="accent2"/>
                                            </p:clrVal>
                                          </p:val>
                                        </p:tav>
                                        <p:tav tm="50000">
                                          <p:val>
                                            <p:clrVal>
                                              <a:schemeClr val="hlink"/>
                                            </p:clrVal>
                                          </p:val>
                                        </p:tav>
                                      </p:tavLst>
                                    </p:anim>
                                    <p:set>
                                      <p:cBhvr>
                                        <p:cTn id="14" dur="80"/>
                                        <p:tgtEl>
                                          <p:spTgt spid="36659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6596" grpId="0"/>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8596" y="357166"/>
            <a:ext cx="8229600" cy="1143000"/>
          </a:xfrm>
        </p:spPr>
        <p:txBody>
          <a:bodyPr/>
          <a:lstStyle/>
          <a:p>
            <a:r>
              <a:rPr lang="en-GB" b="1" dirty="0" smtClean="0">
                <a:solidFill>
                  <a:srgbClr val="FFFF00"/>
                </a:solidFill>
              </a:rPr>
              <a:t>1933 – Germany Took Education Control Back From</a:t>
            </a:r>
            <a:r>
              <a:rPr lang="en-GB" b="1" dirty="0" smtClean="0">
                <a:solidFill>
                  <a:srgbClr val="FF0000"/>
                </a:solidFill>
              </a:rPr>
              <a:t> Gog</a:t>
            </a:r>
            <a:endParaRPr lang="en-GB" dirty="0"/>
          </a:p>
        </p:txBody>
      </p:sp>
      <p:sp>
        <p:nvSpPr>
          <p:cNvPr id="4" name="Slide Number Placeholder 3"/>
          <p:cNvSpPr>
            <a:spLocks noGrp="1"/>
          </p:cNvSpPr>
          <p:nvPr>
            <p:ph type="sldNum" sz="quarter" idx="12"/>
          </p:nvPr>
        </p:nvSpPr>
        <p:spPr/>
        <p:txBody>
          <a:bodyPr/>
          <a:lstStyle/>
          <a:p>
            <a:pPr>
              <a:defRPr/>
            </a:pPr>
            <a:fld id="{A1DA8B3B-B1C3-4E23-AA9D-ACA7BBADAC48}" type="slidenum">
              <a:rPr lang="en-GB" smtClean="0"/>
              <a:pPr>
                <a:defRPr/>
              </a:pPr>
              <a:t>224</a:t>
            </a:fld>
            <a:endParaRPr lang="en-GB"/>
          </a:p>
        </p:txBody>
      </p:sp>
      <p:pic>
        <p:nvPicPr>
          <p:cNvPr id="514050" name="Picture 2" descr="http://images.allmoviephoto.com/1995_Dangerous_Minds/1995_Dangerous_Minds_036.jpg"/>
          <p:cNvPicPr>
            <a:picLocks noChangeAspect="1" noChangeArrowheads="1"/>
          </p:cNvPicPr>
          <p:nvPr/>
        </p:nvPicPr>
        <p:blipFill>
          <a:blip r:embed="rId3" cstate="print">
            <a:lum bright="30000"/>
          </a:blip>
          <a:srcRect/>
          <a:stretch>
            <a:fillRect/>
          </a:stretch>
        </p:blipFill>
        <p:spPr bwMode="auto">
          <a:xfrm>
            <a:off x="500034" y="2000240"/>
            <a:ext cx="4190982" cy="3143237"/>
          </a:xfrm>
          <a:prstGeom prst="rect">
            <a:avLst/>
          </a:prstGeom>
          <a:noFill/>
        </p:spPr>
      </p:pic>
      <p:sp>
        <p:nvSpPr>
          <p:cNvPr id="7" name="TextBox 6"/>
          <p:cNvSpPr txBox="1"/>
          <p:nvPr/>
        </p:nvSpPr>
        <p:spPr>
          <a:xfrm>
            <a:off x="5000628" y="2000240"/>
            <a:ext cx="3786214"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outerShdw>
                </a:effectLst>
                <a:latin typeface="Verdana" pitchFamily="34" charset="0"/>
              </a:rPr>
              <a:t>Schools and all departments of education are infested </a:t>
            </a:r>
            <a:r>
              <a:rPr lang="en-GB" sz="2800" b="1" dirty="0" smtClean="0">
                <a:solidFill>
                  <a:srgbClr val="FF0000"/>
                </a:solidFill>
                <a:effectLst>
                  <a:outerShdw blurRad="38100" dist="38100" dir="2700000" algn="tl">
                    <a:srgbClr val="000000"/>
                  </a:outerShdw>
                </a:effectLst>
                <a:latin typeface="Verdana" pitchFamily="34" charset="0"/>
              </a:rPr>
              <a:t>with Gog agents </a:t>
            </a:r>
            <a:r>
              <a:rPr lang="en-GB" sz="2800" b="1" dirty="0" smtClean="0">
                <a:solidFill>
                  <a:srgbClr val="00FF00"/>
                </a:solidFill>
                <a:effectLst>
                  <a:outerShdw blurRad="38100" dist="38100" dir="2700000" algn="tl">
                    <a:srgbClr val="000000"/>
                  </a:outerShdw>
                </a:effectLst>
                <a:latin typeface="Verdana" pitchFamily="34" charset="0"/>
              </a:rPr>
              <a:t>pushing their politically correct multicultural atheistic line. </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4050"/>
                                        </p:tgtEl>
                                        <p:attrNameLst>
                                          <p:attrName>style.visibility</p:attrName>
                                        </p:attrNameLst>
                                      </p:cBhvr>
                                      <p:to>
                                        <p:strVal val="visible"/>
                                      </p:to>
                                    </p:set>
                                    <p:animEffect transition="in" filter="circle(in)">
                                      <p:cBhvr>
                                        <p:cTn id="7" dur="2000"/>
                                        <p:tgtEl>
                                          <p:spTgt spid="5140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500E63FA-2308-4687-AA32-8E0D90B9B8FD}" type="slidenum">
              <a:rPr lang="en-GB"/>
              <a:pPr>
                <a:defRPr/>
              </a:pPr>
              <a:t>225</a:t>
            </a:fld>
            <a:endParaRPr lang="en-GB"/>
          </a:p>
        </p:txBody>
      </p:sp>
      <p:sp>
        <p:nvSpPr>
          <p:cNvPr id="67589" name="Rectangle 5"/>
          <p:cNvSpPr>
            <a:spLocks noGrp="1" noChangeArrowheads="1"/>
          </p:cNvSpPr>
          <p:nvPr>
            <p:ph type="title"/>
          </p:nvPr>
        </p:nvSpPr>
        <p:spPr/>
        <p:txBody>
          <a:bodyPr/>
          <a:lstStyle/>
          <a:p>
            <a:pPr eaLnBrk="1" hangingPunct="1">
              <a:defRPr/>
            </a:pPr>
            <a:r>
              <a:rPr lang="en-GB" b="1" smtClean="0">
                <a:solidFill>
                  <a:srgbClr val="FE3210"/>
                </a:solidFill>
              </a:rPr>
              <a:t>Gog </a:t>
            </a:r>
            <a:r>
              <a:rPr lang="en-GB" b="1" smtClean="0">
                <a:solidFill>
                  <a:srgbClr val="FFFF00"/>
                </a:solidFill>
              </a:rPr>
              <a:t>– Controls The</a:t>
            </a:r>
            <a:r>
              <a:rPr lang="en-GB" b="1" smtClean="0">
                <a:solidFill>
                  <a:srgbClr val="FE3210"/>
                </a:solidFill>
              </a:rPr>
              <a:t> Media</a:t>
            </a:r>
          </a:p>
        </p:txBody>
      </p:sp>
      <p:pic>
        <p:nvPicPr>
          <p:cNvPr id="67588" name="Picture 4" descr="grade2"/>
          <p:cNvPicPr>
            <a:picLocks noGrp="1" noChangeAspect="1" noChangeArrowheads="1"/>
          </p:cNvPicPr>
          <p:nvPr>
            <p:ph idx="1"/>
          </p:nvPr>
        </p:nvPicPr>
        <p:blipFill>
          <a:blip r:embed="rId3" cstate="print">
            <a:lum bright="6000" contrast="24000"/>
          </a:blip>
          <a:srcRect/>
          <a:stretch>
            <a:fillRect/>
          </a:stretch>
        </p:blipFill>
        <p:spPr>
          <a:xfrm>
            <a:off x="323850" y="1916113"/>
            <a:ext cx="4214813" cy="2933700"/>
          </a:xfrm>
          <a:noFill/>
        </p:spPr>
      </p:pic>
      <p:sp>
        <p:nvSpPr>
          <p:cNvPr id="67591" name="Text Box 7"/>
          <p:cNvSpPr txBox="1">
            <a:spLocks noChangeArrowheads="1"/>
          </p:cNvSpPr>
          <p:nvPr/>
        </p:nvSpPr>
        <p:spPr bwMode="auto">
          <a:xfrm>
            <a:off x="395288" y="5157788"/>
            <a:ext cx="4105275" cy="519112"/>
          </a:xfrm>
          <a:prstGeom prst="rect">
            <a:avLst/>
          </a:prstGeom>
          <a:solidFill>
            <a:schemeClr val="tx2"/>
          </a:solidFill>
          <a:ln w="9525">
            <a:noFill/>
            <a:miter lim="800000"/>
            <a:headEnd/>
            <a:tailEnd/>
          </a:ln>
          <a:effectLst/>
        </p:spPr>
        <p:txBody>
          <a:bodyPr>
            <a:spAutoFit/>
          </a:bodyPr>
          <a:lstStyle/>
          <a:p>
            <a:pPr>
              <a:spcBef>
                <a:spcPct val="50000"/>
              </a:spcBef>
              <a:defRPr/>
            </a:pPr>
            <a:r>
              <a:rPr lang="en-GB" sz="2800" b="1">
                <a:solidFill>
                  <a:schemeClr val="bg2"/>
                </a:solidFill>
                <a:effectLst>
                  <a:outerShdw blurRad="38100" dist="38100" dir="2700000" algn="tl">
                    <a:srgbClr val="000000"/>
                  </a:outerShdw>
                </a:effectLst>
              </a:rPr>
              <a:t>Lew &amp; Michael Grade</a:t>
            </a:r>
          </a:p>
        </p:txBody>
      </p:sp>
      <p:sp>
        <p:nvSpPr>
          <p:cNvPr id="67592" name="Text Box 8"/>
          <p:cNvSpPr txBox="1">
            <a:spLocks noChangeArrowheads="1"/>
          </p:cNvSpPr>
          <p:nvPr/>
        </p:nvSpPr>
        <p:spPr bwMode="auto">
          <a:xfrm>
            <a:off x="4859338" y="1341438"/>
            <a:ext cx="4033837" cy="5083175"/>
          </a:xfrm>
          <a:prstGeom prst="rect">
            <a:avLst/>
          </a:prstGeom>
          <a:noFill/>
          <a:ln w="9525">
            <a:noFill/>
            <a:miter lim="800000"/>
            <a:headEnd/>
            <a:tailEnd/>
          </a:ln>
          <a:effectLst/>
        </p:spPr>
        <p:txBody>
          <a:bodyPr>
            <a:spAutoFit/>
          </a:bodyPr>
          <a:lstStyle/>
          <a:p>
            <a:pPr algn="ctr">
              <a:defRPr/>
            </a:pPr>
            <a:r>
              <a:rPr lang="en-GB" sz="2400" b="1">
                <a:solidFill>
                  <a:schemeClr val="accent2"/>
                </a:solidFill>
                <a:effectLst>
                  <a:outerShdw blurRad="38100" dist="38100" dir="2700000" algn="tl">
                    <a:srgbClr val="000000"/>
                  </a:outerShdw>
                </a:effectLst>
              </a:rPr>
              <a:t>The Mind-Bending Power of </a:t>
            </a:r>
            <a:r>
              <a:rPr lang="en-GB" sz="2400" b="1">
                <a:solidFill>
                  <a:srgbClr val="FF3300"/>
                </a:solidFill>
                <a:effectLst>
                  <a:outerShdw blurRad="38100" dist="38100" dir="2700000" algn="tl">
                    <a:srgbClr val="000000"/>
                  </a:outerShdw>
                </a:effectLst>
              </a:rPr>
              <a:t>The Masters of The Media</a:t>
            </a:r>
            <a:r>
              <a:rPr lang="en-GB" sz="2400" b="1">
                <a:solidFill>
                  <a:schemeClr val="accent2"/>
                </a:solidFill>
                <a:effectLst>
                  <a:outerShdw blurRad="38100" dist="38100" dir="2700000" algn="tl">
                    <a:srgbClr val="000000"/>
                  </a:outerShdw>
                </a:effectLst>
              </a:rPr>
              <a:t> </a:t>
            </a:r>
            <a:r>
              <a:rPr lang="en-GB" sz="2400" b="1">
                <a:solidFill>
                  <a:srgbClr val="FFFF00"/>
                </a:solidFill>
                <a:effectLst>
                  <a:outerShdw blurRad="38100" dist="38100" dir="2700000" algn="tl">
                    <a:srgbClr val="000000"/>
                  </a:outerShdw>
                </a:effectLst>
              </a:rPr>
              <a:t>A power greater than government?</a:t>
            </a:r>
          </a:p>
          <a:p>
            <a:pPr>
              <a:defRPr/>
            </a:pPr>
            <a:endParaRPr lang="en-GB" sz="2400" b="1">
              <a:solidFill>
                <a:srgbClr val="FFFF00"/>
              </a:solidFill>
              <a:effectLst>
                <a:outerShdw blurRad="38100" dist="38100" dir="2700000" algn="tl">
                  <a:srgbClr val="000000"/>
                </a:outerShdw>
              </a:effectLst>
            </a:endParaRPr>
          </a:p>
          <a:p>
            <a:pPr>
              <a:defRPr/>
            </a:pPr>
            <a:r>
              <a:rPr lang="en-GB" sz="2400" b="1">
                <a:solidFill>
                  <a:srgbClr val="00FF00"/>
                </a:solidFill>
                <a:effectLst>
                  <a:outerShdw blurRad="38100" dist="38100" dir="2700000" algn="tl">
                    <a:srgbClr val="000000"/>
                  </a:outerShdw>
                </a:effectLst>
              </a:rPr>
              <a:t>“</a:t>
            </a:r>
            <a:r>
              <a:rPr lang="en-GB" sz="2400" b="1" i="1">
                <a:solidFill>
                  <a:srgbClr val="00FF00"/>
                </a:solidFill>
                <a:effectLst>
                  <a:outerShdw blurRad="38100" dist="38100" dir="2700000" algn="tl">
                    <a:srgbClr val="000000"/>
                  </a:outerShdw>
                </a:effectLst>
              </a:rPr>
              <a:t>Today the film makers are the people who control</a:t>
            </a:r>
            <a:r>
              <a:rPr lang="en-GB" sz="2400" b="1" i="1">
                <a:solidFill>
                  <a:srgbClr val="FF0000"/>
                </a:solidFill>
                <a:effectLst>
                  <a:outerShdw blurRad="38100" dist="38100" dir="2700000" algn="tl">
                    <a:srgbClr val="000000"/>
                  </a:outerShdw>
                </a:effectLst>
              </a:rPr>
              <a:t> the most powerful medium </a:t>
            </a:r>
            <a:r>
              <a:rPr lang="en-GB" sz="2400" b="1" i="1">
                <a:solidFill>
                  <a:schemeClr val="hlink"/>
                </a:solidFill>
                <a:effectLst>
                  <a:outerShdw blurRad="38100" dist="38100" dir="2700000" algn="tl">
                    <a:srgbClr val="000000"/>
                  </a:outerShdw>
                </a:effectLst>
              </a:rPr>
              <a:t>in the world, and art that can create</a:t>
            </a:r>
            <a:r>
              <a:rPr lang="en-GB" sz="2400" b="1" i="1">
                <a:solidFill>
                  <a:srgbClr val="FF0000"/>
                </a:solidFill>
                <a:effectLst>
                  <a:outerShdw blurRad="38100" dist="38100" dir="2700000" algn="tl">
                    <a:srgbClr val="000000"/>
                  </a:outerShdw>
                </a:effectLst>
              </a:rPr>
              <a:t> </a:t>
            </a:r>
            <a:r>
              <a:rPr lang="en-GB" sz="2400" b="1" i="1">
                <a:solidFill>
                  <a:srgbClr val="FF33CC"/>
                </a:solidFill>
                <a:effectLst>
                  <a:outerShdw blurRad="38100" dist="38100" dir="2700000" algn="tl">
                    <a:srgbClr val="000000"/>
                  </a:outerShdw>
                </a:effectLst>
              </a:rPr>
              <a:t>ideals, change language or topple governments</a:t>
            </a:r>
            <a:r>
              <a:rPr lang="en-GB" sz="2400" b="1">
                <a:solidFill>
                  <a:srgbClr val="FF33CC"/>
                </a:solidFill>
                <a:effectLst>
                  <a:outerShdw blurRad="38100" dist="38100" dir="2700000" algn="tl">
                    <a:srgbClr val="000000"/>
                  </a:outerShdw>
                </a:effectLst>
              </a:rPr>
              <a:t>.”</a:t>
            </a:r>
          </a:p>
          <a:p>
            <a:pPr>
              <a:defRPr/>
            </a:pPr>
            <a:r>
              <a:rPr lang="en-GB" sz="2000" b="1">
                <a:solidFill>
                  <a:srgbClr val="FFFF00"/>
                </a:solidFill>
                <a:effectLst>
                  <a:outerShdw blurRad="38100" dist="38100" dir="2700000" algn="tl">
                    <a:srgbClr val="000000"/>
                  </a:outerShdw>
                </a:effectLst>
              </a:rPr>
              <a:t>John Baxter in the Daily Mail (28th December 1995)</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7588"/>
                                        </p:tgtEl>
                                        <p:attrNameLst>
                                          <p:attrName>style.visibility</p:attrName>
                                        </p:attrNameLst>
                                      </p:cBhvr>
                                      <p:to>
                                        <p:strVal val="visible"/>
                                      </p:to>
                                    </p:set>
                                    <p:animEffect transition="in" filter="circle(in)">
                                      <p:cBhvr>
                                        <p:cTn id="7" dur="2000"/>
                                        <p:tgtEl>
                                          <p:spTgt spid="6758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7591"/>
                                        </p:tgtEl>
                                        <p:attrNameLst>
                                          <p:attrName>style.visibility</p:attrName>
                                        </p:attrNameLst>
                                      </p:cBhvr>
                                      <p:to>
                                        <p:strVal val="visible"/>
                                      </p:to>
                                    </p:set>
                                    <p:anim calcmode="lin" valueType="num">
                                      <p:cBhvr additive="base">
                                        <p:cTn id="12" dur="500" fill="hold"/>
                                        <p:tgtEl>
                                          <p:spTgt spid="67591"/>
                                        </p:tgtEl>
                                        <p:attrNameLst>
                                          <p:attrName>ppt_x</p:attrName>
                                        </p:attrNameLst>
                                      </p:cBhvr>
                                      <p:tavLst>
                                        <p:tav tm="0">
                                          <p:val>
                                            <p:strVal val="#ppt_x"/>
                                          </p:val>
                                        </p:tav>
                                        <p:tav tm="100000">
                                          <p:val>
                                            <p:strVal val="#ppt_x"/>
                                          </p:val>
                                        </p:tav>
                                      </p:tavLst>
                                    </p:anim>
                                    <p:anim calcmode="lin" valueType="num">
                                      <p:cBhvr additive="base">
                                        <p:cTn id="13" dur="500" fill="hold"/>
                                        <p:tgtEl>
                                          <p:spTgt spid="6759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67592"/>
                                        </p:tgtEl>
                                        <p:attrNameLst>
                                          <p:attrName>style.visibility</p:attrName>
                                        </p:attrNameLst>
                                      </p:cBhvr>
                                      <p:to>
                                        <p:strVal val="visible"/>
                                      </p:to>
                                    </p:set>
                                    <p:anim calcmode="discrete" valueType="clr">
                                      <p:cBhvr override="childStyle">
                                        <p:cTn id="18" dur="80"/>
                                        <p:tgtEl>
                                          <p:spTgt spid="67592"/>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7592"/>
                                        </p:tgtEl>
                                        <p:attrNameLst>
                                          <p:attrName>fillcolor</p:attrName>
                                        </p:attrNameLst>
                                      </p:cBhvr>
                                      <p:tavLst>
                                        <p:tav tm="0">
                                          <p:val>
                                            <p:clrVal>
                                              <a:schemeClr val="accent2"/>
                                            </p:clrVal>
                                          </p:val>
                                        </p:tav>
                                        <p:tav tm="50000">
                                          <p:val>
                                            <p:clrVal>
                                              <a:schemeClr val="hlink"/>
                                            </p:clrVal>
                                          </p:val>
                                        </p:tav>
                                      </p:tavLst>
                                    </p:anim>
                                    <p:set>
                                      <p:cBhvr>
                                        <p:cTn id="20" dur="80"/>
                                        <p:tgtEl>
                                          <p:spTgt spid="675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91" grpId="0" animBg="1"/>
      <p:bldP spid="67592" grpId="0"/>
    </p:bld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217BCECD-DAB8-4030-B835-366A48222B64}" type="slidenum">
              <a:rPr lang="en-GB"/>
              <a:pPr>
                <a:defRPr/>
              </a:pPr>
              <a:t>226</a:t>
            </a:fld>
            <a:endParaRPr lang="en-GB"/>
          </a:p>
        </p:txBody>
      </p:sp>
      <p:sp>
        <p:nvSpPr>
          <p:cNvPr id="121858" name="Rectangle 2"/>
          <p:cNvSpPr>
            <a:spLocks noGrp="1" noChangeArrowheads="1"/>
          </p:cNvSpPr>
          <p:nvPr>
            <p:ph type="title"/>
          </p:nvPr>
        </p:nvSpPr>
        <p:spPr/>
        <p:txBody>
          <a:bodyPr/>
          <a:lstStyle/>
          <a:p>
            <a:pPr eaLnBrk="1" hangingPunct="1">
              <a:defRPr/>
            </a:pPr>
            <a:r>
              <a:rPr lang="en-GB" sz="4000" b="1" smtClean="0">
                <a:solidFill>
                  <a:srgbClr val="FE3210"/>
                </a:solidFill>
              </a:rPr>
              <a:t>Controlled </a:t>
            </a:r>
            <a:r>
              <a:rPr lang="en-GB" sz="4000" b="1" smtClean="0">
                <a:solidFill>
                  <a:srgbClr val="FFFF00"/>
                </a:solidFill>
              </a:rPr>
              <a:t>Media Under</a:t>
            </a:r>
            <a:r>
              <a:rPr lang="en-GB" sz="4000" b="1" smtClean="0">
                <a:solidFill>
                  <a:srgbClr val="FE3210"/>
                </a:solidFill>
              </a:rPr>
              <a:t> Occult Control</a:t>
            </a:r>
          </a:p>
        </p:txBody>
      </p:sp>
      <p:pic>
        <p:nvPicPr>
          <p:cNvPr id="121859" name="Picture 3" descr="National Press Club Emblem - Same as Bohemian Grove"/>
          <p:cNvPicPr>
            <a:picLocks noGrp="1" noChangeAspect="1" noChangeArrowheads="1"/>
          </p:cNvPicPr>
          <p:nvPr>
            <p:ph idx="1"/>
          </p:nvPr>
        </p:nvPicPr>
        <p:blipFill>
          <a:blip r:embed="rId3" r:link="rId4" cstate="print"/>
          <a:srcRect/>
          <a:stretch>
            <a:fillRect/>
          </a:stretch>
        </p:blipFill>
        <p:spPr>
          <a:xfrm>
            <a:off x="468312" y="1844674"/>
            <a:ext cx="3324899" cy="3798903"/>
          </a:xfrm>
          <a:noFill/>
        </p:spPr>
      </p:pic>
      <p:sp>
        <p:nvSpPr>
          <p:cNvPr id="121860" name="Text Box 4"/>
          <p:cNvSpPr txBox="1">
            <a:spLocks noChangeArrowheads="1"/>
          </p:cNvSpPr>
          <p:nvPr/>
        </p:nvSpPr>
        <p:spPr bwMode="auto">
          <a:xfrm>
            <a:off x="4071934" y="2143116"/>
            <a:ext cx="4824413" cy="3046988"/>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FF"/>
                </a:solidFill>
                <a:effectLst>
                  <a:outerShdw blurRad="38100" dist="38100" dir="2700000" algn="tl">
                    <a:srgbClr val="000000"/>
                  </a:outerShdw>
                </a:effectLst>
              </a:rPr>
              <a:t>Notice the Owl (Bohemian Grove Symbol) </a:t>
            </a:r>
            <a:r>
              <a:rPr lang="en-GB" sz="3200" b="1" dirty="0">
                <a:solidFill>
                  <a:srgbClr val="FF0000"/>
                </a:solidFill>
                <a:effectLst>
                  <a:outerShdw blurRad="38100" dist="38100" dir="2700000" algn="tl">
                    <a:srgbClr val="000000"/>
                  </a:outerShdw>
                </a:effectLst>
              </a:rPr>
              <a:t>and the snake the emblem</a:t>
            </a:r>
            <a:r>
              <a:rPr lang="en-GB" sz="3200" b="1" dirty="0">
                <a:solidFill>
                  <a:srgbClr val="FFFF00"/>
                </a:solidFill>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of the </a:t>
            </a:r>
            <a:r>
              <a:rPr lang="en-GB" sz="3200" b="1" dirty="0" err="1">
                <a:solidFill>
                  <a:srgbClr val="00FF00"/>
                </a:solidFill>
                <a:effectLst>
                  <a:outerShdw blurRad="38100" dist="38100" dir="2700000" algn="tl">
                    <a:srgbClr val="000000"/>
                  </a:outerShdw>
                </a:effectLst>
              </a:rPr>
              <a:t>Yehudan</a:t>
            </a:r>
            <a:r>
              <a:rPr lang="en-GB" sz="3200" b="1" dirty="0">
                <a:solidFill>
                  <a:srgbClr val="00FF00"/>
                </a:solidFill>
                <a:effectLst>
                  <a:outerShdw blurRad="38100" dist="38100" dir="2700000" algn="tl">
                    <a:srgbClr val="000000"/>
                  </a:outerShdw>
                </a:effectLst>
              </a:rPr>
              <a:t> on the National Press Club</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1859"/>
                                        </p:tgtEl>
                                        <p:attrNameLst>
                                          <p:attrName>style.visibility</p:attrName>
                                        </p:attrNameLst>
                                      </p:cBhvr>
                                      <p:to>
                                        <p:strVal val="visible"/>
                                      </p:to>
                                    </p:set>
                                    <p:animEffect transition="in" filter="circle(in)">
                                      <p:cBhvr>
                                        <p:cTn id="7" dur="2000"/>
                                        <p:tgtEl>
                                          <p:spTgt spid="12185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21860"/>
                                        </p:tgtEl>
                                        <p:attrNameLst>
                                          <p:attrName>style.visibility</p:attrName>
                                        </p:attrNameLst>
                                      </p:cBhvr>
                                      <p:to>
                                        <p:strVal val="visible"/>
                                      </p:to>
                                    </p:set>
                                    <p:anim calcmode="discrete" valueType="clr">
                                      <p:cBhvr override="childStyle">
                                        <p:cTn id="12" dur="80"/>
                                        <p:tgtEl>
                                          <p:spTgt spid="12186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1860"/>
                                        </p:tgtEl>
                                        <p:attrNameLst>
                                          <p:attrName>fillcolor</p:attrName>
                                        </p:attrNameLst>
                                      </p:cBhvr>
                                      <p:tavLst>
                                        <p:tav tm="0">
                                          <p:val>
                                            <p:clrVal>
                                              <a:schemeClr val="accent2"/>
                                            </p:clrVal>
                                          </p:val>
                                        </p:tav>
                                        <p:tav tm="50000">
                                          <p:val>
                                            <p:clrVal>
                                              <a:schemeClr val="hlink"/>
                                            </p:clrVal>
                                          </p:val>
                                        </p:tav>
                                      </p:tavLst>
                                    </p:anim>
                                    <p:set>
                                      <p:cBhvr>
                                        <p:cTn id="14" dur="80"/>
                                        <p:tgtEl>
                                          <p:spTgt spid="1218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1860" grpId="0"/>
    </p:bld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37DE555-BC6F-4367-9FEA-A5D6AD551A7D}" type="slidenum">
              <a:rPr lang="en-GB"/>
              <a:pPr>
                <a:defRPr/>
              </a:pPr>
              <a:t>227</a:t>
            </a:fld>
            <a:endParaRPr lang="en-GB"/>
          </a:p>
        </p:txBody>
      </p:sp>
      <p:sp>
        <p:nvSpPr>
          <p:cNvPr id="69637" name="Rectangle 5"/>
          <p:cNvSpPr>
            <a:spLocks noGrp="1" noChangeArrowheads="1"/>
          </p:cNvSpPr>
          <p:nvPr>
            <p:ph type="title"/>
          </p:nvPr>
        </p:nvSpPr>
        <p:spPr/>
        <p:txBody>
          <a:bodyPr/>
          <a:lstStyle/>
          <a:p>
            <a:pPr eaLnBrk="1" hangingPunct="1">
              <a:defRPr/>
            </a:pPr>
            <a:r>
              <a:rPr lang="en-GB" b="1" dirty="0" smtClean="0">
                <a:solidFill>
                  <a:srgbClr val="FE3210"/>
                </a:solidFill>
              </a:rPr>
              <a:t>Gog </a:t>
            </a:r>
            <a:r>
              <a:rPr lang="en-GB" b="1" dirty="0" smtClean="0">
                <a:solidFill>
                  <a:srgbClr val="FFFF00"/>
                </a:solidFill>
              </a:rPr>
              <a:t>– Controls The</a:t>
            </a:r>
            <a:r>
              <a:rPr lang="en-GB" b="1" dirty="0" smtClean="0">
                <a:solidFill>
                  <a:srgbClr val="FE3210"/>
                </a:solidFill>
              </a:rPr>
              <a:t> Media</a:t>
            </a:r>
          </a:p>
        </p:txBody>
      </p:sp>
      <p:pic>
        <p:nvPicPr>
          <p:cNvPr id="69636" name="Picture 4" descr="yentob"/>
          <p:cNvPicPr>
            <a:picLocks noGrp="1" noChangeAspect="1" noChangeArrowheads="1"/>
          </p:cNvPicPr>
          <p:nvPr>
            <p:ph idx="1"/>
          </p:nvPr>
        </p:nvPicPr>
        <p:blipFill>
          <a:blip r:embed="rId3" cstate="print"/>
          <a:srcRect/>
          <a:stretch>
            <a:fillRect/>
          </a:stretch>
        </p:blipFill>
        <p:spPr>
          <a:xfrm>
            <a:off x="468313" y="1773238"/>
            <a:ext cx="3249612" cy="3960812"/>
          </a:xfrm>
          <a:noFill/>
        </p:spPr>
      </p:pic>
      <p:sp>
        <p:nvSpPr>
          <p:cNvPr id="69639" name="Text Box 7"/>
          <p:cNvSpPr txBox="1">
            <a:spLocks noChangeArrowheads="1"/>
          </p:cNvSpPr>
          <p:nvPr/>
        </p:nvSpPr>
        <p:spPr bwMode="auto">
          <a:xfrm>
            <a:off x="0" y="5667375"/>
            <a:ext cx="5724525"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Alan </a:t>
            </a:r>
            <a:r>
              <a:rPr lang="en-GB" sz="3600" b="1" dirty="0" err="1">
                <a:solidFill>
                  <a:srgbClr val="FFFF00"/>
                </a:solidFill>
                <a:effectLst>
                  <a:outerShdw blurRad="38100" dist="38100" dir="2700000" algn="tl">
                    <a:srgbClr val="000000"/>
                  </a:outerShdw>
                </a:effectLst>
              </a:rPr>
              <a:t>Yentob</a:t>
            </a:r>
            <a:r>
              <a:rPr lang="en-GB" sz="3600" b="1" dirty="0">
                <a:solidFill>
                  <a:srgbClr val="FFFF00"/>
                </a:solidFill>
                <a:effectLst>
                  <a:outerShdw blurRad="38100" dist="38100" dir="2700000" algn="tl">
                    <a:srgbClr val="000000"/>
                  </a:outerShdw>
                </a:effectLst>
              </a:rPr>
              <a:t> – Director of BBC Broadcasts</a:t>
            </a:r>
          </a:p>
        </p:txBody>
      </p:sp>
      <p:sp>
        <p:nvSpPr>
          <p:cNvPr id="69640" name="Text Box 8"/>
          <p:cNvSpPr txBox="1">
            <a:spLocks noChangeArrowheads="1"/>
          </p:cNvSpPr>
          <p:nvPr/>
        </p:nvSpPr>
        <p:spPr bwMode="auto">
          <a:xfrm>
            <a:off x="4211638" y="1700213"/>
            <a:ext cx="4681537" cy="3378200"/>
          </a:xfrm>
          <a:prstGeom prst="rect">
            <a:avLst/>
          </a:prstGeom>
          <a:solidFill>
            <a:schemeClr val="folHlink"/>
          </a:solidFill>
          <a:ln w="9525">
            <a:noFill/>
            <a:miter lim="800000"/>
            <a:headEnd/>
            <a:tailEnd/>
          </a:ln>
          <a:effectLst/>
        </p:spPr>
        <p:txBody>
          <a:bodyPr>
            <a:spAutoFit/>
          </a:bodyPr>
          <a:lstStyle/>
          <a:p>
            <a:pPr>
              <a:spcBef>
                <a:spcPct val="50000"/>
              </a:spcBef>
              <a:defRPr/>
            </a:pPr>
            <a:r>
              <a:rPr lang="en-GB" sz="2400" b="1" dirty="0">
                <a:solidFill>
                  <a:srgbClr val="FFFF00"/>
                </a:solidFill>
                <a:effectLst>
                  <a:outerShdw blurRad="38100" dist="38100" dir="2700000" algn="tl">
                    <a:srgbClr val="000000"/>
                  </a:outerShdw>
                </a:effectLst>
              </a:rPr>
              <a:t>TV has been and is one of Gog’s</a:t>
            </a:r>
            <a:r>
              <a:rPr lang="en-GB" sz="2400" b="1" dirty="0">
                <a:solidFill>
                  <a:schemeClr val="bg1"/>
                </a:solidFill>
                <a:effectLst>
                  <a:outerShdw blurRad="38100" dist="38100" dir="2700000" algn="tl">
                    <a:srgbClr val="000000"/>
                  </a:outerShdw>
                </a:effectLst>
              </a:rPr>
              <a:t> tools in taking control and subverting Christendom and </a:t>
            </a:r>
            <a:r>
              <a:rPr lang="en-GB" sz="2400" b="1" dirty="0">
                <a:solidFill>
                  <a:srgbClr val="00FF00"/>
                </a:solidFill>
                <a:effectLst>
                  <a:outerShdw blurRad="38100" dist="38100" dir="2700000" algn="tl">
                    <a:srgbClr val="000000"/>
                  </a:outerShdw>
                </a:effectLst>
              </a:rPr>
              <a:t>as we shall see in the next slide</a:t>
            </a:r>
            <a:r>
              <a:rPr lang="en-GB" sz="2400" b="1" dirty="0">
                <a:solidFill>
                  <a:schemeClr val="bg1"/>
                </a:solidFill>
                <a:effectLst>
                  <a:outerShdw blurRad="38100" dist="38100" dir="2700000" algn="tl">
                    <a:srgbClr val="000000"/>
                  </a:outerShdw>
                </a:effectLst>
              </a:rPr>
              <a:t> </a:t>
            </a:r>
            <a:r>
              <a:rPr lang="en-GB" sz="2400" b="1" dirty="0">
                <a:solidFill>
                  <a:srgbClr val="FF0000"/>
                </a:solidFill>
                <a:effectLst>
                  <a:outerShdw blurRad="38100" dist="38100" dir="2700000" algn="tl">
                    <a:srgbClr val="000000"/>
                  </a:outerShdw>
                </a:effectLst>
              </a:rPr>
              <a:t>was instrumental in making it acceptable</a:t>
            </a:r>
            <a:r>
              <a:rPr lang="en-GB" sz="2400" b="1" dirty="0">
                <a:solidFill>
                  <a:schemeClr val="bg1"/>
                </a:solidFill>
                <a:effectLst>
                  <a:outerShdw blurRad="38100" dist="38100" dir="2700000" algn="tl">
                    <a:srgbClr val="000000"/>
                  </a:outerShdw>
                </a:effectLst>
              </a:rPr>
              <a:t> to go to war with our Christian brethren in </a:t>
            </a:r>
            <a:r>
              <a:rPr lang="en-GB" sz="2400" b="1" dirty="0">
                <a:solidFill>
                  <a:srgbClr val="FFFF00"/>
                </a:solidFill>
                <a:effectLst>
                  <a:outerShdw blurRad="38100" dist="38100" dir="2700000" algn="tl">
                    <a:srgbClr val="000000"/>
                  </a:outerShdw>
                </a:effectLst>
              </a:rPr>
              <a:t>Serbia on the side of Moslem Albania.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circle(in)">
                                      <p:cBhvr>
                                        <p:cTn id="7" dur="2000"/>
                                        <p:tgtEl>
                                          <p:spTgt spid="6963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9639"/>
                                        </p:tgtEl>
                                        <p:attrNameLst>
                                          <p:attrName>style.visibility</p:attrName>
                                        </p:attrNameLst>
                                      </p:cBhvr>
                                      <p:to>
                                        <p:strVal val="visible"/>
                                      </p:to>
                                    </p:set>
                                    <p:anim calcmode="lin" valueType="num">
                                      <p:cBhvr additive="base">
                                        <p:cTn id="12" dur="500" fill="hold"/>
                                        <p:tgtEl>
                                          <p:spTgt spid="69639"/>
                                        </p:tgtEl>
                                        <p:attrNameLst>
                                          <p:attrName>ppt_x</p:attrName>
                                        </p:attrNameLst>
                                      </p:cBhvr>
                                      <p:tavLst>
                                        <p:tav tm="0">
                                          <p:val>
                                            <p:strVal val="#ppt_x"/>
                                          </p:val>
                                        </p:tav>
                                        <p:tav tm="100000">
                                          <p:val>
                                            <p:strVal val="#ppt_x"/>
                                          </p:val>
                                        </p:tav>
                                      </p:tavLst>
                                    </p:anim>
                                    <p:anim calcmode="lin" valueType="num">
                                      <p:cBhvr additive="base">
                                        <p:cTn id="13" dur="500" fill="hold"/>
                                        <p:tgtEl>
                                          <p:spTgt spid="6963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69640">
                                            <p:txEl>
                                              <p:pRg st="0" end="0"/>
                                            </p:txEl>
                                          </p:spTgt>
                                        </p:tgtEl>
                                        <p:attrNameLst>
                                          <p:attrName>style.visibility</p:attrName>
                                        </p:attrNameLst>
                                      </p:cBhvr>
                                      <p:to>
                                        <p:strVal val="visible"/>
                                      </p:to>
                                    </p:set>
                                    <p:anim calcmode="discrete" valueType="clr">
                                      <p:cBhvr override="childStyle">
                                        <p:cTn id="18" dur="80"/>
                                        <p:tgtEl>
                                          <p:spTgt spid="6964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69640">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69640">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9" grpId="0"/>
    </p:bld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E3210"/>
                </a:solidFill>
              </a:rPr>
              <a:t>Gog </a:t>
            </a:r>
            <a:r>
              <a:rPr lang="en-GB" b="1" dirty="0" smtClean="0">
                <a:solidFill>
                  <a:srgbClr val="FFFF00"/>
                </a:solidFill>
              </a:rPr>
              <a:t>– Controls The</a:t>
            </a:r>
            <a:r>
              <a:rPr lang="en-GB" b="1" dirty="0" smtClean="0">
                <a:solidFill>
                  <a:srgbClr val="FE3210"/>
                </a:solidFill>
              </a:rPr>
              <a:t> Media</a:t>
            </a:r>
            <a:endParaRPr lang="en-GB" dirty="0"/>
          </a:p>
        </p:txBody>
      </p:sp>
      <p:sp>
        <p:nvSpPr>
          <p:cNvPr id="4" name="Slide Number Placeholder 3"/>
          <p:cNvSpPr>
            <a:spLocks noGrp="1"/>
          </p:cNvSpPr>
          <p:nvPr>
            <p:ph type="sldNum" sz="quarter" idx="12"/>
          </p:nvPr>
        </p:nvSpPr>
        <p:spPr/>
        <p:txBody>
          <a:bodyPr/>
          <a:lstStyle/>
          <a:p>
            <a:pPr>
              <a:defRPr/>
            </a:pPr>
            <a:fld id="{A1DA8B3B-B1C3-4E23-AA9D-ACA7BBADAC48}" type="slidenum">
              <a:rPr lang="en-GB" smtClean="0"/>
              <a:pPr>
                <a:defRPr/>
              </a:pPr>
              <a:t>228</a:t>
            </a:fld>
            <a:endParaRPr lang="en-GB"/>
          </a:p>
        </p:txBody>
      </p:sp>
      <p:sp>
        <p:nvSpPr>
          <p:cNvPr id="5" name="TextBox 4"/>
          <p:cNvSpPr txBox="1"/>
          <p:nvPr/>
        </p:nvSpPr>
        <p:spPr>
          <a:xfrm>
            <a:off x="4143372" y="1214422"/>
            <a:ext cx="4786346" cy="4678204"/>
          </a:xfrm>
          <a:prstGeom prst="rect">
            <a:avLst/>
          </a:prstGeom>
          <a:noFill/>
        </p:spPr>
        <p:txBody>
          <a:bodyPr wrap="square" rtlCol="0">
            <a:spAutoFit/>
          </a:bodyPr>
          <a:lstStyle/>
          <a:p>
            <a:r>
              <a:rPr lang="en-GB" sz="2800" b="1" dirty="0" smtClean="0">
                <a:solidFill>
                  <a:srgbClr val="FF0000"/>
                </a:solidFill>
                <a:effectLst>
                  <a:outerShdw blurRad="38100" dist="38100" dir="2700000" algn="tl">
                    <a:srgbClr val="000000"/>
                  </a:outerShdw>
                </a:effectLst>
              </a:rPr>
              <a:t>TV</a:t>
            </a:r>
            <a:r>
              <a:rPr lang="en-GB" sz="2800" b="1" dirty="0" smtClean="0">
                <a:solidFill>
                  <a:srgbClr val="00FFFF"/>
                </a:solidFill>
                <a:effectLst>
                  <a:outerShdw blurRad="38100" dist="38100" dir="2700000" algn="tl">
                    <a:srgbClr val="000000"/>
                  </a:outerShdw>
                </a:effectLst>
              </a:rPr>
              <a:t> has been and is one of </a:t>
            </a:r>
            <a:r>
              <a:rPr lang="en-GB" sz="2800" b="1" dirty="0" smtClean="0">
                <a:solidFill>
                  <a:srgbClr val="FF0000"/>
                </a:solidFill>
                <a:effectLst>
                  <a:outerShdw blurRad="38100" dist="38100" dir="2700000" algn="tl">
                    <a:srgbClr val="000000"/>
                  </a:outerShdw>
                </a:effectLst>
              </a:rPr>
              <a:t>Gog’s tools </a:t>
            </a:r>
            <a:r>
              <a:rPr lang="en-GB" sz="2800" b="1" dirty="0" smtClean="0">
                <a:solidFill>
                  <a:srgbClr val="00FFFF"/>
                </a:solidFill>
                <a:effectLst>
                  <a:outerShdw blurRad="38100" dist="38100" dir="2700000" algn="tl">
                    <a:srgbClr val="000000"/>
                  </a:outerShdw>
                </a:effectLst>
              </a:rPr>
              <a:t>in taking control and subverting Christendom </a:t>
            </a:r>
            <a:r>
              <a:rPr lang="en-GB" sz="2800" b="1" dirty="0" smtClean="0">
                <a:solidFill>
                  <a:srgbClr val="FFC000"/>
                </a:solidFill>
                <a:effectLst>
                  <a:outerShdw blurRad="38100" dist="38100" dir="2700000" algn="tl">
                    <a:srgbClr val="000000"/>
                  </a:outerShdw>
                </a:effectLst>
              </a:rPr>
              <a:t>and as we shall see in the next slide was instrumental in making it acceptable to go to war </a:t>
            </a:r>
            <a:r>
              <a:rPr lang="en-GB" sz="2800" b="1" dirty="0" smtClean="0">
                <a:solidFill>
                  <a:srgbClr val="00FF00"/>
                </a:solidFill>
                <a:effectLst>
                  <a:outerShdw blurRad="38100" dist="38100" dir="2700000" algn="tl">
                    <a:srgbClr val="000000"/>
                  </a:outerShdw>
                </a:effectLst>
              </a:rPr>
              <a:t>with our Christian brethren in Serbia on the side of Moslem Albania.</a:t>
            </a:r>
          </a:p>
          <a:p>
            <a:endParaRPr lang="en-GB" dirty="0">
              <a:solidFill>
                <a:srgbClr val="00FF00"/>
              </a:solidFill>
            </a:endParaRPr>
          </a:p>
        </p:txBody>
      </p:sp>
      <p:pic>
        <p:nvPicPr>
          <p:cNvPr id="6" name="Picture 4" descr="yentob"/>
          <p:cNvPicPr>
            <a:picLocks noChangeAspect="1" noChangeArrowheads="1"/>
          </p:cNvPicPr>
          <p:nvPr/>
        </p:nvPicPr>
        <p:blipFill>
          <a:blip r:embed="rId3" cstate="print"/>
          <a:srcRect/>
          <a:stretch>
            <a:fillRect/>
          </a:stretch>
        </p:blipFill>
        <p:spPr>
          <a:xfrm>
            <a:off x="571472" y="1571612"/>
            <a:ext cx="3249612" cy="396081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7" name="TextBox 6"/>
          <p:cNvSpPr txBox="1"/>
          <p:nvPr/>
        </p:nvSpPr>
        <p:spPr>
          <a:xfrm>
            <a:off x="0" y="5786454"/>
            <a:ext cx="8929718" cy="1477328"/>
          </a:xfrm>
          <a:prstGeom prst="rect">
            <a:avLst/>
          </a:prstGeom>
          <a:noFill/>
        </p:spPr>
        <p:txBody>
          <a:bodyPr wrap="square" rtlCol="0">
            <a:spAutoFit/>
          </a:bodyPr>
          <a:lstStyle/>
          <a:p>
            <a:r>
              <a:rPr lang="en-GB" sz="3600" b="1" dirty="0" smtClean="0">
                <a:solidFill>
                  <a:srgbClr val="FFFF00"/>
                </a:solidFill>
                <a:effectLst>
                  <a:outerShdw blurRad="38100" dist="38100" dir="2700000" algn="tl">
                    <a:srgbClr val="000000"/>
                  </a:outerShdw>
                </a:effectLst>
              </a:rPr>
              <a:t>Alan </a:t>
            </a:r>
            <a:r>
              <a:rPr lang="en-GB" sz="3600" b="1" dirty="0" err="1" smtClean="0">
                <a:solidFill>
                  <a:srgbClr val="FFFF00"/>
                </a:solidFill>
                <a:effectLst>
                  <a:outerShdw blurRad="38100" dist="38100" dir="2700000" algn="tl">
                    <a:srgbClr val="000000"/>
                  </a:outerShdw>
                </a:effectLst>
              </a:rPr>
              <a:t>Yentob</a:t>
            </a:r>
            <a:r>
              <a:rPr lang="en-GB" sz="3600" b="1" dirty="0" smtClean="0">
                <a:solidFill>
                  <a:srgbClr val="FFFF00"/>
                </a:solidFill>
                <a:effectLst>
                  <a:outerShdw blurRad="38100" dist="38100" dir="2700000" algn="tl">
                    <a:srgbClr val="000000"/>
                  </a:outerShdw>
                </a:effectLst>
              </a:rPr>
              <a:t> – Director of BBC Broadcasts</a:t>
            </a: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smtClean="0">
                <a:solidFill>
                  <a:srgbClr val="FE3210"/>
                </a:solidFill>
              </a:rPr>
              <a:t>Media </a:t>
            </a:r>
            <a:r>
              <a:rPr lang="en-GB" b="1" dirty="0" smtClean="0">
                <a:solidFill>
                  <a:srgbClr val="FFFF00"/>
                </a:solidFill>
              </a:rPr>
              <a:t>Lies /</a:t>
            </a:r>
            <a:r>
              <a:rPr lang="en-GB" b="1" dirty="0" smtClean="0">
                <a:solidFill>
                  <a:srgbClr val="FE3210"/>
                </a:solidFill>
              </a:rPr>
              <a:t> Distortions</a:t>
            </a:r>
            <a:endParaRPr lang="en-GB" dirty="0"/>
          </a:p>
        </p:txBody>
      </p:sp>
      <p:sp>
        <p:nvSpPr>
          <p:cNvPr id="4" name="Slide Number Placeholder 3"/>
          <p:cNvSpPr>
            <a:spLocks noGrp="1"/>
          </p:cNvSpPr>
          <p:nvPr>
            <p:ph type="sldNum" sz="quarter" idx="12"/>
          </p:nvPr>
        </p:nvSpPr>
        <p:spPr/>
        <p:txBody>
          <a:bodyPr/>
          <a:lstStyle/>
          <a:p>
            <a:pPr>
              <a:defRPr/>
            </a:pPr>
            <a:fld id="{A1DA8B3B-B1C3-4E23-AA9D-ACA7BBADAC48}" type="slidenum">
              <a:rPr lang="en-GB" smtClean="0"/>
              <a:pPr>
                <a:defRPr/>
              </a:pPr>
              <a:t>229</a:t>
            </a:fld>
            <a:endParaRPr lang="en-GB"/>
          </a:p>
        </p:txBody>
      </p:sp>
      <p:pic>
        <p:nvPicPr>
          <p:cNvPr id="517122" name="Picture 2" descr="http://www.topnews.in/files/serbia_map.jpg"/>
          <p:cNvPicPr>
            <a:picLocks noChangeAspect="1" noChangeArrowheads="1"/>
          </p:cNvPicPr>
          <p:nvPr/>
        </p:nvPicPr>
        <p:blipFill>
          <a:blip r:embed="rId3" cstate="print"/>
          <a:srcRect/>
          <a:stretch>
            <a:fillRect/>
          </a:stretch>
        </p:blipFill>
        <p:spPr bwMode="auto">
          <a:xfrm>
            <a:off x="428596" y="1571612"/>
            <a:ext cx="3832875" cy="4857784"/>
          </a:xfrm>
          <a:prstGeom prst="rect">
            <a:avLst/>
          </a:prstGeom>
          <a:noFill/>
        </p:spPr>
      </p:pic>
      <p:sp>
        <p:nvSpPr>
          <p:cNvPr id="7" name="TextBox 6"/>
          <p:cNvSpPr txBox="1"/>
          <p:nvPr/>
        </p:nvSpPr>
        <p:spPr>
          <a:xfrm>
            <a:off x="4714876" y="1571612"/>
            <a:ext cx="3786214" cy="3970318"/>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outerShdw>
                </a:effectLst>
              </a:rPr>
              <a:t>The illegal Clinton-NATO bombing of Serbia was fuelled in part by </a:t>
            </a:r>
            <a:r>
              <a:rPr lang="en-GB" sz="2800" b="1" dirty="0" smtClean="0">
                <a:solidFill>
                  <a:srgbClr val="FF0000"/>
                </a:solidFill>
                <a:effectLst>
                  <a:outerShdw blurRad="38100" dist="38100" dir="2700000" algn="tl">
                    <a:srgbClr val="000000"/>
                  </a:outerShdw>
                </a:effectLst>
              </a:rPr>
              <a:t>a staged ITN news report </a:t>
            </a:r>
            <a:r>
              <a:rPr lang="en-GB" sz="2800" b="1" dirty="0" smtClean="0">
                <a:solidFill>
                  <a:srgbClr val="00FF00"/>
                </a:solidFill>
                <a:effectLst>
                  <a:outerShdw blurRad="38100" dist="38100" dir="2700000" algn="tl">
                    <a:srgbClr val="000000"/>
                  </a:outerShdw>
                </a:effectLst>
              </a:rPr>
              <a:t>purporting to show evidence of a Bosnian Serb death camp.</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17122"/>
                                        </p:tgtEl>
                                        <p:attrNameLst>
                                          <p:attrName>style.visibility</p:attrName>
                                        </p:attrNameLst>
                                      </p:cBhvr>
                                      <p:to>
                                        <p:strVal val="visible"/>
                                      </p:to>
                                    </p:set>
                                    <p:animEffect transition="in" filter="circle(in)">
                                      <p:cBhvr>
                                        <p:cTn id="7" dur="2000"/>
                                        <p:tgtEl>
                                          <p:spTgt spid="51712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92C288AD-C956-4F82-9111-EADACECDADB9}" type="slidenum">
              <a:rPr lang="en-GB"/>
              <a:pPr>
                <a:defRPr/>
              </a:pPr>
              <a:t>23</a:t>
            </a:fld>
            <a:endParaRPr lang="en-GB"/>
          </a:p>
        </p:txBody>
      </p:sp>
      <p:sp>
        <p:nvSpPr>
          <p:cNvPr id="215042" name="Rectangle 2"/>
          <p:cNvSpPr>
            <a:spLocks noGrp="1" noChangeArrowheads="1"/>
          </p:cNvSpPr>
          <p:nvPr>
            <p:ph type="title"/>
          </p:nvPr>
        </p:nvSpPr>
        <p:spPr/>
        <p:txBody>
          <a:bodyPr/>
          <a:lstStyle/>
          <a:p>
            <a:pPr eaLnBrk="1" hangingPunct="1">
              <a:defRPr/>
            </a:pPr>
            <a:r>
              <a:rPr lang="en-GB" b="1" smtClean="0">
                <a:solidFill>
                  <a:srgbClr val="FF0000"/>
                </a:solidFill>
              </a:rPr>
              <a:t>The </a:t>
            </a:r>
            <a:r>
              <a:rPr lang="en-GB" b="1" smtClean="0">
                <a:solidFill>
                  <a:srgbClr val="FFFF00"/>
                </a:solidFill>
              </a:rPr>
              <a:t>Moon </a:t>
            </a:r>
            <a:r>
              <a:rPr lang="en-GB" b="1" smtClean="0">
                <a:solidFill>
                  <a:srgbClr val="FF0000"/>
                </a:solidFill>
              </a:rPr>
              <a:t>Turns to Blood</a:t>
            </a:r>
          </a:p>
        </p:txBody>
      </p:sp>
      <p:sp>
        <p:nvSpPr>
          <p:cNvPr id="215044" name="Text Box 4"/>
          <p:cNvSpPr txBox="1">
            <a:spLocks noChangeArrowheads="1"/>
          </p:cNvSpPr>
          <p:nvPr/>
        </p:nvSpPr>
        <p:spPr bwMode="auto">
          <a:xfrm>
            <a:off x="5364163" y="1844675"/>
            <a:ext cx="3455987" cy="409416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The sun shall be turned</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into darkness, and the moon into blood,</a:t>
            </a:r>
            <a:r>
              <a:rPr lang="en-GB" sz="2800" b="1" dirty="0">
                <a:solidFill>
                  <a:schemeClr val="hlink"/>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before the great</a:t>
            </a:r>
            <a:r>
              <a:rPr lang="en-GB" sz="2800" b="1" dirty="0">
                <a:solidFill>
                  <a:schemeClr val="hlink"/>
                </a:solidFill>
                <a:effectLst>
                  <a:outerShdw blurRad="38100" dist="38100" dir="2700000" algn="tl">
                    <a:srgbClr val="000000"/>
                  </a:outerShdw>
                </a:effectLst>
              </a:rPr>
              <a:t> and notable day of the Lord come:</a:t>
            </a:r>
            <a:br>
              <a:rPr lang="en-GB" sz="2800" b="1" dirty="0">
                <a:solidFill>
                  <a:schemeClr val="hlink"/>
                </a:solidFill>
                <a:effectLst>
                  <a:outerShdw blurRad="38100" dist="38100" dir="2700000" algn="tl">
                    <a:srgbClr val="000000"/>
                  </a:outerShdw>
                </a:effectLst>
              </a:rPr>
            </a:br>
            <a:r>
              <a:rPr lang="en-GB" sz="2800" b="1" dirty="0">
                <a:solidFill>
                  <a:srgbClr val="FFFF00"/>
                </a:solidFill>
                <a:effectLst>
                  <a:outerShdw blurRad="38100" dist="38100" dir="2700000" algn="tl">
                    <a:srgbClr val="000000"/>
                  </a:outerShdw>
                </a:effectLst>
              </a:rPr>
              <a:t>Acts; 2:20</a:t>
            </a:r>
          </a:p>
          <a:p>
            <a:pPr>
              <a:spcBef>
                <a:spcPct val="50000"/>
              </a:spcBef>
              <a:defRPr/>
            </a:pPr>
            <a:endParaRPr lang="en-GB" sz="2400" b="1" dirty="0">
              <a:solidFill>
                <a:schemeClr val="hlink"/>
              </a:solidFill>
              <a:effectLst>
                <a:outerShdw blurRad="38100" dist="38100" dir="2700000" algn="tl">
                  <a:srgbClr val="000000"/>
                </a:outerShdw>
              </a:effectLst>
            </a:endParaRPr>
          </a:p>
        </p:txBody>
      </p:sp>
      <p:sp>
        <p:nvSpPr>
          <p:cNvPr id="215045" name="Text Box 5"/>
          <p:cNvSpPr txBox="1">
            <a:spLocks noChangeArrowheads="1"/>
          </p:cNvSpPr>
          <p:nvPr/>
        </p:nvSpPr>
        <p:spPr bwMode="auto">
          <a:xfrm>
            <a:off x="0" y="6211669"/>
            <a:ext cx="9144000" cy="646331"/>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Devastated </a:t>
            </a:r>
            <a:r>
              <a:rPr lang="en-GB" sz="3600" b="1" dirty="0" err="1">
                <a:solidFill>
                  <a:srgbClr val="FFFF00"/>
                </a:solidFill>
                <a:effectLst>
                  <a:outerShdw blurRad="38100" dist="38100" dir="2700000" algn="tl">
                    <a:srgbClr val="000000"/>
                  </a:outerShdw>
                </a:effectLst>
              </a:rPr>
              <a:t>Grozny</a:t>
            </a:r>
            <a:r>
              <a:rPr lang="en-GB" sz="3600" b="1" dirty="0">
                <a:solidFill>
                  <a:srgbClr val="FFFF00"/>
                </a:solidFill>
                <a:effectLst>
                  <a:outerShdw blurRad="38100" dist="38100" dir="2700000" algn="tl">
                    <a:srgbClr val="000000"/>
                  </a:outerShdw>
                </a:effectLst>
              </a:rPr>
              <a:t> - Chechnya</a:t>
            </a:r>
            <a:r>
              <a:rPr lang="en-GB" sz="3600" dirty="0"/>
              <a:t> </a:t>
            </a:r>
          </a:p>
        </p:txBody>
      </p:sp>
      <p:pic>
        <p:nvPicPr>
          <p:cNvPr id="215048" name="Picture 8" descr="ani_pic1"/>
          <p:cNvPicPr>
            <a:picLocks noGrp="1" noChangeAspect="1" noChangeArrowheads="1"/>
          </p:cNvPicPr>
          <p:nvPr>
            <p:ph idx="1"/>
          </p:nvPr>
        </p:nvPicPr>
        <p:blipFill>
          <a:blip r:embed="rId3" cstate="print"/>
          <a:srcRect/>
          <a:stretch>
            <a:fillRect/>
          </a:stretch>
        </p:blipFill>
        <p:spPr>
          <a:xfrm>
            <a:off x="971550" y="1557338"/>
            <a:ext cx="3817938" cy="4392612"/>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5048"/>
                                        </p:tgtEl>
                                        <p:attrNameLst>
                                          <p:attrName>style.visibility</p:attrName>
                                        </p:attrNameLst>
                                      </p:cBhvr>
                                      <p:to>
                                        <p:strVal val="visible"/>
                                      </p:to>
                                    </p:set>
                                    <p:animEffect transition="in" filter="circle(in)">
                                      <p:cBhvr>
                                        <p:cTn id="7" dur="2000"/>
                                        <p:tgtEl>
                                          <p:spTgt spid="21504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5045">
                                            <p:txEl>
                                              <p:pRg st="0" end="0"/>
                                            </p:txEl>
                                          </p:spTgt>
                                        </p:tgtEl>
                                        <p:attrNameLst>
                                          <p:attrName>style.visibility</p:attrName>
                                        </p:attrNameLst>
                                      </p:cBhvr>
                                      <p:to>
                                        <p:strVal val="visible"/>
                                      </p:to>
                                    </p:set>
                                    <p:anim calcmode="lin" valueType="num">
                                      <p:cBhvr additive="base">
                                        <p:cTn id="12" dur="500" fill="hold"/>
                                        <p:tgtEl>
                                          <p:spTgt spid="21504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1504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15044"/>
                                        </p:tgtEl>
                                        <p:attrNameLst>
                                          <p:attrName>style.visibility</p:attrName>
                                        </p:attrNameLst>
                                      </p:cBhvr>
                                      <p:to>
                                        <p:strVal val="visible"/>
                                      </p:to>
                                    </p:set>
                                    <p:anim calcmode="discrete" valueType="clr">
                                      <p:cBhvr override="childStyle">
                                        <p:cTn id="18" dur="80"/>
                                        <p:tgtEl>
                                          <p:spTgt spid="215044"/>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15044"/>
                                        </p:tgtEl>
                                        <p:attrNameLst>
                                          <p:attrName>fillcolor</p:attrName>
                                        </p:attrNameLst>
                                      </p:cBhvr>
                                      <p:tavLst>
                                        <p:tav tm="0">
                                          <p:val>
                                            <p:clrVal>
                                              <a:schemeClr val="accent2"/>
                                            </p:clrVal>
                                          </p:val>
                                        </p:tav>
                                        <p:tav tm="50000">
                                          <p:val>
                                            <p:clrVal>
                                              <a:schemeClr val="hlink"/>
                                            </p:clrVal>
                                          </p:val>
                                        </p:tav>
                                      </p:tavLst>
                                    </p:anim>
                                    <p:set>
                                      <p:cBhvr>
                                        <p:cTn id="20" dur="80"/>
                                        <p:tgtEl>
                                          <p:spTgt spid="21504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4" grpId="0"/>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DF4ED1B-675C-439F-9DEA-88FB75437677}" type="slidenum">
              <a:rPr lang="en-GB"/>
              <a:pPr>
                <a:defRPr/>
              </a:pPr>
              <a:t>230</a:t>
            </a:fld>
            <a:endParaRPr lang="en-GB"/>
          </a:p>
        </p:txBody>
      </p:sp>
      <p:sp>
        <p:nvSpPr>
          <p:cNvPr id="196610" name="Rectangle 2"/>
          <p:cNvSpPr>
            <a:spLocks noGrp="1" noChangeArrowheads="1"/>
          </p:cNvSpPr>
          <p:nvPr>
            <p:ph type="title"/>
          </p:nvPr>
        </p:nvSpPr>
        <p:spPr>
          <a:xfrm>
            <a:off x="500034" y="0"/>
            <a:ext cx="8229600" cy="1143000"/>
          </a:xfrm>
        </p:spPr>
        <p:txBody>
          <a:bodyPr/>
          <a:lstStyle/>
          <a:p>
            <a:pPr eaLnBrk="1" hangingPunct="1">
              <a:defRPr/>
            </a:pPr>
            <a:r>
              <a:rPr lang="en-GB" b="1" dirty="0" smtClean="0">
                <a:solidFill>
                  <a:srgbClr val="FE3210"/>
                </a:solidFill>
              </a:rPr>
              <a:t>Media </a:t>
            </a:r>
            <a:r>
              <a:rPr lang="en-GB" b="1" dirty="0" smtClean="0">
                <a:solidFill>
                  <a:srgbClr val="FFFF00"/>
                </a:solidFill>
              </a:rPr>
              <a:t>Lies /</a:t>
            </a:r>
            <a:r>
              <a:rPr lang="en-GB" b="1" dirty="0" smtClean="0">
                <a:solidFill>
                  <a:srgbClr val="FE3210"/>
                </a:solidFill>
              </a:rPr>
              <a:t> Distortions</a:t>
            </a:r>
          </a:p>
        </p:txBody>
      </p:sp>
      <p:pic>
        <p:nvPicPr>
          <p:cNvPr id="196611" name="Picture 3" descr="310506staged"/>
          <p:cNvPicPr>
            <a:picLocks noGrp="1" noChangeAspect="1" noChangeArrowheads="1"/>
          </p:cNvPicPr>
          <p:nvPr>
            <p:ph idx="1"/>
          </p:nvPr>
        </p:nvPicPr>
        <p:blipFill>
          <a:blip r:embed="rId3" cstate="print"/>
          <a:srcRect/>
          <a:stretch>
            <a:fillRect/>
          </a:stretch>
        </p:blipFill>
        <p:spPr>
          <a:xfrm>
            <a:off x="285720" y="1000108"/>
            <a:ext cx="4752975" cy="3563937"/>
          </a:xfrm>
          <a:noFill/>
        </p:spPr>
      </p:pic>
      <p:sp>
        <p:nvSpPr>
          <p:cNvPr id="196612" name="Text Box 4"/>
          <p:cNvSpPr txBox="1">
            <a:spLocks noChangeArrowheads="1"/>
          </p:cNvSpPr>
          <p:nvPr/>
        </p:nvSpPr>
        <p:spPr bwMode="auto">
          <a:xfrm>
            <a:off x="5072066" y="1142984"/>
            <a:ext cx="3857652" cy="3539430"/>
          </a:xfrm>
          <a:prstGeom prst="rect">
            <a:avLst/>
          </a:prstGeom>
          <a:noFill/>
          <a:ln w="9525">
            <a:noFill/>
            <a:miter lim="800000"/>
            <a:headEnd/>
            <a:tailEnd/>
          </a:ln>
          <a:effectLst/>
        </p:spPr>
        <p:txBody>
          <a:bodyPr wrap="square">
            <a:spAutoFit/>
          </a:bodyPr>
          <a:lstStyle/>
          <a:p>
            <a:pPr>
              <a:spcBef>
                <a:spcPct val="50000"/>
              </a:spcBef>
              <a:defRPr/>
            </a:pPr>
            <a:r>
              <a:rPr lang="en-GB" sz="2800" b="1" dirty="0" smtClean="0">
                <a:solidFill>
                  <a:srgbClr val="00FFFF"/>
                </a:solidFill>
                <a:effectLst>
                  <a:outerShdw blurRad="38100" dist="38100" dir="2700000" algn="tl">
                    <a:srgbClr val="000000"/>
                  </a:outerShdw>
                </a:effectLst>
              </a:rPr>
              <a:t>Pictures </a:t>
            </a:r>
            <a:r>
              <a:rPr lang="en-GB" sz="2800" b="1" dirty="0">
                <a:solidFill>
                  <a:srgbClr val="00FFFF"/>
                </a:solidFill>
                <a:effectLst>
                  <a:outerShdw blurRad="38100" dist="38100" dir="2700000" algn="tl">
                    <a:srgbClr val="000000"/>
                  </a:outerShdw>
                </a:effectLst>
              </a:rPr>
              <a:t>of emaciated 'prisoners' behind a barbed wire fence</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were used to claim the Serbians </a:t>
            </a:r>
            <a:r>
              <a:rPr lang="en-GB" sz="2800" b="1" dirty="0" smtClean="0">
                <a:solidFill>
                  <a:srgbClr val="FFC000"/>
                </a:solidFill>
                <a:effectLst>
                  <a:outerShdw blurRad="38100" dist="38100" dir="2700000" algn="tl">
                    <a:srgbClr val="000000"/>
                  </a:outerShdw>
                </a:effectLst>
              </a:rPr>
              <a:t>were </a:t>
            </a:r>
            <a:r>
              <a:rPr lang="en-GB" sz="2800" b="1" dirty="0">
                <a:solidFill>
                  <a:srgbClr val="FFC000"/>
                </a:solidFill>
                <a:effectLst>
                  <a:outerShdw blurRad="38100" dist="38100" dir="2700000" algn="tl">
                    <a:srgbClr val="000000"/>
                  </a:outerShdw>
                </a:effectLst>
              </a:rPr>
              <a:t>running internment camps</a:t>
            </a:r>
            <a:r>
              <a:rPr lang="en-GB" sz="2800" b="1" dirty="0">
                <a:solidFill>
                  <a:srgbClr val="FFFF00"/>
                </a:solidFill>
                <a:effectLst>
                  <a:outerShdw blurRad="38100" dist="38100" dir="2700000" algn="tl">
                    <a:srgbClr val="000000"/>
                  </a:outerShdw>
                </a:effectLst>
              </a:rPr>
              <a:t>.</a:t>
            </a:r>
            <a:r>
              <a:rPr lang="en-GB" sz="2800" b="1" dirty="0">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In reality the </a:t>
            </a:r>
            <a:r>
              <a:rPr lang="en-GB" sz="2800" b="1" dirty="0" smtClean="0">
                <a:solidFill>
                  <a:srgbClr val="FF33CC"/>
                </a:solidFill>
                <a:effectLst>
                  <a:outerShdw blurRad="38100" dist="38100" dir="2700000" algn="tl">
                    <a:srgbClr val="000000"/>
                  </a:outerShdw>
                </a:effectLst>
              </a:rPr>
              <a:t>emaciated</a:t>
            </a:r>
            <a:endParaRPr lang="en-GB" sz="2800" b="1" dirty="0">
              <a:solidFill>
                <a:srgbClr val="FF33CC"/>
              </a:solidFill>
              <a:effectLst>
                <a:outerShdw blurRad="38100" dist="38100" dir="2700000" algn="tl">
                  <a:srgbClr val="000000"/>
                </a:outerShdw>
              </a:effectLst>
            </a:endParaRPr>
          </a:p>
        </p:txBody>
      </p:sp>
      <p:sp>
        <p:nvSpPr>
          <p:cNvPr id="196613" name="Text Box 5"/>
          <p:cNvSpPr txBox="1">
            <a:spLocks noChangeArrowheads="1"/>
          </p:cNvSpPr>
          <p:nvPr/>
        </p:nvSpPr>
        <p:spPr bwMode="auto">
          <a:xfrm>
            <a:off x="0" y="4714884"/>
            <a:ext cx="9144000" cy="2323713"/>
          </a:xfrm>
          <a:prstGeom prst="rect">
            <a:avLst/>
          </a:prstGeom>
          <a:noFill/>
          <a:ln w="9525">
            <a:noFill/>
            <a:miter lim="800000"/>
            <a:headEnd/>
            <a:tailEnd/>
          </a:ln>
          <a:effectLst/>
        </p:spPr>
        <p:txBody>
          <a:bodyPr>
            <a:spAutoFit/>
          </a:bodyPr>
          <a:lstStyle/>
          <a:p>
            <a:pPr>
              <a:spcBef>
                <a:spcPct val="50000"/>
              </a:spcBef>
              <a:defRPr/>
            </a:pPr>
            <a:r>
              <a:rPr lang="en-GB" sz="2800" b="1" dirty="0" smtClean="0">
                <a:solidFill>
                  <a:srgbClr val="FF33CC"/>
                </a:solidFill>
                <a:effectLst>
                  <a:outerShdw blurRad="38100" dist="38100" dir="2700000" algn="tl">
                    <a:srgbClr val="000000"/>
                  </a:outerShdw>
                </a:effectLst>
              </a:rPr>
              <a:t>man </a:t>
            </a:r>
            <a:r>
              <a:rPr lang="en-GB" sz="2800" b="1" dirty="0">
                <a:solidFill>
                  <a:srgbClr val="FF33CC"/>
                </a:solidFill>
                <a:effectLst>
                  <a:outerShdw blurRad="38100" dist="38100" dir="2700000" algn="tl">
                    <a:srgbClr val="000000"/>
                  </a:outerShdw>
                </a:effectLst>
              </a:rPr>
              <a:t>was a tuberculosis victim </a:t>
            </a:r>
            <a:r>
              <a:rPr lang="en-GB" sz="2800" b="1" dirty="0">
                <a:solidFill>
                  <a:srgbClr val="FF0000"/>
                </a:solidFill>
                <a:effectLst>
                  <a:outerShdw blurRad="38100" dist="38100" dir="2700000" algn="tl">
                    <a:srgbClr val="000000"/>
                  </a:outerShdw>
                </a:effectLst>
              </a:rPr>
              <a:t>and the film’s crew were the ones inside the barbed wire enclosure, </a:t>
            </a:r>
            <a:r>
              <a:rPr lang="en-GB" sz="2800" b="1" dirty="0">
                <a:solidFill>
                  <a:srgbClr val="00FF00"/>
                </a:solidFill>
                <a:effectLst>
                  <a:outerShdw blurRad="38100" dist="38100" dir="2700000" algn="tl">
                    <a:srgbClr val="000000"/>
                  </a:outerShdw>
                </a:effectLst>
              </a:rPr>
              <a:t>filming out to refugees who had willingly entered the refugee camp.</a:t>
            </a:r>
          </a:p>
          <a:p>
            <a:pPr>
              <a:spcBef>
                <a:spcPct val="50000"/>
              </a:spcBef>
              <a:defRPr/>
            </a:pPr>
            <a:endParaRPr lang="en-GB" sz="22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6611"/>
                                        </p:tgtEl>
                                        <p:attrNameLst>
                                          <p:attrName>style.visibility</p:attrName>
                                        </p:attrNameLst>
                                      </p:cBhvr>
                                      <p:to>
                                        <p:strVal val="visible"/>
                                      </p:to>
                                    </p:set>
                                    <p:animEffect transition="in" filter="circle(in)">
                                      <p:cBhvr>
                                        <p:cTn id="7" dur="2000"/>
                                        <p:tgtEl>
                                          <p:spTgt spid="196611"/>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96612"/>
                                        </p:tgtEl>
                                        <p:attrNameLst>
                                          <p:attrName>style.visibility</p:attrName>
                                        </p:attrNameLst>
                                      </p:cBhvr>
                                      <p:to>
                                        <p:strVal val="visible"/>
                                      </p:to>
                                    </p:set>
                                    <p:anim calcmode="discrete" valueType="clr">
                                      <p:cBhvr override="childStyle">
                                        <p:cTn id="12" dur="80"/>
                                        <p:tgtEl>
                                          <p:spTgt spid="19661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96612"/>
                                        </p:tgtEl>
                                        <p:attrNameLst>
                                          <p:attrName>fillcolor</p:attrName>
                                        </p:attrNameLst>
                                      </p:cBhvr>
                                      <p:tavLst>
                                        <p:tav tm="0">
                                          <p:val>
                                            <p:clrVal>
                                              <a:schemeClr val="accent2"/>
                                            </p:clrVal>
                                          </p:val>
                                        </p:tav>
                                        <p:tav tm="50000">
                                          <p:val>
                                            <p:clrVal>
                                              <a:schemeClr val="hlink"/>
                                            </p:clrVal>
                                          </p:val>
                                        </p:tav>
                                      </p:tavLst>
                                    </p:anim>
                                    <p:set>
                                      <p:cBhvr>
                                        <p:cTn id="14" dur="80"/>
                                        <p:tgtEl>
                                          <p:spTgt spid="196612"/>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96613"/>
                                        </p:tgtEl>
                                        <p:attrNameLst>
                                          <p:attrName>style.visibility</p:attrName>
                                        </p:attrNameLst>
                                      </p:cBhvr>
                                      <p:to>
                                        <p:strVal val="visible"/>
                                      </p:to>
                                    </p:set>
                                    <p:anim calcmode="discrete" valueType="clr">
                                      <p:cBhvr override="childStyle">
                                        <p:cTn id="19" dur="80"/>
                                        <p:tgtEl>
                                          <p:spTgt spid="196613"/>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96613"/>
                                        </p:tgtEl>
                                        <p:attrNameLst>
                                          <p:attrName>fillcolor</p:attrName>
                                        </p:attrNameLst>
                                      </p:cBhvr>
                                      <p:tavLst>
                                        <p:tav tm="0">
                                          <p:val>
                                            <p:clrVal>
                                              <a:schemeClr val="accent2"/>
                                            </p:clrVal>
                                          </p:val>
                                        </p:tav>
                                        <p:tav tm="50000">
                                          <p:val>
                                            <p:clrVal>
                                              <a:schemeClr val="hlink"/>
                                            </p:clrVal>
                                          </p:val>
                                        </p:tav>
                                      </p:tavLst>
                                    </p:anim>
                                    <p:set>
                                      <p:cBhvr>
                                        <p:cTn id="21" dur="80"/>
                                        <p:tgtEl>
                                          <p:spTgt spid="19661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2" grpId="0"/>
      <p:bldP spid="196613" grpId="0"/>
    </p:bld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44D8782E-6149-48B0-B3CF-D593911A4798}" type="slidenum">
              <a:rPr lang="en-GB"/>
              <a:pPr>
                <a:defRPr/>
              </a:pPr>
              <a:t>231</a:t>
            </a:fld>
            <a:endParaRPr lang="en-GB"/>
          </a:p>
        </p:txBody>
      </p:sp>
      <p:sp>
        <p:nvSpPr>
          <p:cNvPr id="198658" name="Rectangle 2"/>
          <p:cNvSpPr>
            <a:spLocks noGrp="1" noChangeArrowheads="1"/>
          </p:cNvSpPr>
          <p:nvPr>
            <p:ph type="title"/>
          </p:nvPr>
        </p:nvSpPr>
        <p:spPr/>
        <p:txBody>
          <a:bodyPr/>
          <a:lstStyle/>
          <a:p>
            <a:pPr eaLnBrk="1" hangingPunct="1">
              <a:defRPr/>
            </a:pPr>
            <a:r>
              <a:rPr lang="en-GB" sz="4000" b="1" smtClean="0">
                <a:solidFill>
                  <a:srgbClr val="FF0000"/>
                </a:solidFill>
              </a:rPr>
              <a:t>Media </a:t>
            </a:r>
            <a:r>
              <a:rPr lang="en-GB" sz="4000" b="1" smtClean="0">
                <a:solidFill>
                  <a:srgbClr val="FFFF00"/>
                </a:solidFill>
              </a:rPr>
              <a:t>Failed To Get The</a:t>
            </a:r>
            <a:r>
              <a:rPr lang="en-GB" sz="4000" b="1" smtClean="0">
                <a:solidFill>
                  <a:srgbClr val="FF0000"/>
                </a:solidFill>
              </a:rPr>
              <a:t> Better Of Milosevic</a:t>
            </a:r>
            <a:r>
              <a:rPr lang="en-GB" sz="4000" smtClean="0"/>
              <a:t> </a:t>
            </a:r>
          </a:p>
        </p:txBody>
      </p:sp>
      <p:pic>
        <p:nvPicPr>
          <p:cNvPr id="198659" name="Picture 3" descr="slobo2"/>
          <p:cNvPicPr>
            <a:picLocks noGrp="1" noChangeAspect="1" noChangeArrowheads="1"/>
          </p:cNvPicPr>
          <p:nvPr>
            <p:ph idx="1"/>
          </p:nvPr>
        </p:nvPicPr>
        <p:blipFill>
          <a:blip r:embed="rId3" cstate="print"/>
          <a:srcRect r="6003"/>
          <a:stretch>
            <a:fillRect/>
          </a:stretch>
        </p:blipFill>
        <p:spPr>
          <a:xfrm>
            <a:off x="214282" y="1714488"/>
            <a:ext cx="5106992" cy="3105927"/>
          </a:xfrm>
          <a:noFill/>
        </p:spPr>
      </p:pic>
      <p:sp>
        <p:nvSpPr>
          <p:cNvPr id="198660" name="Text Box 4"/>
          <p:cNvSpPr txBox="1">
            <a:spLocks noChangeArrowheads="1"/>
          </p:cNvSpPr>
          <p:nvPr/>
        </p:nvSpPr>
        <p:spPr bwMode="auto">
          <a:xfrm>
            <a:off x="5572132" y="1628775"/>
            <a:ext cx="3571868" cy="4832092"/>
          </a:xfrm>
          <a:prstGeom prst="rect">
            <a:avLst/>
          </a:prstGeom>
          <a:noFill/>
          <a:ln w="9525">
            <a:noFill/>
            <a:miter lim="800000"/>
            <a:headEnd/>
            <a:tailEnd/>
          </a:ln>
          <a:effectLst/>
        </p:spPr>
        <p:txBody>
          <a:bodyPr wrap="square">
            <a:spAutoFit/>
          </a:bodyPr>
          <a:lstStyle/>
          <a:p>
            <a:pPr>
              <a:spcBef>
                <a:spcPct val="50000"/>
              </a:spcBef>
              <a:defRPr/>
            </a:pPr>
            <a:r>
              <a:rPr lang="en-GB" sz="2800" b="1" dirty="0">
                <a:solidFill>
                  <a:srgbClr val="00FFFF"/>
                </a:solidFill>
                <a:effectLst>
                  <a:outerShdw blurRad="38100" dist="38100" dir="2700000" algn="tl">
                    <a:srgbClr val="000000"/>
                  </a:outerShdw>
                </a:effectLst>
              </a:rPr>
              <a:t>After the Initial fanfare of being placed on trial, </a:t>
            </a:r>
            <a:r>
              <a:rPr lang="en-GB" sz="2800" b="1" dirty="0">
                <a:solidFill>
                  <a:srgbClr val="FFC000"/>
                </a:solidFill>
                <a:effectLst>
                  <a:outerShdw blurRad="38100" dist="38100" dir="2700000" algn="tl">
                    <a:srgbClr val="000000"/>
                  </a:outerShdw>
                </a:effectLst>
              </a:rPr>
              <a:t>little was heard of the trial thereafter as Milosevic being a lawyer himself consistently</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got the better of the judges and prosecuting counsel.</a:t>
            </a:r>
          </a:p>
        </p:txBody>
      </p:sp>
      <p:sp>
        <p:nvSpPr>
          <p:cNvPr id="198661" name="Text Box 5"/>
          <p:cNvSpPr txBox="1">
            <a:spLocks noChangeArrowheads="1"/>
          </p:cNvSpPr>
          <p:nvPr/>
        </p:nvSpPr>
        <p:spPr bwMode="auto">
          <a:xfrm>
            <a:off x="214282" y="4929198"/>
            <a:ext cx="5257800"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Milosevic on trial in the Hague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98659"/>
                                        </p:tgtEl>
                                        <p:attrNameLst>
                                          <p:attrName>style.visibility</p:attrName>
                                        </p:attrNameLst>
                                      </p:cBhvr>
                                      <p:to>
                                        <p:strVal val="visible"/>
                                      </p:to>
                                    </p:set>
                                    <p:animEffect transition="in" filter="circle(in)">
                                      <p:cBhvr>
                                        <p:cTn id="7" dur="2000"/>
                                        <p:tgtEl>
                                          <p:spTgt spid="19865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98661"/>
                                        </p:tgtEl>
                                        <p:attrNameLst>
                                          <p:attrName>style.visibility</p:attrName>
                                        </p:attrNameLst>
                                      </p:cBhvr>
                                      <p:to>
                                        <p:strVal val="visible"/>
                                      </p:to>
                                    </p:set>
                                    <p:anim calcmode="lin" valueType="num">
                                      <p:cBhvr additive="base">
                                        <p:cTn id="12" dur="500" fill="hold"/>
                                        <p:tgtEl>
                                          <p:spTgt spid="198661"/>
                                        </p:tgtEl>
                                        <p:attrNameLst>
                                          <p:attrName>ppt_x</p:attrName>
                                        </p:attrNameLst>
                                      </p:cBhvr>
                                      <p:tavLst>
                                        <p:tav tm="0">
                                          <p:val>
                                            <p:strVal val="#ppt_x"/>
                                          </p:val>
                                        </p:tav>
                                        <p:tav tm="100000">
                                          <p:val>
                                            <p:strVal val="#ppt_x"/>
                                          </p:val>
                                        </p:tav>
                                      </p:tavLst>
                                    </p:anim>
                                    <p:anim calcmode="lin" valueType="num">
                                      <p:cBhvr additive="base">
                                        <p:cTn id="13" dur="500" fill="hold"/>
                                        <p:tgtEl>
                                          <p:spTgt spid="19866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98660"/>
                                        </p:tgtEl>
                                        <p:attrNameLst>
                                          <p:attrName>style.visibility</p:attrName>
                                        </p:attrNameLst>
                                      </p:cBhvr>
                                      <p:to>
                                        <p:strVal val="visible"/>
                                      </p:to>
                                    </p:set>
                                    <p:anim calcmode="discrete" valueType="clr">
                                      <p:cBhvr override="childStyle">
                                        <p:cTn id="18" dur="80"/>
                                        <p:tgtEl>
                                          <p:spTgt spid="198660"/>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98660"/>
                                        </p:tgtEl>
                                        <p:attrNameLst>
                                          <p:attrName>fillcolor</p:attrName>
                                        </p:attrNameLst>
                                      </p:cBhvr>
                                      <p:tavLst>
                                        <p:tav tm="0">
                                          <p:val>
                                            <p:clrVal>
                                              <a:schemeClr val="accent2"/>
                                            </p:clrVal>
                                          </p:val>
                                        </p:tav>
                                        <p:tav tm="50000">
                                          <p:val>
                                            <p:clrVal>
                                              <a:schemeClr val="hlink"/>
                                            </p:clrVal>
                                          </p:val>
                                        </p:tav>
                                      </p:tavLst>
                                    </p:anim>
                                    <p:set>
                                      <p:cBhvr>
                                        <p:cTn id="20" dur="80"/>
                                        <p:tgtEl>
                                          <p:spTgt spid="1986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60" grpId="0"/>
      <p:bldP spid="198661"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A8CD7248-1110-47F2-8E51-E804E704CC2D}" type="slidenum">
              <a:rPr lang="en-GB"/>
              <a:pPr>
                <a:defRPr/>
              </a:pPr>
              <a:t>232</a:t>
            </a:fld>
            <a:endParaRPr lang="en-GB" dirty="0"/>
          </a:p>
        </p:txBody>
      </p:sp>
      <p:sp>
        <p:nvSpPr>
          <p:cNvPr id="154626" name="Rectangle 2"/>
          <p:cNvSpPr>
            <a:spLocks noGrp="1" noChangeArrowheads="1"/>
          </p:cNvSpPr>
          <p:nvPr>
            <p:ph type="title"/>
          </p:nvPr>
        </p:nvSpPr>
        <p:spPr/>
        <p:txBody>
          <a:bodyPr/>
          <a:lstStyle/>
          <a:p>
            <a:pPr eaLnBrk="1" hangingPunct="1">
              <a:defRPr/>
            </a:pPr>
            <a:r>
              <a:rPr lang="en-GB" sz="4000" b="1" dirty="0" smtClean="0">
                <a:solidFill>
                  <a:srgbClr val="FF0000"/>
                </a:solidFill>
              </a:rPr>
              <a:t>ADL &amp; ANL </a:t>
            </a:r>
            <a:r>
              <a:rPr lang="en-GB" sz="4000" b="1" dirty="0" smtClean="0">
                <a:solidFill>
                  <a:srgbClr val="00FF00"/>
                </a:solidFill>
              </a:rPr>
              <a:t>Are Gog’s Enforcers</a:t>
            </a:r>
          </a:p>
        </p:txBody>
      </p:sp>
      <p:pic>
        <p:nvPicPr>
          <p:cNvPr id="154627" name="Picture 3" descr="ADL"/>
          <p:cNvPicPr>
            <a:picLocks noGrp="1" noChangeAspect="1" noChangeArrowheads="1"/>
          </p:cNvPicPr>
          <p:nvPr>
            <p:ph idx="1"/>
          </p:nvPr>
        </p:nvPicPr>
        <p:blipFill>
          <a:blip r:embed="rId3" cstate="print"/>
          <a:srcRect/>
          <a:stretch>
            <a:fillRect/>
          </a:stretch>
        </p:blipFill>
        <p:spPr>
          <a:xfrm>
            <a:off x="395288" y="1844675"/>
            <a:ext cx="3671887" cy="3584589"/>
          </a:xfrm>
          <a:noFill/>
        </p:spPr>
      </p:pic>
      <p:sp>
        <p:nvSpPr>
          <p:cNvPr id="154628" name="Text Box 4"/>
          <p:cNvSpPr txBox="1">
            <a:spLocks noChangeArrowheads="1"/>
          </p:cNvSpPr>
          <p:nvPr/>
        </p:nvSpPr>
        <p:spPr bwMode="auto">
          <a:xfrm>
            <a:off x="4429124" y="1571612"/>
            <a:ext cx="4714876" cy="4616648"/>
          </a:xfrm>
          <a:prstGeom prst="rect">
            <a:avLst/>
          </a:prstGeom>
          <a:noFill/>
          <a:ln w="9525">
            <a:noFill/>
            <a:miter lim="800000"/>
            <a:headEnd/>
            <a:tailEnd/>
          </a:ln>
          <a:effectLst/>
        </p:spPr>
        <p:txBody>
          <a:bodyPr wrap="square">
            <a:spAutoFit/>
          </a:bodyPr>
          <a:lstStyle/>
          <a:p>
            <a:pPr>
              <a:spcBef>
                <a:spcPct val="50000"/>
              </a:spcBef>
              <a:defRPr/>
            </a:pPr>
            <a:r>
              <a:rPr lang="en-GB" sz="2800" b="1" dirty="0">
                <a:solidFill>
                  <a:srgbClr val="00FFFF"/>
                </a:solidFill>
                <a:effectLst>
                  <a:outerShdw blurRad="38100" dist="38100" dir="2700000" algn="tl">
                    <a:srgbClr val="000000"/>
                  </a:outerShdw>
                </a:effectLst>
              </a:rPr>
              <a:t>The ADL &amp; ANL are part of the </a:t>
            </a:r>
            <a:r>
              <a:rPr lang="en-GB" sz="2800" b="1" dirty="0" err="1">
                <a:solidFill>
                  <a:srgbClr val="00FFFF"/>
                </a:solidFill>
                <a:effectLst>
                  <a:outerShdw blurRad="38100" dist="38100" dir="2700000" algn="tl">
                    <a:srgbClr val="000000"/>
                  </a:outerShdw>
                </a:effectLst>
              </a:rPr>
              <a:t>B’nai</a:t>
            </a:r>
            <a:r>
              <a:rPr lang="en-GB" sz="2800" b="1" dirty="0">
                <a:solidFill>
                  <a:srgbClr val="00FFFF"/>
                </a:solidFill>
                <a:effectLst>
                  <a:outerShdw blurRad="38100" dist="38100" dir="2700000" algn="tl">
                    <a:srgbClr val="000000"/>
                  </a:outerShdw>
                </a:effectLst>
              </a:rPr>
              <a:t> </a:t>
            </a:r>
            <a:r>
              <a:rPr lang="en-GB" sz="2800" b="1" dirty="0" err="1">
                <a:solidFill>
                  <a:srgbClr val="00FFFF"/>
                </a:solidFill>
                <a:effectLst>
                  <a:outerShdw blurRad="38100" dist="38100" dir="2700000" algn="tl">
                    <a:srgbClr val="000000"/>
                  </a:outerShdw>
                </a:effectLst>
              </a:rPr>
              <a:t>B’rith</a:t>
            </a:r>
            <a:r>
              <a:rPr lang="en-GB" sz="2800" b="1" dirty="0">
                <a:solidFill>
                  <a:srgbClr val="00FFFF"/>
                </a:solidFill>
                <a:effectLst>
                  <a:outerShdw blurRad="38100" dist="38100" dir="2700000" algn="tl">
                    <a:srgbClr val="000000"/>
                  </a:outerShdw>
                </a:effectLst>
              </a:rPr>
              <a:t> – </a:t>
            </a:r>
            <a:r>
              <a:rPr lang="en-GB" sz="2800" b="1" dirty="0">
                <a:solidFill>
                  <a:srgbClr val="FFC000"/>
                </a:solidFill>
                <a:effectLst>
                  <a:outerShdw blurRad="38100" dist="38100" dir="2700000" algn="tl">
                    <a:srgbClr val="000000"/>
                  </a:outerShdw>
                </a:effectLst>
              </a:rPr>
              <a:t>which in turn is operated by MOSSAD the Israeli Intelligence Service</a:t>
            </a:r>
            <a:r>
              <a:rPr lang="en-GB" sz="2800" b="1" dirty="0" smtClean="0">
                <a:solidFill>
                  <a:srgbClr val="FFC000"/>
                </a:solidFill>
                <a:effectLst>
                  <a:outerShdw blurRad="38100" dist="38100" dir="2700000" algn="tl">
                    <a:srgbClr val="000000"/>
                  </a:outerShdw>
                </a:effectLst>
              </a:rPr>
              <a:t>.</a:t>
            </a:r>
          </a:p>
          <a:p>
            <a:pPr>
              <a:spcBef>
                <a:spcPct val="50000"/>
              </a:spcBef>
              <a:defRPr/>
            </a:pPr>
            <a:r>
              <a:rPr lang="en-GB" sz="2800" b="1" dirty="0">
                <a:solidFill>
                  <a:srgbClr val="FF33CC"/>
                </a:solidFill>
                <a:effectLst>
                  <a:outerShdw blurRad="38100" dist="38100" dir="2700000" algn="tl">
                    <a:srgbClr val="000000"/>
                  </a:outerShdw>
                </a:effectLst>
              </a:rPr>
              <a:t>Both the ADL &amp; ANL are used to discredit patriots &amp;</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patriotic organisations by causing fights and </a:t>
            </a:r>
            <a:r>
              <a:rPr lang="en-GB" sz="2800" b="1" dirty="0" smtClean="0">
                <a:solidFill>
                  <a:srgbClr val="00FF00"/>
                </a:solidFill>
                <a:effectLst>
                  <a:outerShdw blurRad="38100" dist="38100" dir="2700000" algn="tl">
                    <a:srgbClr val="000000"/>
                  </a:outerShdw>
                </a:effectLst>
              </a:rPr>
              <a:t>punch-ups.</a:t>
            </a:r>
            <a:endParaRPr lang="en-GB" sz="2400" b="1" dirty="0">
              <a:solidFill>
                <a:srgbClr val="00FF00"/>
              </a:solidFill>
              <a:effectLst>
                <a:outerShdw blurRad="38100" dist="38100" dir="2700000" algn="tl">
                  <a:srgbClr val="00000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4627"/>
                                        </p:tgtEl>
                                        <p:attrNameLst>
                                          <p:attrName>style.visibility</p:attrName>
                                        </p:attrNameLst>
                                      </p:cBhvr>
                                      <p:to>
                                        <p:strVal val="visible"/>
                                      </p:to>
                                    </p:set>
                                    <p:animEffect transition="in" filter="circle(in)">
                                      <p:cBhvr>
                                        <p:cTn id="7" dur="2000"/>
                                        <p:tgtEl>
                                          <p:spTgt spid="15462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54628"/>
                                        </p:tgtEl>
                                        <p:attrNameLst>
                                          <p:attrName>style.visibility</p:attrName>
                                        </p:attrNameLst>
                                      </p:cBhvr>
                                      <p:to>
                                        <p:strVal val="visible"/>
                                      </p:to>
                                    </p:set>
                                    <p:anim calcmode="discrete" valueType="clr">
                                      <p:cBhvr override="childStyle">
                                        <p:cTn id="12" dur="80"/>
                                        <p:tgtEl>
                                          <p:spTgt spid="15462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54628"/>
                                        </p:tgtEl>
                                        <p:attrNameLst>
                                          <p:attrName>fillcolor</p:attrName>
                                        </p:attrNameLst>
                                      </p:cBhvr>
                                      <p:tavLst>
                                        <p:tav tm="0">
                                          <p:val>
                                            <p:clrVal>
                                              <a:schemeClr val="accent2"/>
                                            </p:clrVal>
                                          </p:val>
                                        </p:tav>
                                        <p:tav tm="50000">
                                          <p:val>
                                            <p:clrVal>
                                              <a:schemeClr val="hlink"/>
                                            </p:clrVal>
                                          </p:val>
                                        </p:tav>
                                      </p:tavLst>
                                    </p:anim>
                                    <p:set>
                                      <p:cBhvr>
                                        <p:cTn id="14" dur="80"/>
                                        <p:tgtEl>
                                          <p:spTgt spid="15462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4628"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ADL &amp; ANL </a:t>
            </a:r>
            <a:r>
              <a:rPr lang="en-GB" b="1" dirty="0" smtClean="0">
                <a:solidFill>
                  <a:srgbClr val="00FF00"/>
                </a:solidFill>
              </a:rPr>
              <a:t>Are</a:t>
            </a:r>
            <a:r>
              <a:rPr lang="en-GB" b="1" dirty="0" smtClean="0">
                <a:solidFill>
                  <a:srgbClr val="FFFF00"/>
                </a:solidFill>
              </a:rPr>
              <a:t> </a:t>
            </a:r>
            <a:r>
              <a:rPr lang="en-GB" b="1" dirty="0" smtClean="0">
                <a:solidFill>
                  <a:srgbClr val="00FF00"/>
                </a:solidFill>
              </a:rPr>
              <a:t>Gog’s Enforcers</a:t>
            </a:r>
            <a:endParaRPr lang="en-GB" dirty="0">
              <a:solidFill>
                <a:srgbClr val="00FF00"/>
              </a:solidFill>
            </a:endParaRPr>
          </a:p>
        </p:txBody>
      </p:sp>
      <p:sp>
        <p:nvSpPr>
          <p:cNvPr id="4" name="Slide Number Placeholder 3"/>
          <p:cNvSpPr>
            <a:spLocks noGrp="1"/>
          </p:cNvSpPr>
          <p:nvPr>
            <p:ph type="sldNum" sz="quarter" idx="12"/>
          </p:nvPr>
        </p:nvSpPr>
        <p:spPr/>
        <p:txBody>
          <a:bodyPr/>
          <a:lstStyle/>
          <a:p>
            <a:pPr>
              <a:defRPr/>
            </a:pPr>
            <a:fld id="{A1DA8B3B-B1C3-4E23-AA9D-ACA7BBADAC48}" type="slidenum">
              <a:rPr lang="en-GB" smtClean="0"/>
              <a:pPr>
                <a:defRPr/>
              </a:pPr>
              <a:t>233</a:t>
            </a:fld>
            <a:endParaRPr lang="en-GB"/>
          </a:p>
        </p:txBody>
      </p:sp>
      <p:pic>
        <p:nvPicPr>
          <p:cNvPr id="521218" name="Picture 2" descr="http://www.andrewburgin.co.uk/product_thumb.php?img=images/ANL%20large.jpg&amp;w=120&amp;h=118"/>
          <p:cNvPicPr>
            <a:picLocks noChangeAspect="1" noChangeArrowheads="1"/>
          </p:cNvPicPr>
          <p:nvPr/>
        </p:nvPicPr>
        <p:blipFill>
          <a:blip r:embed="rId3" cstate="print"/>
          <a:srcRect/>
          <a:stretch>
            <a:fillRect/>
          </a:stretch>
        </p:blipFill>
        <p:spPr bwMode="auto">
          <a:xfrm>
            <a:off x="357158" y="1857364"/>
            <a:ext cx="4068333" cy="4000528"/>
          </a:xfrm>
          <a:prstGeom prst="rect">
            <a:avLst/>
          </a:prstGeom>
          <a:noFill/>
        </p:spPr>
      </p:pic>
      <p:sp>
        <p:nvSpPr>
          <p:cNvPr id="6" name="TextBox 5"/>
          <p:cNvSpPr txBox="1"/>
          <p:nvPr/>
        </p:nvSpPr>
        <p:spPr>
          <a:xfrm>
            <a:off x="4786314" y="1785926"/>
            <a:ext cx="4357686"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outerShdw>
                </a:effectLst>
              </a:rPr>
              <a:t>…. to discredit them and of course their allies the controlled media are always</a:t>
            </a:r>
            <a:r>
              <a:rPr lang="en-GB" sz="2800" b="1" dirty="0" smtClean="0">
                <a:solidFill>
                  <a:srgbClr val="FFFF00"/>
                </a:solidFill>
                <a:effectLst>
                  <a:outerShdw blurRad="38100" dist="38100" dir="2700000" algn="tl">
                    <a:srgbClr val="000000"/>
                  </a:outerShdw>
                </a:effectLst>
              </a:rPr>
              <a:t> </a:t>
            </a:r>
            <a:r>
              <a:rPr lang="en-GB" sz="2800" b="1" dirty="0" smtClean="0">
                <a:solidFill>
                  <a:srgbClr val="FFC000"/>
                </a:solidFill>
                <a:effectLst>
                  <a:outerShdw blurRad="38100" dist="38100" dir="2700000" algn="tl">
                    <a:srgbClr val="000000"/>
                  </a:outerShdw>
                </a:effectLst>
              </a:rPr>
              <a:t>there to record such events by labelling them</a:t>
            </a:r>
            <a:r>
              <a:rPr lang="en-GB" sz="2800" b="1" dirty="0" smtClean="0">
                <a:solidFill>
                  <a:srgbClr val="FFFF00"/>
                </a:solidFill>
                <a:effectLst>
                  <a:outerShdw blurRad="38100" dist="38100" dir="2700000" algn="tl">
                    <a:srgbClr val="000000"/>
                  </a:outerShdw>
                </a:effectLst>
              </a:rPr>
              <a:t> </a:t>
            </a:r>
            <a:r>
              <a:rPr lang="en-GB" sz="2800" b="1" dirty="0" smtClean="0">
                <a:solidFill>
                  <a:srgbClr val="FF0000"/>
                </a:solidFill>
                <a:effectLst>
                  <a:outerShdw blurRad="38100" dist="38100" dir="2700000" algn="tl">
                    <a:srgbClr val="000000"/>
                  </a:outerShdw>
                </a:effectLst>
              </a:rPr>
              <a:t>Nazis, Fascists etc.</a:t>
            </a:r>
            <a:r>
              <a:rPr lang="en-GB" sz="2800" b="1" dirty="0" smtClean="0">
                <a:solidFill>
                  <a:srgbClr val="FFFF00"/>
                </a:solidFill>
                <a:effectLst>
                  <a:outerShdw blurRad="38100" dist="38100" dir="2700000" algn="tl">
                    <a:srgbClr val="000000"/>
                  </a:outerShdw>
                </a:effectLst>
              </a:rPr>
              <a:t> </a:t>
            </a:r>
            <a:r>
              <a:rPr lang="en-GB" sz="2800" b="1" dirty="0" smtClean="0">
                <a:solidFill>
                  <a:srgbClr val="00FF00"/>
                </a:solidFill>
                <a:effectLst>
                  <a:outerShdw blurRad="38100" dist="38100" dir="2700000" algn="tl">
                    <a:srgbClr val="000000"/>
                  </a:outerShdw>
                </a:effectLst>
              </a:rPr>
              <a:t>Hence the public is given a false picture of the nature of these organisations.</a:t>
            </a:r>
            <a:endParaRPr lang="en-GB" sz="28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1218"/>
                                        </p:tgtEl>
                                        <p:attrNameLst>
                                          <p:attrName>style.visibility</p:attrName>
                                        </p:attrNameLst>
                                      </p:cBhvr>
                                      <p:to>
                                        <p:strVal val="visible"/>
                                      </p:to>
                                    </p:set>
                                    <p:animEffect transition="in" filter="circle(in)">
                                      <p:cBhvr>
                                        <p:cTn id="7" dur="2000"/>
                                        <p:tgtEl>
                                          <p:spTgt spid="52121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D920BDA9-F27B-44F7-A75E-038CFD7DCB68}" type="slidenum">
              <a:rPr lang="en-GB"/>
              <a:pPr>
                <a:defRPr/>
              </a:pPr>
              <a:t>234</a:t>
            </a:fld>
            <a:endParaRPr lang="en-GB"/>
          </a:p>
        </p:txBody>
      </p:sp>
      <p:sp>
        <p:nvSpPr>
          <p:cNvPr id="123906" name="Rectangle 2"/>
          <p:cNvSpPr>
            <a:spLocks noGrp="1" noChangeArrowheads="1"/>
          </p:cNvSpPr>
          <p:nvPr>
            <p:ph type="title"/>
          </p:nvPr>
        </p:nvSpPr>
        <p:spPr/>
        <p:txBody>
          <a:bodyPr/>
          <a:lstStyle/>
          <a:p>
            <a:pPr eaLnBrk="1" hangingPunct="1">
              <a:defRPr/>
            </a:pPr>
            <a:r>
              <a:rPr lang="en-GB" sz="4000" b="1" smtClean="0">
                <a:solidFill>
                  <a:srgbClr val="FF0000"/>
                </a:solidFill>
              </a:rPr>
              <a:t>Intelligence Services Act Against </a:t>
            </a:r>
            <a:r>
              <a:rPr lang="en-GB" sz="4000" b="1" smtClean="0">
                <a:solidFill>
                  <a:srgbClr val="FFFF00"/>
                </a:solidFill>
              </a:rPr>
              <a:t>True Israel</a:t>
            </a:r>
          </a:p>
        </p:txBody>
      </p:sp>
      <p:pic>
        <p:nvPicPr>
          <p:cNvPr id="123907" name="Picture 3" descr="Goerge Bush Sr., former CIA director"/>
          <p:cNvPicPr>
            <a:picLocks noGrp="1" noChangeAspect="1" noChangeArrowheads="1"/>
          </p:cNvPicPr>
          <p:nvPr>
            <p:ph idx="1"/>
          </p:nvPr>
        </p:nvPicPr>
        <p:blipFill>
          <a:blip r:embed="rId3" r:link="rId4" cstate="print"/>
          <a:srcRect/>
          <a:stretch>
            <a:fillRect/>
          </a:stretch>
        </p:blipFill>
        <p:spPr>
          <a:xfrm>
            <a:off x="323850" y="2060575"/>
            <a:ext cx="3856038" cy="3417888"/>
          </a:xfrm>
          <a:noFill/>
        </p:spPr>
      </p:pic>
      <p:sp>
        <p:nvSpPr>
          <p:cNvPr id="236549" name="Text Box 4"/>
          <p:cNvSpPr txBox="1">
            <a:spLocks noChangeArrowheads="1"/>
          </p:cNvSpPr>
          <p:nvPr/>
        </p:nvSpPr>
        <p:spPr bwMode="auto">
          <a:xfrm>
            <a:off x="4500563" y="1844675"/>
            <a:ext cx="2663825" cy="366713"/>
          </a:xfrm>
          <a:prstGeom prst="rect">
            <a:avLst/>
          </a:prstGeom>
          <a:noFill/>
          <a:ln w="9525">
            <a:noFill/>
            <a:miter lim="800000"/>
            <a:headEnd/>
            <a:tailEnd/>
          </a:ln>
        </p:spPr>
        <p:txBody>
          <a:bodyPr>
            <a:spAutoFit/>
          </a:bodyPr>
          <a:lstStyle/>
          <a:p>
            <a:pPr>
              <a:spcBef>
                <a:spcPct val="50000"/>
              </a:spcBef>
            </a:pPr>
            <a:endParaRPr lang="en-US"/>
          </a:p>
        </p:txBody>
      </p:sp>
      <p:sp>
        <p:nvSpPr>
          <p:cNvPr id="123909" name="Text Box 5"/>
          <p:cNvSpPr txBox="1">
            <a:spLocks noChangeArrowheads="1"/>
          </p:cNvSpPr>
          <p:nvPr/>
        </p:nvSpPr>
        <p:spPr bwMode="auto">
          <a:xfrm>
            <a:off x="4572000" y="1628775"/>
            <a:ext cx="4572000" cy="4789488"/>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We have seen in previous parts how the Secret Services of the Western Powers </a:t>
            </a:r>
            <a:r>
              <a:rPr lang="en-GB" sz="2800" b="1" dirty="0">
                <a:solidFill>
                  <a:srgbClr val="FF0000"/>
                </a:solidFill>
                <a:effectLst>
                  <a:outerShdw blurRad="38100" dist="38100" dir="2700000" algn="tl">
                    <a:srgbClr val="000000"/>
                  </a:outerShdw>
                </a:effectLst>
              </a:rPr>
              <a:t>have been subverted by Gog</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and these play a major roll in man made &amp; “natural” crises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ensuring that the finger of blame does not point to the real perpetrators.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3907"/>
                                        </p:tgtEl>
                                        <p:attrNameLst>
                                          <p:attrName>style.visibility</p:attrName>
                                        </p:attrNameLst>
                                      </p:cBhvr>
                                      <p:to>
                                        <p:strVal val="visible"/>
                                      </p:to>
                                    </p:set>
                                    <p:animEffect transition="in" filter="circle(in)">
                                      <p:cBhvr>
                                        <p:cTn id="7" dur="2000"/>
                                        <p:tgtEl>
                                          <p:spTgt spid="12390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23909"/>
                                        </p:tgtEl>
                                        <p:attrNameLst>
                                          <p:attrName>style.visibility</p:attrName>
                                        </p:attrNameLst>
                                      </p:cBhvr>
                                      <p:to>
                                        <p:strVal val="visible"/>
                                      </p:to>
                                    </p:set>
                                    <p:anim calcmode="discrete" valueType="clr">
                                      <p:cBhvr override="childStyle">
                                        <p:cTn id="12" dur="80"/>
                                        <p:tgtEl>
                                          <p:spTgt spid="123909"/>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23909"/>
                                        </p:tgtEl>
                                        <p:attrNameLst>
                                          <p:attrName>fillcolor</p:attrName>
                                        </p:attrNameLst>
                                      </p:cBhvr>
                                      <p:tavLst>
                                        <p:tav tm="0">
                                          <p:val>
                                            <p:clrVal>
                                              <a:schemeClr val="accent2"/>
                                            </p:clrVal>
                                          </p:val>
                                        </p:tav>
                                        <p:tav tm="50000">
                                          <p:val>
                                            <p:clrVal>
                                              <a:schemeClr val="hlink"/>
                                            </p:clrVal>
                                          </p:val>
                                        </p:tav>
                                      </p:tavLst>
                                    </p:anim>
                                    <p:set>
                                      <p:cBhvr>
                                        <p:cTn id="14" dur="80"/>
                                        <p:tgtEl>
                                          <p:spTgt spid="12390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3909" grpId="0"/>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46C3F1C-7625-4E01-B0A0-797DB021E866}" type="slidenum">
              <a:rPr lang="en-GB"/>
              <a:pPr>
                <a:defRPr/>
              </a:pPr>
              <a:t>235</a:t>
            </a:fld>
            <a:endParaRPr lang="en-GB"/>
          </a:p>
        </p:txBody>
      </p:sp>
      <p:sp>
        <p:nvSpPr>
          <p:cNvPr id="156674" name="Rectangle 2"/>
          <p:cNvSpPr>
            <a:spLocks noGrp="1" noChangeArrowheads="1"/>
          </p:cNvSpPr>
          <p:nvPr>
            <p:ph type="title"/>
          </p:nvPr>
        </p:nvSpPr>
        <p:spPr/>
        <p:txBody>
          <a:bodyPr/>
          <a:lstStyle/>
          <a:p>
            <a:pPr eaLnBrk="1" hangingPunct="1">
              <a:defRPr/>
            </a:pPr>
            <a:r>
              <a:rPr lang="en-US" b="1" smtClean="0">
                <a:solidFill>
                  <a:srgbClr val="FF0000"/>
                </a:solidFill>
              </a:rPr>
              <a:t>Foreign Troops </a:t>
            </a:r>
            <a:r>
              <a:rPr lang="en-US" b="1" smtClean="0">
                <a:solidFill>
                  <a:srgbClr val="FFFF00"/>
                </a:solidFill>
              </a:rPr>
              <a:t>are Already Being Used in</a:t>
            </a:r>
            <a:r>
              <a:rPr lang="en-US" b="1" smtClean="0">
                <a:solidFill>
                  <a:srgbClr val="FF0000"/>
                </a:solidFill>
              </a:rPr>
              <a:t> The USA</a:t>
            </a:r>
          </a:p>
        </p:txBody>
      </p:sp>
      <p:pic>
        <p:nvPicPr>
          <p:cNvPr id="156675" name="Picture 3" descr="troops"/>
          <p:cNvPicPr>
            <a:picLocks noGrp="1" noChangeAspect="1" noChangeArrowheads="1"/>
          </p:cNvPicPr>
          <p:nvPr>
            <p:ph idx="1"/>
          </p:nvPr>
        </p:nvPicPr>
        <p:blipFill>
          <a:blip r:embed="rId3" cstate="print">
            <a:lum bright="20000" contrast="20000"/>
          </a:blip>
          <a:srcRect/>
          <a:stretch>
            <a:fillRect/>
          </a:stretch>
        </p:blipFill>
        <p:spPr>
          <a:xfrm>
            <a:off x="1428728" y="1571612"/>
            <a:ext cx="6286544" cy="4143404"/>
          </a:xfrm>
          <a:noFill/>
        </p:spPr>
      </p:pic>
      <p:sp>
        <p:nvSpPr>
          <p:cNvPr id="156676" name="Text Box 4"/>
          <p:cNvSpPr txBox="1">
            <a:spLocks noChangeArrowheads="1"/>
          </p:cNvSpPr>
          <p:nvPr/>
        </p:nvSpPr>
        <p:spPr bwMode="auto">
          <a:xfrm>
            <a:off x="0" y="5911850"/>
            <a:ext cx="9144000" cy="94615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eaLnBrk="0" hangingPunct="0">
              <a:spcBef>
                <a:spcPct val="50000"/>
              </a:spcBef>
              <a:defRPr/>
            </a:pPr>
            <a:r>
              <a:rPr lang="en-GB" sz="2800" b="1" dirty="0">
                <a:solidFill>
                  <a:srgbClr val="FF0000"/>
                </a:solidFill>
                <a:effectLst>
                  <a:outerShdw blurRad="38100" dist="38100" dir="2700000" algn="tl">
                    <a:srgbClr val="000000"/>
                  </a:outerShdw>
                </a:effectLst>
              </a:rPr>
              <a:t>Mexican Troops</a:t>
            </a:r>
            <a:r>
              <a:rPr lang="en-GB" sz="2800" b="1" dirty="0">
                <a:solidFill>
                  <a:srgbClr val="00FF99"/>
                </a:solidFill>
                <a:effectLst>
                  <a:outerShdw blurRad="38100" dist="38100" dir="2700000" algn="tl">
                    <a:srgbClr val="000000"/>
                  </a:outerShdw>
                </a:effectLst>
              </a:rPr>
              <a:t> arriving in Louisiana </a:t>
            </a:r>
            <a:r>
              <a:rPr lang="en-GB" sz="2800" b="1" dirty="0">
                <a:solidFill>
                  <a:srgbClr val="FFFF00"/>
                </a:solidFill>
                <a:effectLst>
                  <a:outerShdw blurRad="38100" dist="38100" dir="2700000" algn="tl">
                    <a:srgbClr val="000000"/>
                  </a:outerShdw>
                </a:effectLst>
              </a:rPr>
              <a:t>following the 2005 Hurricane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6675"/>
                                        </p:tgtEl>
                                        <p:attrNameLst>
                                          <p:attrName>style.visibility</p:attrName>
                                        </p:attrNameLst>
                                      </p:cBhvr>
                                      <p:to>
                                        <p:strVal val="visible"/>
                                      </p:to>
                                    </p:set>
                                    <p:animEffect transition="in" filter="circle(in)">
                                      <p:cBhvr>
                                        <p:cTn id="7" dur="2000"/>
                                        <p:tgtEl>
                                          <p:spTgt spid="15667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56676"/>
                                        </p:tgtEl>
                                        <p:attrNameLst>
                                          <p:attrName>style.visibility</p:attrName>
                                        </p:attrNameLst>
                                      </p:cBhvr>
                                      <p:to>
                                        <p:strVal val="visible"/>
                                      </p:to>
                                    </p:set>
                                    <p:anim calcmode="discrete" valueType="clr">
                                      <p:cBhvr override="childStyle">
                                        <p:cTn id="12" dur="80"/>
                                        <p:tgtEl>
                                          <p:spTgt spid="15667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56676"/>
                                        </p:tgtEl>
                                        <p:attrNameLst>
                                          <p:attrName>fillcolor</p:attrName>
                                        </p:attrNameLst>
                                      </p:cBhvr>
                                      <p:tavLst>
                                        <p:tav tm="0">
                                          <p:val>
                                            <p:clrVal>
                                              <a:schemeClr val="accent2"/>
                                            </p:clrVal>
                                          </p:val>
                                        </p:tav>
                                        <p:tav tm="50000">
                                          <p:val>
                                            <p:clrVal>
                                              <a:schemeClr val="hlink"/>
                                            </p:clrVal>
                                          </p:val>
                                        </p:tav>
                                      </p:tavLst>
                                    </p:anim>
                                    <p:set>
                                      <p:cBhvr>
                                        <p:cTn id="14" dur="80"/>
                                        <p:tgtEl>
                                          <p:spTgt spid="1566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animBg="1"/>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A2FD81C-5D7E-464C-B822-DB9595F97CB9}" type="slidenum">
              <a:rPr lang="en-GB"/>
              <a:pPr>
                <a:defRPr/>
              </a:pPr>
              <a:t>236</a:t>
            </a:fld>
            <a:endParaRPr lang="en-GB"/>
          </a:p>
        </p:txBody>
      </p:sp>
      <p:sp>
        <p:nvSpPr>
          <p:cNvPr id="158722" name="Rectangle 2"/>
          <p:cNvSpPr>
            <a:spLocks noGrp="1" noChangeArrowheads="1"/>
          </p:cNvSpPr>
          <p:nvPr>
            <p:ph type="title"/>
          </p:nvPr>
        </p:nvSpPr>
        <p:spPr/>
        <p:txBody>
          <a:bodyPr/>
          <a:lstStyle/>
          <a:p>
            <a:pPr eaLnBrk="1" hangingPunct="1">
              <a:defRPr/>
            </a:pPr>
            <a:r>
              <a:rPr lang="en-US" sz="4000" b="1" smtClean="0">
                <a:solidFill>
                  <a:srgbClr val="FF0000"/>
                </a:solidFill>
              </a:rPr>
              <a:t>Fed Help </a:t>
            </a:r>
            <a:r>
              <a:rPr lang="en-US" sz="4000" b="1" smtClean="0">
                <a:solidFill>
                  <a:srgbClr val="FFFF00"/>
                </a:solidFill>
              </a:rPr>
              <a:t>Sent To</a:t>
            </a:r>
            <a:r>
              <a:rPr lang="en-US" sz="4000" b="1" smtClean="0">
                <a:solidFill>
                  <a:srgbClr val="FF0000"/>
                </a:solidFill>
              </a:rPr>
              <a:t> New Orleans</a:t>
            </a:r>
          </a:p>
        </p:txBody>
      </p:sp>
      <p:pic>
        <p:nvPicPr>
          <p:cNvPr id="158723" name="Picture 3" descr="130905swat1"/>
          <p:cNvPicPr>
            <a:picLocks noGrp="1" noChangeAspect="1" noChangeArrowheads="1"/>
          </p:cNvPicPr>
          <p:nvPr>
            <p:ph idx="1"/>
          </p:nvPr>
        </p:nvPicPr>
        <p:blipFill>
          <a:blip r:embed="rId3" cstate="print"/>
          <a:srcRect/>
          <a:stretch>
            <a:fillRect/>
          </a:stretch>
        </p:blipFill>
        <p:spPr>
          <a:xfrm>
            <a:off x="1643042" y="1285860"/>
            <a:ext cx="5533802" cy="3873513"/>
          </a:xfrm>
          <a:noFill/>
        </p:spPr>
      </p:pic>
      <p:sp>
        <p:nvSpPr>
          <p:cNvPr id="158724" name="Text Box 4"/>
          <p:cNvSpPr txBox="1">
            <a:spLocks noChangeArrowheads="1"/>
          </p:cNvSpPr>
          <p:nvPr/>
        </p:nvSpPr>
        <p:spPr bwMode="auto">
          <a:xfrm>
            <a:off x="0" y="5473005"/>
            <a:ext cx="9144000" cy="138499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rPr>
              <a:t>Notice the lightning symbol on the Fed. Agent’s T shirt </a:t>
            </a:r>
            <a:r>
              <a:rPr lang="en-GB" sz="2800" b="1" dirty="0">
                <a:solidFill>
                  <a:srgbClr val="00FFFF"/>
                </a:solidFill>
                <a:effectLst>
                  <a:outerShdw blurRad="38100" dist="38100" dir="2700000" algn="tl">
                    <a:srgbClr val="000000"/>
                  </a:outerShdw>
                </a:effectLst>
              </a:rPr>
              <a:t>which we will see is now appearing on</a:t>
            </a:r>
            <a:r>
              <a:rPr lang="en-GB" sz="2800" b="1" dirty="0">
                <a:solidFill>
                  <a:srgbClr val="FF33CC"/>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some British Police Uniforms.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8723"/>
                                        </p:tgtEl>
                                        <p:attrNameLst>
                                          <p:attrName>style.visibility</p:attrName>
                                        </p:attrNameLst>
                                      </p:cBhvr>
                                      <p:to>
                                        <p:strVal val="visible"/>
                                      </p:to>
                                    </p:set>
                                    <p:animEffect transition="in" filter="circle(in)">
                                      <p:cBhvr>
                                        <p:cTn id="7" dur="2000"/>
                                        <p:tgtEl>
                                          <p:spTgt spid="15872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58724"/>
                                        </p:tgtEl>
                                        <p:attrNameLst>
                                          <p:attrName>style.visibility</p:attrName>
                                        </p:attrNameLst>
                                      </p:cBhvr>
                                      <p:to>
                                        <p:strVal val="visible"/>
                                      </p:to>
                                    </p:set>
                                    <p:anim calcmode="lin" valueType="num">
                                      <p:cBhvr additive="base">
                                        <p:cTn id="12" dur="500" fill="hold"/>
                                        <p:tgtEl>
                                          <p:spTgt spid="158724"/>
                                        </p:tgtEl>
                                        <p:attrNameLst>
                                          <p:attrName>ppt_x</p:attrName>
                                        </p:attrNameLst>
                                      </p:cBhvr>
                                      <p:tavLst>
                                        <p:tav tm="0">
                                          <p:val>
                                            <p:strVal val="#ppt_x"/>
                                          </p:val>
                                        </p:tav>
                                        <p:tav tm="100000">
                                          <p:val>
                                            <p:strVal val="#ppt_x"/>
                                          </p:val>
                                        </p:tav>
                                      </p:tavLst>
                                    </p:anim>
                                    <p:anim calcmode="lin" valueType="num">
                                      <p:cBhvr additive="base">
                                        <p:cTn id="13" dur="500" fill="hold"/>
                                        <p:tgtEl>
                                          <p:spTgt spid="1587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8724" grpId="0" animBg="1"/>
    </p:bld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7C905459-3B14-4D07-86D0-4D996E52219D}" type="slidenum">
              <a:rPr lang="en-GB"/>
              <a:pPr>
                <a:defRPr/>
              </a:pPr>
              <a:t>237</a:t>
            </a:fld>
            <a:endParaRPr lang="en-GB"/>
          </a:p>
        </p:txBody>
      </p:sp>
      <p:sp>
        <p:nvSpPr>
          <p:cNvPr id="276486" name="Rectangle 6"/>
          <p:cNvSpPr>
            <a:spLocks noGrp="1" noChangeArrowheads="1"/>
          </p:cNvSpPr>
          <p:nvPr>
            <p:ph type="title"/>
          </p:nvPr>
        </p:nvSpPr>
        <p:spPr/>
        <p:txBody>
          <a:bodyPr/>
          <a:lstStyle/>
          <a:p>
            <a:pPr eaLnBrk="1" hangingPunct="1">
              <a:defRPr/>
            </a:pPr>
            <a:r>
              <a:rPr lang="en-GB" sz="4000" b="1" dirty="0" smtClean="0">
                <a:solidFill>
                  <a:srgbClr val="FF0000"/>
                </a:solidFill>
              </a:rPr>
              <a:t>UK Police </a:t>
            </a:r>
            <a:r>
              <a:rPr lang="en-GB" sz="4000" b="1" dirty="0" smtClean="0">
                <a:solidFill>
                  <a:srgbClr val="00FF00"/>
                </a:solidFill>
              </a:rPr>
              <a:t>Adorn Satanic</a:t>
            </a:r>
            <a:r>
              <a:rPr lang="en-GB" sz="4000" dirty="0" smtClean="0">
                <a:solidFill>
                  <a:srgbClr val="00FF00"/>
                </a:solidFill>
              </a:rPr>
              <a:t> </a:t>
            </a:r>
            <a:r>
              <a:rPr lang="en-GB" sz="4000" b="1" dirty="0" smtClean="0">
                <a:solidFill>
                  <a:srgbClr val="00FF00"/>
                </a:solidFill>
              </a:rPr>
              <a:t>Insignia</a:t>
            </a:r>
          </a:p>
        </p:txBody>
      </p:sp>
      <p:pic>
        <p:nvPicPr>
          <p:cNvPr id="276485" name="Picture 5" descr="00a001c71cb0$da7e98a0$0300a8c0@martin">
            <a:hlinkClick r:id="rId3"/>
          </p:cNvPr>
          <p:cNvPicPr>
            <a:picLocks noGrp="1" noChangeAspect="1" noChangeArrowheads="1"/>
          </p:cNvPicPr>
          <p:nvPr>
            <p:ph idx="1"/>
          </p:nvPr>
        </p:nvPicPr>
        <p:blipFill>
          <a:blip r:embed="rId4" cstate="print"/>
          <a:srcRect/>
          <a:stretch>
            <a:fillRect/>
          </a:stretch>
        </p:blipFill>
        <p:spPr>
          <a:xfrm>
            <a:off x="642910" y="1285860"/>
            <a:ext cx="3357586" cy="4173294"/>
          </a:xfrm>
        </p:spPr>
      </p:pic>
      <p:sp>
        <p:nvSpPr>
          <p:cNvPr id="276488" name="Text Box 8"/>
          <p:cNvSpPr txBox="1">
            <a:spLocks noChangeArrowheads="1"/>
          </p:cNvSpPr>
          <p:nvPr/>
        </p:nvSpPr>
        <p:spPr bwMode="auto">
          <a:xfrm>
            <a:off x="4357686" y="1785926"/>
            <a:ext cx="4608513" cy="310854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British police have been photographed wearing bizarre</a:t>
            </a:r>
            <a:r>
              <a:rPr lang="en-GB" sz="2800" b="1" dirty="0">
                <a:solidFill>
                  <a:srgbClr val="FF3300"/>
                </a:solidFill>
                <a:effectLst>
                  <a:outerShdw blurRad="38100" dist="38100" dir="2700000" algn="tl">
                    <a:srgbClr val="000000"/>
                  </a:outerShdw>
                </a:effectLst>
              </a:rPr>
              <a:t> Lightning insignia</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on their uniforms as the attire of Tony Blair's enforcers begins to </a:t>
            </a:r>
            <a:r>
              <a:rPr lang="en-GB" sz="2800" b="1" dirty="0" smtClean="0">
                <a:solidFill>
                  <a:srgbClr val="00FF00"/>
                </a:solidFill>
                <a:effectLst>
                  <a:outerShdw blurRad="38100" dist="38100" dir="2700000" algn="tl">
                    <a:srgbClr val="000000"/>
                  </a:outerShdw>
                </a:effectLst>
              </a:rPr>
              <a:t>compliment ….</a:t>
            </a:r>
            <a:endParaRPr lang="en-GB" sz="2800" b="1" dirty="0">
              <a:solidFill>
                <a:srgbClr val="00FF00"/>
              </a:solidFill>
              <a:effectLst>
                <a:outerShdw blurRad="38100" dist="38100" dir="2700000" algn="tl">
                  <a:srgbClr val="000000"/>
                </a:outerShdw>
              </a:effectLst>
            </a:endParaRPr>
          </a:p>
        </p:txBody>
      </p:sp>
      <p:sp>
        <p:nvSpPr>
          <p:cNvPr id="276489" name="Text Box 9"/>
          <p:cNvSpPr txBox="1">
            <a:spLocks noChangeArrowheads="1"/>
          </p:cNvSpPr>
          <p:nvPr/>
        </p:nvSpPr>
        <p:spPr bwMode="auto">
          <a:xfrm>
            <a:off x="0" y="5903893"/>
            <a:ext cx="9144000" cy="95410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Uniforms begin to befit fascist policies abolishing freedom of speech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76485"/>
                                        </p:tgtEl>
                                        <p:attrNameLst>
                                          <p:attrName>style.visibility</p:attrName>
                                        </p:attrNameLst>
                                      </p:cBhvr>
                                      <p:to>
                                        <p:strVal val="visible"/>
                                      </p:to>
                                    </p:set>
                                    <p:animEffect transition="in" filter="circle(in)">
                                      <p:cBhvr>
                                        <p:cTn id="7" dur="2000"/>
                                        <p:tgtEl>
                                          <p:spTgt spid="27648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76488"/>
                                        </p:tgtEl>
                                        <p:attrNameLst>
                                          <p:attrName>style.visibility</p:attrName>
                                        </p:attrNameLst>
                                      </p:cBhvr>
                                      <p:to>
                                        <p:strVal val="visible"/>
                                      </p:to>
                                    </p:set>
                                    <p:anim calcmode="discrete" valueType="clr">
                                      <p:cBhvr override="childStyle">
                                        <p:cTn id="12" dur="80"/>
                                        <p:tgtEl>
                                          <p:spTgt spid="27648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76488"/>
                                        </p:tgtEl>
                                        <p:attrNameLst>
                                          <p:attrName>fillcolor</p:attrName>
                                        </p:attrNameLst>
                                      </p:cBhvr>
                                      <p:tavLst>
                                        <p:tav tm="0">
                                          <p:val>
                                            <p:clrVal>
                                              <a:schemeClr val="accent2"/>
                                            </p:clrVal>
                                          </p:val>
                                        </p:tav>
                                        <p:tav tm="50000">
                                          <p:val>
                                            <p:clrVal>
                                              <a:schemeClr val="hlink"/>
                                            </p:clrVal>
                                          </p:val>
                                        </p:tav>
                                      </p:tavLst>
                                    </p:anim>
                                    <p:set>
                                      <p:cBhvr>
                                        <p:cTn id="14" dur="80"/>
                                        <p:tgtEl>
                                          <p:spTgt spid="276488"/>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76489"/>
                                        </p:tgtEl>
                                        <p:attrNameLst>
                                          <p:attrName>style.visibility</p:attrName>
                                        </p:attrNameLst>
                                      </p:cBhvr>
                                      <p:to>
                                        <p:strVal val="visible"/>
                                      </p:to>
                                    </p:set>
                                    <p:anim calcmode="lin" valueType="num">
                                      <p:cBhvr additive="base">
                                        <p:cTn id="19" dur="500" fill="hold"/>
                                        <p:tgtEl>
                                          <p:spTgt spid="276489"/>
                                        </p:tgtEl>
                                        <p:attrNameLst>
                                          <p:attrName>ppt_x</p:attrName>
                                        </p:attrNameLst>
                                      </p:cBhvr>
                                      <p:tavLst>
                                        <p:tav tm="0">
                                          <p:val>
                                            <p:strVal val="#ppt_x"/>
                                          </p:val>
                                        </p:tav>
                                        <p:tav tm="100000">
                                          <p:val>
                                            <p:strVal val="#ppt_x"/>
                                          </p:val>
                                        </p:tav>
                                      </p:tavLst>
                                    </p:anim>
                                    <p:anim calcmode="lin" valueType="num">
                                      <p:cBhvr additive="base">
                                        <p:cTn id="20" dur="500" fill="hold"/>
                                        <p:tgtEl>
                                          <p:spTgt spid="27648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6488" grpId="0"/>
      <p:bldP spid="276489" grpId="0" animBg="1"/>
    </p:bld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UK Police </a:t>
            </a:r>
            <a:r>
              <a:rPr lang="en-GB" b="1" dirty="0" smtClean="0">
                <a:solidFill>
                  <a:srgbClr val="00FF00"/>
                </a:solidFill>
              </a:rPr>
              <a:t>Adorn Satanic</a:t>
            </a:r>
            <a:r>
              <a:rPr lang="en-GB" dirty="0" smtClean="0">
                <a:solidFill>
                  <a:srgbClr val="00FF00"/>
                </a:solidFill>
              </a:rPr>
              <a:t> </a:t>
            </a:r>
            <a:r>
              <a:rPr lang="en-GB" b="1" dirty="0" smtClean="0">
                <a:solidFill>
                  <a:srgbClr val="00FF00"/>
                </a:solidFill>
              </a:rPr>
              <a:t>Insignia</a:t>
            </a:r>
            <a:endParaRPr lang="en-GB" dirty="0">
              <a:solidFill>
                <a:srgbClr val="00FF00"/>
              </a:solidFill>
            </a:endParaRPr>
          </a:p>
        </p:txBody>
      </p:sp>
      <p:sp>
        <p:nvSpPr>
          <p:cNvPr id="4" name="Slide Number Placeholder 3"/>
          <p:cNvSpPr>
            <a:spLocks noGrp="1"/>
          </p:cNvSpPr>
          <p:nvPr>
            <p:ph type="sldNum" sz="quarter" idx="12"/>
          </p:nvPr>
        </p:nvSpPr>
        <p:spPr/>
        <p:txBody>
          <a:bodyPr/>
          <a:lstStyle/>
          <a:p>
            <a:pPr>
              <a:defRPr/>
            </a:pPr>
            <a:fld id="{A1DA8B3B-B1C3-4E23-AA9D-ACA7BBADAC48}" type="slidenum">
              <a:rPr lang="en-GB" smtClean="0"/>
              <a:pPr>
                <a:defRPr/>
              </a:pPr>
              <a:t>238</a:t>
            </a:fld>
            <a:endParaRPr lang="en-GB"/>
          </a:p>
        </p:txBody>
      </p:sp>
      <p:sp>
        <p:nvSpPr>
          <p:cNvPr id="5" name="TextBox 4"/>
          <p:cNvSpPr txBox="1"/>
          <p:nvPr/>
        </p:nvSpPr>
        <p:spPr>
          <a:xfrm>
            <a:off x="4143372" y="2285992"/>
            <a:ext cx="4786346" cy="3385542"/>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outerShdw>
                </a:effectLst>
              </a:rPr>
              <a:t>…. the totalitarian society the Prime Minister is creating </a:t>
            </a:r>
            <a:r>
              <a:rPr lang="en-GB" sz="2800" b="1" dirty="0" smtClean="0">
                <a:solidFill>
                  <a:srgbClr val="FF0000"/>
                </a:solidFill>
                <a:effectLst>
                  <a:outerShdw blurRad="38100" dist="38100" dir="2700000" algn="tl">
                    <a:srgbClr val="000000"/>
                  </a:outerShdw>
                </a:effectLst>
              </a:rPr>
              <a:t>by openly abolishing freedom of speech</a:t>
            </a:r>
            <a:r>
              <a:rPr lang="en-GB" sz="2800" b="1" dirty="0" smtClean="0">
                <a:solidFill>
                  <a:srgbClr val="FF33CC"/>
                </a:solidFill>
                <a:effectLst>
                  <a:outerShdw blurRad="38100" dist="38100" dir="2700000" algn="tl">
                    <a:srgbClr val="000000"/>
                  </a:outerShdw>
                </a:effectLst>
              </a:rPr>
              <a:t> </a:t>
            </a:r>
            <a:r>
              <a:rPr lang="en-GB" sz="2800" b="1" dirty="0" smtClean="0">
                <a:solidFill>
                  <a:srgbClr val="00FF00"/>
                </a:solidFill>
                <a:effectLst>
                  <a:outerShdw blurRad="38100" dist="38100" dir="2700000" algn="tl">
                    <a:srgbClr val="000000"/>
                  </a:outerShdw>
                </a:effectLst>
              </a:rPr>
              <a:t>and freedom of assembly under draconian crime and terror laws.</a:t>
            </a:r>
          </a:p>
          <a:p>
            <a:endParaRPr lang="en-GB" dirty="0"/>
          </a:p>
        </p:txBody>
      </p:sp>
      <p:pic>
        <p:nvPicPr>
          <p:cNvPr id="523266" name="Picture 2" descr="http://sabbah.biz/mt/wp-content/uploads/2010/01/Tony-Blair.jpg"/>
          <p:cNvPicPr>
            <a:picLocks noChangeAspect="1" noChangeArrowheads="1"/>
          </p:cNvPicPr>
          <p:nvPr/>
        </p:nvPicPr>
        <p:blipFill>
          <a:blip r:embed="rId3" cstate="print"/>
          <a:srcRect/>
          <a:stretch>
            <a:fillRect/>
          </a:stretch>
        </p:blipFill>
        <p:spPr bwMode="auto">
          <a:xfrm>
            <a:off x="357158" y="1571612"/>
            <a:ext cx="3214710" cy="4434083"/>
          </a:xfrm>
          <a:prstGeom prst="rect">
            <a:avLst/>
          </a:prstGeom>
          <a:noFill/>
        </p:spPr>
      </p:pic>
      <p:sp>
        <p:nvSpPr>
          <p:cNvPr id="7" name="TextBox 6"/>
          <p:cNvSpPr txBox="1"/>
          <p:nvPr/>
        </p:nvSpPr>
        <p:spPr>
          <a:xfrm>
            <a:off x="0" y="6211669"/>
            <a:ext cx="3929090" cy="646331"/>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alpha val="43137"/>
                    </a:srgbClr>
                  </a:outerShdw>
                </a:effectLst>
              </a:rPr>
              <a:t>Tony Blair</a:t>
            </a:r>
            <a:endParaRPr lang="en-GB" sz="3600" b="1" dirty="0">
              <a:solidFill>
                <a:srgbClr val="FFFF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3266"/>
                                        </p:tgtEl>
                                        <p:attrNameLst>
                                          <p:attrName>style.visibility</p:attrName>
                                        </p:attrNameLst>
                                      </p:cBhvr>
                                      <p:to>
                                        <p:strVal val="visible"/>
                                      </p:to>
                                    </p:set>
                                    <p:animEffect transition="in" filter="circle(in)">
                                      <p:cBhvr>
                                        <p:cTn id="7" dur="2000"/>
                                        <p:tgtEl>
                                          <p:spTgt spid="5232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UK Police </a:t>
            </a:r>
            <a:r>
              <a:rPr lang="en-GB" b="1" dirty="0" smtClean="0">
                <a:solidFill>
                  <a:srgbClr val="00FF00"/>
                </a:solidFill>
              </a:rPr>
              <a:t>Adorn Satanic</a:t>
            </a:r>
            <a:r>
              <a:rPr lang="en-GB" dirty="0" smtClean="0">
                <a:solidFill>
                  <a:srgbClr val="00FF00"/>
                </a:solidFill>
              </a:rPr>
              <a:t> </a:t>
            </a:r>
            <a:r>
              <a:rPr lang="en-GB" b="1" dirty="0" smtClean="0">
                <a:solidFill>
                  <a:srgbClr val="00FF00"/>
                </a:solidFill>
              </a:rPr>
              <a:t>Insignia</a:t>
            </a:r>
            <a:endParaRPr lang="en-GB" dirty="0"/>
          </a:p>
        </p:txBody>
      </p:sp>
      <p:sp>
        <p:nvSpPr>
          <p:cNvPr id="3" name="Slide Number Placeholder 2"/>
          <p:cNvSpPr>
            <a:spLocks noGrp="1"/>
          </p:cNvSpPr>
          <p:nvPr>
            <p:ph type="sldNum" sz="quarter" idx="12"/>
          </p:nvPr>
        </p:nvSpPr>
        <p:spPr/>
        <p:txBody>
          <a:bodyPr/>
          <a:lstStyle/>
          <a:p>
            <a:pPr>
              <a:defRPr/>
            </a:pPr>
            <a:fld id="{7213E80F-7627-428B-9A87-16EA93E71608}" type="slidenum">
              <a:rPr lang="en-GB" smtClean="0"/>
              <a:pPr>
                <a:defRPr/>
              </a:pPr>
              <a:t>239</a:t>
            </a:fld>
            <a:endParaRPr lang="en-GB"/>
          </a:p>
        </p:txBody>
      </p:sp>
      <p:sp>
        <p:nvSpPr>
          <p:cNvPr id="4" name="TextBox 3"/>
          <p:cNvSpPr txBox="1"/>
          <p:nvPr/>
        </p:nvSpPr>
        <p:spPr>
          <a:xfrm>
            <a:off x="4000496" y="2000240"/>
            <a:ext cx="4429156" cy="4247317"/>
          </a:xfrm>
          <a:prstGeom prst="rect">
            <a:avLst/>
          </a:prstGeom>
          <a:noFill/>
        </p:spPr>
        <p:txBody>
          <a:bodyPr wrap="square" rtlCol="0">
            <a:spAutoFit/>
          </a:bodyPr>
          <a:lstStyle/>
          <a:p>
            <a:r>
              <a:rPr lang="en-GB" sz="2800" b="1" dirty="0" smtClean="0">
                <a:solidFill>
                  <a:srgbClr val="FF0000"/>
                </a:solidFill>
                <a:effectLst>
                  <a:outerShdw blurRad="38100" dist="38100" dir="2700000" algn="tl">
                    <a:srgbClr val="000000"/>
                  </a:outerShdw>
                </a:effectLst>
              </a:rPr>
              <a:t>…. I beheld Satan as lightning fall from heaven.</a:t>
            </a:r>
            <a:r>
              <a:rPr lang="en-GB" sz="2800" b="1" dirty="0" smtClean="0">
                <a:solidFill>
                  <a:srgbClr val="FFFF00"/>
                </a:solidFill>
                <a:effectLst>
                  <a:outerShdw blurRad="38100" dist="38100" dir="2700000" algn="tl">
                    <a:srgbClr val="000000"/>
                  </a:outerShdw>
                </a:effectLst>
              </a:rPr>
              <a:t> </a:t>
            </a:r>
            <a:r>
              <a:rPr lang="en-GB" sz="2800" b="1" dirty="0" smtClean="0">
                <a:solidFill>
                  <a:srgbClr val="FFC000"/>
                </a:solidFill>
                <a:effectLst>
                  <a:outerShdw blurRad="38100" dist="38100" dir="2700000" algn="tl">
                    <a:srgbClr val="000000"/>
                  </a:outerShdw>
                </a:effectLst>
              </a:rPr>
              <a:t>Behold I give you power to tread on serpents and scorpions, </a:t>
            </a:r>
            <a:r>
              <a:rPr lang="en-GB" sz="2800" b="1" dirty="0" smtClean="0">
                <a:solidFill>
                  <a:srgbClr val="00FF00"/>
                </a:solidFill>
                <a:effectLst>
                  <a:outerShdw blurRad="38100" dist="38100" dir="2700000" algn="tl">
                    <a:srgbClr val="000000"/>
                  </a:outerShdw>
                </a:effectLst>
              </a:rPr>
              <a:t>and over all the power of the enemy: and nothing shall by any means hurt you. </a:t>
            </a:r>
            <a:r>
              <a:rPr lang="en-GB" sz="2800" b="1" dirty="0" smtClean="0">
                <a:solidFill>
                  <a:srgbClr val="FF33CC"/>
                </a:solidFill>
                <a:effectLst>
                  <a:outerShdw blurRad="38100" dist="38100" dir="2700000" algn="tl">
                    <a:srgbClr val="000000"/>
                  </a:outerShdw>
                </a:effectLst>
              </a:rPr>
              <a:t>Luke 10:18-19</a:t>
            </a:r>
          </a:p>
          <a:p>
            <a:endParaRPr lang="en-GB" dirty="0"/>
          </a:p>
        </p:txBody>
      </p:sp>
      <p:pic>
        <p:nvPicPr>
          <p:cNvPr id="526338" name="Picture 2" descr="http://www-lecb.ncifcrf.gov/~toms/icons/lightningbolt.gif"/>
          <p:cNvPicPr>
            <a:picLocks noChangeAspect="1" noChangeArrowheads="1"/>
          </p:cNvPicPr>
          <p:nvPr/>
        </p:nvPicPr>
        <p:blipFill>
          <a:blip r:embed="rId3" cstate="print"/>
          <a:srcRect r="18508"/>
          <a:stretch>
            <a:fillRect/>
          </a:stretch>
        </p:blipFill>
        <p:spPr bwMode="auto">
          <a:xfrm>
            <a:off x="357158" y="1071546"/>
            <a:ext cx="2913168" cy="559592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6338"/>
                                        </p:tgtEl>
                                        <p:attrNameLst>
                                          <p:attrName>style.visibility</p:attrName>
                                        </p:attrNameLst>
                                      </p:cBhvr>
                                      <p:to>
                                        <p:strVal val="visible"/>
                                      </p:to>
                                    </p:set>
                                    <p:animEffect transition="in" filter="circle(in)">
                                      <p:cBhvr>
                                        <p:cTn id="7" dur="2000"/>
                                        <p:tgtEl>
                                          <p:spTgt spid="5263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5E63E38F-BEFF-43B8-82C9-86730F02511A}" type="slidenum">
              <a:rPr lang="en-GB"/>
              <a:pPr>
                <a:defRPr/>
              </a:pPr>
              <a:t>24</a:t>
            </a:fld>
            <a:endParaRPr lang="en-GB"/>
          </a:p>
        </p:txBody>
      </p:sp>
      <p:sp>
        <p:nvSpPr>
          <p:cNvPr id="214018" name="Rectangle 2"/>
          <p:cNvSpPr>
            <a:spLocks noGrp="1" noChangeArrowheads="1"/>
          </p:cNvSpPr>
          <p:nvPr>
            <p:ph type="title"/>
          </p:nvPr>
        </p:nvSpPr>
        <p:spPr/>
        <p:txBody>
          <a:bodyPr/>
          <a:lstStyle/>
          <a:p>
            <a:pPr eaLnBrk="1" hangingPunct="1">
              <a:defRPr/>
            </a:pPr>
            <a:r>
              <a:rPr lang="en-GB" b="1" smtClean="0">
                <a:solidFill>
                  <a:srgbClr val="FF0000"/>
                </a:solidFill>
              </a:rPr>
              <a:t>The </a:t>
            </a:r>
            <a:r>
              <a:rPr lang="en-GB" b="1" smtClean="0">
                <a:solidFill>
                  <a:srgbClr val="FFFF00"/>
                </a:solidFill>
              </a:rPr>
              <a:t>Moon</a:t>
            </a:r>
            <a:r>
              <a:rPr lang="en-GB" b="1" smtClean="0">
                <a:solidFill>
                  <a:srgbClr val="FF0000"/>
                </a:solidFill>
              </a:rPr>
              <a:t> Turns to Blood</a:t>
            </a:r>
          </a:p>
        </p:txBody>
      </p:sp>
      <p:sp>
        <p:nvSpPr>
          <p:cNvPr id="214020" name="Text Box 4"/>
          <p:cNvSpPr txBox="1">
            <a:spLocks noChangeArrowheads="1"/>
          </p:cNvSpPr>
          <p:nvPr/>
        </p:nvSpPr>
        <p:spPr bwMode="auto">
          <a:xfrm>
            <a:off x="5364163" y="1844675"/>
            <a:ext cx="3455987" cy="409416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The sun shall be turned</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into darkness, and the moon into blood,</a:t>
            </a:r>
            <a:r>
              <a:rPr lang="en-GB" sz="2800" b="1" dirty="0">
                <a:solidFill>
                  <a:schemeClr val="hlink"/>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before the great</a:t>
            </a:r>
            <a:r>
              <a:rPr lang="en-GB" sz="2800" b="1" dirty="0">
                <a:solidFill>
                  <a:schemeClr val="hlink"/>
                </a:solidFill>
                <a:effectLst>
                  <a:outerShdw blurRad="38100" dist="38100" dir="2700000" algn="tl">
                    <a:srgbClr val="000000"/>
                  </a:outerShdw>
                </a:effectLst>
              </a:rPr>
              <a:t> and notable day of the Lord come:</a:t>
            </a:r>
            <a:br>
              <a:rPr lang="en-GB" sz="2800" b="1" dirty="0">
                <a:solidFill>
                  <a:schemeClr val="hlink"/>
                </a:solidFill>
                <a:effectLst>
                  <a:outerShdw blurRad="38100" dist="38100" dir="2700000" algn="tl">
                    <a:srgbClr val="000000"/>
                  </a:outerShdw>
                </a:effectLst>
              </a:rPr>
            </a:br>
            <a:r>
              <a:rPr lang="en-GB" sz="2800" b="1" dirty="0">
                <a:solidFill>
                  <a:srgbClr val="FFFF00"/>
                </a:solidFill>
                <a:effectLst>
                  <a:outerShdw blurRad="38100" dist="38100" dir="2700000" algn="tl">
                    <a:srgbClr val="000000"/>
                  </a:outerShdw>
                </a:effectLst>
              </a:rPr>
              <a:t>Acts; 2:20</a:t>
            </a:r>
          </a:p>
          <a:p>
            <a:pPr>
              <a:spcBef>
                <a:spcPct val="50000"/>
              </a:spcBef>
              <a:defRPr/>
            </a:pPr>
            <a:endParaRPr lang="en-GB" sz="2400" b="1" dirty="0">
              <a:solidFill>
                <a:schemeClr val="hlink"/>
              </a:solidFill>
              <a:effectLst>
                <a:outerShdw blurRad="38100" dist="38100" dir="2700000" algn="tl">
                  <a:srgbClr val="000000"/>
                </a:outerShdw>
              </a:effectLst>
            </a:endParaRPr>
          </a:p>
        </p:txBody>
      </p:sp>
      <p:sp>
        <p:nvSpPr>
          <p:cNvPr id="214021" name="Text Box 5"/>
          <p:cNvSpPr txBox="1">
            <a:spLocks noChangeArrowheads="1"/>
          </p:cNvSpPr>
          <p:nvPr/>
        </p:nvSpPr>
        <p:spPr bwMode="auto">
          <a:xfrm>
            <a:off x="0" y="5657671"/>
            <a:ext cx="9144000" cy="120032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b="1" dirty="0">
                <a:solidFill>
                  <a:srgbClr val="FF33CC"/>
                </a:solidFill>
                <a:effectLst>
                  <a:outerShdw blurRad="38100" dist="38100" dir="2700000" algn="tl">
                    <a:srgbClr val="000000"/>
                  </a:outerShdw>
                </a:effectLst>
              </a:rPr>
              <a:t>India &amp; Pakistan</a:t>
            </a:r>
            <a:r>
              <a:rPr lang="en-GB" sz="3600" b="1" dirty="0">
                <a:solidFill>
                  <a:srgbClr val="FFFF00"/>
                </a:solidFill>
                <a:effectLst>
                  <a:outerShdw blurRad="38100" dist="38100" dir="2700000" algn="tl">
                    <a:srgbClr val="000000"/>
                  </a:outerShdw>
                </a:effectLst>
              </a:rPr>
              <a:t> fight for </a:t>
            </a:r>
            <a:r>
              <a:rPr lang="en-GB" sz="3600" b="1" dirty="0">
                <a:solidFill>
                  <a:srgbClr val="FF0000"/>
                </a:solidFill>
                <a:effectLst>
                  <a:outerShdw blurRad="38100" dist="38100" dir="2700000" algn="tl">
                    <a:srgbClr val="000000"/>
                  </a:outerShdw>
                </a:effectLst>
              </a:rPr>
              <a:t>control of Kashmi</a:t>
            </a:r>
            <a:r>
              <a:rPr lang="en-GB" sz="3200" b="1" dirty="0">
                <a:solidFill>
                  <a:srgbClr val="FF0000"/>
                </a:solidFill>
                <a:effectLst>
                  <a:outerShdw blurRad="38100" dist="38100" dir="2700000" algn="tl">
                    <a:srgbClr val="000000"/>
                  </a:outerShdw>
                </a:effectLst>
              </a:rPr>
              <a:t>r</a:t>
            </a:r>
          </a:p>
        </p:txBody>
      </p:sp>
      <p:pic>
        <p:nvPicPr>
          <p:cNvPr id="214024" name="Picture 8" descr="kashmir-2"/>
          <p:cNvPicPr>
            <a:picLocks noGrp="1" noChangeAspect="1" noChangeArrowheads="1"/>
          </p:cNvPicPr>
          <p:nvPr>
            <p:ph idx="1"/>
          </p:nvPr>
        </p:nvPicPr>
        <p:blipFill>
          <a:blip r:embed="rId3" cstate="print"/>
          <a:srcRect/>
          <a:stretch>
            <a:fillRect/>
          </a:stretch>
        </p:blipFill>
        <p:spPr>
          <a:xfrm>
            <a:off x="428625" y="1412875"/>
            <a:ext cx="4575175" cy="380206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4024"/>
                                        </p:tgtEl>
                                        <p:attrNameLst>
                                          <p:attrName>style.visibility</p:attrName>
                                        </p:attrNameLst>
                                      </p:cBhvr>
                                      <p:to>
                                        <p:strVal val="visible"/>
                                      </p:to>
                                    </p:set>
                                    <p:animEffect transition="in" filter="circle(in)">
                                      <p:cBhvr>
                                        <p:cTn id="7" dur="2000"/>
                                        <p:tgtEl>
                                          <p:spTgt spid="21402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14021"/>
                                        </p:tgtEl>
                                        <p:attrNameLst>
                                          <p:attrName>style.visibility</p:attrName>
                                        </p:attrNameLst>
                                      </p:cBhvr>
                                      <p:to>
                                        <p:strVal val="visible"/>
                                      </p:to>
                                    </p:set>
                                    <p:anim calcmode="discrete" valueType="clr">
                                      <p:cBhvr override="childStyle">
                                        <p:cTn id="12" dur="80"/>
                                        <p:tgtEl>
                                          <p:spTgt spid="21402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14021"/>
                                        </p:tgtEl>
                                        <p:attrNameLst>
                                          <p:attrName>fillcolor</p:attrName>
                                        </p:attrNameLst>
                                      </p:cBhvr>
                                      <p:tavLst>
                                        <p:tav tm="0">
                                          <p:val>
                                            <p:clrVal>
                                              <a:schemeClr val="accent2"/>
                                            </p:clrVal>
                                          </p:val>
                                        </p:tav>
                                        <p:tav tm="50000">
                                          <p:val>
                                            <p:clrVal>
                                              <a:schemeClr val="hlink"/>
                                            </p:clrVal>
                                          </p:val>
                                        </p:tav>
                                      </p:tavLst>
                                    </p:anim>
                                    <p:set>
                                      <p:cBhvr>
                                        <p:cTn id="14" dur="80"/>
                                        <p:tgtEl>
                                          <p:spTgt spid="21402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08AE8CB8-CFBF-40B2-AEE3-FA46C69CE3B4}" type="slidenum">
              <a:rPr lang="en-GB"/>
              <a:pPr>
                <a:defRPr/>
              </a:pPr>
              <a:t>240</a:t>
            </a:fld>
            <a:endParaRPr lang="en-GB"/>
          </a:p>
        </p:txBody>
      </p:sp>
      <p:sp>
        <p:nvSpPr>
          <p:cNvPr id="305154" name="Rectangle 2"/>
          <p:cNvSpPr>
            <a:spLocks noGrp="1" noChangeArrowheads="1"/>
          </p:cNvSpPr>
          <p:nvPr>
            <p:ph type="title"/>
          </p:nvPr>
        </p:nvSpPr>
        <p:spPr/>
        <p:txBody>
          <a:bodyPr/>
          <a:lstStyle/>
          <a:p>
            <a:pPr eaLnBrk="1" hangingPunct="1">
              <a:defRPr/>
            </a:pPr>
            <a:r>
              <a:rPr lang="en-GB" sz="4000" b="1" smtClean="0">
                <a:solidFill>
                  <a:srgbClr val="FF0000"/>
                </a:solidFill>
              </a:rPr>
              <a:t>UK Police </a:t>
            </a:r>
            <a:r>
              <a:rPr lang="en-GB" sz="4000" b="1" smtClean="0">
                <a:solidFill>
                  <a:srgbClr val="FFFF00"/>
                </a:solidFill>
              </a:rPr>
              <a:t>Adorn</a:t>
            </a:r>
            <a:r>
              <a:rPr lang="en-GB" sz="4000" b="1" smtClean="0">
                <a:solidFill>
                  <a:srgbClr val="FF0000"/>
                </a:solidFill>
              </a:rPr>
              <a:t> Satanic</a:t>
            </a:r>
            <a:r>
              <a:rPr lang="en-GB" sz="4000" smtClean="0">
                <a:solidFill>
                  <a:srgbClr val="FF0000"/>
                </a:solidFill>
              </a:rPr>
              <a:t> </a:t>
            </a:r>
            <a:r>
              <a:rPr lang="en-GB" sz="4000" b="1" smtClean="0">
                <a:solidFill>
                  <a:srgbClr val="FF0000"/>
                </a:solidFill>
              </a:rPr>
              <a:t>Insignia</a:t>
            </a:r>
          </a:p>
        </p:txBody>
      </p:sp>
      <p:pic>
        <p:nvPicPr>
          <p:cNvPr id="305158" name="Picture 6" descr="zeus"/>
          <p:cNvPicPr>
            <a:picLocks noChangeAspect="1" noChangeArrowheads="1"/>
          </p:cNvPicPr>
          <p:nvPr/>
        </p:nvPicPr>
        <p:blipFill>
          <a:blip r:embed="rId3" cstate="print">
            <a:lum bright="6000" contrast="12000"/>
          </a:blip>
          <a:srcRect t="4688"/>
          <a:stretch>
            <a:fillRect/>
          </a:stretch>
        </p:blipFill>
        <p:spPr bwMode="auto">
          <a:xfrm>
            <a:off x="285720" y="1857364"/>
            <a:ext cx="3534361" cy="3654440"/>
          </a:xfrm>
          <a:prstGeom prst="rect">
            <a:avLst/>
          </a:prstGeom>
          <a:noFill/>
          <a:ln w="9525">
            <a:noFill/>
            <a:miter lim="800000"/>
            <a:headEnd/>
            <a:tailEnd/>
          </a:ln>
        </p:spPr>
      </p:pic>
      <p:sp>
        <p:nvSpPr>
          <p:cNvPr id="305161" name="Text Box 9"/>
          <p:cNvSpPr txBox="1">
            <a:spLocks noChangeArrowheads="1"/>
          </p:cNvSpPr>
          <p:nvPr/>
        </p:nvSpPr>
        <p:spPr bwMode="auto">
          <a:xfrm>
            <a:off x="1214414" y="5715016"/>
            <a:ext cx="1295400" cy="6413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Zeus</a:t>
            </a:r>
          </a:p>
        </p:txBody>
      </p:sp>
      <p:sp>
        <p:nvSpPr>
          <p:cNvPr id="11" name="TextBox 10"/>
          <p:cNvSpPr txBox="1"/>
          <p:nvPr/>
        </p:nvSpPr>
        <p:spPr>
          <a:xfrm>
            <a:off x="4000496" y="1643050"/>
            <a:ext cx="4572032" cy="4524315"/>
          </a:xfrm>
          <a:prstGeom prst="rect">
            <a:avLst/>
          </a:prstGeom>
          <a:noFill/>
        </p:spPr>
        <p:txBody>
          <a:bodyPr wrap="square" rtlCol="0">
            <a:spAutoFit/>
          </a:bodyPr>
          <a:lstStyle/>
          <a:p>
            <a:r>
              <a:rPr lang="en-GB" sz="2800" b="1" dirty="0" smtClean="0">
                <a:solidFill>
                  <a:srgbClr val="FF0000"/>
                </a:solidFill>
                <a:effectLst>
                  <a:outerShdw blurRad="38100" dist="38100" dir="2700000" algn="tl">
                    <a:srgbClr val="000000"/>
                  </a:outerShdw>
                </a:effectLst>
              </a:rPr>
              <a:t>Lightning has long been a supreme symbol of Lucifer,</a:t>
            </a:r>
            <a:r>
              <a:rPr lang="en-GB" sz="2800" b="1" dirty="0" smtClean="0">
                <a:solidFill>
                  <a:srgbClr val="FFFF00"/>
                </a:solidFill>
                <a:effectLst>
                  <a:outerShdw blurRad="38100" dist="38100" dir="2700000" algn="tl">
                    <a:srgbClr val="000000"/>
                  </a:outerShdw>
                </a:effectLst>
              </a:rPr>
              <a:t> </a:t>
            </a:r>
            <a:r>
              <a:rPr lang="en-GB" sz="2800" b="1" dirty="0" smtClean="0">
                <a:solidFill>
                  <a:schemeClr val="hlink"/>
                </a:solidFill>
                <a:effectLst>
                  <a:outerShdw blurRad="38100" dist="38100" dir="2700000" algn="tl">
                    <a:srgbClr val="000000"/>
                  </a:outerShdw>
                </a:effectLst>
              </a:rPr>
              <a:t>whom the Illuminati deem to be their “enlightener”.</a:t>
            </a:r>
          </a:p>
          <a:p>
            <a:r>
              <a:rPr lang="en-GB" sz="2800" b="1" dirty="0" smtClean="0">
                <a:solidFill>
                  <a:srgbClr val="00FF00"/>
                </a:solidFill>
                <a:effectLst>
                  <a:outerShdw blurRad="38100" dist="38100" dir="2700000" algn="tl">
                    <a:srgbClr val="000000"/>
                  </a:outerShdw>
                </a:effectLst>
              </a:rPr>
              <a:t>Scriptures state that Lucifer is called “prince of the power of the air”. </a:t>
            </a:r>
            <a:r>
              <a:rPr lang="en-GB" sz="2800" b="1" dirty="0" smtClean="0">
                <a:solidFill>
                  <a:srgbClr val="FF33CC"/>
                </a:solidFill>
                <a:effectLst>
                  <a:outerShdw blurRad="38100" dist="38100" dir="2700000" algn="tl">
                    <a:srgbClr val="000000"/>
                  </a:outerShdw>
                </a:effectLst>
              </a:rPr>
              <a:t>(Ephesians2:2)</a:t>
            </a:r>
          </a:p>
          <a:p>
            <a:endParaRPr lang="en-GB" b="1" dirty="0" smtClean="0">
              <a:solidFill>
                <a:schemeClr val="hlink"/>
              </a:solidFill>
              <a:effectLst>
                <a:outerShdw blurRad="38100" dist="38100" dir="2700000" algn="tl">
                  <a:srgbClr val="000000"/>
                </a:outerShdw>
              </a:effectLst>
            </a:endParaRPr>
          </a:p>
          <a:p>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5158"/>
                                        </p:tgtEl>
                                        <p:attrNameLst>
                                          <p:attrName>style.visibility</p:attrName>
                                        </p:attrNameLst>
                                      </p:cBhvr>
                                      <p:to>
                                        <p:strVal val="visible"/>
                                      </p:to>
                                    </p:set>
                                    <p:animEffect transition="in" filter="circle(in)">
                                      <p:cBhvr>
                                        <p:cTn id="7" dur="2000"/>
                                        <p:tgtEl>
                                          <p:spTgt spid="30515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5161"/>
                                        </p:tgtEl>
                                        <p:attrNameLst>
                                          <p:attrName>style.visibility</p:attrName>
                                        </p:attrNameLst>
                                      </p:cBhvr>
                                      <p:to>
                                        <p:strVal val="visible"/>
                                      </p:to>
                                    </p:set>
                                    <p:anim calcmode="lin" valueType="num">
                                      <p:cBhvr additive="base">
                                        <p:cTn id="12" dur="500" fill="hold"/>
                                        <p:tgtEl>
                                          <p:spTgt spid="305161"/>
                                        </p:tgtEl>
                                        <p:attrNameLst>
                                          <p:attrName>ppt_x</p:attrName>
                                        </p:attrNameLst>
                                      </p:cBhvr>
                                      <p:tavLst>
                                        <p:tav tm="0">
                                          <p:val>
                                            <p:strVal val="#ppt_x"/>
                                          </p:val>
                                        </p:tav>
                                        <p:tav tm="100000">
                                          <p:val>
                                            <p:strVal val="#ppt_x"/>
                                          </p:val>
                                        </p:tav>
                                      </p:tavLst>
                                    </p:anim>
                                    <p:anim calcmode="lin" valueType="num">
                                      <p:cBhvr additive="base">
                                        <p:cTn id="13" dur="500" fill="hold"/>
                                        <p:tgtEl>
                                          <p:spTgt spid="30516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11"/>
                                        </p:tgtEl>
                                        <p:attrNameLst>
                                          <p:attrName>style.visibility</p:attrName>
                                        </p:attrNameLst>
                                      </p:cBhvr>
                                      <p:to>
                                        <p:strVal val="visible"/>
                                      </p:to>
                                    </p:set>
                                    <p:anim calcmode="discrete" valueType="clr">
                                      <p:cBhvr override="childStyle">
                                        <p:cTn id="18" dur="8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1"/>
                                        </p:tgtEl>
                                        <p:attrNameLst>
                                          <p:attrName>fillcolor</p:attrName>
                                        </p:attrNameLst>
                                      </p:cBhvr>
                                      <p:tavLst>
                                        <p:tav tm="0">
                                          <p:val>
                                            <p:clrVal>
                                              <a:schemeClr val="accent2"/>
                                            </p:clrVal>
                                          </p:val>
                                        </p:tav>
                                        <p:tav tm="50000">
                                          <p:val>
                                            <p:clrVal>
                                              <a:schemeClr val="hlink"/>
                                            </p:clrVal>
                                          </p:val>
                                        </p:tav>
                                      </p:tavLst>
                                    </p:anim>
                                    <p:set>
                                      <p:cBhvr>
                                        <p:cTn id="20" dur="8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5161" grpId="0"/>
      <p:bldP spid="11" grpId="0"/>
    </p:bld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16B65C05-E49A-44E0-95DB-D00329920CCD}" type="slidenum">
              <a:rPr lang="en-GB"/>
              <a:pPr>
                <a:defRPr/>
              </a:pPr>
              <a:t>241</a:t>
            </a:fld>
            <a:endParaRPr lang="en-GB"/>
          </a:p>
        </p:txBody>
      </p:sp>
      <p:sp>
        <p:nvSpPr>
          <p:cNvPr id="227334" name="Rectangle 6"/>
          <p:cNvSpPr>
            <a:spLocks noGrp="1" noChangeArrowheads="1"/>
          </p:cNvSpPr>
          <p:nvPr>
            <p:ph type="title"/>
          </p:nvPr>
        </p:nvSpPr>
        <p:spPr/>
        <p:txBody>
          <a:bodyPr/>
          <a:lstStyle/>
          <a:p>
            <a:pPr eaLnBrk="1" hangingPunct="1">
              <a:defRPr/>
            </a:pPr>
            <a:r>
              <a:rPr lang="en-GB" sz="4000" b="1" dirty="0" smtClean="0">
                <a:solidFill>
                  <a:srgbClr val="FF0000"/>
                </a:solidFill>
              </a:rPr>
              <a:t>Gog </a:t>
            </a:r>
            <a:r>
              <a:rPr lang="en-GB" sz="4000" b="1" dirty="0" smtClean="0">
                <a:solidFill>
                  <a:srgbClr val="FFFF00"/>
                </a:solidFill>
              </a:rPr>
              <a:t>Clamps Down On</a:t>
            </a:r>
            <a:r>
              <a:rPr lang="en-GB" sz="4000" b="1" dirty="0" smtClean="0">
                <a:solidFill>
                  <a:srgbClr val="FF0000"/>
                </a:solidFill>
              </a:rPr>
              <a:t> Holocaust Deniers in 2005</a:t>
            </a:r>
          </a:p>
        </p:txBody>
      </p:sp>
      <p:pic>
        <p:nvPicPr>
          <p:cNvPr id="227333" name="Picture 5" descr="irving_small"/>
          <p:cNvPicPr>
            <a:picLocks noGrp="1" noChangeAspect="1" noChangeArrowheads="1"/>
          </p:cNvPicPr>
          <p:nvPr>
            <p:ph idx="1"/>
          </p:nvPr>
        </p:nvPicPr>
        <p:blipFill>
          <a:blip r:embed="rId3" cstate="print"/>
          <a:srcRect/>
          <a:stretch>
            <a:fillRect/>
          </a:stretch>
        </p:blipFill>
        <p:spPr>
          <a:xfrm>
            <a:off x="539750" y="1773238"/>
            <a:ext cx="3689350" cy="3419475"/>
          </a:xfrm>
          <a:noFill/>
        </p:spPr>
      </p:pic>
      <p:sp>
        <p:nvSpPr>
          <p:cNvPr id="227336" name="Text Box 8"/>
          <p:cNvSpPr txBox="1">
            <a:spLocks noChangeArrowheads="1"/>
          </p:cNvSpPr>
          <p:nvPr/>
        </p:nvSpPr>
        <p:spPr bwMode="auto">
          <a:xfrm>
            <a:off x="4572000" y="1857364"/>
            <a:ext cx="4572000" cy="353943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BRITISH HISTORIAN DAVID IRVING </a:t>
            </a:r>
            <a:r>
              <a:rPr lang="en-GB" sz="2800" b="1" dirty="0">
                <a:solidFill>
                  <a:srgbClr val="FF0000"/>
                </a:solidFill>
                <a:effectLst>
                  <a:outerShdw blurRad="38100" dist="38100" dir="2700000" algn="tl">
                    <a:srgbClr val="000000"/>
                  </a:outerShdw>
                </a:effectLst>
              </a:rPr>
              <a:t>was ambushed by eight Austrian </a:t>
            </a:r>
            <a:r>
              <a:rPr lang="en-GB" sz="2800" b="1" dirty="0" err="1">
                <a:solidFill>
                  <a:srgbClr val="FF0000"/>
                </a:solidFill>
                <a:effectLst>
                  <a:outerShdw blurRad="38100" dist="38100" dir="2700000" algn="tl">
                    <a:srgbClr val="000000"/>
                  </a:outerShdw>
                </a:effectLst>
              </a:rPr>
              <a:t>Staatspolizei</a:t>
            </a:r>
            <a:r>
              <a:rPr lang="en-GB" sz="2800" b="1" dirty="0">
                <a:solidFill>
                  <a:srgbClr val="FF0000"/>
                </a:solidFill>
                <a:effectLst>
                  <a:outerShdw blurRad="38100" dist="38100" dir="2700000" algn="tl">
                    <a:srgbClr val="000000"/>
                  </a:outerShdw>
                </a:effectLst>
              </a:rPr>
              <a:t> (</a:t>
            </a:r>
            <a:r>
              <a:rPr lang="en-GB" sz="2800" b="1" dirty="0" err="1">
                <a:solidFill>
                  <a:srgbClr val="FF0000"/>
                </a:solidFill>
                <a:effectLst>
                  <a:outerShdw blurRad="38100" dist="38100" dir="2700000" algn="tl">
                    <a:srgbClr val="000000"/>
                  </a:outerShdw>
                </a:effectLst>
              </a:rPr>
              <a:t>Stapo</a:t>
            </a:r>
            <a:r>
              <a:rPr lang="en-GB" sz="2800" b="1" dirty="0">
                <a:solidFill>
                  <a:srgbClr val="FF0000"/>
                </a:solidFill>
                <a:effectLst>
                  <a:outerShdw blurRad="38100" dist="38100" dir="2700000" algn="tl">
                    <a:srgbClr val="000000"/>
                  </a:outerShdw>
                </a:effectLst>
              </a:rPr>
              <a:t>)</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officers at gunpoint on November 11, 2005 when visiting Vienna. </a:t>
            </a:r>
          </a:p>
        </p:txBody>
      </p:sp>
      <p:sp>
        <p:nvSpPr>
          <p:cNvPr id="227337" name="Text Box 9"/>
          <p:cNvSpPr txBox="1">
            <a:spLocks noChangeArrowheads="1"/>
          </p:cNvSpPr>
          <p:nvPr/>
        </p:nvSpPr>
        <p:spPr bwMode="auto">
          <a:xfrm>
            <a:off x="0" y="5229225"/>
            <a:ext cx="4716463" cy="1190625"/>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David Irving Outside The Court House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27333"/>
                                        </p:tgtEl>
                                        <p:attrNameLst>
                                          <p:attrName>style.visibility</p:attrName>
                                        </p:attrNameLst>
                                      </p:cBhvr>
                                      <p:to>
                                        <p:strVal val="visible"/>
                                      </p:to>
                                    </p:set>
                                    <p:animEffect transition="in" filter="circle(in)">
                                      <p:cBhvr>
                                        <p:cTn id="7" dur="2000"/>
                                        <p:tgtEl>
                                          <p:spTgt spid="22733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7337"/>
                                        </p:tgtEl>
                                        <p:attrNameLst>
                                          <p:attrName>style.visibility</p:attrName>
                                        </p:attrNameLst>
                                      </p:cBhvr>
                                      <p:to>
                                        <p:strVal val="visible"/>
                                      </p:to>
                                    </p:set>
                                    <p:anim calcmode="lin" valueType="num">
                                      <p:cBhvr additive="base">
                                        <p:cTn id="12" dur="500" fill="hold"/>
                                        <p:tgtEl>
                                          <p:spTgt spid="227337"/>
                                        </p:tgtEl>
                                        <p:attrNameLst>
                                          <p:attrName>ppt_x</p:attrName>
                                        </p:attrNameLst>
                                      </p:cBhvr>
                                      <p:tavLst>
                                        <p:tav tm="0">
                                          <p:val>
                                            <p:strVal val="#ppt_x"/>
                                          </p:val>
                                        </p:tav>
                                        <p:tav tm="100000">
                                          <p:val>
                                            <p:strVal val="#ppt_x"/>
                                          </p:val>
                                        </p:tav>
                                      </p:tavLst>
                                    </p:anim>
                                    <p:anim calcmode="lin" valueType="num">
                                      <p:cBhvr additive="base">
                                        <p:cTn id="13" dur="500" fill="hold"/>
                                        <p:tgtEl>
                                          <p:spTgt spid="227337"/>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227336"/>
                                        </p:tgtEl>
                                        <p:attrNameLst>
                                          <p:attrName>style.visibility</p:attrName>
                                        </p:attrNameLst>
                                      </p:cBhvr>
                                      <p:to>
                                        <p:strVal val="visible"/>
                                      </p:to>
                                    </p:set>
                                    <p:anim calcmode="discrete" valueType="clr">
                                      <p:cBhvr override="childStyle">
                                        <p:cTn id="18" dur="80"/>
                                        <p:tgtEl>
                                          <p:spTgt spid="227336"/>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227336"/>
                                        </p:tgtEl>
                                        <p:attrNameLst>
                                          <p:attrName>fillcolor</p:attrName>
                                        </p:attrNameLst>
                                      </p:cBhvr>
                                      <p:tavLst>
                                        <p:tav tm="0">
                                          <p:val>
                                            <p:clrVal>
                                              <a:schemeClr val="accent2"/>
                                            </p:clrVal>
                                          </p:val>
                                        </p:tav>
                                        <p:tav tm="50000">
                                          <p:val>
                                            <p:clrVal>
                                              <a:schemeClr val="hlink"/>
                                            </p:clrVal>
                                          </p:val>
                                        </p:tav>
                                      </p:tavLst>
                                    </p:anim>
                                    <p:set>
                                      <p:cBhvr>
                                        <p:cTn id="20" dur="80"/>
                                        <p:tgtEl>
                                          <p:spTgt spid="22733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7336" grpId="0"/>
      <p:bldP spid="227337" grpId="0"/>
    </p:bld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GB" b="1" dirty="0" smtClean="0">
                <a:solidFill>
                  <a:srgbClr val="FF0000"/>
                </a:solidFill>
              </a:rPr>
              <a:t>Gog </a:t>
            </a:r>
            <a:r>
              <a:rPr lang="en-GB" b="1" dirty="0" smtClean="0">
                <a:solidFill>
                  <a:srgbClr val="FFFF00"/>
                </a:solidFill>
              </a:rPr>
              <a:t>Clamps Down On</a:t>
            </a:r>
            <a:r>
              <a:rPr lang="en-GB" b="1" dirty="0" smtClean="0">
                <a:solidFill>
                  <a:srgbClr val="FF0000"/>
                </a:solidFill>
              </a:rPr>
              <a:t> Holocaust Deniers in 2005</a:t>
            </a:r>
            <a:endParaRPr lang="en-GB" dirty="0"/>
          </a:p>
        </p:txBody>
      </p:sp>
      <p:sp>
        <p:nvSpPr>
          <p:cNvPr id="4" name="Slide Number Placeholder 3"/>
          <p:cNvSpPr>
            <a:spLocks noGrp="1"/>
          </p:cNvSpPr>
          <p:nvPr>
            <p:ph type="sldNum" sz="quarter" idx="12"/>
          </p:nvPr>
        </p:nvSpPr>
        <p:spPr/>
        <p:txBody>
          <a:bodyPr/>
          <a:lstStyle/>
          <a:p>
            <a:pPr>
              <a:defRPr/>
            </a:pPr>
            <a:fld id="{A1DA8B3B-B1C3-4E23-AA9D-ACA7BBADAC48}" type="slidenum">
              <a:rPr lang="en-GB" smtClean="0"/>
              <a:pPr>
                <a:defRPr/>
              </a:pPr>
              <a:t>242</a:t>
            </a:fld>
            <a:endParaRPr lang="en-GB"/>
          </a:p>
        </p:txBody>
      </p:sp>
      <p:pic>
        <p:nvPicPr>
          <p:cNvPr id="529410" name="Picture 2" descr="http://www.haaretz.com/hasite/images/iht_daily/D201206/300Irving201206reu.jpg"/>
          <p:cNvPicPr>
            <a:picLocks noChangeAspect="1" noChangeArrowheads="1"/>
          </p:cNvPicPr>
          <p:nvPr/>
        </p:nvPicPr>
        <p:blipFill>
          <a:blip r:embed="rId3" cstate="print"/>
          <a:srcRect/>
          <a:stretch>
            <a:fillRect/>
          </a:stretch>
        </p:blipFill>
        <p:spPr bwMode="auto">
          <a:xfrm>
            <a:off x="642910" y="1928802"/>
            <a:ext cx="4234430" cy="3500462"/>
          </a:xfrm>
          <a:prstGeom prst="rect">
            <a:avLst/>
          </a:prstGeom>
          <a:noFill/>
        </p:spPr>
      </p:pic>
      <p:sp>
        <p:nvSpPr>
          <p:cNvPr id="7" name="TextBox 6"/>
          <p:cNvSpPr txBox="1"/>
          <p:nvPr/>
        </p:nvSpPr>
        <p:spPr>
          <a:xfrm>
            <a:off x="5429256" y="2285992"/>
            <a:ext cx="3500462" cy="3108543"/>
          </a:xfrm>
          <a:prstGeom prst="rect">
            <a:avLst/>
          </a:prstGeom>
          <a:noFill/>
        </p:spPr>
        <p:txBody>
          <a:bodyPr wrap="square" rtlCol="0">
            <a:spAutoFit/>
          </a:bodyPr>
          <a:lstStyle/>
          <a:p>
            <a:r>
              <a:rPr lang="en-GB" sz="2800" b="1" dirty="0" smtClean="0">
                <a:solidFill>
                  <a:schemeClr val="hlink"/>
                </a:solidFill>
                <a:effectLst>
                  <a:outerShdw blurRad="38100" dist="38100" dir="2700000" algn="tl">
                    <a:srgbClr val="000000"/>
                  </a:outerShdw>
                </a:effectLst>
              </a:rPr>
              <a:t>The arrest warrant had been issued 16 years earlier,</a:t>
            </a:r>
            <a:r>
              <a:rPr lang="en-GB" sz="2800" b="1" dirty="0" smtClean="0">
                <a:effectLst>
                  <a:outerShdw blurRad="38100" dist="38100" dir="2700000" algn="tl">
                    <a:srgbClr val="000000"/>
                  </a:outerShdw>
                </a:effectLst>
              </a:rPr>
              <a:t> </a:t>
            </a:r>
            <a:r>
              <a:rPr lang="en-GB" sz="2800" b="1" dirty="0" smtClean="0">
                <a:solidFill>
                  <a:srgbClr val="FF0000"/>
                </a:solidFill>
                <a:effectLst>
                  <a:outerShdw blurRad="38100" dist="38100" dir="2700000" algn="tl">
                    <a:srgbClr val="000000"/>
                  </a:outerShdw>
                </a:effectLst>
              </a:rPr>
              <a:t>November, 1989,</a:t>
            </a:r>
            <a:r>
              <a:rPr lang="en-GB" sz="2800" b="1" dirty="0" smtClean="0">
                <a:solidFill>
                  <a:srgbClr val="FFFF00"/>
                </a:solidFill>
                <a:effectLst>
                  <a:outerShdw blurRad="38100" dist="38100" dir="2700000" algn="tl">
                    <a:srgbClr val="000000"/>
                  </a:outerShdw>
                </a:effectLst>
              </a:rPr>
              <a:t> </a:t>
            </a:r>
            <a:r>
              <a:rPr lang="en-GB" sz="2800" b="1" dirty="0" smtClean="0">
                <a:solidFill>
                  <a:srgbClr val="00FF00"/>
                </a:solidFill>
                <a:effectLst>
                  <a:outerShdw blurRad="38100" dist="38100" dir="2700000" algn="tl">
                    <a:srgbClr val="000000"/>
                  </a:outerShdw>
                </a:effectLst>
              </a:rPr>
              <a:t>at the written demand of a Communist-front body,</a:t>
            </a:r>
            <a:endParaRPr lang="en-GB" sz="2800" dirty="0">
              <a:solidFill>
                <a:srgbClr val="00FF00"/>
              </a:solidFill>
            </a:endParaRPr>
          </a:p>
        </p:txBody>
      </p:sp>
      <p:sp>
        <p:nvSpPr>
          <p:cNvPr id="8" name="TextBox 7"/>
          <p:cNvSpPr txBox="1"/>
          <p:nvPr/>
        </p:nvSpPr>
        <p:spPr>
          <a:xfrm>
            <a:off x="571472" y="5500702"/>
            <a:ext cx="4357718" cy="1200329"/>
          </a:xfrm>
          <a:prstGeom prst="rect">
            <a:avLst/>
          </a:prstGeom>
          <a:noFill/>
        </p:spPr>
        <p:txBody>
          <a:bodyPr wrap="square" rtlCol="0">
            <a:spAutoFit/>
          </a:bodyPr>
          <a:lstStyle/>
          <a:p>
            <a:pPr algn="ctr"/>
            <a:r>
              <a:rPr lang="en-GB" sz="3600" b="1" dirty="0" smtClean="0">
                <a:solidFill>
                  <a:srgbClr val="FFFF00"/>
                </a:solidFill>
                <a:effectLst>
                  <a:outerShdw blurRad="38100" dist="38100" dir="2700000" algn="tl">
                    <a:srgbClr val="000000"/>
                  </a:outerShdw>
                </a:effectLst>
              </a:rPr>
              <a:t>David Irving Arrested</a:t>
            </a:r>
            <a:endParaRPr lang="en-GB"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9410"/>
                                        </p:tgtEl>
                                        <p:attrNameLst>
                                          <p:attrName>style.visibility</p:attrName>
                                        </p:attrNameLst>
                                      </p:cBhvr>
                                      <p:to>
                                        <p:strVal val="visible"/>
                                      </p:to>
                                    </p:set>
                                    <p:animEffect transition="in" filter="circle(in)">
                                      <p:cBhvr>
                                        <p:cTn id="7" dur="2000"/>
                                        <p:tgtEl>
                                          <p:spTgt spid="5294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Gog </a:t>
            </a:r>
            <a:r>
              <a:rPr lang="en-GB" b="1" dirty="0" smtClean="0">
                <a:solidFill>
                  <a:srgbClr val="FFFF00"/>
                </a:solidFill>
              </a:rPr>
              <a:t>Clamps Down On</a:t>
            </a:r>
            <a:r>
              <a:rPr lang="en-GB" b="1" dirty="0" smtClean="0">
                <a:solidFill>
                  <a:srgbClr val="FF0000"/>
                </a:solidFill>
              </a:rPr>
              <a:t> Holocaust Deniers in 2005</a:t>
            </a:r>
            <a:endParaRPr lang="en-GB" dirty="0"/>
          </a:p>
        </p:txBody>
      </p:sp>
      <p:sp>
        <p:nvSpPr>
          <p:cNvPr id="3" name="Slide Number Placeholder 2"/>
          <p:cNvSpPr>
            <a:spLocks noGrp="1"/>
          </p:cNvSpPr>
          <p:nvPr>
            <p:ph type="sldNum" sz="quarter" idx="12"/>
          </p:nvPr>
        </p:nvSpPr>
        <p:spPr/>
        <p:txBody>
          <a:bodyPr/>
          <a:lstStyle/>
          <a:p>
            <a:pPr>
              <a:defRPr/>
            </a:pPr>
            <a:fld id="{7213E80F-7627-428B-9A87-16EA93E71608}" type="slidenum">
              <a:rPr lang="en-GB" smtClean="0"/>
              <a:pPr>
                <a:defRPr/>
              </a:pPr>
              <a:t>243</a:t>
            </a:fld>
            <a:endParaRPr lang="en-GB"/>
          </a:p>
        </p:txBody>
      </p:sp>
      <p:sp>
        <p:nvSpPr>
          <p:cNvPr id="4" name="TextBox 3"/>
          <p:cNvSpPr txBox="1"/>
          <p:nvPr/>
        </p:nvSpPr>
        <p:spPr>
          <a:xfrm>
            <a:off x="3714744" y="1643050"/>
            <a:ext cx="5143536" cy="4401205"/>
          </a:xfrm>
          <a:prstGeom prst="rect">
            <a:avLst/>
          </a:prstGeom>
          <a:noFill/>
        </p:spPr>
        <p:txBody>
          <a:bodyPr wrap="square" rtlCol="0">
            <a:spAutoFit/>
          </a:bodyPr>
          <a:lstStyle/>
          <a:p>
            <a:r>
              <a:rPr lang="en-GB" sz="2800" b="1" dirty="0" smtClean="0">
                <a:solidFill>
                  <a:srgbClr val="00FFFF"/>
                </a:solidFill>
                <a:effectLst>
                  <a:outerShdw blurRad="38100" dist="38100" dir="2700000" algn="tl">
                    <a:srgbClr val="000000"/>
                  </a:outerShdw>
                </a:effectLst>
              </a:rPr>
              <a:t>The </a:t>
            </a:r>
            <a:r>
              <a:rPr lang="en-GB" sz="2800" b="1" dirty="0" err="1" smtClean="0">
                <a:solidFill>
                  <a:srgbClr val="00FFFF"/>
                </a:solidFill>
                <a:effectLst>
                  <a:outerShdw blurRad="38100" dist="38100" dir="2700000" algn="tl">
                    <a:srgbClr val="000000"/>
                  </a:outerShdw>
                </a:effectLst>
              </a:rPr>
              <a:t>Dokumentationszentrum</a:t>
            </a:r>
            <a:r>
              <a:rPr lang="en-GB" sz="2800" b="1" dirty="0" smtClean="0">
                <a:solidFill>
                  <a:srgbClr val="00FFFF"/>
                </a:solidFill>
                <a:effectLst>
                  <a:outerShdw blurRad="38100" dist="38100" dir="2700000" algn="tl">
                    <a:srgbClr val="000000"/>
                  </a:outerShdw>
                </a:effectLst>
              </a:rPr>
              <a:t> des </a:t>
            </a:r>
            <a:r>
              <a:rPr lang="en-GB" sz="2800" b="1" dirty="0" err="1" smtClean="0">
                <a:solidFill>
                  <a:srgbClr val="00FFFF"/>
                </a:solidFill>
                <a:effectLst>
                  <a:outerShdw blurRad="38100" dist="38100" dir="2700000" algn="tl">
                    <a:srgbClr val="000000"/>
                  </a:outerShdw>
                </a:effectLst>
              </a:rPr>
              <a:t>Österreichischen</a:t>
            </a:r>
            <a:r>
              <a:rPr lang="en-GB" sz="2800" b="1" dirty="0" smtClean="0">
                <a:solidFill>
                  <a:srgbClr val="00FFFF"/>
                </a:solidFill>
                <a:effectLst>
                  <a:outerShdw blurRad="38100" dist="38100" dir="2700000" algn="tl">
                    <a:srgbClr val="000000"/>
                  </a:outerShdw>
                </a:effectLst>
              </a:rPr>
              <a:t> </a:t>
            </a:r>
            <a:r>
              <a:rPr lang="en-GB" sz="2800" b="1" dirty="0" err="1" smtClean="0">
                <a:solidFill>
                  <a:srgbClr val="00FFFF"/>
                </a:solidFill>
                <a:effectLst>
                  <a:outerShdw blurRad="38100" dist="38100" dir="2700000" algn="tl">
                    <a:srgbClr val="000000"/>
                  </a:outerShdw>
                </a:effectLst>
              </a:rPr>
              <a:t>Widerstands</a:t>
            </a:r>
            <a:r>
              <a:rPr lang="en-GB" sz="2800" b="1" dirty="0" smtClean="0">
                <a:solidFill>
                  <a:srgbClr val="00FFFF"/>
                </a:solidFill>
                <a:effectLst>
                  <a:outerShdw blurRad="38100" dist="38100" dir="2700000" algn="tl">
                    <a:srgbClr val="000000"/>
                  </a:outerShdw>
                </a:effectLst>
              </a:rPr>
              <a:t> </a:t>
            </a:r>
            <a:r>
              <a:rPr lang="en-GB" sz="2800" b="1" dirty="0" smtClean="0">
                <a:solidFill>
                  <a:srgbClr val="FFC000"/>
                </a:solidFill>
                <a:effectLst>
                  <a:outerShdw blurRad="38100" dist="38100" dir="2700000" algn="tl">
                    <a:srgbClr val="000000"/>
                  </a:outerShdw>
                </a:effectLst>
              </a:rPr>
              <a:t>(Document </a:t>
            </a:r>
            <a:r>
              <a:rPr lang="en-GB" sz="2800" b="1" dirty="0" err="1" smtClean="0">
                <a:solidFill>
                  <a:srgbClr val="FFC000"/>
                </a:solidFill>
                <a:effectLst>
                  <a:outerShdw blurRad="38100" dist="38100" dir="2700000" algn="tl">
                    <a:srgbClr val="000000"/>
                  </a:outerShdw>
                </a:effectLst>
              </a:rPr>
              <a:t>Center</a:t>
            </a:r>
            <a:r>
              <a:rPr lang="en-GB" sz="2800" b="1" dirty="0" smtClean="0">
                <a:solidFill>
                  <a:srgbClr val="FFC000"/>
                </a:solidFill>
                <a:effectLst>
                  <a:outerShdw blurRad="38100" dist="38100" dir="2700000" algn="tl">
                    <a:srgbClr val="000000"/>
                  </a:outerShdw>
                </a:effectLst>
              </a:rPr>
              <a:t> of the Austrian Resistance), </a:t>
            </a:r>
            <a:r>
              <a:rPr lang="en-GB" sz="2800" b="1" dirty="0" smtClean="0">
                <a:solidFill>
                  <a:srgbClr val="FF33CC"/>
                </a:solidFill>
                <a:effectLst>
                  <a:outerShdw blurRad="38100" dist="38100" dir="2700000" algn="tl">
                    <a:srgbClr val="000000"/>
                  </a:outerShdw>
                </a:effectLst>
              </a:rPr>
              <a:t>issued the day before, as court records revealed</a:t>
            </a:r>
            <a:r>
              <a:rPr lang="en-GB" sz="2800" b="1" dirty="0" smtClean="0">
                <a:solidFill>
                  <a:srgbClr val="00FF00"/>
                </a:solidFill>
                <a:effectLst>
                  <a:outerShdw blurRad="38100" dist="38100" dir="2700000" algn="tl">
                    <a:srgbClr val="000000"/>
                  </a:outerShdw>
                </a:effectLst>
              </a:rPr>
              <a:t>. Mr. Irving was charged under Austria's 1945 "</a:t>
            </a:r>
            <a:r>
              <a:rPr lang="en-GB" sz="2800" b="1" dirty="0" err="1" smtClean="0">
                <a:solidFill>
                  <a:srgbClr val="00FF00"/>
                </a:solidFill>
                <a:effectLst>
                  <a:outerShdw blurRad="38100" dist="38100" dir="2700000" algn="tl">
                    <a:srgbClr val="000000"/>
                  </a:outerShdw>
                </a:effectLst>
              </a:rPr>
              <a:t>Verbotsgesetz</a:t>
            </a:r>
            <a:r>
              <a:rPr lang="en-GB" sz="2800" b="1" dirty="0" smtClean="0">
                <a:solidFill>
                  <a:srgbClr val="00FF00"/>
                </a:solidFill>
                <a:effectLst>
                  <a:outerShdw blurRad="38100" dist="38100" dir="2700000" algn="tl">
                    <a:srgbClr val="000000"/>
                  </a:outerShdw>
                </a:effectLst>
              </a:rPr>
              <a:t>" (Banning Law) </a:t>
            </a:r>
            <a:endParaRPr lang="en-GB" sz="2800" dirty="0">
              <a:solidFill>
                <a:srgbClr val="00FF00"/>
              </a:solidFill>
            </a:endParaRPr>
          </a:p>
        </p:txBody>
      </p:sp>
      <p:pic>
        <p:nvPicPr>
          <p:cNvPr id="532482" name="Picture 2" descr="http://collegeotr.s3.amazonaws.com/images/blogs/1664d75321fef9f9a326b927578e540d.jpg"/>
          <p:cNvPicPr>
            <a:picLocks noChangeAspect="1" noChangeArrowheads="1"/>
          </p:cNvPicPr>
          <p:nvPr/>
        </p:nvPicPr>
        <p:blipFill>
          <a:blip r:embed="rId3" cstate="print"/>
          <a:srcRect/>
          <a:stretch>
            <a:fillRect/>
          </a:stretch>
        </p:blipFill>
        <p:spPr bwMode="auto">
          <a:xfrm>
            <a:off x="357158" y="2357430"/>
            <a:ext cx="3079644" cy="2409822"/>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32482"/>
                                        </p:tgtEl>
                                        <p:attrNameLst>
                                          <p:attrName>style.visibility</p:attrName>
                                        </p:attrNameLst>
                                      </p:cBhvr>
                                      <p:to>
                                        <p:strVal val="visible"/>
                                      </p:to>
                                    </p:set>
                                    <p:animEffect transition="in" filter="circle(in)">
                                      <p:cBhvr>
                                        <p:cTn id="7" dur="2000"/>
                                        <p:tgtEl>
                                          <p:spTgt spid="53248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2"/>
          <p:cNvSpPr>
            <a:spLocks noGrp="1" noChangeArrowheads="1"/>
          </p:cNvSpPr>
          <p:nvPr>
            <p:ph type="title"/>
          </p:nvPr>
        </p:nvSpPr>
        <p:spPr/>
        <p:txBody>
          <a:bodyPr/>
          <a:lstStyle/>
          <a:p>
            <a:pPr eaLnBrk="1" hangingPunct="1">
              <a:defRPr/>
            </a:pPr>
            <a:r>
              <a:rPr lang="en-GB" sz="4000" b="1" smtClean="0">
                <a:solidFill>
                  <a:srgbClr val="FF0000"/>
                </a:solidFill>
              </a:rPr>
              <a:t>Gog </a:t>
            </a:r>
            <a:r>
              <a:rPr lang="en-GB" sz="4000" b="1" smtClean="0">
                <a:solidFill>
                  <a:srgbClr val="FFFF00"/>
                </a:solidFill>
              </a:rPr>
              <a:t>Clamps Down On</a:t>
            </a:r>
            <a:r>
              <a:rPr lang="en-GB" sz="4000" b="1" smtClean="0">
                <a:solidFill>
                  <a:srgbClr val="FF0000"/>
                </a:solidFill>
              </a:rPr>
              <a:t> Holocaust Deniers in 2005</a:t>
            </a:r>
          </a:p>
        </p:txBody>
      </p:sp>
      <p:sp>
        <p:nvSpPr>
          <p:cNvPr id="8" name="Slide Number Placeholder 5"/>
          <p:cNvSpPr>
            <a:spLocks noGrp="1"/>
          </p:cNvSpPr>
          <p:nvPr>
            <p:ph type="sldNum" sz="quarter" idx="12"/>
          </p:nvPr>
        </p:nvSpPr>
        <p:spPr/>
        <p:txBody>
          <a:bodyPr/>
          <a:lstStyle/>
          <a:p>
            <a:pPr>
              <a:defRPr/>
            </a:pPr>
            <a:fld id="{EC6DE855-5A53-4812-804F-96F625CA4BC9}" type="slidenum">
              <a:rPr lang="en-GB"/>
              <a:pPr>
                <a:defRPr/>
              </a:pPr>
              <a:t>244</a:t>
            </a:fld>
            <a:endParaRPr lang="en-GB"/>
          </a:p>
        </p:txBody>
      </p:sp>
      <p:sp>
        <p:nvSpPr>
          <p:cNvPr id="308228" name="Text Box 4"/>
          <p:cNvSpPr txBox="1">
            <a:spLocks noChangeArrowheads="1"/>
          </p:cNvSpPr>
          <p:nvPr/>
        </p:nvSpPr>
        <p:spPr bwMode="auto">
          <a:xfrm>
            <a:off x="4427538" y="1557338"/>
            <a:ext cx="4572000" cy="4832092"/>
          </a:xfrm>
          <a:prstGeom prst="rect">
            <a:avLst/>
          </a:prstGeom>
          <a:noFill/>
          <a:ln w="9525">
            <a:noFill/>
            <a:miter lim="800000"/>
            <a:headEnd/>
            <a:tailEnd/>
          </a:ln>
          <a:effectLst/>
        </p:spPr>
        <p:txBody>
          <a:bodyPr>
            <a:spAutoFit/>
          </a:bodyPr>
          <a:lstStyle/>
          <a:p>
            <a:pPr>
              <a:spcBef>
                <a:spcPct val="50000"/>
              </a:spcBef>
              <a:defRPr/>
            </a:pPr>
            <a:r>
              <a:rPr lang="en-GB" sz="2800" b="1" dirty="0" smtClean="0">
                <a:solidFill>
                  <a:srgbClr val="00FFFF"/>
                </a:solidFill>
                <a:effectLst>
                  <a:outerShdw blurRad="38100" dist="38100" dir="2700000" algn="tl">
                    <a:srgbClr val="000000"/>
                  </a:outerShdw>
                </a:effectLst>
              </a:rPr>
              <a:t>… with </a:t>
            </a:r>
            <a:r>
              <a:rPr lang="en-GB" sz="2800" b="1" dirty="0">
                <a:solidFill>
                  <a:srgbClr val="00FFFF"/>
                </a:solidFill>
                <a:effectLst>
                  <a:outerShdw blurRad="38100" dist="38100" dir="2700000" algn="tl">
                    <a:srgbClr val="000000"/>
                  </a:outerShdw>
                </a:effectLst>
              </a:rPr>
              <a:t>having uttered illegal opinions on history at a 1989 talk, </a:t>
            </a:r>
            <a:r>
              <a:rPr lang="en-GB" sz="2800" b="1" dirty="0">
                <a:solidFill>
                  <a:srgbClr val="FFC000"/>
                </a:solidFill>
                <a:effectLst>
                  <a:outerShdw blurRad="38100" dist="38100" dir="2700000" algn="tl">
                    <a:srgbClr val="000000"/>
                  </a:outerShdw>
                </a:effectLst>
              </a:rPr>
              <a:t>and on February 20, 2006 at a show trial staged in Austria's largest criminal courtroom with 200 spectators, </a:t>
            </a:r>
            <a:r>
              <a:rPr lang="en-GB" sz="2800" b="1" dirty="0">
                <a:solidFill>
                  <a:srgbClr val="00FF00"/>
                </a:solidFill>
                <a:effectLst>
                  <a:outerShdw blurRad="38100" dist="38100" dir="2700000" algn="tl">
                    <a:srgbClr val="000000"/>
                  </a:outerShdw>
                </a:effectLst>
              </a:rPr>
              <a:t>he was sentenced to three years in jail. His lawyers have given notice of Appeal </a:t>
            </a:r>
          </a:p>
        </p:txBody>
      </p:sp>
      <p:sp>
        <p:nvSpPr>
          <p:cNvPr id="308229" name="Text Box 5"/>
          <p:cNvSpPr txBox="1">
            <a:spLocks noChangeArrowheads="1"/>
          </p:cNvSpPr>
          <p:nvPr/>
        </p:nvSpPr>
        <p:spPr bwMode="auto">
          <a:xfrm>
            <a:off x="0" y="5300663"/>
            <a:ext cx="4427538" cy="646331"/>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David </a:t>
            </a:r>
            <a:r>
              <a:rPr lang="en-GB" sz="3600" b="1" dirty="0" smtClean="0">
                <a:solidFill>
                  <a:srgbClr val="FFFF00"/>
                </a:solidFill>
                <a:effectLst>
                  <a:outerShdw blurRad="38100" dist="38100" dir="2700000" algn="tl">
                    <a:srgbClr val="000000"/>
                  </a:outerShdw>
                </a:effectLst>
              </a:rPr>
              <a:t>Irving</a:t>
            </a:r>
            <a:endParaRPr lang="en-GB" sz="3600" b="1" dirty="0">
              <a:solidFill>
                <a:srgbClr val="FFFF00"/>
              </a:solidFill>
              <a:effectLst>
                <a:outerShdw blurRad="38100" dist="38100" dir="2700000" algn="tl">
                  <a:srgbClr val="000000"/>
                </a:outerShdw>
              </a:effectLst>
            </a:endParaRPr>
          </a:p>
        </p:txBody>
      </p:sp>
      <p:pic>
        <p:nvPicPr>
          <p:cNvPr id="242696" name="Picture 8" descr="http://www.usmob.com/David%20Irving.jpg"/>
          <p:cNvPicPr>
            <a:picLocks noChangeAspect="1" noChangeArrowheads="1"/>
          </p:cNvPicPr>
          <p:nvPr/>
        </p:nvPicPr>
        <p:blipFill>
          <a:blip r:embed="rId3" cstate="print"/>
          <a:srcRect/>
          <a:stretch>
            <a:fillRect/>
          </a:stretch>
        </p:blipFill>
        <p:spPr bwMode="auto">
          <a:xfrm>
            <a:off x="642910" y="1785926"/>
            <a:ext cx="3204966" cy="3357586"/>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42696"/>
                                        </p:tgtEl>
                                        <p:attrNameLst>
                                          <p:attrName>style.visibility</p:attrName>
                                        </p:attrNameLst>
                                      </p:cBhvr>
                                      <p:to>
                                        <p:strVal val="visible"/>
                                      </p:to>
                                    </p:set>
                                    <p:animEffect transition="in" filter="circle(in)">
                                      <p:cBhvr>
                                        <p:cTn id="7" dur="2000"/>
                                        <p:tgtEl>
                                          <p:spTgt spid="24269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08229"/>
                                        </p:tgtEl>
                                        <p:attrNameLst>
                                          <p:attrName>style.visibility</p:attrName>
                                        </p:attrNameLst>
                                      </p:cBhvr>
                                      <p:to>
                                        <p:strVal val="visible"/>
                                      </p:to>
                                    </p:set>
                                    <p:anim calcmode="lin" valueType="num">
                                      <p:cBhvr additive="base">
                                        <p:cTn id="12" dur="500" fill="hold"/>
                                        <p:tgtEl>
                                          <p:spTgt spid="308229"/>
                                        </p:tgtEl>
                                        <p:attrNameLst>
                                          <p:attrName>ppt_x</p:attrName>
                                        </p:attrNameLst>
                                      </p:cBhvr>
                                      <p:tavLst>
                                        <p:tav tm="0">
                                          <p:val>
                                            <p:strVal val="#ppt_x"/>
                                          </p:val>
                                        </p:tav>
                                        <p:tav tm="100000">
                                          <p:val>
                                            <p:strVal val="#ppt_x"/>
                                          </p:val>
                                        </p:tav>
                                      </p:tavLst>
                                    </p:anim>
                                    <p:anim calcmode="lin" valueType="num">
                                      <p:cBhvr additive="base">
                                        <p:cTn id="13" dur="500" fill="hold"/>
                                        <p:tgtEl>
                                          <p:spTgt spid="3082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3082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8228" grpId="0" autoUpdateAnimBg="0"/>
      <p:bldP spid="308229" grpId="0"/>
    </p:bld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11DE3140-E90C-425A-B132-460751F8438F}" type="slidenum">
              <a:rPr lang="en-GB"/>
              <a:pPr>
                <a:defRPr/>
              </a:pPr>
              <a:t>245</a:t>
            </a:fld>
            <a:endParaRPr lang="en-GB"/>
          </a:p>
        </p:txBody>
      </p:sp>
      <p:sp>
        <p:nvSpPr>
          <p:cNvPr id="325634" name="Rectangle 2"/>
          <p:cNvSpPr>
            <a:spLocks noGrp="1" noChangeArrowheads="1"/>
          </p:cNvSpPr>
          <p:nvPr>
            <p:ph type="title"/>
          </p:nvPr>
        </p:nvSpPr>
        <p:spPr/>
        <p:txBody>
          <a:bodyPr/>
          <a:lstStyle/>
          <a:p>
            <a:pPr eaLnBrk="1" hangingPunct="1">
              <a:defRPr/>
            </a:pPr>
            <a:r>
              <a:rPr lang="en-GB" sz="4000" b="1" smtClean="0">
                <a:solidFill>
                  <a:srgbClr val="FFFF00"/>
                </a:solidFill>
              </a:rPr>
              <a:t>The Scriptures Proved Right Again!</a:t>
            </a:r>
          </a:p>
        </p:txBody>
      </p:sp>
      <p:sp>
        <p:nvSpPr>
          <p:cNvPr id="325636" name="Text Box 4"/>
          <p:cNvSpPr txBox="1">
            <a:spLocks noChangeArrowheads="1"/>
          </p:cNvSpPr>
          <p:nvPr/>
        </p:nvSpPr>
        <p:spPr bwMode="auto">
          <a:xfrm>
            <a:off x="3643306" y="1857364"/>
            <a:ext cx="5256212" cy="3416320"/>
          </a:xfrm>
          <a:prstGeom prst="rect">
            <a:avLst/>
          </a:prstGeom>
          <a:noFill/>
          <a:ln w="9525">
            <a:noFill/>
            <a:miter lim="800000"/>
            <a:headEnd/>
            <a:tailEnd/>
          </a:ln>
          <a:effectLst/>
        </p:spPr>
        <p:txBody>
          <a:bodyPr>
            <a:spAutoFit/>
          </a:bodyPr>
          <a:lstStyle/>
          <a:p>
            <a:pPr>
              <a:spcBef>
                <a:spcPct val="50000"/>
              </a:spcBef>
              <a:defRPr/>
            </a:pPr>
            <a:r>
              <a:rPr lang="en-GB" sz="2400" b="1" dirty="0">
                <a:solidFill>
                  <a:srgbClr val="FF33CC"/>
                </a:solidFill>
                <a:effectLst>
                  <a:outerShdw blurRad="38100" dist="38100" dir="2700000" algn="tl">
                    <a:srgbClr val="000000"/>
                  </a:outerShdw>
                </a:effectLst>
              </a:rPr>
              <a:t>Matthew 24:22</a:t>
            </a:r>
            <a:r>
              <a:rPr lang="en-GB" sz="2400" b="1" dirty="0">
                <a:solidFill>
                  <a:srgbClr val="FFFF00"/>
                </a:solidFill>
                <a:effectLst>
                  <a:outerShdw blurRad="38100" dist="38100" dir="2700000" algn="tl">
                    <a:srgbClr val="000000"/>
                  </a:outerShdw>
                </a:effectLst>
              </a:rPr>
              <a:t/>
            </a:r>
            <a:br>
              <a:rPr lang="en-GB" sz="2400" b="1" dirty="0">
                <a:solidFill>
                  <a:srgbClr val="FFFF00"/>
                </a:solidFill>
                <a:effectLst>
                  <a:outerShdw blurRad="38100" dist="38100" dir="2700000" algn="tl">
                    <a:srgbClr val="000000"/>
                  </a:outerShdw>
                </a:effectLst>
              </a:rPr>
            </a:br>
            <a:r>
              <a:rPr lang="en-GB" sz="3200" b="1" dirty="0">
                <a:solidFill>
                  <a:srgbClr val="00FFFF"/>
                </a:solidFill>
                <a:effectLst>
                  <a:outerShdw blurRad="38100" dist="38100" dir="2700000" algn="tl">
                    <a:srgbClr val="000000"/>
                  </a:outerShdw>
                </a:effectLst>
              </a:rPr>
              <a:t>And except those days should be shortened,</a:t>
            </a:r>
            <a:r>
              <a:rPr lang="en-GB" sz="3200" b="1" dirty="0">
                <a:solidFill>
                  <a:srgbClr val="FFFF00"/>
                </a:solidFill>
                <a:effectLst>
                  <a:outerShdw blurRad="38100" dist="38100" dir="2700000" algn="tl">
                    <a:srgbClr val="000000"/>
                  </a:outerShdw>
                </a:effectLst>
              </a:rPr>
              <a:t> </a:t>
            </a:r>
            <a:r>
              <a:rPr lang="en-GB" sz="3200" b="1" dirty="0">
                <a:solidFill>
                  <a:srgbClr val="FFC000"/>
                </a:solidFill>
                <a:effectLst>
                  <a:outerShdw blurRad="38100" dist="38100" dir="2700000" algn="tl">
                    <a:srgbClr val="000000"/>
                  </a:outerShdw>
                </a:effectLst>
              </a:rPr>
              <a:t>there should no flesh be saved: </a:t>
            </a:r>
            <a:r>
              <a:rPr lang="en-GB" sz="3200" b="1" dirty="0">
                <a:solidFill>
                  <a:srgbClr val="00FF00"/>
                </a:solidFill>
                <a:effectLst>
                  <a:outerShdw blurRad="38100" dist="38100" dir="2700000" algn="tl">
                    <a:srgbClr val="000000"/>
                  </a:outerShdw>
                </a:effectLst>
              </a:rPr>
              <a:t>but for the elect's sake those days shall be shortened.</a:t>
            </a:r>
            <a:r>
              <a:rPr lang="en-GB" sz="2400" b="1" dirty="0">
                <a:solidFill>
                  <a:srgbClr val="00FF00"/>
                </a:solidFill>
                <a:effectLst>
                  <a:outerShdw blurRad="38100" dist="38100" dir="2700000" algn="tl">
                    <a:srgbClr val="000000"/>
                  </a:outerShdw>
                </a:effectLst>
              </a:rPr>
              <a:t> </a:t>
            </a:r>
          </a:p>
        </p:txBody>
      </p:sp>
      <p:pic>
        <p:nvPicPr>
          <p:cNvPr id="243717" name="Picture 6" descr="bible"/>
          <p:cNvPicPr>
            <a:picLocks noChangeAspect="1" noChangeArrowheads="1"/>
          </p:cNvPicPr>
          <p:nvPr/>
        </p:nvPicPr>
        <p:blipFill>
          <a:blip r:embed="rId3" cstate="print"/>
          <a:srcRect/>
          <a:stretch>
            <a:fillRect/>
          </a:stretch>
        </p:blipFill>
        <p:spPr bwMode="auto">
          <a:xfrm>
            <a:off x="395288" y="1052512"/>
            <a:ext cx="3097897" cy="516256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55C607B-4A27-4392-81B7-B01117221D1E}" type="slidenum">
              <a:rPr lang="en-GB"/>
              <a:pPr>
                <a:defRPr/>
              </a:pPr>
              <a:t>246</a:t>
            </a:fld>
            <a:endParaRPr lang="en-GB"/>
          </a:p>
        </p:txBody>
      </p:sp>
      <p:sp>
        <p:nvSpPr>
          <p:cNvPr id="228354" name="Rectangle 2"/>
          <p:cNvSpPr>
            <a:spLocks noGrp="1" noChangeArrowheads="1"/>
          </p:cNvSpPr>
          <p:nvPr>
            <p:ph type="title"/>
          </p:nvPr>
        </p:nvSpPr>
        <p:spPr/>
        <p:txBody>
          <a:bodyPr/>
          <a:lstStyle/>
          <a:p>
            <a:pPr eaLnBrk="1" hangingPunct="1">
              <a:defRPr/>
            </a:pPr>
            <a:r>
              <a:rPr lang="en-GB" b="1" smtClean="0">
                <a:solidFill>
                  <a:srgbClr val="FFFF00"/>
                </a:solidFill>
              </a:rPr>
              <a:t>A Thought To Leave You With</a:t>
            </a:r>
          </a:p>
        </p:txBody>
      </p:sp>
      <p:sp>
        <p:nvSpPr>
          <p:cNvPr id="228355" name="Text Box 3"/>
          <p:cNvSpPr txBox="1">
            <a:spLocks noChangeArrowheads="1"/>
          </p:cNvSpPr>
          <p:nvPr/>
        </p:nvSpPr>
        <p:spPr bwMode="auto">
          <a:xfrm>
            <a:off x="4211638" y="1409700"/>
            <a:ext cx="4932362" cy="3539430"/>
          </a:xfrm>
          <a:prstGeom prst="rect">
            <a:avLst/>
          </a:prstGeom>
          <a:noFill/>
          <a:ln w="9525">
            <a:noFill/>
            <a:miter lim="800000"/>
            <a:headEnd/>
            <a:tailEnd/>
          </a:ln>
          <a:effectLst/>
        </p:spPr>
        <p:txBody>
          <a:bodyPr>
            <a:spAutoFit/>
          </a:bodyPr>
          <a:lstStyle/>
          <a:p>
            <a:pPr>
              <a:defRPr/>
            </a:pPr>
            <a:r>
              <a:rPr lang="en-GB" sz="2800" b="1" dirty="0">
                <a:solidFill>
                  <a:srgbClr val="00FF00"/>
                </a:solidFill>
                <a:effectLst>
                  <a:outerShdw blurRad="38100" dist="38100" dir="2700000" algn="tl">
                    <a:srgbClr val="000000"/>
                  </a:outerShdw>
                </a:effectLst>
              </a:rPr>
              <a:t>"Our job is to give people not</a:t>
            </a:r>
            <a:r>
              <a:rPr lang="en-GB" sz="2800" b="1" dirty="0">
                <a:solidFill>
                  <a:srgbClr val="FF33CC"/>
                </a:solidFill>
                <a:effectLst>
                  <a:outerShdw blurRad="38100" dist="38100" dir="2700000" algn="tl">
                    <a:srgbClr val="000000"/>
                  </a:outerShdw>
                </a:effectLst>
              </a:rPr>
              <a:t> what they want, </a:t>
            </a:r>
            <a:r>
              <a:rPr lang="en-GB" sz="2800" b="1" dirty="0">
                <a:solidFill>
                  <a:srgbClr val="FF0000"/>
                </a:solidFill>
                <a:effectLst>
                  <a:outerShdw blurRad="38100" dist="38100" dir="2700000" algn="tl">
                    <a:srgbClr val="000000"/>
                  </a:outerShdw>
                </a:effectLst>
              </a:rPr>
              <a:t>but what we decide they ought to have." </a:t>
            </a:r>
            <a:endParaRPr lang="en-GB" sz="2800" b="1" dirty="0" smtClean="0">
              <a:solidFill>
                <a:srgbClr val="FF0000"/>
              </a:solidFill>
              <a:effectLst>
                <a:outerShdw blurRad="38100" dist="38100" dir="2700000" algn="tl">
                  <a:srgbClr val="000000"/>
                </a:outerShdw>
              </a:effectLst>
            </a:endParaRPr>
          </a:p>
          <a:p>
            <a:pPr>
              <a:defRPr/>
            </a:pPr>
            <a:endParaRPr lang="en-GB" sz="2800" b="1" dirty="0">
              <a:solidFill>
                <a:srgbClr val="FF0000"/>
              </a:solidFill>
              <a:effectLst>
                <a:outerShdw blurRad="38100" dist="38100" dir="2700000" algn="tl">
                  <a:srgbClr val="000000"/>
                </a:outerShdw>
              </a:effectLst>
            </a:endParaRPr>
          </a:p>
          <a:p>
            <a:pPr>
              <a:defRPr/>
            </a:pPr>
            <a:endParaRPr lang="en-GB" sz="2800" b="1" dirty="0">
              <a:solidFill>
                <a:srgbClr val="FF0000"/>
              </a:solidFill>
              <a:effectLst>
                <a:outerShdw blurRad="38100" dist="38100" dir="2700000" algn="tl">
                  <a:srgbClr val="000000"/>
                </a:outerShdw>
              </a:effectLst>
            </a:endParaRPr>
          </a:p>
          <a:p>
            <a:pPr>
              <a:defRPr/>
            </a:pPr>
            <a:r>
              <a:rPr lang="en-GB" sz="2800" b="1" dirty="0">
                <a:solidFill>
                  <a:schemeClr val="hlink"/>
                </a:solidFill>
                <a:effectLst>
                  <a:outerShdw blurRad="38100" dist="38100" dir="2700000" algn="tl">
                    <a:srgbClr val="000000"/>
                  </a:outerShdw>
                </a:effectLst>
              </a:rPr>
              <a:t>--- Richard </a:t>
            </a:r>
            <a:r>
              <a:rPr lang="en-GB" sz="2800" b="1" dirty="0" err="1">
                <a:solidFill>
                  <a:schemeClr val="hlink"/>
                </a:solidFill>
                <a:effectLst>
                  <a:outerShdw blurRad="38100" dist="38100" dir="2700000" algn="tl">
                    <a:srgbClr val="000000"/>
                  </a:outerShdw>
                </a:effectLst>
              </a:rPr>
              <a:t>Salant</a:t>
            </a:r>
            <a:r>
              <a:rPr lang="en-GB" sz="2800" b="1" dirty="0">
                <a:solidFill>
                  <a:schemeClr val="hlink"/>
                </a:solidFill>
                <a:effectLst>
                  <a:outerShdw blurRad="38100" dist="38100" dir="2700000" algn="tl">
                    <a:srgbClr val="000000"/>
                  </a:outerShdw>
                </a:effectLst>
              </a:rPr>
              <a:t>,</a:t>
            </a:r>
            <a:r>
              <a:rPr lang="en-GB" sz="2800" b="1" dirty="0">
                <a:solidFill>
                  <a:srgbClr val="FF33CC"/>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Former President of CBS News</a:t>
            </a:r>
          </a:p>
        </p:txBody>
      </p:sp>
      <p:sp>
        <p:nvSpPr>
          <p:cNvPr id="228357" name="Text Box 5"/>
          <p:cNvSpPr txBox="1">
            <a:spLocks noChangeArrowheads="1"/>
          </p:cNvSpPr>
          <p:nvPr/>
        </p:nvSpPr>
        <p:spPr bwMode="auto">
          <a:xfrm>
            <a:off x="250825" y="5661025"/>
            <a:ext cx="3816350" cy="641350"/>
          </a:xfrm>
          <a:prstGeom prst="rect">
            <a:avLst/>
          </a:prstGeom>
          <a:noFill/>
          <a:ln w="9525">
            <a:noFill/>
            <a:miter lim="800000"/>
            <a:headEnd/>
            <a:tailEnd/>
          </a:ln>
          <a:effectLst/>
        </p:spPr>
        <p:txBody>
          <a:bodyPr>
            <a:spAutoFit/>
          </a:bodyPr>
          <a:lstStyle/>
          <a:p>
            <a:pPr algn="ctr">
              <a:spcBef>
                <a:spcPct val="50000"/>
              </a:spcBef>
              <a:defRPr/>
            </a:pPr>
            <a:r>
              <a:rPr lang="en-GB" sz="3600" b="1">
                <a:solidFill>
                  <a:srgbClr val="FFFF00"/>
                </a:solidFill>
                <a:effectLst>
                  <a:outerShdw blurRad="38100" dist="38100" dir="2700000" algn="tl">
                    <a:srgbClr val="000000"/>
                  </a:outerShdw>
                </a:effectLst>
              </a:rPr>
              <a:t>Richard Salant</a:t>
            </a:r>
            <a:r>
              <a:rPr lang="en-GB" sz="3200" b="1">
                <a:solidFill>
                  <a:srgbClr val="FFFF00"/>
                </a:solidFill>
                <a:effectLst>
                  <a:outerShdw blurRad="38100" dist="38100" dir="2700000" algn="tl">
                    <a:srgbClr val="000000"/>
                  </a:outerShdw>
                </a:effectLst>
              </a:rPr>
              <a:t> </a:t>
            </a:r>
          </a:p>
        </p:txBody>
      </p:sp>
      <p:pic>
        <p:nvPicPr>
          <p:cNvPr id="228359" name="Picture 7" descr="salant"/>
          <p:cNvPicPr>
            <a:picLocks noGrp="1" noChangeAspect="1" noChangeArrowheads="1"/>
          </p:cNvPicPr>
          <p:nvPr>
            <p:ph idx="1"/>
          </p:nvPr>
        </p:nvPicPr>
        <p:blipFill>
          <a:blip r:embed="rId3" cstate="print"/>
          <a:srcRect/>
          <a:stretch>
            <a:fillRect/>
          </a:stretch>
        </p:blipFill>
        <p:spPr>
          <a:xfrm>
            <a:off x="539750" y="1484313"/>
            <a:ext cx="3351213" cy="41052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iterate type="lt">
                                    <p:tmPct val="10000"/>
                                  </p:iterate>
                                  <p:childTnLst>
                                    <p:set>
                                      <p:cBhvr>
                                        <p:cTn id="6" dur="1" fill="hold">
                                          <p:stCondLst>
                                            <p:cond delay="0"/>
                                          </p:stCondLst>
                                        </p:cTn>
                                        <p:tgtEl>
                                          <p:spTgt spid="228354"/>
                                        </p:tgtEl>
                                        <p:attrNameLst>
                                          <p:attrName>style.visibility</p:attrName>
                                        </p:attrNameLst>
                                      </p:cBhvr>
                                      <p:to>
                                        <p:strVal val="visible"/>
                                      </p:to>
                                    </p:set>
                                    <p:anim calcmode="lin" valueType="num">
                                      <p:cBhvr additive="base">
                                        <p:cTn id="7" dur="500" fill="hold"/>
                                        <p:tgtEl>
                                          <p:spTgt spid="228354"/>
                                        </p:tgtEl>
                                        <p:attrNameLst>
                                          <p:attrName>ppt_x</p:attrName>
                                        </p:attrNameLst>
                                      </p:cBhvr>
                                      <p:tavLst>
                                        <p:tav tm="0">
                                          <p:val>
                                            <p:strVal val="#ppt_x"/>
                                          </p:val>
                                        </p:tav>
                                        <p:tav tm="100000">
                                          <p:val>
                                            <p:strVal val="#ppt_x"/>
                                          </p:val>
                                        </p:tav>
                                      </p:tavLst>
                                    </p:anim>
                                    <p:anim calcmode="lin" valueType="num">
                                      <p:cBhvr additive="base">
                                        <p:cTn id="8" dur="500" fill="hold"/>
                                        <p:tgtEl>
                                          <p:spTgt spid="22835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iterate type="lt">
                                    <p:tmPct val="10000"/>
                                  </p:iterate>
                                  <p:childTnLst>
                                    <p:set>
                                      <p:cBhvr>
                                        <p:cTn id="12" dur="1" fill="hold">
                                          <p:stCondLst>
                                            <p:cond delay="0"/>
                                          </p:stCondLst>
                                        </p:cTn>
                                        <p:tgtEl>
                                          <p:spTgt spid="228355">
                                            <p:txEl>
                                              <p:pRg st="0" end="0"/>
                                            </p:txEl>
                                          </p:spTgt>
                                        </p:tgtEl>
                                        <p:attrNameLst>
                                          <p:attrName>style.visibility</p:attrName>
                                        </p:attrNameLst>
                                      </p:cBhvr>
                                      <p:to>
                                        <p:strVal val="visible"/>
                                      </p:to>
                                    </p:set>
                                    <p:anim calcmode="lin" valueType="num">
                                      <p:cBhvr additive="base">
                                        <p:cTn id="13" dur="500" fill="hold"/>
                                        <p:tgtEl>
                                          <p:spTgt spid="22835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228355">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iterate type="lt">
                                    <p:tmPct val="10000"/>
                                  </p:iterate>
                                  <p:childTnLst>
                                    <p:set>
                                      <p:cBhvr>
                                        <p:cTn id="18" dur="1" fill="hold">
                                          <p:stCondLst>
                                            <p:cond delay="0"/>
                                          </p:stCondLst>
                                        </p:cTn>
                                        <p:tgtEl>
                                          <p:spTgt spid="228355">
                                            <p:txEl>
                                              <p:pRg st="3" end="3"/>
                                            </p:txEl>
                                          </p:spTgt>
                                        </p:tgtEl>
                                        <p:attrNameLst>
                                          <p:attrName>style.visibility</p:attrName>
                                        </p:attrNameLst>
                                      </p:cBhvr>
                                      <p:to>
                                        <p:strVal val="visible"/>
                                      </p:to>
                                    </p:set>
                                    <p:anim calcmode="lin" valueType="num">
                                      <p:cBhvr additive="base">
                                        <p:cTn id="19" dur="500" fill="hold"/>
                                        <p:tgtEl>
                                          <p:spTgt spid="228355">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28355">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28359"/>
                                        </p:tgtEl>
                                        <p:attrNameLst>
                                          <p:attrName>style.visibility</p:attrName>
                                        </p:attrNameLst>
                                      </p:cBhvr>
                                      <p:to>
                                        <p:strVal val="visible"/>
                                      </p:to>
                                    </p:set>
                                    <p:animEffect transition="in" filter="circle(in)">
                                      <p:cBhvr>
                                        <p:cTn id="25" dur="2000"/>
                                        <p:tgtEl>
                                          <p:spTgt spid="22835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228357"/>
                                        </p:tgtEl>
                                        <p:attrNameLst>
                                          <p:attrName>style.visibility</p:attrName>
                                        </p:attrNameLst>
                                      </p:cBhvr>
                                      <p:to>
                                        <p:strVal val="visible"/>
                                      </p:to>
                                    </p:set>
                                    <p:anim calcmode="lin" valueType="num">
                                      <p:cBhvr additive="base">
                                        <p:cTn id="30" dur="500" fill="hold"/>
                                        <p:tgtEl>
                                          <p:spTgt spid="228357"/>
                                        </p:tgtEl>
                                        <p:attrNameLst>
                                          <p:attrName>ppt_x</p:attrName>
                                        </p:attrNameLst>
                                      </p:cBhvr>
                                      <p:tavLst>
                                        <p:tav tm="0">
                                          <p:val>
                                            <p:strVal val="#ppt_x"/>
                                          </p:val>
                                        </p:tav>
                                        <p:tav tm="100000">
                                          <p:val>
                                            <p:strVal val="#ppt_x"/>
                                          </p:val>
                                        </p:tav>
                                      </p:tavLst>
                                    </p:anim>
                                    <p:anim calcmode="lin" valueType="num">
                                      <p:cBhvr additive="base">
                                        <p:cTn id="31" dur="500" fill="hold"/>
                                        <p:tgtEl>
                                          <p:spTgt spid="2283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8354" grpId="0"/>
      <p:bldP spid="228357" grpId="0"/>
    </p:bld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3"/>
          <p:cNvSpPr>
            <a:spLocks noGrp="1"/>
          </p:cNvSpPr>
          <p:nvPr>
            <p:ph type="sldNum" sz="quarter" idx="12"/>
          </p:nvPr>
        </p:nvSpPr>
        <p:spPr/>
        <p:txBody>
          <a:bodyPr/>
          <a:lstStyle/>
          <a:p>
            <a:pPr>
              <a:defRPr/>
            </a:pPr>
            <a:fld id="{B2A88F30-8AF6-4DF8-B655-90D88C4EB376}" type="slidenum">
              <a:rPr lang="en-GB"/>
              <a:pPr>
                <a:defRPr/>
              </a:pPr>
              <a:t>247</a:t>
            </a:fld>
            <a:endParaRPr lang="en-GB"/>
          </a:p>
        </p:txBody>
      </p:sp>
      <p:sp>
        <p:nvSpPr>
          <p:cNvPr id="14338" name="Text Box 2"/>
          <p:cNvSpPr txBox="1">
            <a:spLocks noChangeArrowheads="1"/>
          </p:cNvSpPr>
          <p:nvPr/>
        </p:nvSpPr>
        <p:spPr bwMode="auto">
          <a:xfrm>
            <a:off x="250825" y="765175"/>
            <a:ext cx="5616575" cy="1555750"/>
          </a:xfrm>
          <a:prstGeom prst="rect">
            <a:avLst/>
          </a:prstGeom>
          <a:noFill/>
          <a:ln w="9525">
            <a:noFill/>
            <a:miter lim="800000"/>
            <a:headEnd/>
            <a:tailEnd/>
          </a:ln>
        </p:spPr>
        <p:txBody>
          <a:bodyPr>
            <a:spAutoFit/>
          </a:bodyPr>
          <a:lstStyle/>
          <a:p>
            <a:pPr eaLnBrk="0" hangingPunct="0">
              <a:spcBef>
                <a:spcPct val="50000"/>
              </a:spcBef>
            </a:pPr>
            <a:r>
              <a:rPr lang="en-GB" sz="4800" b="1" dirty="0">
                <a:solidFill>
                  <a:srgbClr val="FF0000"/>
                </a:solidFill>
                <a:latin typeface="+mj-lt"/>
              </a:rPr>
              <a:t>The Story Of Gog And Magog</a:t>
            </a:r>
          </a:p>
        </p:txBody>
      </p:sp>
      <p:sp>
        <p:nvSpPr>
          <p:cNvPr id="14339" name="WordArt 3"/>
          <p:cNvSpPr>
            <a:spLocks noChangeArrowheads="1" noChangeShapeType="1" noTextEdit="1"/>
          </p:cNvSpPr>
          <p:nvPr/>
        </p:nvSpPr>
        <p:spPr bwMode="auto">
          <a:xfrm>
            <a:off x="1714480" y="2857496"/>
            <a:ext cx="5705499" cy="1262067"/>
          </a:xfrm>
          <a:prstGeom prst="rect">
            <a:avLst/>
          </a:prstGeom>
        </p:spPr>
        <p:txBody>
          <a:bodyPr wrap="none" fromWordArt="1">
            <a:prstTxWarp prst="textPlain">
              <a:avLst>
                <a:gd name="adj" fmla="val 50000"/>
              </a:avLst>
            </a:prstTxWarp>
          </a:bodyPr>
          <a:lstStyle/>
          <a:p>
            <a:pPr algn="ctr"/>
            <a:r>
              <a:rPr lang="en-GB" sz="4800" kern="10" dirty="0">
                <a:ln w="9525">
                  <a:noFill/>
                  <a:round/>
                  <a:headEnd/>
                  <a:tailEnd/>
                </a:ln>
                <a:gradFill rotWithShape="1">
                  <a:gsLst>
                    <a:gs pos="0">
                      <a:srgbClr val="FFFF00"/>
                    </a:gs>
                    <a:gs pos="100000">
                      <a:srgbClr val="FF9933"/>
                    </a:gs>
                  </a:gsLst>
                  <a:path path="rect">
                    <a:fillToRect l="50000" t="50000" r="50000" b="50000"/>
                  </a:path>
                </a:gradFill>
                <a:effectLst>
                  <a:outerShdw dist="35921" dir="2700000" algn="ctr" rotWithShape="0">
                    <a:srgbClr val="C0C0C0">
                      <a:alpha val="79999"/>
                    </a:srgbClr>
                  </a:outerShdw>
                </a:effectLst>
                <a:latin typeface="Impact"/>
              </a:rPr>
              <a:t>The End Of Part Eight</a:t>
            </a:r>
          </a:p>
        </p:txBody>
      </p:sp>
      <p:sp>
        <p:nvSpPr>
          <p:cNvPr id="14340" name="Text Box 4"/>
          <p:cNvSpPr txBox="1">
            <a:spLocks noChangeArrowheads="1"/>
          </p:cNvSpPr>
          <p:nvPr/>
        </p:nvSpPr>
        <p:spPr bwMode="auto">
          <a:xfrm>
            <a:off x="0" y="5000636"/>
            <a:ext cx="9144000" cy="1431925"/>
          </a:xfrm>
          <a:prstGeom prst="rect">
            <a:avLst/>
          </a:prstGeom>
          <a:noFill/>
          <a:ln w="9525">
            <a:noFill/>
            <a:miter lim="800000"/>
            <a:headEnd/>
            <a:tailEnd/>
          </a:ln>
          <a:effectLst/>
        </p:spPr>
        <p:txBody>
          <a:bodyPr>
            <a:spAutoFit/>
          </a:bodyPr>
          <a:lstStyle/>
          <a:p>
            <a:pPr eaLnBrk="0" hangingPunct="0">
              <a:spcBef>
                <a:spcPct val="50000"/>
              </a:spcBef>
              <a:defRPr/>
            </a:pPr>
            <a:r>
              <a:rPr lang="en-GB" sz="4400" b="1" dirty="0">
                <a:solidFill>
                  <a:srgbClr val="FFFF00"/>
                </a:solidFill>
                <a:effectLst>
                  <a:outerShdw blurRad="38100" dist="38100" dir="2700000" algn="tl">
                    <a:srgbClr val="000000"/>
                  </a:outerShdw>
                </a:effectLst>
              </a:rPr>
              <a:t>To be continued …..</a:t>
            </a:r>
            <a:r>
              <a:rPr lang="en-GB" sz="4400" dirty="0"/>
              <a:t> </a:t>
            </a:r>
            <a:r>
              <a:rPr lang="en-GB" sz="4400" b="1" dirty="0">
                <a:solidFill>
                  <a:srgbClr val="00FF00"/>
                </a:solidFill>
                <a:effectLst>
                  <a:outerShdw blurRad="38100" dist="38100" dir="2700000" algn="tl">
                    <a:srgbClr val="000000"/>
                  </a:outerShdw>
                </a:effectLst>
              </a:rPr>
              <a:t>False Flag Operations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iterate type="lt">
                                    <p:tmPct val="22000"/>
                                  </p:iterate>
                                  <p:childTnLst>
                                    <p:set>
                                      <p:cBhvr>
                                        <p:cTn id="6" dur="1" fill="hold">
                                          <p:stCondLst>
                                            <p:cond delay="0"/>
                                          </p:stCondLst>
                                        </p:cTn>
                                        <p:tgtEl>
                                          <p:spTgt spid="14338">
                                            <p:txEl>
                                              <p:pRg st="0" end="0"/>
                                            </p:txEl>
                                          </p:spTgt>
                                        </p:tgtEl>
                                        <p:attrNameLst>
                                          <p:attrName>style.visibility</p:attrName>
                                        </p:attrNameLst>
                                      </p:cBhvr>
                                      <p:to>
                                        <p:strVal val="visible"/>
                                      </p:to>
                                    </p:set>
                                    <p:anim calcmode="lin" valueType="num">
                                      <p:cBhvr additive="base">
                                        <p:cTn id="7" dur="500" fill="hold"/>
                                        <p:tgtEl>
                                          <p:spTgt spid="1433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4338">
                                            <p:txEl>
                                              <p:pRg st="0" end="0"/>
                                            </p:txEl>
                                          </p:spTgt>
                                        </p:tgtEl>
                                        <p:attrNameLst>
                                          <p:attrName>ppt_y</p:attrName>
                                        </p:attrNameLst>
                                      </p:cBhvr>
                                      <p:tavLst>
                                        <p:tav tm="0">
                                          <p:val>
                                            <p:strVal val="0-#ppt_h/2"/>
                                          </p:val>
                                        </p:tav>
                                        <p:tav tm="100000">
                                          <p:val>
                                            <p:strVal val="#ppt_y"/>
                                          </p:val>
                                        </p:tav>
                                      </p:tavLst>
                                    </p:anim>
                                  </p:childTnLst>
                                </p:cTn>
                              </p:par>
                            </p:childTnLst>
                          </p:cTn>
                        </p:par>
                        <p:par>
                          <p:cTn id="9" fill="hold">
                            <p:stCondLst>
                              <p:cond delay="2700"/>
                            </p:stCondLst>
                            <p:childTnLst>
                              <p:par>
                                <p:cTn id="10" presetID="2" presetClass="entr" presetSubtype="1" fill="hold" grpId="0" nodeType="afterEffect">
                                  <p:stCondLst>
                                    <p:cond delay="0"/>
                                  </p:stCondLst>
                                  <p:childTnLst>
                                    <p:set>
                                      <p:cBhvr>
                                        <p:cTn id="11" dur="1" fill="hold">
                                          <p:stCondLst>
                                            <p:cond delay="0"/>
                                          </p:stCondLst>
                                        </p:cTn>
                                        <p:tgtEl>
                                          <p:spTgt spid="14339"/>
                                        </p:tgtEl>
                                        <p:attrNameLst>
                                          <p:attrName>style.visibility</p:attrName>
                                        </p:attrNameLst>
                                      </p:cBhvr>
                                      <p:to>
                                        <p:strVal val="visible"/>
                                      </p:to>
                                    </p:set>
                                    <p:anim calcmode="lin" valueType="num">
                                      <p:cBhvr additive="base">
                                        <p:cTn id="12" dur="500" fill="hold"/>
                                        <p:tgtEl>
                                          <p:spTgt spid="14339"/>
                                        </p:tgtEl>
                                        <p:attrNameLst>
                                          <p:attrName>ppt_x</p:attrName>
                                        </p:attrNameLst>
                                      </p:cBhvr>
                                      <p:tavLst>
                                        <p:tav tm="0">
                                          <p:val>
                                            <p:strVal val="#ppt_x"/>
                                          </p:val>
                                        </p:tav>
                                        <p:tav tm="100000">
                                          <p:val>
                                            <p:strVal val="#ppt_x"/>
                                          </p:val>
                                        </p:tav>
                                      </p:tavLst>
                                    </p:anim>
                                    <p:anim calcmode="lin" valueType="num">
                                      <p:cBhvr additive="base">
                                        <p:cTn id="13" dur="500" fill="hold"/>
                                        <p:tgtEl>
                                          <p:spTgt spid="14339"/>
                                        </p:tgtEl>
                                        <p:attrNameLst>
                                          <p:attrName>ppt_y</p:attrName>
                                        </p:attrNameLst>
                                      </p:cBhvr>
                                      <p:tavLst>
                                        <p:tav tm="0">
                                          <p:val>
                                            <p:strVal val="0-#ppt_h/2"/>
                                          </p:val>
                                        </p:tav>
                                        <p:tav tm="100000">
                                          <p:val>
                                            <p:strVal val="#ppt_y"/>
                                          </p:val>
                                        </p:tav>
                                      </p:tavLst>
                                    </p:anim>
                                  </p:childTnLst>
                                </p:cTn>
                              </p:par>
                            </p:childTnLst>
                          </p:cTn>
                        </p:par>
                        <p:par>
                          <p:cTn id="14" fill="hold">
                            <p:stCondLst>
                              <p:cond delay="3200"/>
                            </p:stCondLst>
                            <p:childTnLst>
                              <p:par>
                                <p:cTn id="15" presetID="2" presetClass="entr" presetSubtype="1" fill="hold" nodeType="afterEffect">
                                  <p:stCondLst>
                                    <p:cond delay="0"/>
                                  </p:stCondLst>
                                  <p:iterate type="lt">
                                    <p:tmPct val="26000"/>
                                  </p:iterate>
                                  <p:childTnLst>
                                    <p:set>
                                      <p:cBhvr>
                                        <p:cTn id="16" dur="1" fill="hold">
                                          <p:stCondLst>
                                            <p:cond delay="0"/>
                                          </p:stCondLst>
                                        </p:cTn>
                                        <p:tgtEl>
                                          <p:spTgt spid="14340">
                                            <p:txEl>
                                              <p:pRg st="0" end="0"/>
                                            </p:txEl>
                                          </p:spTgt>
                                        </p:tgtEl>
                                        <p:attrNameLst>
                                          <p:attrName>style.visibility</p:attrName>
                                        </p:attrNameLst>
                                      </p:cBhvr>
                                      <p:to>
                                        <p:strVal val="visible"/>
                                      </p:to>
                                    </p:set>
                                    <p:anim calcmode="lin" valueType="num">
                                      <p:cBhvr additive="base">
                                        <p:cTn id="17" dur="500" fill="hold"/>
                                        <p:tgtEl>
                                          <p:spTgt spid="14340">
                                            <p:txEl>
                                              <p:pRg st="0" end="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14340">
                                            <p:txEl>
                                              <p:pRg st="0" end="0"/>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9"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E288C7E3-9E26-4EAF-8A8B-8F2D9C4AACF9}" type="slidenum">
              <a:rPr lang="en-GB"/>
              <a:pPr>
                <a:defRPr/>
              </a:pPr>
              <a:t>25</a:t>
            </a:fld>
            <a:endParaRPr lang="en-GB"/>
          </a:p>
        </p:txBody>
      </p:sp>
      <p:sp>
        <p:nvSpPr>
          <p:cNvPr id="212994" name="Rectangle 2"/>
          <p:cNvSpPr>
            <a:spLocks noGrp="1" noChangeArrowheads="1"/>
          </p:cNvSpPr>
          <p:nvPr>
            <p:ph type="title"/>
          </p:nvPr>
        </p:nvSpPr>
        <p:spPr/>
        <p:txBody>
          <a:bodyPr/>
          <a:lstStyle/>
          <a:p>
            <a:pPr eaLnBrk="1" hangingPunct="1">
              <a:defRPr/>
            </a:pPr>
            <a:r>
              <a:rPr lang="en-GB" b="1" smtClean="0">
                <a:solidFill>
                  <a:srgbClr val="FF0000"/>
                </a:solidFill>
              </a:rPr>
              <a:t>The </a:t>
            </a:r>
            <a:r>
              <a:rPr lang="en-GB" b="1" smtClean="0">
                <a:solidFill>
                  <a:srgbClr val="FFFF00"/>
                </a:solidFill>
              </a:rPr>
              <a:t>Moon </a:t>
            </a:r>
            <a:r>
              <a:rPr lang="en-GB" b="1" smtClean="0">
                <a:solidFill>
                  <a:srgbClr val="FF0000"/>
                </a:solidFill>
              </a:rPr>
              <a:t>Turns to Blood</a:t>
            </a:r>
          </a:p>
        </p:txBody>
      </p:sp>
      <p:sp>
        <p:nvSpPr>
          <p:cNvPr id="212996" name="Text Box 4"/>
          <p:cNvSpPr txBox="1">
            <a:spLocks noChangeArrowheads="1"/>
          </p:cNvSpPr>
          <p:nvPr/>
        </p:nvSpPr>
        <p:spPr bwMode="auto">
          <a:xfrm>
            <a:off x="5357813" y="1214438"/>
            <a:ext cx="3786187" cy="4094162"/>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The sun shall be turned</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into darkness, and the moon into blood,</a:t>
            </a:r>
            <a:r>
              <a:rPr lang="en-GB" sz="2800" b="1" dirty="0">
                <a:solidFill>
                  <a:schemeClr val="hlink"/>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before the great</a:t>
            </a:r>
            <a:r>
              <a:rPr lang="en-GB" sz="2800" b="1" dirty="0">
                <a:solidFill>
                  <a:schemeClr val="hlink"/>
                </a:solidFill>
                <a:effectLst>
                  <a:outerShdw blurRad="38100" dist="38100" dir="2700000" algn="tl">
                    <a:srgbClr val="000000"/>
                  </a:outerShdw>
                </a:effectLst>
              </a:rPr>
              <a:t> and notable day of the Lord come:</a:t>
            </a:r>
            <a:br>
              <a:rPr lang="en-GB" sz="2800" b="1" dirty="0">
                <a:solidFill>
                  <a:schemeClr val="hlink"/>
                </a:solidFill>
                <a:effectLst>
                  <a:outerShdw blurRad="38100" dist="38100" dir="2700000" algn="tl">
                    <a:srgbClr val="000000"/>
                  </a:outerShdw>
                </a:effectLst>
              </a:rPr>
            </a:br>
            <a:r>
              <a:rPr lang="en-GB" sz="2800" b="1" dirty="0">
                <a:solidFill>
                  <a:srgbClr val="FFFF00"/>
                </a:solidFill>
                <a:effectLst>
                  <a:outerShdw blurRad="38100" dist="38100" dir="2700000" algn="tl">
                    <a:srgbClr val="000000"/>
                  </a:outerShdw>
                </a:effectLst>
              </a:rPr>
              <a:t>Acts; 2:20</a:t>
            </a:r>
          </a:p>
          <a:p>
            <a:pPr>
              <a:spcBef>
                <a:spcPct val="50000"/>
              </a:spcBef>
              <a:defRPr/>
            </a:pPr>
            <a:endParaRPr lang="en-GB" sz="2400" b="1" dirty="0">
              <a:solidFill>
                <a:schemeClr val="hlink"/>
              </a:solidFill>
              <a:effectLst>
                <a:outerShdw blurRad="38100" dist="38100" dir="2700000" algn="tl">
                  <a:srgbClr val="000000"/>
                </a:outerShdw>
              </a:effectLst>
            </a:endParaRPr>
          </a:p>
        </p:txBody>
      </p:sp>
      <p:pic>
        <p:nvPicPr>
          <p:cNvPr id="212999" name="Picture 7" descr="Map of Libya"/>
          <p:cNvPicPr>
            <a:picLocks noGrp="1" noChangeAspect="1" noChangeArrowheads="1"/>
          </p:cNvPicPr>
          <p:nvPr>
            <p:ph idx="1"/>
          </p:nvPr>
        </p:nvPicPr>
        <p:blipFill>
          <a:blip r:embed="rId3" cstate="print"/>
          <a:srcRect l="3134" t="6270" r="7820" b="5902"/>
          <a:stretch>
            <a:fillRect/>
          </a:stretch>
        </p:blipFill>
        <p:spPr>
          <a:xfrm>
            <a:off x="214313" y="1071563"/>
            <a:ext cx="4824412" cy="3556000"/>
          </a:xfrm>
          <a:noFill/>
        </p:spPr>
      </p:pic>
      <p:sp>
        <p:nvSpPr>
          <p:cNvPr id="213001" name="Text Box 9"/>
          <p:cNvSpPr txBox="1">
            <a:spLocks noChangeArrowheads="1"/>
          </p:cNvSpPr>
          <p:nvPr/>
        </p:nvSpPr>
        <p:spPr bwMode="auto">
          <a:xfrm>
            <a:off x="0" y="4786322"/>
            <a:ext cx="9144000"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In April 1986, President Reagan ordered </a:t>
            </a:r>
            <a:r>
              <a:rPr lang="en-GB" sz="2800" b="1" dirty="0">
                <a:solidFill>
                  <a:srgbClr val="FF0000"/>
                </a:solidFill>
                <a:effectLst>
                  <a:outerShdw blurRad="38100" dist="38100" dir="2700000" algn="tl">
                    <a:srgbClr val="000000"/>
                  </a:outerShdw>
                </a:effectLst>
              </a:rPr>
              <a:t>the bombing of two cities in Libya,</a:t>
            </a:r>
            <a:r>
              <a:rPr lang="en-GB" sz="2800" b="1" dirty="0">
                <a:solidFill>
                  <a:srgbClr val="FFFF00"/>
                </a:solidFill>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including the country's capital, Tripoli.</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Dozens of civilians were killed,</a:t>
            </a:r>
            <a:r>
              <a:rPr lang="en-GB" sz="2800" b="1" dirty="0">
                <a:solidFill>
                  <a:srgbClr val="FFFF00"/>
                </a:solidFill>
                <a:effectLst>
                  <a:outerShdw blurRad="38100" dist="38100" dir="2700000" algn="tl">
                    <a:srgbClr val="000000"/>
                  </a:outerShdw>
                </a:effectLst>
              </a:rPr>
              <a:t> including </a:t>
            </a:r>
            <a:r>
              <a:rPr lang="en-GB" sz="2800" b="1" dirty="0" err="1">
                <a:solidFill>
                  <a:srgbClr val="FFFF00"/>
                </a:solidFill>
                <a:effectLst>
                  <a:outerShdw blurRad="38100" dist="38100" dir="2700000" algn="tl">
                    <a:srgbClr val="000000"/>
                  </a:outerShdw>
                </a:effectLst>
              </a:rPr>
              <a:t>Gadhafi's</a:t>
            </a:r>
            <a:r>
              <a:rPr lang="en-GB" sz="2800" b="1" dirty="0">
                <a:solidFill>
                  <a:srgbClr val="FFFF00"/>
                </a:solidFill>
                <a:effectLst>
                  <a:outerShdw blurRad="38100" dist="38100" dir="2700000" algn="tl">
                    <a:srgbClr val="000000"/>
                  </a:outerShdw>
                </a:effectLst>
              </a:rPr>
              <a:t> two-year-old adopted daughter.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2999"/>
                                        </p:tgtEl>
                                        <p:attrNameLst>
                                          <p:attrName>style.visibility</p:attrName>
                                        </p:attrNameLst>
                                      </p:cBhvr>
                                      <p:to>
                                        <p:strVal val="visible"/>
                                      </p:to>
                                    </p:set>
                                    <p:animEffect transition="in" filter="circle(in)">
                                      <p:cBhvr>
                                        <p:cTn id="7" dur="2000"/>
                                        <p:tgtEl>
                                          <p:spTgt spid="21299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3001"/>
                                        </p:tgtEl>
                                        <p:attrNameLst>
                                          <p:attrName>style.visibility</p:attrName>
                                        </p:attrNameLst>
                                      </p:cBhvr>
                                      <p:to>
                                        <p:strVal val="visible"/>
                                      </p:to>
                                    </p:set>
                                    <p:anim calcmode="lin" valueType="num">
                                      <p:cBhvr additive="base">
                                        <p:cTn id="12" dur="500" fill="hold"/>
                                        <p:tgtEl>
                                          <p:spTgt spid="213001"/>
                                        </p:tgtEl>
                                        <p:attrNameLst>
                                          <p:attrName>ppt_x</p:attrName>
                                        </p:attrNameLst>
                                      </p:cBhvr>
                                      <p:tavLst>
                                        <p:tav tm="0">
                                          <p:val>
                                            <p:strVal val="#ppt_x"/>
                                          </p:val>
                                        </p:tav>
                                        <p:tav tm="100000">
                                          <p:val>
                                            <p:strVal val="#ppt_x"/>
                                          </p:val>
                                        </p:tav>
                                      </p:tavLst>
                                    </p:anim>
                                    <p:anim calcmode="lin" valueType="num">
                                      <p:cBhvr additive="base">
                                        <p:cTn id="13" dur="500" fill="hold"/>
                                        <p:tgtEl>
                                          <p:spTgt spid="2130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B9830F1B-A23D-45AB-B17B-C6135B73F0D5}" type="slidenum">
              <a:rPr lang="en-GB"/>
              <a:pPr>
                <a:defRPr/>
              </a:pPr>
              <a:t>26</a:t>
            </a:fld>
            <a:endParaRPr lang="en-GB"/>
          </a:p>
        </p:txBody>
      </p:sp>
      <p:sp>
        <p:nvSpPr>
          <p:cNvPr id="211970" name="Rectangle 2"/>
          <p:cNvSpPr>
            <a:spLocks noGrp="1" noChangeArrowheads="1"/>
          </p:cNvSpPr>
          <p:nvPr>
            <p:ph type="title"/>
          </p:nvPr>
        </p:nvSpPr>
        <p:spPr/>
        <p:txBody>
          <a:bodyPr/>
          <a:lstStyle/>
          <a:p>
            <a:pPr eaLnBrk="1" hangingPunct="1">
              <a:defRPr/>
            </a:pPr>
            <a:r>
              <a:rPr lang="en-GB" b="1" smtClean="0">
                <a:solidFill>
                  <a:srgbClr val="FF0000"/>
                </a:solidFill>
              </a:rPr>
              <a:t>The </a:t>
            </a:r>
            <a:r>
              <a:rPr lang="en-GB" b="1" smtClean="0">
                <a:solidFill>
                  <a:srgbClr val="FFFF00"/>
                </a:solidFill>
              </a:rPr>
              <a:t>Moon</a:t>
            </a:r>
            <a:r>
              <a:rPr lang="en-GB" b="1" smtClean="0">
                <a:solidFill>
                  <a:srgbClr val="FF0000"/>
                </a:solidFill>
              </a:rPr>
              <a:t> Turns to Blood</a:t>
            </a:r>
          </a:p>
        </p:txBody>
      </p:sp>
      <p:sp>
        <p:nvSpPr>
          <p:cNvPr id="211972" name="Text Box 4"/>
          <p:cNvSpPr txBox="1">
            <a:spLocks noChangeArrowheads="1"/>
          </p:cNvSpPr>
          <p:nvPr/>
        </p:nvSpPr>
        <p:spPr bwMode="auto">
          <a:xfrm>
            <a:off x="5143500" y="1357313"/>
            <a:ext cx="3455988"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The sun shall be turned</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into darkness, and the moon into blood,</a:t>
            </a:r>
            <a:r>
              <a:rPr lang="en-GB" sz="2800" b="1" dirty="0">
                <a:solidFill>
                  <a:schemeClr val="hlink"/>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before the great</a:t>
            </a:r>
            <a:r>
              <a:rPr lang="en-GB" sz="2800" b="1" dirty="0">
                <a:solidFill>
                  <a:schemeClr val="hlink"/>
                </a:solidFill>
                <a:effectLst>
                  <a:outerShdw blurRad="38100" dist="38100" dir="2700000" algn="tl">
                    <a:srgbClr val="000000"/>
                  </a:outerShdw>
                </a:effectLst>
              </a:rPr>
              <a:t> and notable day of the Lord come:</a:t>
            </a:r>
            <a:br>
              <a:rPr lang="en-GB" sz="2800" b="1" dirty="0">
                <a:solidFill>
                  <a:schemeClr val="hlink"/>
                </a:solidFill>
                <a:effectLst>
                  <a:outerShdw blurRad="38100" dist="38100" dir="2700000" algn="tl">
                    <a:srgbClr val="000000"/>
                  </a:outerShdw>
                </a:effectLst>
              </a:rPr>
            </a:br>
            <a:r>
              <a:rPr lang="en-GB" sz="2800" b="1" dirty="0">
                <a:solidFill>
                  <a:srgbClr val="FFFF00"/>
                </a:solidFill>
                <a:effectLst>
                  <a:outerShdw blurRad="38100" dist="38100" dir="2700000" algn="tl">
                    <a:srgbClr val="000000"/>
                  </a:outerShdw>
                </a:effectLst>
              </a:rPr>
              <a:t>Acts; 2:20</a:t>
            </a:r>
            <a:endParaRPr lang="en-GB" sz="2400" b="1" dirty="0">
              <a:solidFill>
                <a:schemeClr val="hlink"/>
              </a:solidFill>
              <a:effectLst>
                <a:outerShdw blurRad="38100" dist="38100" dir="2700000" algn="tl">
                  <a:srgbClr val="000000"/>
                </a:outerShdw>
              </a:effectLst>
            </a:endParaRPr>
          </a:p>
        </p:txBody>
      </p:sp>
      <p:pic>
        <p:nvPicPr>
          <p:cNvPr id="211975" name="Picture 7" descr="bgburn2"/>
          <p:cNvPicPr>
            <a:picLocks noGrp="1" noChangeAspect="1" noChangeArrowheads="1"/>
          </p:cNvPicPr>
          <p:nvPr>
            <p:ph idx="1"/>
          </p:nvPr>
        </p:nvPicPr>
        <p:blipFill>
          <a:blip r:embed="rId3" cstate="print"/>
          <a:srcRect b="5870"/>
          <a:stretch>
            <a:fillRect/>
          </a:stretch>
        </p:blipFill>
        <p:spPr>
          <a:xfrm>
            <a:off x="428625" y="1196975"/>
            <a:ext cx="4286250" cy="3671888"/>
          </a:xfrm>
          <a:noFill/>
        </p:spPr>
      </p:pic>
      <p:sp>
        <p:nvSpPr>
          <p:cNvPr id="211977" name="Text Box 9"/>
          <p:cNvSpPr txBox="1">
            <a:spLocks noChangeArrowheads="1"/>
          </p:cNvSpPr>
          <p:nvPr/>
        </p:nvSpPr>
        <p:spPr bwMode="auto">
          <a:xfrm>
            <a:off x="468313" y="5084763"/>
            <a:ext cx="2317750" cy="12001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Kosovo –      1999</a:t>
            </a:r>
          </a:p>
        </p:txBody>
      </p:sp>
      <p:sp>
        <p:nvSpPr>
          <p:cNvPr id="211978" name="Text Box 10"/>
          <p:cNvSpPr txBox="1">
            <a:spLocks noChangeArrowheads="1"/>
          </p:cNvSpPr>
          <p:nvPr/>
        </p:nvSpPr>
        <p:spPr bwMode="auto">
          <a:xfrm>
            <a:off x="2916238" y="5484813"/>
            <a:ext cx="6227762" cy="1373187"/>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2800" b="1" dirty="0">
                <a:solidFill>
                  <a:srgbClr val="FE3210"/>
                </a:solidFill>
                <a:effectLst>
                  <a:outerShdw blurRad="38100" dist="38100" dir="2700000" algn="tl">
                    <a:srgbClr val="000000"/>
                  </a:outerShdw>
                </a:effectLst>
              </a:rPr>
              <a:t>Gog </a:t>
            </a:r>
            <a:r>
              <a:rPr lang="en-GB" sz="2800" b="1" dirty="0">
                <a:solidFill>
                  <a:srgbClr val="FFFF00"/>
                </a:solidFill>
                <a:effectLst>
                  <a:outerShdw blurRad="38100" dist="38100" dir="2700000" algn="tl">
                    <a:srgbClr val="000000"/>
                  </a:outerShdw>
                </a:effectLst>
              </a:rPr>
              <a:t>uses the </a:t>
            </a:r>
            <a:r>
              <a:rPr lang="en-GB" sz="2800" b="1" dirty="0">
                <a:solidFill>
                  <a:srgbClr val="FE3210"/>
                </a:solidFill>
                <a:effectLst>
                  <a:outerShdw blurRad="38100" dist="38100" dir="2700000" algn="tl">
                    <a:srgbClr val="000000"/>
                  </a:outerShdw>
                </a:effectLst>
              </a:rPr>
              <a:t>Albanian Moslems</a:t>
            </a:r>
            <a:r>
              <a:rPr lang="en-GB" sz="2800" b="1" dirty="0">
                <a:solidFill>
                  <a:srgbClr val="FFFF00"/>
                </a:solidFill>
                <a:effectLst>
                  <a:outerShdw blurRad="38100" dist="38100" dir="2700000" algn="tl">
                    <a:srgbClr val="000000"/>
                  </a:outerShdw>
                </a:effectLst>
              </a:rPr>
              <a:t> to stir up trouble with their </a:t>
            </a:r>
            <a:r>
              <a:rPr lang="en-GB" sz="2800" b="1" dirty="0">
                <a:solidFill>
                  <a:srgbClr val="FF33CC"/>
                </a:solidFill>
                <a:effectLst>
                  <a:outerShdw blurRad="38100" dist="38100" dir="2700000" algn="tl">
                    <a:srgbClr val="000000"/>
                  </a:outerShdw>
                </a:effectLst>
              </a:rPr>
              <a:t>Christian Serb neighbours</a:t>
            </a:r>
            <a:r>
              <a:rPr lang="en-GB" sz="2800" b="1" dirty="0">
                <a:solidFill>
                  <a:srgbClr val="FFFF00"/>
                </a:solidFill>
                <a:effectLst>
                  <a:outerShdw blurRad="38100" dist="38100" dir="2700000" algn="tl">
                    <a:srgbClr val="000000"/>
                  </a:outerShdw>
                </a:effectLst>
              </a:rPr>
              <a:t> – more bloodshed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1975"/>
                                        </p:tgtEl>
                                        <p:attrNameLst>
                                          <p:attrName>style.visibility</p:attrName>
                                        </p:attrNameLst>
                                      </p:cBhvr>
                                      <p:to>
                                        <p:strVal val="visible"/>
                                      </p:to>
                                    </p:set>
                                    <p:animEffect transition="in" filter="circle(in)">
                                      <p:cBhvr>
                                        <p:cTn id="7" dur="2000"/>
                                        <p:tgtEl>
                                          <p:spTgt spid="21197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1977">
                                            <p:txEl>
                                              <p:pRg st="0" end="0"/>
                                            </p:txEl>
                                          </p:spTgt>
                                        </p:tgtEl>
                                        <p:attrNameLst>
                                          <p:attrName>style.visibility</p:attrName>
                                        </p:attrNameLst>
                                      </p:cBhvr>
                                      <p:to>
                                        <p:strVal val="visible"/>
                                      </p:to>
                                    </p:set>
                                    <p:anim calcmode="lin" valueType="num">
                                      <p:cBhvr additive="base">
                                        <p:cTn id="12" dur="500" fill="hold"/>
                                        <p:tgtEl>
                                          <p:spTgt spid="211977">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1197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11978"/>
                                        </p:tgtEl>
                                        <p:attrNameLst>
                                          <p:attrName>style.visibility</p:attrName>
                                        </p:attrNameLst>
                                      </p:cBhvr>
                                      <p:to>
                                        <p:strVal val="visible"/>
                                      </p:to>
                                    </p:set>
                                    <p:anim calcmode="lin" valueType="num">
                                      <p:cBhvr additive="base">
                                        <p:cTn id="18" dur="500" fill="hold"/>
                                        <p:tgtEl>
                                          <p:spTgt spid="211978"/>
                                        </p:tgtEl>
                                        <p:attrNameLst>
                                          <p:attrName>ppt_x</p:attrName>
                                        </p:attrNameLst>
                                      </p:cBhvr>
                                      <p:tavLst>
                                        <p:tav tm="0">
                                          <p:val>
                                            <p:strVal val="#ppt_x"/>
                                          </p:val>
                                        </p:tav>
                                        <p:tav tm="100000">
                                          <p:val>
                                            <p:strVal val="#ppt_x"/>
                                          </p:val>
                                        </p:tav>
                                      </p:tavLst>
                                    </p:anim>
                                    <p:anim calcmode="lin" valueType="num">
                                      <p:cBhvr additive="base">
                                        <p:cTn id="19" dur="500" fill="hold"/>
                                        <p:tgtEl>
                                          <p:spTgt spid="21197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02A69321-0CD0-4FF4-AAA5-D808296E6415}" type="slidenum">
              <a:rPr lang="en-GB"/>
              <a:pPr>
                <a:defRPr/>
              </a:pPr>
              <a:t>27</a:t>
            </a:fld>
            <a:endParaRPr lang="en-GB"/>
          </a:p>
        </p:txBody>
      </p:sp>
      <p:sp>
        <p:nvSpPr>
          <p:cNvPr id="210946" name="Rectangle 2"/>
          <p:cNvSpPr>
            <a:spLocks noGrp="1" noChangeArrowheads="1"/>
          </p:cNvSpPr>
          <p:nvPr>
            <p:ph type="title"/>
          </p:nvPr>
        </p:nvSpPr>
        <p:spPr/>
        <p:txBody>
          <a:bodyPr/>
          <a:lstStyle/>
          <a:p>
            <a:pPr eaLnBrk="1" hangingPunct="1">
              <a:defRPr/>
            </a:pPr>
            <a:r>
              <a:rPr lang="en-GB" b="1" smtClean="0">
                <a:solidFill>
                  <a:srgbClr val="FF0000"/>
                </a:solidFill>
              </a:rPr>
              <a:t>The </a:t>
            </a:r>
            <a:r>
              <a:rPr lang="en-GB" b="1" smtClean="0">
                <a:solidFill>
                  <a:srgbClr val="FFFF00"/>
                </a:solidFill>
              </a:rPr>
              <a:t>Moon</a:t>
            </a:r>
            <a:r>
              <a:rPr lang="en-GB" b="1" smtClean="0">
                <a:solidFill>
                  <a:srgbClr val="FF0000"/>
                </a:solidFill>
              </a:rPr>
              <a:t> Turns to Blood</a:t>
            </a:r>
          </a:p>
        </p:txBody>
      </p:sp>
      <p:sp>
        <p:nvSpPr>
          <p:cNvPr id="210948" name="Text Box 4"/>
          <p:cNvSpPr txBox="1">
            <a:spLocks noChangeArrowheads="1"/>
          </p:cNvSpPr>
          <p:nvPr/>
        </p:nvSpPr>
        <p:spPr bwMode="auto">
          <a:xfrm>
            <a:off x="5364163" y="1844675"/>
            <a:ext cx="3455987" cy="409416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The sun shall be turned</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into darkness, and the moon into blood,</a:t>
            </a:r>
            <a:r>
              <a:rPr lang="en-GB" sz="2800" b="1" dirty="0">
                <a:solidFill>
                  <a:schemeClr val="hlink"/>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before the great</a:t>
            </a:r>
            <a:r>
              <a:rPr lang="en-GB" sz="2800" b="1" dirty="0">
                <a:solidFill>
                  <a:schemeClr val="hlink"/>
                </a:solidFill>
                <a:effectLst>
                  <a:outerShdw blurRad="38100" dist="38100" dir="2700000" algn="tl">
                    <a:srgbClr val="000000"/>
                  </a:outerShdw>
                </a:effectLst>
              </a:rPr>
              <a:t> and notable day of the Lord come:</a:t>
            </a:r>
            <a:br>
              <a:rPr lang="en-GB" sz="2800" b="1" dirty="0">
                <a:solidFill>
                  <a:schemeClr val="hlink"/>
                </a:solidFill>
                <a:effectLst>
                  <a:outerShdw blurRad="38100" dist="38100" dir="2700000" algn="tl">
                    <a:srgbClr val="000000"/>
                  </a:outerShdw>
                </a:effectLst>
              </a:rPr>
            </a:br>
            <a:r>
              <a:rPr lang="en-GB" sz="2800" b="1" dirty="0">
                <a:solidFill>
                  <a:srgbClr val="FFFF00"/>
                </a:solidFill>
                <a:effectLst>
                  <a:outerShdw blurRad="38100" dist="38100" dir="2700000" algn="tl">
                    <a:srgbClr val="000000"/>
                  </a:outerShdw>
                </a:effectLst>
              </a:rPr>
              <a:t>Acts; 2:20</a:t>
            </a:r>
          </a:p>
          <a:p>
            <a:pPr>
              <a:spcBef>
                <a:spcPct val="50000"/>
              </a:spcBef>
              <a:defRPr/>
            </a:pPr>
            <a:endParaRPr lang="en-GB" sz="2400" b="1" dirty="0">
              <a:solidFill>
                <a:schemeClr val="hlink"/>
              </a:solidFill>
              <a:effectLst>
                <a:outerShdw blurRad="38100" dist="38100" dir="2700000" algn="tl">
                  <a:srgbClr val="000000"/>
                </a:outerShdw>
              </a:effectLst>
            </a:endParaRPr>
          </a:p>
        </p:txBody>
      </p:sp>
      <p:pic>
        <p:nvPicPr>
          <p:cNvPr id="210952" name="Picture 8" descr="iraq_war_baghdadLR"/>
          <p:cNvPicPr>
            <a:picLocks noGrp="1" noChangeAspect="1" noChangeArrowheads="1"/>
          </p:cNvPicPr>
          <p:nvPr>
            <p:ph idx="1"/>
          </p:nvPr>
        </p:nvPicPr>
        <p:blipFill>
          <a:blip r:embed="rId3" cstate="print"/>
          <a:srcRect/>
          <a:stretch>
            <a:fillRect/>
          </a:stretch>
        </p:blipFill>
        <p:spPr>
          <a:xfrm>
            <a:off x="611188" y="1557338"/>
            <a:ext cx="4537075" cy="3049587"/>
          </a:xfrm>
          <a:noFill/>
        </p:spPr>
      </p:pic>
      <p:sp>
        <p:nvSpPr>
          <p:cNvPr id="210954" name="Text Box 10"/>
          <p:cNvSpPr txBox="1">
            <a:spLocks noChangeArrowheads="1"/>
          </p:cNvSpPr>
          <p:nvPr/>
        </p:nvSpPr>
        <p:spPr bwMode="auto">
          <a:xfrm>
            <a:off x="755650" y="5084763"/>
            <a:ext cx="4679950" cy="1200150"/>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Iraq War still on going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0952"/>
                                        </p:tgtEl>
                                        <p:attrNameLst>
                                          <p:attrName>style.visibility</p:attrName>
                                        </p:attrNameLst>
                                      </p:cBhvr>
                                      <p:to>
                                        <p:strVal val="visible"/>
                                      </p:to>
                                    </p:set>
                                    <p:animEffect transition="in" filter="circle(in)">
                                      <p:cBhvr>
                                        <p:cTn id="7" dur="2000"/>
                                        <p:tgtEl>
                                          <p:spTgt spid="21095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10954"/>
                                        </p:tgtEl>
                                        <p:attrNameLst>
                                          <p:attrName>style.visibility</p:attrName>
                                        </p:attrNameLst>
                                      </p:cBhvr>
                                      <p:to>
                                        <p:strVal val="visible"/>
                                      </p:to>
                                    </p:set>
                                    <p:anim calcmode="lin" valueType="num">
                                      <p:cBhvr additive="base">
                                        <p:cTn id="12" dur="500" fill="hold"/>
                                        <p:tgtEl>
                                          <p:spTgt spid="210954"/>
                                        </p:tgtEl>
                                        <p:attrNameLst>
                                          <p:attrName>ppt_x</p:attrName>
                                        </p:attrNameLst>
                                      </p:cBhvr>
                                      <p:tavLst>
                                        <p:tav tm="0">
                                          <p:val>
                                            <p:strVal val="#ppt_x"/>
                                          </p:val>
                                        </p:tav>
                                        <p:tav tm="100000">
                                          <p:val>
                                            <p:strVal val="#ppt_x"/>
                                          </p:val>
                                        </p:tav>
                                      </p:tavLst>
                                    </p:anim>
                                    <p:anim calcmode="lin" valueType="num">
                                      <p:cBhvr additive="base">
                                        <p:cTn id="13" dur="500" fill="hold"/>
                                        <p:tgtEl>
                                          <p:spTgt spid="2109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095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B6A4BCE0-173D-4925-AD36-3C68E83322F1}" type="slidenum">
              <a:rPr lang="en-GB"/>
              <a:pPr>
                <a:defRPr/>
              </a:pPr>
              <a:t>28</a:t>
            </a:fld>
            <a:endParaRPr lang="en-GB"/>
          </a:p>
        </p:txBody>
      </p:sp>
      <p:sp>
        <p:nvSpPr>
          <p:cNvPr id="216066" name="Rectangle 2"/>
          <p:cNvSpPr>
            <a:spLocks noGrp="1" noChangeArrowheads="1"/>
          </p:cNvSpPr>
          <p:nvPr>
            <p:ph type="title"/>
          </p:nvPr>
        </p:nvSpPr>
        <p:spPr/>
        <p:txBody>
          <a:bodyPr/>
          <a:lstStyle/>
          <a:p>
            <a:pPr eaLnBrk="1" hangingPunct="1">
              <a:defRPr/>
            </a:pPr>
            <a:r>
              <a:rPr lang="en-GB" b="1" smtClean="0">
                <a:solidFill>
                  <a:srgbClr val="FF0000"/>
                </a:solidFill>
              </a:rPr>
              <a:t>The </a:t>
            </a:r>
            <a:r>
              <a:rPr lang="en-GB" b="1" smtClean="0">
                <a:solidFill>
                  <a:srgbClr val="FFFF00"/>
                </a:solidFill>
              </a:rPr>
              <a:t>Moon </a:t>
            </a:r>
            <a:r>
              <a:rPr lang="en-GB" b="1" smtClean="0">
                <a:solidFill>
                  <a:srgbClr val="FF0000"/>
                </a:solidFill>
              </a:rPr>
              <a:t>Turns to Blood</a:t>
            </a:r>
          </a:p>
        </p:txBody>
      </p:sp>
      <p:pic>
        <p:nvPicPr>
          <p:cNvPr id="216067" name="Picture 3" descr="nation-of-islam"/>
          <p:cNvPicPr>
            <a:picLocks noGrp="1" noChangeAspect="1" noChangeArrowheads="1"/>
          </p:cNvPicPr>
          <p:nvPr>
            <p:ph idx="1"/>
          </p:nvPr>
        </p:nvPicPr>
        <p:blipFill>
          <a:blip r:embed="rId3" cstate="print"/>
          <a:srcRect l="11079" t="6790" r="4233" b="8966"/>
          <a:stretch>
            <a:fillRect/>
          </a:stretch>
        </p:blipFill>
        <p:spPr>
          <a:xfrm>
            <a:off x="468313" y="1773238"/>
            <a:ext cx="4319587" cy="2520950"/>
          </a:xfrm>
          <a:noFill/>
        </p:spPr>
      </p:pic>
      <p:sp>
        <p:nvSpPr>
          <p:cNvPr id="216068" name="Text Box 4"/>
          <p:cNvSpPr txBox="1">
            <a:spLocks noChangeArrowheads="1"/>
          </p:cNvSpPr>
          <p:nvPr/>
        </p:nvSpPr>
        <p:spPr bwMode="auto">
          <a:xfrm>
            <a:off x="5286375" y="1285875"/>
            <a:ext cx="3455988"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The sun shall be turned</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into darkness, and the moon into blood,</a:t>
            </a:r>
            <a:r>
              <a:rPr lang="en-GB" sz="2800" b="1" dirty="0">
                <a:solidFill>
                  <a:schemeClr val="hlink"/>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before the great</a:t>
            </a:r>
            <a:r>
              <a:rPr lang="en-GB" sz="2800" b="1" dirty="0">
                <a:solidFill>
                  <a:schemeClr val="hlink"/>
                </a:solidFill>
                <a:effectLst>
                  <a:outerShdw blurRad="38100" dist="38100" dir="2700000" algn="tl">
                    <a:srgbClr val="000000"/>
                  </a:outerShdw>
                </a:effectLst>
              </a:rPr>
              <a:t> and notable day of the Lord come:</a:t>
            </a:r>
            <a:br>
              <a:rPr lang="en-GB" sz="2800" b="1" dirty="0">
                <a:solidFill>
                  <a:schemeClr val="hlink"/>
                </a:solidFill>
                <a:effectLst>
                  <a:outerShdw blurRad="38100" dist="38100" dir="2700000" algn="tl">
                    <a:srgbClr val="000000"/>
                  </a:outerShdw>
                </a:effectLst>
              </a:rPr>
            </a:br>
            <a:r>
              <a:rPr lang="en-GB" sz="2800" b="1" dirty="0">
                <a:solidFill>
                  <a:srgbClr val="FFFF00"/>
                </a:solidFill>
                <a:effectLst>
                  <a:outerShdw blurRad="38100" dist="38100" dir="2700000" algn="tl">
                    <a:srgbClr val="000000"/>
                  </a:outerShdw>
                </a:effectLst>
              </a:rPr>
              <a:t>Acts; 2:20</a:t>
            </a:r>
            <a:endParaRPr lang="en-GB" sz="2400" b="1" dirty="0">
              <a:solidFill>
                <a:schemeClr val="hlink"/>
              </a:solidFill>
              <a:effectLst>
                <a:outerShdw blurRad="38100" dist="38100" dir="2700000" algn="tl">
                  <a:srgbClr val="000000"/>
                </a:outerShdw>
              </a:effectLst>
            </a:endParaRPr>
          </a:p>
        </p:txBody>
      </p:sp>
      <p:sp>
        <p:nvSpPr>
          <p:cNvPr id="216069" name="Text Box 5"/>
          <p:cNvSpPr txBox="1">
            <a:spLocks noChangeArrowheads="1"/>
          </p:cNvSpPr>
          <p:nvPr/>
        </p:nvSpPr>
        <p:spPr bwMode="auto">
          <a:xfrm>
            <a:off x="0" y="5057775"/>
            <a:ext cx="9143999" cy="1800225"/>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So the list goes on – </a:t>
            </a:r>
            <a:r>
              <a:rPr lang="en-GB" sz="2800" b="1" dirty="0">
                <a:solidFill>
                  <a:srgbClr val="FF0000"/>
                </a:solidFill>
                <a:effectLst>
                  <a:outerShdw blurRad="38100" dist="38100" dir="2700000" algn="tl">
                    <a:srgbClr val="000000"/>
                  </a:outerShdw>
                </a:effectLst>
              </a:rPr>
              <a:t>Afghanistan, Iran, The Lebanon, Sudan, Nigeria, Somalia, Indonesia</a:t>
            </a:r>
            <a:r>
              <a:rPr lang="en-GB" sz="2800" b="1" dirty="0">
                <a:solidFill>
                  <a:srgbClr val="FFFF00"/>
                </a:solidFill>
                <a:effectLst>
                  <a:outerShdw blurRad="38100" dist="38100" dir="2700000" algn="tl">
                    <a:srgbClr val="000000"/>
                  </a:outerShdw>
                </a:effectLst>
              </a:rPr>
              <a:t> and many more </a:t>
            </a:r>
            <a:r>
              <a:rPr lang="en-GB" sz="2800" b="1" dirty="0">
                <a:solidFill>
                  <a:srgbClr val="FF33CC"/>
                </a:solidFill>
                <a:effectLst>
                  <a:outerShdw blurRad="38100" dist="38100" dir="2700000" algn="tl">
                    <a:srgbClr val="000000"/>
                  </a:outerShdw>
                </a:effectLst>
              </a:rPr>
              <a:t>– time does not permit a more detailed study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6067"/>
                                        </p:tgtEl>
                                        <p:attrNameLst>
                                          <p:attrName>style.visibility</p:attrName>
                                        </p:attrNameLst>
                                      </p:cBhvr>
                                      <p:to>
                                        <p:strVal val="visible"/>
                                      </p:to>
                                    </p:set>
                                    <p:animEffect transition="in" filter="circle(in)">
                                      <p:cBhvr>
                                        <p:cTn id="7" dur="2000"/>
                                        <p:tgtEl>
                                          <p:spTgt spid="21606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16069"/>
                                        </p:tgtEl>
                                        <p:attrNameLst>
                                          <p:attrName>style.visibility</p:attrName>
                                        </p:attrNameLst>
                                      </p:cBhvr>
                                      <p:to>
                                        <p:strVal val="visible"/>
                                      </p:to>
                                    </p:set>
                                    <p:anim calcmode="lin" valueType="num">
                                      <p:cBhvr additive="base">
                                        <p:cTn id="12" dur="500" fill="hold"/>
                                        <p:tgtEl>
                                          <p:spTgt spid="216069"/>
                                        </p:tgtEl>
                                        <p:attrNameLst>
                                          <p:attrName>ppt_x</p:attrName>
                                        </p:attrNameLst>
                                      </p:cBhvr>
                                      <p:tavLst>
                                        <p:tav tm="0">
                                          <p:val>
                                            <p:strVal val="#ppt_x"/>
                                          </p:val>
                                        </p:tav>
                                        <p:tav tm="100000">
                                          <p:val>
                                            <p:strVal val="#ppt_x"/>
                                          </p:val>
                                        </p:tav>
                                      </p:tavLst>
                                    </p:anim>
                                    <p:anim calcmode="lin" valueType="num">
                                      <p:cBhvr additive="base">
                                        <p:cTn id="13" dur="500" fill="hold"/>
                                        <p:tgtEl>
                                          <p:spTgt spid="21606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B701001-27FD-426F-A893-03A7F65BF07C}" type="slidenum">
              <a:rPr lang="en-GB"/>
              <a:pPr>
                <a:defRPr/>
              </a:pPr>
              <a:t>29</a:t>
            </a:fld>
            <a:endParaRPr lang="en-GB"/>
          </a:p>
        </p:txBody>
      </p:sp>
      <p:sp>
        <p:nvSpPr>
          <p:cNvPr id="209922" name="Rectangle 2"/>
          <p:cNvSpPr>
            <a:spLocks noGrp="1" noChangeArrowheads="1"/>
          </p:cNvSpPr>
          <p:nvPr>
            <p:ph type="title"/>
          </p:nvPr>
        </p:nvSpPr>
        <p:spPr/>
        <p:txBody>
          <a:bodyPr/>
          <a:lstStyle/>
          <a:p>
            <a:pPr eaLnBrk="1" hangingPunct="1">
              <a:defRPr/>
            </a:pPr>
            <a:r>
              <a:rPr lang="en-GB" b="1" smtClean="0">
                <a:solidFill>
                  <a:srgbClr val="FE3210"/>
                </a:solidFill>
              </a:rPr>
              <a:t>The </a:t>
            </a:r>
            <a:r>
              <a:rPr lang="en-GB" b="1" smtClean="0">
                <a:solidFill>
                  <a:srgbClr val="FFFF00"/>
                </a:solidFill>
              </a:rPr>
              <a:t>Sun </a:t>
            </a:r>
            <a:r>
              <a:rPr lang="en-GB" b="1" smtClean="0">
                <a:solidFill>
                  <a:srgbClr val="FE3210"/>
                </a:solidFill>
              </a:rPr>
              <a:t>Turned To Darkness</a:t>
            </a:r>
          </a:p>
        </p:txBody>
      </p:sp>
      <p:sp>
        <p:nvSpPr>
          <p:cNvPr id="209924" name="Text Box 4"/>
          <p:cNvSpPr txBox="1">
            <a:spLocks noChangeArrowheads="1"/>
          </p:cNvSpPr>
          <p:nvPr/>
        </p:nvSpPr>
        <p:spPr bwMode="auto">
          <a:xfrm>
            <a:off x="5429250" y="1357313"/>
            <a:ext cx="3455988"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The sun shall be turned</a:t>
            </a:r>
            <a:r>
              <a:rPr lang="en-GB" sz="2800" b="1" dirty="0">
                <a:solidFill>
                  <a:schemeClr val="hlink"/>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into darkness, and the moon into blood,</a:t>
            </a:r>
            <a:r>
              <a:rPr lang="en-GB" sz="2800" b="1" dirty="0">
                <a:solidFill>
                  <a:schemeClr val="hlink"/>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before the great</a:t>
            </a:r>
            <a:r>
              <a:rPr lang="en-GB" sz="2800" b="1" dirty="0">
                <a:solidFill>
                  <a:schemeClr val="hlink"/>
                </a:solidFill>
                <a:effectLst>
                  <a:outerShdw blurRad="38100" dist="38100" dir="2700000" algn="tl">
                    <a:srgbClr val="000000"/>
                  </a:outerShdw>
                </a:effectLst>
              </a:rPr>
              <a:t> and notable day of the Lord come:</a:t>
            </a:r>
            <a:br>
              <a:rPr lang="en-GB" sz="2800" b="1" dirty="0">
                <a:solidFill>
                  <a:schemeClr val="hlink"/>
                </a:solidFill>
                <a:effectLst>
                  <a:outerShdw blurRad="38100" dist="38100" dir="2700000" algn="tl">
                    <a:srgbClr val="000000"/>
                  </a:outerShdw>
                </a:effectLst>
              </a:rPr>
            </a:br>
            <a:r>
              <a:rPr lang="en-GB" sz="2800" b="1" dirty="0">
                <a:solidFill>
                  <a:srgbClr val="FFFF00"/>
                </a:solidFill>
                <a:effectLst>
                  <a:outerShdw blurRad="38100" dist="38100" dir="2700000" algn="tl">
                    <a:srgbClr val="000000"/>
                  </a:outerShdw>
                </a:effectLst>
              </a:rPr>
              <a:t>Acts; 2:20</a:t>
            </a:r>
            <a:endParaRPr lang="en-GB" sz="2400" b="1" dirty="0">
              <a:solidFill>
                <a:srgbClr val="FFFF00"/>
              </a:solidFill>
              <a:effectLst>
                <a:outerShdw blurRad="38100" dist="38100" dir="2700000" algn="tl">
                  <a:srgbClr val="000000"/>
                </a:outerShdw>
              </a:effectLst>
            </a:endParaRPr>
          </a:p>
        </p:txBody>
      </p:sp>
      <p:pic>
        <p:nvPicPr>
          <p:cNvPr id="209927" name="Picture 7" descr="link"/>
          <p:cNvPicPr>
            <a:picLocks noGrp="1" noChangeAspect="1" noChangeArrowheads="1"/>
          </p:cNvPicPr>
          <p:nvPr>
            <p:ph idx="1"/>
          </p:nvPr>
        </p:nvPicPr>
        <p:blipFill>
          <a:blip r:embed="rId3" cstate="print"/>
          <a:srcRect l="1616" t="2039" r="2844" b="3442"/>
          <a:stretch>
            <a:fillRect/>
          </a:stretch>
        </p:blipFill>
        <p:spPr>
          <a:xfrm>
            <a:off x="468313" y="1412875"/>
            <a:ext cx="4319587" cy="3313113"/>
          </a:xfrm>
          <a:noFill/>
        </p:spPr>
      </p:pic>
      <p:sp>
        <p:nvSpPr>
          <p:cNvPr id="209928" name="Text Box 8"/>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With the tightening grip of </a:t>
            </a:r>
            <a:r>
              <a:rPr lang="en-GB" sz="2800" b="1" dirty="0">
                <a:solidFill>
                  <a:srgbClr val="FF0000"/>
                </a:solidFill>
                <a:effectLst>
                  <a:outerShdw blurRad="38100" dist="38100" dir="2700000" algn="tl">
                    <a:srgbClr val="000000"/>
                  </a:outerShdw>
                </a:effectLst>
              </a:rPr>
              <a:t>Gog on the RC Church (Baal or Sun worship</a:t>
            </a:r>
            <a:r>
              <a:rPr lang="en-GB" sz="2800" b="1" dirty="0">
                <a:solidFill>
                  <a:srgbClr val="00FF00"/>
                </a:solidFill>
                <a:effectLst>
                  <a:outerShdw blurRad="38100" dist="38100" dir="2700000" algn="tl">
                    <a:srgbClr val="000000"/>
                  </a:outerShdw>
                </a:effectLst>
              </a:rPr>
              <a:t>) it is fast loosing its influence, at least in the Israel nations, </a:t>
            </a:r>
            <a:r>
              <a:rPr lang="en-GB" sz="2800" b="1" dirty="0">
                <a:solidFill>
                  <a:srgbClr val="FF33CC"/>
                </a:solidFill>
                <a:effectLst>
                  <a:outerShdw blurRad="38100" dist="38100" dir="2700000" algn="tl">
                    <a:srgbClr val="000000"/>
                  </a:outerShdw>
                </a:effectLst>
              </a:rPr>
              <a:t>following numerous sordid sexual scandals exposed in the media</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9927"/>
                                        </p:tgtEl>
                                        <p:attrNameLst>
                                          <p:attrName>style.visibility</p:attrName>
                                        </p:attrNameLst>
                                      </p:cBhvr>
                                      <p:to>
                                        <p:strVal val="visible"/>
                                      </p:to>
                                    </p:set>
                                    <p:animEffect transition="in" filter="circle(in)">
                                      <p:cBhvr>
                                        <p:cTn id="7" dur="2000"/>
                                        <p:tgtEl>
                                          <p:spTgt spid="209927"/>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209924"/>
                                        </p:tgtEl>
                                        <p:attrNameLst>
                                          <p:attrName>style.visibility</p:attrName>
                                        </p:attrNameLst>
                                      </p:cBhvr>
                                      <p:to>
                                        <p:strVal val="visible"/>
                                      </p:to>
                                    </p:set>
                                    <p:animEffect transition="in" filter="diamond(in)">
                                      <p:cBhvr>
                                        <p:cTn id="12" dur="2000"/>
                                        <p:tgtEl>
                                          <p:spTgt spid="20992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09928"/>
                                        </p:tgtEl>
                                        <p:attrNameLst>
                                          <p:attrName>style.visibility</p:attrName>
                                        </p:attrNameLst>
                                      </p:cBhvr>
                                      <p:to>
                                        <p:strVal val="visible"/>
                                      </p:to>
                                    </p:set>
                                    <p:anim calcmode="lin" valueType="num">
                                      <p:cBhvr additive="base">
                                        <p:cTn id="17" dur="500" fill="hold"/>
                                        <p:tgtEl>
                                          <p:spTgt spid="209928"/>
                                        </p:tgtEl>
                                        <p:attrNameLst>
                                          <p:attrName>ppt_x</p:attrName>
                                        </p:attrNameLst>
                                      </p:cBhvr>
                                      <p:tavLst>
                                        <p:tav tm="0">
                                          <p:val>
                                            <p:strVal val="#ppt_x"/>
                                          </p:val>
                                        </p:tav>
                                        <p:tav tm="100000">
                                          <p:val>
                                            <p:strVal val="#ppt_x"/>
                                          </p:val>
                                        </p:tav>
                                      </p:tavLst>
                                    </p:anim>
                                    <p:anim calcmode="lin" valueType="num">
                                      <p:cBhvr additive="base">
                                        <p:cTn id="18" dur="500" fill="hold"/>
                                        <p:tgtEl>
                                          <p:spTgt spid="2099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99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E7CDA40-ABA9-48F9-8A4D-A2C5B9320A78}" type="slidenum">
              <a:rPr lang="en-GB"/>
              <a:pPr>
                <a:defRPr/>
              </a:pPr>
              <a:t>3</a:t>
            </a:fld>
            <a:endParaRPr lang="en-GB"/>
          </a:p>
        </p:txBody>
      </p:sp>
      <p:sp>
        <p:nvSpPr>
          <p:cNvPr id="12290" name="Rectangle 2"/>
          <p:cNvSpPr>
            <a:spLocks noGrp="1" noChangeArrowheads="1"/>
          </p:cNvSpPr>
          <p:nvPr>
            <p:ph type="title"/>
          </p:nvPr>
        </p:nvSpPr>
        <p:spPr/>
        <p:txBody>
          <a:bodyPr/>
          <a:lstStyle/>
          <a:p>
            <a:pPr eaLnBrk="1" hangingPunct="1">
              <a:defRPr/>
            </a:pPr>
            <a:r>
              <a:rPr lang="en-GB" b="1" smtClean="0">
                <a:solidFill>
                  <a:srgbClr val="FF0000"/>
                </a:solidFill>
              </a:rPr>
              <a:t>The Story of Gog &amp; Magog</a:t>
            </a:r>
            <a:br>
              <a:rPr lang="en-GB" b="1" smtClean="0">
                <a:solidFill>
                  <a:srgbClr val="FF0000"/>
                </a:solidFill>
              </a:rPr>
            </a:br>
            <a:r>
              <a:rPr lang="en-GB" sz="2400" b="1" smtClean="0">
                <a:solidFill>
                  <a:srgbClr val="00FF00"/>
                </a:solidFill>
              </a:rPr>
              <a:t>Will be covered in a series of 10 parts</a:t>
            </a:r>
            <a:endParaRPr lang="en-GB" b="1" smtClean="0">
              <a:solidFill>
                <a:srgbClr val="00FF00"/>
              </a:solidFill>
            </a:endParaRPr>
          </a:p>
        </p:txBody>
      </p:sp>
      <p:sp>
        <p:nvSpPr>
          <p:cNvPr id="12291" name="Rectangle 3"/>
          <p:cNvSpPr>
            <a:spLocks noGrp="1" noChangeArrowheads="1"/>
          </p:cNvSpPr>
          <p:nvPr>
            <p:ph type="body" idx="1"/>
          </p:nvPr>
        </p:nvSpPr>
        <p:spPr/>
        <p:txBody>
          <a:bodyPr/>
          <a:lstStyle/>
          <a:p>
            <a:pPr marL="609600" indent="-609600" eaLnBrk="1" hangingPunct="1">
              <a:buFontTx/>
              <a:buAutoNum type="arabicPeriod" startAt="8"/>
              <a:defRPr/>
            </a:pPr>
            <a:r>
              <a:rPr lang="en-GB" sz="2800" b="1" smtClean="0">
                <a:solidFill>
                  <a:srgbClr val="FF33CC"/>
                </a:solidFill>
                <a:effectLst>
                  <a:outerShdw blurRad="38100" dist="38100" dir="2700000" algn="tl">
                    <a:srgbClr val="000000"/>
                  </a:outerShdw>
                </a:effectLst>
              </a:rPr>
              <a:t>Gog’s covert attack on western culture, education, legal system, health, art &amp; education.</a:t>
            </a:r>
          </a:p>
          <a:p>
            <a:pPr marL="609600" indent="-609600" eaLnBrk="1" hangingPunct="1">
              <a:buFontTx/>
              <a:buAutoNum type="arabicPeriod" startAt="8"/>
              <a:defRPr/>
            </a:pPr>
            <a:r>
              <a:rPr lang="en-GB" sz="2800" b="1" smtClean="0">
                <a:solidFill>
                  <a:srgbClr val="FFFF00"/>
                </a:solidFill>
                <a:effectLst>
                  <a:outerShdw blurRad="38100" dist="38100" dir="2700000" algn="tl">
                    <a:srgbClr val="000000"/>
                  </a:outerShdw>
                </a:effectLst>
              </a:rPr>
              <a:t>False flag operations</a:t>
            </a:r>
          </a:p>
          <a:p>
            <a:pPr marL="609600" indent="-609600" eaLnBrk="1" hangingPunct="1">
              <a:buFontTx/>
              <a:buAutoNum type="arabicPeriod" startAt="8"/>
              <a:defRPr/>
            </a:pPr>
            <a:r>
              <a:rPr lang="en-GB" sz="2800" b="1" smtClean="0">
                <a:solidFill>
                  <a:srgbClr val="FFFF00"/>
                </a:solidFill>
                <a:effectLst>
                  <a:outerShdw blurRad="38100" dist="38100" dir="2700000" algn="tl">
                    <a:srgbClr val="000000"/>
                  </a:outerShdw>
                </a:effectLst>
              </a:rPr>
              <a:t>Conclusion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2291">
                                            <p:txEl>
                                              <p:pRg st="0" end="0"/>
                                            </p:txEl>
                                          </p:spTgt>
                                        </p:tgtEl>
                                        <p:attrNameLst>
                                          <p:attrName>style.visibility</p:attrName>
                                        </p:attrNameLst>
                                      </p:cBhvr>
                                      <p:to>
                                        <p:strVal val="visible"/>
                                      </p:to>
                                    </p:set>
                                    <p:anim calcmode="discrete" valueType="clr">
                                      <p:cBhvr override="childStyle">
                                        <p:cTn id="7" dur="80"/>
                                        <p:tgtEl>
                                          <p:spTgt spid="12291">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291">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2291">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2291">
                                            <p:txEl>
                                              <p:pRg st="1" end="1"/>
                                            </p:txEl>
                                          </p:spTgt>
                                        </p:tgtEl>
                                        <p:attrNameLst>
                                          <p:attrName>style.visibility</p:attrName>
                                        </p:attrNameLst>
                                      </p:cBhvr>
                                      <p:to>
                                        <p:strVal val="visible"/>
                                      </p:to>
                                    </p:set>
                                    <p:anim calcmode="discrete" valueType="clr">
                                      <p:cBhvr override="childStyle">
                                        <p:cTn id="14" dur="80"/>
                                        <p:tgtEl>
                                          <p:spTgt spid="12291">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2291">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2291">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2291">
                                            <p:txEl>
                                              <p:pRg st="2" end="2"/>
                                            </p:txEl>
                                          </p:spTgt>
                                        </p:tgtEl>
                                        <p:attrNameLst>
                                          <p:attrName>style.visibility</p:attrName>
                                        </p:attrNameLst>
                                      </p:cBhvr>
                                      <p:to>
                                        <p:strVal val="visible"/>
                                      </p:to>
                                    </p:set>
                                    <p:anim calcmode="discrete" valueType="clr">
                                      <p:cBhvr override="childStyle">
                                        <p:cTn id="21" dur="80"/>
                                        <p:tgtEl>
                                          <p:spTgt spid="12291">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2291">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2291">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pPr>
              <a:defRPr/>
            </a:pPr>
            <a:fld id="{07CFF70A-B55C-4925-984C-2B21884A357A}" type="slidenum">
              <a:rPr lang="en-GB"/>
              <a:pPr>
                <a:defRPr/>
              </a:pPr>
              <a:t>30</a:t>
            </a:fld>
            <a:endParaRPr lang="en-GB"/>
          </a:p>
        </p:txBody>
      </p:sp>
      <p:sp>
        <p:nvSpPr>
          <p:cNvPr id="206858" name="Rectangle 10"/>
          <p:cNvSpPr>
            <a:spLocks noGrp="1" noChangeArrowheads="1"/>
          </p:cNvSpPr>
          <p:nvPr>
            <p:ph type="title"/>
          </p:nvPr>
        </p:nvSpPr>
        <p:spPr/>
        <p:txBody>
          <a:bodyPr/>
          <a:lstStyle/>
          <a:p>
            <a:pPr eaLnBrk="1" hangingPunct="1">
              <a:defRPr/>
            </a:pPr>
            <a:r>
              <a:rPr lang="en-GB" b="1" smtClean="0">
                <a:solidFill>
                  <a:srgbClr val="FE3210"/>
                </a:solidFill>
              </a:rPr>
              <a:t>The </a:t>
            </a:r>
            <a:r>
              <a:rPr lang="en-GB" b="1" smtClean="0">
                <a:solidFill>
                  <a:srgbClr val="FFFF00"/>
                </a:solidFill>
              </a:rPr>
              <a:t>Sun</a:t>
            </a:r>
            <a:r>
              <a:rPr lang="en-GB" b="1" smtClean="0">
                <a:solidFill>
                  <a:srgbClr val="FE3210"/>
                </a:solidFill>
              </a:rPr>
              <a:t> Turned To Darkness</a:t>
            </a:r>
          </a:p>
        </p:txBody>
      </p:sp>
      <p:pic>
        <p:nvPicPr>
          <p:cNvPr id="206857" name="Picture 9" descr="&quot;Chicago Reader - Priest Scandal illo&quot; is copyright ©2005 by David Heatley.  All rights reserved.  Reproduction prohibited."/>
          <p:cNvPicPr>
            <a:picLocks noGrp="1" noChangeAspect="1" noChangeArrowheads="1"/>
          </p:cNvPicPr>
          <p:nvPr>
            <p:ph sz="half" idx="2"/>
          </p:nvPr>
        </p:nvPicPr>
        <p:blipFill>
          <a:blip r:embed="rId3" cstate="print"/>
          <a:srcRect/>
          <a:stretch>
            <a:fillRect/>
          </a:stretch>
        </p:blipFill>
        <p:spPr>
          <a:xfrm>
            <a:off x="323850" y="1700213"/>
            <a:ext cx="3187700" cy="4608512"/>
          </a:xfrm>
          <a:noFill/>
        </p:spPr>
      </p:pic>
      <p:sp>
        <p:nvSpPr>
          <p:cNvPr id="206861" name="Text Box 13"/>
          <p:cNvSpPr txBox="1">
            <a:spLocks noChangeArrowheads="1"/>
          </p:cNvSpPr>
          <p:nvPr/>
        </p:nvSpPr>
        <p:spPr bwMode="auto">
          <a:xfrm>
            <a:off x="3924300" y="1844675"/>
            <a:ext cx="4895850" cy="350837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33CC"/>
                </a:solidFill>
                <a:effectLst>
                  <a:outerShdw blurRad="38100" dist="38100" dir="2700000" algn="tl">
                    <a:srgbClr val="000000"/>
                  </a:outerShdw>
                </a:effectLst>
              </a:rPr>
              <a:t>Chicago Reader</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 Priest Scandal Many papers are full of Priests involved in sexual scandals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as a consequence the power of the</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Catholic Church is waning i.e. not giving its light of influence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06857"/>
                                        </p:tgtEl>
                                        <p:attrNameLst>
                                          <p:attrName>style.visibility</p:attrName>
                                        </p:attrNameLst>
                                      </p:cBhvr>
                                      <p:to>
                                        <p:strVal val="visible"/>
                                      </p:to>
                                    </p:set>
                                    <p:animEffect transition="in" filter="circle(in)">
                                      <p:cBhvr>
                                        <p:cTn id="7" dur="2000"/>
                                        <p:tgtEl>
                                          <p:spTgt spid="20685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06861"/>
                                        </p:tgtEl>
                                        <p:attrNameLst>
                                          <p:attrName>style.visibility</p:attrName>
                                        </p:attrNameLst>
                                      </p:cBhvr>
                                      <p:to>
                                        <p:strVal val="visible"/>
                                      </p:to>
                                    </p:set>
                                    <p:anim calcmode="discrete" valueType="clr">
                                      <p:cBhvr override="childStyle">
                                        <p:cTn id="12" dur="80"/>
                                        <p:tgtEl>
                                          <p:spTgt spid="20686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06861"/>
                                        </p:tgtEl>
                                        <p:attrNameLst>
                                          <p:attrName>fillcolor</p:attrName>
                                        </p:attrNameLst>
                                      </p:cBhvr>
                                      <p:tavLst>
                                        <p:tav tm="0">
                                          <p:val>
                                            <p:clrVal>
                                              <a:schemeClr val="accent2"/>
                                            </p:clrVal>
                                          </p:val>
                                        </p:tav>
                                        <p:tav tm="50000">
                                          <p:val>
                                            <p:clrVal>
                                              <a:schemeClr val="hlink"/>
                                            </p:clrVal>
                                          </p:val>
                                        </p:tav>
                                      </p:tavLst>
                                    </p:anim>
                                    <p:set>
                                      <p:cBhvr>
                                        <p:cTn id="14" dur="80"/>
                                        <p:tgtEl>
                                          <p:spTgt spid="20686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86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BCC9FEB4-5309-4FDB-B683-0E939C93AC3B}" type="slidenum">
              <a:rPr lang="en-GB"/>
              <a:pPr>
                <a:defRPr/>
              </a:pPr>
              <a:t>31</a:t>
            </a:fld>
            <a:endParaRPr lang="en-GB"/>
          </a:p>
        </p:txBody>
      </p:sp>
      <p:sp>
        <p:nvSpPr>
          <p:cNvPr id="256006" name="Rectangle 6"/>
          <p:cNvSpPr>
            <a:spLocks noGrp="1" noChangeArrowheads="1"/>
          </p:cNvSpPr>
          <p:nvPr>
            <p:ph type="title"/>
          </p:nvPr>
        </p:nvSpPr>
        <p:spPr/>
        <p:txBody>
          <a:bodyPr/>
          <a:lstStyle/>
          <a:p>
            <a:pPr eaLnBrk="1" hangingPunct="1">
              <a:defRPr/>
            </a:pPr>
            <a:r>
              <a:rPr lang="en-GB" b="1" smtClean="0">
                <a:solidFill>
                  <a:srgbClr val="FE3210"/>
                </a:solidFill>
              </a:rPr>
              <a:t>The </a:t>
            </a:r>
            <a:r>
              <a:rPr lang="en-GB" b="1" smtClean="0">
                <a:solidFill>
                  <a:srgbClr val="FFFF00"/>
                </a:solidFill>
              </a:rPr>
              <a:t>Sun</a:t>
            </a:r>
            <a:r>
              <a:rPr lang="en-GB" b="1" smtClean="0">
                <a:solidFill>
                  <a:srgbClr val="FE3210"/>
                </a:solidFill>
              </a:rPr>
              <a:t> Turned To Darkness</a:t>
            </a:r>
          </a:p>
        </p:txBody>
      </p:sp>
      <p:pic>
        <p:nvPicPr>
          <p:cNvPr id="256005" name="Picture 5" descr="get_img?NrImage=2&amp;NrArticle=38426"/>
          <p:cNvPicPr>
            <a:picLocks noGrp="1" noChangeAspect="1" noChangeArrowheads="1"/>
          </p:cNvPicPr>
          <p:nvPr>
            <p:ph idx="1"/>
          </p:nvPr>
        </p:nvPicPr>
        <p:blipFill>
          <a:blip r:embed="rId3" cstate="print"/>
          <a:srcRect/>
          <a:stretch>
            <a:fillRect/>
          </a:stretch>
        </p:blipFill>
        <p:spPr>
          <a:xfrm>
            <a:off x="357188" y="1857375"/>
            <a:ext cx="3302000" cy="3656013"/>
          </a:xfrm>
          <a:noFill/>
        </p:spPr>
      </p:pic>
      <p:sp>
        <p:nvSpPr>
          <p:cNvPr id="256008" name="Text Box 8"/>
          <p:cNvSpPr txBox="1">
            <a:spLocks noChangeArrowheads="1"/>
          </p:cNvSpPr>
          <p:nvPr/>
        </p:nvSpPr>
        <p:spPr bwMode="auto">
          <a:xfrm>
            <a:off x="3924300" y="1357313"/>
            <a:ext cx="5219700" cy="4832350"/>
          </a:xfrm>
          <a:prstGeom prst="rect">
            <a:avLst/>
          </a:prstGeom>
          <a:noFill/>
          <a:ln w="9525">
            <a:noFill/>
            <a:miter lim="800000"/>
            <a:headEnd/>
            <a:tailEnd/>
          </a:ln>
          <a:effectLst/>
        </p:spPr>
        <p:txBody>
          <a:bodyPr>
            <a:spAutoFit/>
          </a:bodyPr>
          <a:lstStyle/>
          <a:p>
            <a:pPr>
              <a:defRPr/>
            </a:pPr>
            <a:r>
              <a:rPr lang="en-GB" sz="2800" b="1" dirty="0">
                <a:solidFill>
                  <a:srgbClr val="FF33CC"/>
                </a:solidFill>
                <a:effectLst>
                  <a:outerShdw blurRad="38100" dist="38100" dir="2700000" algn="tl">
                    <a:srgbClr val="000000"/>
                  </a:outerShdw>
                </a:effectLst>
              </a:rPr>
              <a:t>Pope protects </a:t>
            </a:r>
            <a:r>
              <a:rPr lang="en-GB" sz="2800" b="1" dirty="0">
                <a:solidFill>
                  <a:srgbClr val="FF0000"/>
                </a:solidFill>
                <a:effectLst>
                  <a:outerShdw blurRad="38100" dist="38100" dir="2700000" algn="tl">
                    <a:srgbClr val="000000"/>
                  </a:outerShdw>
                </a:effectLst>
              </a:rPr>
              <a:t>paedophile clerics </a:t>
            </a:r>
            <a:r>
              <a:rPr lang="en-GB" sz="2800" b="1" i="1" dirty="0">
                <a:solidFill>
                  <a:srgbClr val="FF0000"/>
                </a:solidFill>
                <a:effectLst>
                  <a:outerShdw blurRad="38100" dist="38100" dir="2700000" algn="tl">
                    <a:srgbClr val="000000"/>
                  </a:outerShdw>
                </a:effectLst>
              </a:rPr>
              <a:t>London, 08:24</a:t>
            </a:r>
            <a:endParaRPr lang="en-GB" sz="2800" b="1" dirty="0">
              <a:solidFill>
                <a:srgbClr val="FF0000"/>
              </a:solidFill>
              <a:effectLst>
                <a:outerShdw blurRad="38100" dist="38100" dir="2700000" algn="tl">
                  <a:srgbClr val="000000"/>
                </a:outerShdw>
              </a:effectLst>
            </a:endParaRPr>
          </a:p>
          <a:p>
            <a:pPr>
              <a:defRPr/>
            </a:pPr>
            <a:r>
              <a:rPr lang="en-GB" sz="2800" b="1" dirty="0">
                <a:solidFill>
                  <a:srgbClr val="00FFFF"/>
                </a:solidFill>
                <a:effectLst>
                  <a:outerShdw blurRad="38100" dist="38100" dir="2700000" algn="tl">
                    <a:srgbClr val="000000"/>
                  </a:outerShdw>
                </a:effectLst>
              </a:rPr>
              <a:t>Pope Benedict XVI is said to have led a systemic cover-up child sex abuse by Catholic priests.</a:t>
            </a:r>
            <a:r>
              <a:rPr lang="en-GB" sz="2800" b="1" dirty="0">
                <a:solidFill>
                  <a:srgbClr val="FF33CC"/>
                </a:solidFill>
                <a:effectLst>
                  <a:outerShdw blurRad="38100" dist="38100" dir="2700000" algn="tl">
                    <a:srgbClr val="000000"/>
                  </a:outerShdw>
                </a:effectLst>
              </a:rPr>
              <a:t/>
            </a:r>
            <a:br>
              <a:rPr lang="en-GB" sz="2800" b="1" dirty="0">
                <a:solidFill>
                  <a:srgbClr val="FF33CC"/>
                </a:solidFill>
                <a:effectLst>
                  <a:outerShdw blurRad="38100" dist="38100" dir="2700000" algn="tl">
                    <a:srgbClr val="000000"/>
                  </a:outerShdw>
                </a:effectLst>
              </a:rPr>
            </a:br>
            <a:r>
              <a:rPr lang="en-GB" sz="2800" b="1" dirty="0">
                <a:solidFill>
                  <a:srgbClr val="FFFF00"/>
                </a:solidFill>
                <a:effectLst>
                  <a:outerShdw blurRad="38100" dist="38100" dir="2700000" algn="tl">
                    <a:srgbClr val="000000"/>
                  </a:outerShdw>
                </a:effectLst>
              </a:rPr>
              <a:t/>
            </a:r>
            <a:br>
              <a:rPr lang="en-GB" sz="2800" b="1" dirty="0">
                <a:solidFill>
                  <a:srgbClr val="FFFF00"/>
                </a:solidFill>
                <a:effectLst>
                  <a:outerShdw blurRad="38100" dist="38100" dir="2700000" algn="tl">
                    <a:srgbClr val="000000"/>
                  </a:outerShdw>
                </a:effectLst>
              </a:rPr>
            </a:br>
            <a:r>
              <a:rPr lang="en-GB" sz="2800" b="1" dirty="0">
                <a:solidFill>
                  <a:srgbClr val="00FF00"/>
                </a:solidFill>
                <a:effectLst>
                  <a:outerShdw blurRad="38100" dist="38100" dir="2700000" algn="tl">
                    <a:srgbClr val="000000"/>
                  </a:outerShdw>
                </a:effectLst>
              </a:rPr>
              <a:t>The shocking allegations in a television program that the </a:t>
            </a:r>
            <a:r>
              <a:rPr lang="en-GB" sz="2800" b="1" dirty="0">
                <a:solidFill>
                  <a:srgbClr val="FF0000"/>
                </a:solidFill>
                <a:effectLst>
                  <a:outerShdw blurRad="38100" dist="38100" dir="2700000" algn="tl">
                    <a:srgbClr val="000000"/>
                  </a:outerShdw>
                </a:effectLst>
              </a:rPr>
              <a:t>Pontiff helped protect paedophile clerics</a:t>
            </a:r>
            <a:r>
              <a:rPr lang="en-GB" sz="2400" b="1" dirty="0">
                <a:solidFill>
                  <a:srgbClr val="FF0000"/>
                </a:solidFill>
                <a:effectLst>
                  <a:outerShdw blurRad="38100" dist="38100" dir="2700000" algn="tl">
                    <a:srgbClr val="000000"/>
                  </a:outerShdw>
                </a:effectLst>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56005"/>
                                        </p:tgtEl>
                                        <p:attrNameLst>
                                          <p:attrName>style.visibility</p:attrName>
                                        </p:attrNameLst>
                                      </p:cBhvr>
                                      <p:to>
                                        <p:strVal val="visible"/>
                                      </p:to>
                                    </p:set>
                                    <p:animEffect transition="in" filter="circle(in)">
                                      <p:cBhvr>
                                        <p:cTn id="7" dur="2000"/>
                                        <p:tgtEl>
                                          <p:spTgt spid="25600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56008"/>
                                        </p:tgtEl>
                                        <p:attrNameLst>
                                          <p:attrName>style.visibility</p:attrName>
                                        </p:attrNameLst>
                                      </p:cBhvr>
                                      <p:to>
                                        <p:strVal val="visible"/>
                                      </p:to>
                                    </p:set>
                                    <p:anim calcmode="discrete" valueType="clr">
                                      <p:cBhvr override="childStyle">
                                        <p:cTn id="12" dur="80"/>
                                        <p:tgtEl>
                                          <p:spTgt spid="25600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56008"/>
                                        </p:tgtEl>
                                        <p:attrNameLst>
                                          <p:attrName>fillcolor</p:attrName>
                                        </p:attrNameLst>
                                      </p:cBhvr>
                                      <p:tavLst>
                                        <p:tav tm="0">
                                          <p:val>
                                            <p:clrVal>
                                              <a:schemeClr val="accent2"/>
                                            </p:clrVal>
                                          </p:val>
                                        </p:tav>
                                        <p:tav tm="50000">
                                          <p:val>
                                            <p:clrVal>
                                              <a:schemeClr val="hlink"/>
                                            </p:clrVal>
                                          </p:val>
                                        </p:tav>
                                      </p:tavLst>
                                    </p:anim>
                                    <p:set>
                                      <p:cBhvr>
                                        <p:cTn id="14" dur="80"/>
                                        <p:tgtEl>
                                          <p:spTgt spid="2560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600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4"/>
          <p:cNvSpPr>
            <a:spLocks noGrp="1"/>
          </p:cNvSpPr>
          <p:nvPr>
            <p:ph type="sldNum" sz="quarter" idx="12"/>
          </p:nvPr>
        </p:nvSpPr>
        <p:spPr/>
        <p:txBody>
          <a:bodyPr/>
          <a:lstStyle/>
          <a:p>
            <a:pPr>
              <a:defRPr/>
            </a:pPr>
            <a:fld id="{D3F9CBA6-53F7-4CDE-B284-6856293B4D17}" type="slidenum">
              <a:rPr lang="en-GB"/>
              <a:pPr>
                <a:defRPr/>
              </a:pPr>
              <a:t>32</a:t>
            </a:fld>
            <a:endParaRPr lang="en-GB"/>
          </a:p>
        </p:txBody>
      </p:sp>
      <p:sp>
        <p:nvSpPr>
          <p:cNvPr id="369668" name="Rectangle 4"/>
          <p:cNvSpPr>
            <a:spLocks noGrp="1" noChangeArrowheads="1"/>
          </p:cNvSpPr>
          <p:nvPr>
            <p:ph type="title"/>
          </p:nvPr>
        </p:nvSpPr>
        <p:spPr/>
        <p:txBody>
          <a:bodyPr/>
          <a:lstStyle/>
          <a:p>
            <a:pPr eaLnBrk="1" hangingPunct="1">
              <a:defRPr/>
            </a:pPr>
            <a:r>
              <a:rPr lang="en-GB" b="1" smtClean="0">
                <a:solidFill>
                  <a:srgbClr val="FE3210"/>
                </a:solidFill>
              </a:rPr>
              <a:t>The </a:t>
            </a:r>
            <a:r>
              <a:rPr lang="en-GB" b="1" smtClean="0">
                <a:solidFill>
                  <a:srgbClr val="FFFF00"/>
                </a:solidFill>
              </a:rPr>
              <a:t>Sun</a:t>
            </a:r>
            <a:r>
              <a:rPr lang="en-GB" b="1" smtClean="0">
                <a:solidFill>
                  <a:srgbClr val="FE3210"/>
                </a:solidFill>
              </a:rPr>
              <a:t> Turned To Darkness</a:t>
            </a:r>
          </a:p>
        </p:txBody>
      </p:sp>
      <p:pic>
        <p:nvPicPr>
          <p:cNvPr id="369669" name="Picture 5" descr="sun_pope"/>
          <p:cNvPicPr>
            <a:picLocks noChangeAspect="1" noChangeArrowheads="1"/>
          </p:cNvPicPr>
          <p:nvPr/>
        </p:nvPicPr>
        <p:blipFill>
          <a:blip r:embed="rId3" cstate="print"/>
          <a:srcRect/>
          <a:stretch>
            <a:fillRect/>
          </a:stretch>
        </p:blipFill>
        <p:spPr bwMode="auto">
          <a:xfrm>
            <a:off x="285750" y="1341438"/>
            <a:ext cx="5214938" cy="3049587"/>
          </a:xfrm>
          <a:prstGeom prst="rect">
            <a:avLst/>
          </a:prstGeom>
          <a:noFill/>
          <a:ln w="9525">
            <a:noFill/>
            <a:miter lim="800000"/>
            <a:headEnd/>
            <a:tailEnd/>
          </a:ln>
        </p:spPr>
      </p:pic>
      <p:sp>
        <p:nvSpPr>
          <p:cNvPr id="369670" name="Text Box 6"/>
          <p:cNvSpPr txBox="1">
            <a:spLocks noChangeArrowheads="1"/>
          </p:cNvSpPr>
          <p:nvPr/>
        </p:nvSpPr>
        <p:spPr bwMode="auto">
          <a:xfrm>
            <a:off x="0" y="4611231"/>
            <a:ext cx="9144000" cy="224676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33CC"/>
                </a:solidFill>
                <a:effectLst>
                  <a:outerShdw blurRad="38100" dist="38100" dir="2700000" algn="tl">
                    <a:srgbClr val="000000"/>
                  </a:outerShdw>
                </a:effectLst>
              </a:rPr>
              <a:t>Note:</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 moon and the sun were also symbolic of Israel and usurped by the Catholic church and was also a symbol of Reuben the eldest sun.</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So the darkening of the sun can as well be symbolic of the scattering the power of the Holy People.</a:t>
            </a:r>
          </a:p>
        </p:txBody>
      </p:sp>
      <p:sp>
        <p:nvSpPr>
          <p:cNvPr id="369671" name="Text Box 7"/>
          <p:cNvSpPr txBox="1">
            <a:spLocks noChangeArrowheads="1"/>
          </p:cNvSpPr>
          <p:nvPr/>
        </p:nvSpPr>
        <p:spPr bwMode="auto">
          <a:xfrm>
            <a:off x="5292725" y="1916113"/>
            <a:ext cx="3529013" cy="1570037"/>
          </a:xfrm>
          <a:prstGeom prst="rect">
            <a:avLst/>
          </a:prstGeom>
          <a:noFill/>
          <a:ln w="9525">
            <a:noFill/>
            <a:miter lim="800000"/>
            <a:headEnd/>
            <a:tailEnd/>
          </a:ln>
          <a:effectLst/>
        </p:spPr>
        <p:txBody>
          <a:bodyPr>
            <a:spAutoFit/>
          </a:bodyPr>
          <a:lstStyle/>
          <a:p>
            <a:pPr algn="ctr">
              <a:spcBef>
                <a:spcPct val="50000"/>
              </a:spcBef>
              <a:defRPr/>
            </a:pPr>
            <a:r>
              <a:rPr lang="en-GB" sz="3200" b="1" dirty="0">
                <a:solidFill>
                  <a:srgbClr val="00FFFF"/>
                </a:solidFill>
                <a:effectLst>
                  <a:outerShdw blurRad="38100" dist="38100" dir="2700000" algn="tl">
                    <a:srgbClr val="000000"/>
                  </a:outerShdw>
                </a:effectLst>
              </a:rPr>
              <a:t>The Pope represented as the sun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9669"/>
                                        </p:tgtEl>
                                        <p:attrNameLst>
                                          <p:attrName>style.visibility</p:attrName>
                                        </p:attrNameLst>
                                      </p:cBhvr>
                                      <p:to>
                                        <p:strVal val="visible"/>
                                      </p:to>
                                    </p:set>
                                    <p:animEffect transition="in" filter="circle(in)">
                                      <p:cBhvr>
                                        <p:cTn id="7" dur="2000"/>
                                        <p:tgtEl>
                                          <p:spTgt spid="36966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69671">
                                            <p:txEl>
                                              <p:pRg st="0" end="0"/>
                                            </p:txEl>
                                          </p:spTgt>
                                        </p:tgtEl>
                                        <p:attrNameLst>
                                          <p:attrName>style.visibility</p:attrName>
                                        </p:attrNameLst>
                                      </p:cBhvr>
                                      <p:to>
                                        <p:strVal val="visible"/>
                                      </p:to>
                                    </p:set>
                                    <p:anim calcmode="lin" valueType="num">
                                      <p:cBhvr additive="base">
                                        <p:cTn id="12" dur="500" fill="hold"/>
                                        <p:tgtEl>
                                          <p:spTgt spid="369671">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36967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369670"/>
                                        </p:tgtEl>
                                        <p:attrNameLst>
                                          <p:attrName>style.visibility</p:attrName>
                                        </p:attrNameLst>
                                      </p:cBhvr>
                                      <p:to>
                                        <p:strVal val="visible"/>
                                      </p:to>
                                    </p:set>
                                    <p:anim calcmode="lin" valueType="num">
                                      <p:cBhvr additive="base">
                                        <p:cTn id="18" dur="500" fill="hold"/>
                                        <p:tgtEl>
                                          <p:spTgt spid="369670"/>
                                        </p:tgtEl>
                                        <p:attrNameLst>
                                          <p:attrName>ppt_x</p:attrName>
                                        </p:attrNameLst>
                                      </p:cBhvr>
                                      <p:tavLst>
                                        <p:tav tm="0">
                                          <p:val>
                                            <p:strVal val="#ppt_x"/>
                                          </p:val>
                                        </p:tav>
                                        <p:tav tm="100000">
                                          <p:val>
                                            <p:strVal val="#ppt_x"/>
                                          </p:val>
                                        </p:tav>
                                      </p:tavLst>
                                    </p:anim>
                                    <p:anim calcmode="lin" valueType="num">
                                      <p:cBhvr additive="base">
                                        <p:cTn id="19" dur="500" fill="hold"/>
                                        <p:tgtEl>
                                          <p:spTgt spid="36967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9D1303F0-D58F-41E2-892F-079ECCE53025}" type="slidenum">
              <a:rPr lang="en-GB"/>
              <a:pPr>
                <a:defRPr/>
              </a:pPr>
              <a:t>33</a:t>
            </a:fld>
            <a:endParaRPr lang="en-GB"/>
          </a:p>
        </p:txBody>
      </p:sp>
      <p:sp>
        <p:nvSpPr>
          <p:cNvPr id="179205" name="Rectangle 5"/>
          <p:cNvSpPr>
            <a:spLocks noGrp="1" noChangeArrowheads="1"/>
          </p:cNvSpPr>
          <p:nvPr>
            <p:ph type="title"/>
          </p:nvPr>
        </p:nvSpPr>
        <p:spPr/>
        <p:txBody>
          <a:bodyPr/>
          <a:lstStyle/>
          <a:p>
            <a:pPr eaLnBrk="1" hangingPunct="1">
              <a:defRPr/>
            </a:pPr>
            <a:r>
              <a:rPr lang="en-GB" b="1" smtClean="0">
                <a:solidFill>
                  <a:srgbClr val="FFFF00"/>
                </a:solidFill>
              </a:rPr>
              <a:t>Bound</a:t>
            </a:r>
            <a:r>
              <a:rPr lang="en-GB" b="1" smtClean="0">
                <a:solidFill>
                  <a:srgbClr val="FE3210"/>
                </a:solidFill>
              </a:rPr>
              <a:t> In Red </a:t>
            </a:r>
            <a:r>
              <a:rPr lang="en-GB" b="1" smtClean="0">
                <a:solidFill>
                  <a:srgbClr val="FFFF00"/>
                </a:solidFill>
              </a:rPr>
              <a:t>Tape</a:t>
            </a:r>
          </a:p>
        </p:txBody>
      </p:sp>
      <p:pic>
        <p:nvPicPr>
          <p:cNvPr id="179204" name="Picture 4" descr="Soviet_coat_of_arms"/>
          <p:cNvPicPr>
            <a:picLocks noGrp="1" noChangeAspect="1" noChangeArrowheads="1"/>
          </p:cNvPicPr>
          <p:nvPr>
            <p:ph idx="1"/>
          </p:nvPr>
        </p:nvPicPr>
        <p:blipFill>
          <a:blip r:embed="rId3" cstate="print"/>
          <a:srcRect/>
          <a:stretch>
            <a:fillRect/>
          </a:stretch>
        </p:blipFill>
        <p:spPr>
          <a:xfrm>
            <a:off x="250825" y="1773238"/>
            <a:ext cx="4360863" cy="4495800"/>
          </a:xfrm>
          <a:noFill/>
        </p:spPr>
      </p:pic>
      <p:sp>
        <p:nvSpPr>
          <p:cNvPr id="179208" name="Text Box 8"/>
          <p:cNvSpPr txBox="1">
            <a:spLocks noChangeArrowheads="1"/>
          </p:cNvSpPr>
          <p:nvPr/>
        </p:nvSpPr>
        <p:spPr bwMode="auto">
          <a:xfrm>
            <a:off x="4859338" y="1285875"/>
            <a:ext cx="4284662" cy="547846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In Part 2 we saw that the former </a:t>
            </a:r>
            <a:r>
              <a:rPr lang="en-GB" sz="2800" b="1" dirty="0">
                <a:solidFill>
                  <a:srgbClr val="FE3210"/>
                </a:solidFill>
                <a:effectLst>
                  <a:outerShdw blurRad="38100" dist="38100" dir="2700000" algn="tl">
                    <a:srgbClr val="000000"/>
                  </a:outerShdw>
                </a:effectLst>
              </a:rPr>
              <a:t>Soviet insignia</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had a biblical message.</a:t>
            </a:r>
          </a:p>
          <a:p>
            <a:pPr>
              <a:spcBef>
                <a:spcPct val="50000"/>
              </a:spcBef>
              <a:defRPr/>
            </a:pPr>
            <a:r>
              <a:rPr lang="en-GB" sz="2800" b="1" dirty="0">
                <a:solidFill>
                  <a:srgbClr val="FFC000"/>
                </a:solidFill>
                <a:effectLst>
                  <a:outerShdw blurRad="38100" dist="38100" dir="2700000" algn="tl">
                    <a:srgbClr val="000000"/>
                  </a:outerShdw>
                </a:effectLst>
              </a:rPr>
              <a:t>One was the binding of the wheat (Israel) shown here in </a:t>
            </a:r>
            <a:r>
              <a:rPr lang="en-GB" sz="2800" b="1" dirty="0">
                <a:solidFill>
                  <a:srgbClr val="FE3210"/>
                </a:solidFill>
                <a:effectLst>
                  <a:outerShdw blurRad="38100" dist="38100" dir="2700000" algn="tl">
                    <a:srgbClr val="000000"/>
                  </a:outerShdw>
                </a:effectLst>
              </a:rPr>
              <a:t>red tape –</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very appropriate – as it represents </a:t>
            </a:r>
            <a:r>
              <a:rPr lang="en-GB" sz="2800" b="1" dirty="0">
                <a:solidFill>
                  <a:srgbClr val="FE3210"/>
                </a:solidFill>
                <a:effectLst>
                  <a:outerShdw blurRad="38100" dist="38100" dir="2700000" algn="tl">
                    <a:srgbClr val="000000"/>
                  </a:outerShdw>
                </a:effectLst>
              </a:rPr>
              <a:t>thousands of petty restrictions</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put on God’s people though legislation.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9204"/>
                                        </p:tgtEl>
                                        <p:attrNameLst>
                                          <p:attrName>style.visibility</p:attrName>
                                        </p:attrNameLst>
                                      </p:cBhvr>
                                      <p:to>
                                        <p:strVal val="visible"/>
                                      </p:to>
                                    </p:set>
                                    <p:animEffect transition="in" filter="circle(in)">
                                      <p:cBhvr>
                                        <p:cTn id="7" dur="2000"/>
                                        <p:tgtEl>
                                          <p:spTgt spid="17920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79208"/>
                                        </p:tgtEl>
                                        <p:attrNameLst>
                                          <p:attrName>style.visibility</p:attrName>
                                        </p:attrNameLst>
                                      </p:cBhvr>
                                      <p:to>
                                        <p:strVal val="visible"/>
                                      </p:to>
                                    </p:set>
                                    <p:anim calcmode="discrete" valueType="clr">
                                      <p:cBhvr override="childStyle">
                                        <p:cTn id="12" dur="80"/>
                                        <p:tgtEl>
                                          <p:spTgt spid="17920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79208"/>
                                        </p:tgtEl>
                                        <p:attrNameLst>
                                          <p:attrName>fillcolor</p:attrName>
                                        </p:attrNameLst>
                                      </p:cBhvr>
                                      <p:tavLst>
                                        <p:tav tm="0">
                                          <p:val>
                                            <p:clrVal>
                                              <a:schemeClr val="accent2"/>
                                            </p:clrVal>
                                          </p:val>
                                        </p:tav>
                                        <p:tav tm="50000">
                                          <p:val>
                                            <p:clrVal>
                                              <a:schemeClr val="hlink"/>
                                            </p:clrVal>
                                          </p:val>
                                        </p:tav>
                                      </p:tavLst>
                                    </p:anim>
                                    <p:set>
                                      <p:cBhvr>
                                        <p:cTn id="14" dur="80"/>
                                        <p:tgtEl>
                                          <p:spTgt spid="1792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6213D02F-F1AA-4286-96B3-FB66AA0E9CB8}" type="slidenum">
              <a:rPr lang="en-GB"/>
              <a:pPr>
                <a:defRPr/>
              </a:pPr>
              <a:t>34</a:t>
            </a:fld>
            <a:endParaRPr lang="en-GB"/>
          </a:p>
        </p:txBody>
      </p:sp>
      <p:sp>
        <p:nvSpPr>
          <p:cNvPr id="179205" name="Rectangle 5"/>
          <p:cNvSpPr>
            <a:spLocks noGrp="1" noChangeArrowheads="1"/>
          </p:cNvSpPr>
          <p:nvPr>
            <p:ph type="title"/>
          </p:nvPr>
        </p:nvSpPr>
        <p:spPr/>
        <p:txBody>
          <a:bodyPr/>
          <a:lstStyle/>
          <a:p>
            <a:pPr eaLnBrk="1" hangingPunct="1">
              <a:defRPr/>
            </a:pPr>
            <a:r>
              <a:rPr lang="en-GB" b="1" smtClean="0">
                <a:solidFill>
                  <a:srgbClr val="FFFF00"/>
                </a:solidFill>
              </a:rPr>
              <a:t>Bound</a:t>
            </a:r>
            <a:r>
              <a:rPr lang="en-GB" b="1" smtClean="0">
                <a:solidFill>
                  <a:srgbClr val="FE3210"/>
                </a:solidFill>
              </a:rPr>
              <a:t> In Red </a:t>
            </a:r>
            <a:r>
              <a:rPr lang="en-GB" b="1" smtClean="0">
                <a:solidFill>
                  <a:srgbClr val="FFFF00"/>
                </a:solidFill>
              </a:rPr>
              <a:t>Tape</a:t>
            </a:r>
          </a:p>
        </p:txBody>
      </p:sp>
      <p:pic>
        <p:nvPicPr>
          <p:cNvPr id="179204" name="Picture 4" descr="Soviet_coat_of_arms"/>
          <p:cNvPicPr>
            <a:picLocks noGrp="1" noChangeAspect="1" noChangeArrowheads="1"/>
          </p:cNvPicPr>
          <p:nvPr>
            <p:ph idx="1"/>
          </p:nvPr>
        </p:nvPicPr>
        <p:blipFill>
          <a:blip r:embed="rId3" cstate="print"/>
          <a:srcRect/>
          <a:stretch>
            <a:fillRect/>
          </a:stretch>
        </p:blipFill>
        <p:spPr>
          <a:xfrm>
            <a:off x="285750" y="1500188"/>
            <a:ext cx="4360863" cy="4495800"/>
          </a:xfrm>
          <a:noFill/>
        </p:spPr>
      </p:pic>
      <p:sp>
        <p:nvSpPr>
          <p:cNvPr id="179208" name="Text Box 8"/>
          <p:cNvSpPr txBox="1">
            <a:spLocks noChangeArrowheads="1"/>
          </p:cNvSpPr>
          <p:nvPr/>
        </p:nvSpPr>
        <p:spPr bwMode="auto">
          <a:xfrm>
            <a:off x="4859338" y="2857500"/>
            <a:ext cx="4284662" cy="138430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Hence the expression </a:t>
            </a:r>
            <a:r>
              <a:rPr lang="en-GB" sz="2800" b="1" dirty="0">
                <a:solidFill>
                  <a:srgbClr val="FF0000"/>
                </a:solidFill>
                <a:effectLst>
                  <a:outerShdw blurRad="38100" dist="38100" dir="2700000" algn="tl">
                    <a:srgbClr val="000000"/>
                  </a:outerShdw>
                </a:effectLst>
              </a:rPr>
              <a:t>red tape –</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many a true word is spoken in jest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9204"/>
                                        </p:tgtEl>
                                        <p:attrNameLst>
                                          <p:attrName>style.visibility</p:attrName>
                                        </p:attrNameLst>
                                      </p:cBhvr>
                                      <p:to>
                                        <p:strVal val="visible"/>
                                      </p:to>
                                    </p:set>
                                    <p:animEffect transition="in" filter="circle(in)">
                                      <p:cBhvr>
                                        <p:cTn id="7" dur="2000"/>
                                        <p:tgtEl>
                                          <p:spTgt spid="17920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79208"/>
                                        </p:tgtEl>
                                        <p:attrNameLst>
                                          <p:attrName>style.visibility</p:attrName>
                                        </p:attrNameLst>
                                      </p:cBhvr>
                                      <p:to>
                                        <p:strVal val="visible"/>
                                      </p:to>
                                    </p:set>
                                    <p:anim calcmode="discrete" valueType="clr">
                                      <p:cBhvr override="childStyle">
                                        <p:cTn id="12" dur="80"/>
                                        <p:tgtEl>
                                          <p:spTgt spid="17920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79208"/>
                                        </p:tgtEl>
                                        <p:attrNameLst>
                                          <p:attrName>fillcolor</p:attrName>
                                        </p:attrNameLst>
                                      </p:cBhvr>
                                      <p:tavLst>
                                        <p:tav tm="0">
                                          <p:val>
                                            <p:clrVal>
                                              <a:schemeClr val="accent2"/>
                                            </p:clrVal>
                                          </p:val>
                                        </p:tav>
                                        <p:tav tm="50000">
                                          <p:val>
                                            <p:clrVal>
                                              <a:schemeClr val="hlink"/>
                                            </p:clrVal>
                                          </p:val>
                                        </p:tav>
                                      </p:tavLst>
                                    </p:anim>
                                    <p:set>
                                      <p:cBhvr>
                                        <p:cTn id="14" dur="80"/>
                                        <p:tgtEl>
                                          <p:spTgt spid="1792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9208"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3146E602-07F2-42B3-A84D-4635380B7798}" type="slidenum">
              <a:rPr lang="en-GB"/>
              <a:pPr>
                <a:defRPr/>
              </a:pPr>
              <a:t>35</a:t>
            </a:fld>
            <a:endParaRPr lang="en-GB"/>
          </a:p>
        </p:txBody>
      </p:sp>
      <p:sp>
        <p:nvSpPr>
          <p:cNvPr id="148482" name="Rectangle 2"/>
          <p:cNvSpPr>
            <a:spLocks noGrp="1" noChangeArrowheads="1"/>
          </p:cNvSpPr>
          <p:nvPr>
            <p:ph type="title"/>
          </p:nvPr>
        </p:nvSpPr>
        <p:spPr>
          <a:xfrm>
            <a:off x="395288" y="549275"/>
            <a:ext cx="8229600" cy="1143000"/>
          </a:xfrm>
        </p:spPr>
        <p:txBody>
          <a:bodyPr/>
          <a:lstStyle/>
          <a:p>
            <a:pPr eaLnBrk="1" hangingPunct="1">
              <a:defRPr/>
            </a:pPr>
            <a:r>
              <a:rPr lang="en-GB" b="1" dirty="0" smtClean="0">
                <a:solidFill>
                  <a:srgbClr val="FF0000"/>
                </a:solidFill>
              </a:rPr>
              <a:t>Gog &amp; Magog WW3 Against </a:t>
            </a:r>
            <a:r>
              <a:rPr lang="en-GB" b="1" dirty="0" smtClean="0">
                <a:solidFill>
                  <a:srgbClr val="FFFF00"/>
                </a:solidFill>
              </a:rPr>
              <a:t>God’s People</a:t>
            </a:r>
          </a:p>
        </p:txBody>
      </p:sp>
      <p:pic>
        <p:nvPicPr>
          <p:cNvPr id="148483" name="Picture 3" descr="UN Emblem"/>
          <p:cNvPicPr>
            <a:picLocks noGrp="1" noChangeAspect="1" noChangeArrowheads="1"/>
          </p:cNvPicPr>
          <p:nvPr>
            <p:ph idx="1"/>
          </p:nvPr>
        </p:nvPicPr>
        <p:blipFill>
          <a:blip r:embed="rId3" cstate="print"/>
          <a:srcRect/>
          <a:stretch>
            <a:fillRect/>
          </a:stretch>
        </p:blipFill>
        <p:spPr>
          <a:xfrm>
            <a:off x="323850" y="1916113"/>
            <a:ext cx="4321175" cy="3798887"/>
          </a:xfrm>
          <a:noFill/>
        </p:spPr>
      </p:pic>
      <p:sp>
        <p:nvSpPr>
          <p:cNvPr id="148485" name="Text Box 5"/>
          <p:cNvSpPr txBox="1">
            <a:spLocks noChangeArrowheads="1"/>
          </p:cNvSpPr>
          <p:nvPr/>
        </p:nvSpPr>
        <p:spPr bwMode="auto">
          <a:xfrm>
            <a:off x="5003800" y="2000250"/>
            <a:ext cx="4140200" cy="35401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3300"/>
                </a:solidFill>
                <a:effectLst>
                  <a:outerShdw blurRad="38100" dist="38100" dir="2700000" algn="tl">
                    <a:srgbClr val="000000"/>
                  </a:outerShdw>
                </a:effectLst>
              </a:rPr>
              <a:t>WW 1 &amp; 2</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were against God’s people, but also involved infrastructure as well.</a:t>
            </a:r>
            <a:r>
              <a:rPr lang="en-GB" sz="2800" b="1" dirty="0">
                <a:solidFill>
                  <a:srgbClr val="FFFF00"/>
                </a:solidFill>
                <a:effectLst>
                  <a:outerShdw blurRad="38100" dist="38100" dir="2700000" algn="tl">
                    <a:srgbClr val="000000"/>
                  </a:outerShdw>
                </a:effectLst>
              </a:rPr>
              <a:t> </a:t>
            </a:r>
            <a:r>
              <a:rPr lang="en-GB" sz="2800" b="1" dirty="0">
                <a:solidFill>
                  <a:srgbClr val="FF3300"/>
                </a:solidFill>
                <a:effectLst>
                  <a:outerShdw blurRad="38100" dist="38100" dir="2700000" algn="tl">
                    <a:srgbClr val="000000"/>
                  </a:outerShdw>
                </a:effectLst>
              </a:rPr>
              <a:t>WW3</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would concentrate on destroying, </a:t>
            </a:r>
            <a:r>
              <a:rPr lang="en-GB" sz="2800" b="1" dirty="0">
                <a:solidFill>
                  <a:srgbClr val="00FF00"/>
                </a:solidFill>
                <a:effectLst>
                  <a:outerShdw blurRad="38100" dist="38100" dir="2700000" algn="tl">
                    <a:srgbClr val="000000"/>
                  </a:outerShdw>
                </a:effectLst>
              </a:rPr>
              <a:t>subduing and making them impotent.</a:t>
            </a:r>
          </a:p>
        </p:txBody>
      </p:sp>
      <p:sp>
        <p:nvSpPr>
          <p:cNvPr id="6" name="TextBox 5"/>
          <p:cNvSpPr txBox="1"/>
          <p:nvPr/>
        </p:nvSpPr>
        <p:spPr>
          <a:xfrm>
            <a:off x="0" y="5903893"/>
            <a:ext cx="9144000" cy="954107"/>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FF00"/>
                </a:solidFill>
                <a:effectLst>
                  <a:outerShdw blurRad="38100" dist="38100" dir="2700000" algn="tl">
                    <a:srgbClr val="000000"/>
                  </a:outerShdw>
                </a:effectLst>
              </a:rPr>
              <a:t>This would be achieved through supranational bodies such as the </a:t>
            </a:r>
            <a:r>
              <a:rPr lang="en-GB" sz="2800" b="1" dirty="0">
                <a:solidFill>
                  <a:srgbClr val="FF3300"/>
                </a:solidFill>
                <a:effectLst>
                  <a:outerShdw blurRad="38100" dist="38100" dir="2700000" algn="tl">
                    <a:srgbClr val="000000"/>
                  </a:outerShdw>
                </a:effectLst>
              </a:rPr>
              <a:t>UN and the World Bank.</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8483"/>
                                        </p:tgtEl>
                                        <p:attrNameLst>
                                          <p:attrName>style.visibility</p:attrName>
                                        </p:attrNameLst>
                                      </p:cBhvr>
                                      <p:to>
                                        <p:strVal val="visible"/>
                                      </p:to>
                                    </p:set>
                                    <p:animEffect transition="in" filter="circle(in)">
                                      <p:cBhvr>
                                        <p:cTn id="7" dur="2000"/>
                                        <p:tgtEl>
                                          <p:spTgt spid="14848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48485">
                                            <p:txEl>
                                              <p:pRg st="0" end="0"/>
                                            </p:txEl>
                                          </p:spTgt>
                                        </p:tgtEl>
                                        <p:attrNameLst>
                                          <p:attrName>style.visibility</p:attrName>
                                        </p:attrNameLst>
                                      </p:cBhvr>
                                      <p:to>
                                        <p:strVal val="visible"/>
                                      </p:to>
                                    </p:set>
                                    <p:anim calcmode="discrete" valueType="clr">
                                      <p:cBhvr override="childStyle">
                                        <p:cTn id="12" dur="80"/>
                                        <p:tgtEl>
                                          <p:spTgt spid="14848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48485">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48485">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3300"/>
                </a:solidFill>
              </a:rPr>
              <a:t>Destruction Of The Nation’s Culture</a:t>
            </a:r>
            <a:endParaRPr lang="en-GB" dirty="0"/>
          </a:p>
        </p:txBody>
      </p:sp>
      <p:sp>
        <p:nvSpPr>
          <p:cNvPr id="4" name="Slide Number Placeholder 3"/>
          <p:cNvSpPr>
            <a:spLocks noGrp="1"/>
          </p:cNvSpPr>
          <p:nvPr>
            <p:ph type="sldNum" sz="quarter" idx="12"/>
          </p:nvPr>
        </p:nvSpPr>
        <p:spPr/>
        <p:txBody>
          <a:bodyPr/>
          <a:lstStyle/>
          <a:p>
            <a:pPr>
              <a:defRPr/>
            </a:pPr>
            <a:fld id="{CB0021B0-24A3-488D-AB7D-3EB7BCED002E}" type="slidenum">
              <a:rPr lang="en-GB" smtClean="0"/>
              <a:pPr>
                <a:defRPr/>
              </a:pPr>
              <a:t>36</a:t>
            </a:fld>
            <a:endParaRPr lang="en-GB"/>
          </a:p>
        </p:txBody>
      </p:sp>
      <p:pic>
        <p:nvPicPr>
          <p:cNvPr id="336898" name="Picture 2" descr="http://donaldb.files.wordpress.com/2007/05/church.jpg"/>
          <p:cNvPicPr>
            <a:picLocks noChangeAspect="1" noChangeArrowheads="1"/>
          </p:cNvPicPr>
          <p:nvPr/>
        </p:nvPicPr>
        <p:blipFill>
          <a:blip r:embed="rId3" cstate="print">
            <a:duotone>
              <a:prstClr val="black"/>
              <a:schemeClr val="accent2">
                <a:tint val="45000"/>
                <a:satMod val="400000"/>
              </a:schemeClr>
            </a:duotone>
          </a:blip>
          <a:srcRect/>
          <a:stretch>
            <a:fillRect/>
          </a:stretch>
        </p:blipFill>
        <p:spPr bwMode="auto">
          <a:xfrm>
            <a:off x="285720" y="1571612"/>
            <a:ext cx="3636843" cy="5000660"/>
          </a:xfrm>
          <a:prstGeom prst="rect">
            <a:avLst/>
          </a:prstGeom>
          <a:noFill/>
        </p:spPr>
      </p:pic>
      <p:sp>
        <p:nvSpPr>
          <p:cNvPr id="6" name="TextBox 5"/>
          <p:cNvSpPr txBox="1"/>
          <p:nvPr/>
        </p:nvSpPr>
        <p:spPr>
          <a:xfrm>
            <a:off x="4143375" y="2643188"/>
            <a:ext cx="4786313" cy="2338387"/>
          </a:xfrm>
          <a:prstGeom prst="rect">
            <a:avLst/>
          </a:prstGeom>
          <a:noFill/>
        </p:spPr>
        <p:txBody>
          <a:bodyPr>
            <a:spAutoFit/>
          </a:bodyPr>
          <a:lstStyle/>
          <a:p>
            <a:pPr>
              <a:defRPr/>
            </a:pPr>
            <a:r>
              <a:rPr lang="en-GB" sz="3200" b="1" dirty="0">
                <a:solidFill>
                  <a:srgbClr val="FFFF00"/>
                </a:solidFill>
                <a:effectLst>
                  <a:outerShdw blurRad="38100" dist="38100" dir="2700000" algn="tl">
                    <a:srgbClr val="000000"/>
                  </a:outerShdw>
                </a:effectLst>
              </a:rPr>
              <a:t>Church </a:t>
            </a:r>
            <a:r>
              <a:rPr lang="en-GB" sz="3200" b="1" dirty="0">
                <a:solidFill>
                  <a:srgbClr val="00FF00"/>
                </a:solidFill>
                <a:effectLst>
                  <a:outerShdw blurRad="38100" dist="38100" dir="2700000" algn="tl">
                    <a:srgbClr val="000000"/>
                  </a:outerShdw>
                </a:effectLst>
              </a:rPr>
              <a:t>– Replacing the Gospel with Communist Multi-</a:t>
            </a:r>
            <a:r>
              <a:rPr lang="en-GB" sz="3200" b="1" dirty="0" err="1">
                <a:solidFill>
                  <a:srgbClr val="00FF00"/>
                </a:solidFill>
                <a:effectLst>
                  <a:outerShdw blurRad="38100" dist="38100" dir="2700000" algn="tl">
                    <a:srgbClr val="000000"/>
                  </a:outerShdw>
                </a:effectLst>
              </a:rPr>
              <a:t>Culturalism</a:t>
            </a:r>
            <a:r>
              <a:rPr lang="en-GB" sz="3200" b="1" dirty="0">
                <a:solidFill>
                  <a:srgbClr val="00FF00"/>
                </a:solidFill>
                <a:effectLst>
                  <a:outerShdw blurRad="38100" dist="38100" dir="2700000" algn="tl">
                    <a:srgbClr val="000000"/>
                  </a:outerShdw>
                </a:effectLst>
              </a:rPr>
              <a:t> / Socialism</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36898"/>
                                        </p:tgtEl>
                                        <p:attrNameLst>
                                          <p:attrName>style.visibility</p:attrName>
                                        </p:attrNameLst>
                                      </p:cBhvr>
                                      <p:to>
                                        <p:strVal val="visible"/>
                                      </p:to>
                                    </p:set>
                                    <p:animEffect transition="in" filter="circle(in)">
                                      <p:cBhvr>
                                        <p:cTn id="7" dur="2000"/>
                                        <p:tgtEl>
                                          <p:spTgt spid="3368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3300"/>
                </a:solidFill>
              </a:rPr>
              <a:t>Destruction Of The Nation’s Culture</a:t>
            </a:r>
            <a:endParaRPr lang="en-GB" dirty="0"/>
          </a:p>
        </p:txBody>
      </p:sp>
      <p:sp>
        <p:nvSpPr>
          <p:cNvPr id="3" name="Slide Number Placeholder 2"/>
          <p:cNvSpPr>
            <a:spLocks noGrp="1"/>
          </p:cNvSpPr>
          <p:nvPr>
            <p:ph type="sldNum" sz="quarter" idx="12"/>
          </p:nvPr>
        </p:nvSpPr>
        <p:spPr/>
        <p:txBody>
          <a:bodyPr/>
          <a:lstStyle/>
          <a:p>
            <a:pPr>
              <a:defRPr/>
            </a:pPr>
            <a:fld id="{9595935B-9564-4BFA-BA00-4A9AF23CB399}" type="slidenum">
              <a:rPr lang="en-GB" smtClean="0"/>
              <a:pPr>
                <a:defRPr/>
              </a:pPr>
              <a:t>37</a:t>
            </a:fld>
            <a:endParaRPr lang="en-GB"/>
          </a:p>
        </p:txBody>
      </p:sp>
      <p:sp>
        <p:nvSpPr>
          <p:cNvPr id="5" name="TextBox 4"/>
          <p:cNvSpPr txBox="1"/>
          <p:nvPr/>
        </p:nvSpPr>
        <p:spPr>
          <a:xfrm>
            <a:off x="4500563" y="2428875"/>
            <a:ext cx="3857625" cy="2586038"/>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outerShdw>
                </a:effectLst>
              </a:rPr>
              <a:t>State </a:t>
            </a:r>
            <a:r>
              <a:rPr lang="en-GB" sz="3600" b="1" dirty="0">
                <a:solidFill>
                  <a:srgbClr val="00FF00"/>
                </a:solidFill>
                <a:effectLst>
                  <a:outerShdw blurRad="38100" dist="38100" dir="2700000" algn="tl">
                    <a:srgbClr val="000000"/>
                  </a:outerShdw>
                </a:effectLst>
              </a:rPr>
              <a:t>– replace Common Law with Talmudic law</a:t>
            </a:r>
          </a:p>
          <a:p>
            <a:pPr>
              <a:defRPr/>
            </a:pPr>
            <a:endParaRPr lang="en-GB" dirty="0"/>
          </a:p>
        </p:txBody>
      </p:sp>
      <p:pic>
        <p:nvPicPr>
          <p:cNvPr id="340994" name="Picture 2" descr="http://sanlorenzolibrary.files.wordpress.com/2008/10/scales-of-justice.gif"/>
          <p:cNvPicPr>
            <a:picLocks noChangeAspect="1" noChangeArrowheads="1"/>
          </p:cNvPicPr>
          <p:nvPr/>
        </p:nvPicPr>
        <p:blipFill>
          <a:blip r:embed="rId3" cstate="print"/>
          <a:srcRect/>
          <a:stretch>
            <a:fillRect/>
          </a:stretch>
        </p:blipFill>
        <p:spPr bwMode="auto">
          <a:xfrm>
            <a:off x="500063" y="1071563"/>
            <a:ext cx="3000375" cy="54768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0994"/>
                                        </p:tgtEl>
                                        <p:attrNameLst>
                                          <p:attrName>style.visibility</p:attrName>
                                        </p:attrNameLst>
                                      </p:cBhvr>
                                      <p:to>
                                        <p:strVal val="visible"/>
                                      </p:to>
                                    </p:set>
                                    <p:animEffect transition="in" filter="circle(in)">
                                      <p:cBhvr>
                                        <p:cTn id="7" dur="2000"/>
                                        <p:tgtEl>
                                          <p:spTgt spid="3409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3300"/>
                </a:solidFill>
              </a:rPr>
              <a:t>Destruction Of The Nation’s Culture</a:t>
            </a:r>
            <a:endParaRPr lang="en-GB" dirty="0"/>
          </a:p>
        </p:txBody>
      </p:sp>
      <p:sp>
        <p:nvSpPr>
          <p:cNvPr id="3" name="Slide Number Placeholder 2"/>
          <p:cNvSpPr>
            <a:spLocks noGrp="1"/>
          </p:cNvSpPr>
          <p:nvPr>
            <p:ph type="sldNum" sz="quarter" idx="12"/>
          </p:nvPr>
        </p:nvSpPr>
        <p:spPr/>
        <p:txBody>
          <a:bodyPr/>
          <a:lstStyle/>
          <a:p>
            <a:pPr>
              <a:defRPr/>
            </a:pPr>
            <a:fld id="{CA21A3C0-87E5-4500-83C6-808DF8DB11DE}" type="slidenum">
              <a:rPr lang="en-GB" smtClean="0"/>
              <a:pPr>
                <a:defRPr/>
              </a:pPr>
              <a:t>38</a:t>
            </a:fld>
            <a:endParaRPr lang="en-GB"/>
          </a:p>
        </p:txBody>
      </p:sp>
      <p:sp>
        <p:nvSpPr>
          <p:cNvPr id="4" name="TextBox 3"/>
          <p:cNvSpPr txBox="1"/>
          <p:nvPr/>
        </p:nvSpPr>
        <p:spPr>
          <a:xfrm>
            <a:off x="4857750" y="2428875"/>
            <a:ext cx="3929063" cy="2032000"/>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outerShdw>
                </a:effectLst>
              </a:rPr>
              <a:t>Music </a:t>
            </a:r>
            <a:r>
              <a:rPr lang="en-GB" sz="3600" b="1" dirty="0">
                <a:effectLst>
                  <a:outerShdw blurRad="38100" dist="38100" dir="2700000" algn="tl">
                    <a:srgbClr val="000000"/>
                  </a:outerShdw>
                </a:effectLst>
              </a:rPr>
              <a:t> </a:t>
            </a:r>
            <a:r>
              <a:rPr lang="en-GB" sz="3600" b="1" dirty="0">
                <a:solidFill>
                  <a:srgbClr val="00FF00"/>
                </a:solidFill>
                <a:effectLst>
                  <a:outerShdw blurRad="38100" dist="38100" dir="2700000" algn="tl">
                    <a:srgbClr val="000000"/>
                  </a:outerShdw>
                </a:effectLst>
              </a:rPr>
              <a:t>-   Rock and Roll, Jazz and Rap</a:t>
            </a:r>
          </a:p>
          <a:p>
            <a:pPr>
              <a:defRPr/>
            </a:pPr>
            <a:endParaRPr lang="en-GB" dirty="0"/>
          </a:p>
        </p:txBody>
      </p:sp>
      <p:pic>
        <p:nvPicPr>
          <p:cNvPr id="343042" name="Picture 2" descr="http://www.esto.es/rock/images/Rock_and_roll.gif"/>
          <p:cNvPicPr>
            <a:picLocks noChangeAspect="1" noChangeArrowheads="1"/>
          </p:cNvPicPr>
          <p:nvPr/>
        </p:nvPicPr>
        <p:blipFill>
          <a:blip r:embed="rId3" cstate="print"/>
          <a:srcRect/>
          <a:stretch>
            <a:fillRect/>
          </a:stretch>
        </p:blipFill>
        <p:spPr bwMode="auto">
          <a:xfrm>
            <a:off x="285750" y="2000250"/>
            <a:ext cx="4324350" cy="3467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3042"/>
                                        </p:tgtEl>
                                        <p:attrNameLst>
                                          <p:attrName>style.visibility</p:attrName>
                                        </p:attrNameLst>
                                      </p:cBhvr>
                                      <p:to>
                                        <p:strVal val="visible"/>
                                      </p:to>
                                    </p:set>
                                    <p:animEffect transition="in" filter="circle(in)">
                                      <p:cBhvr>
                                        <p:cTn id="7" dur="2000"/>
                                        <p:tgtEl>
                                          <p:spTgt spid="34304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3300"/>
                </a:solidFill>
              </a:rPr>
              <a:t>Destruction Of The Nation’s Culture</a:t>
            </a:r>
            <a:endParaRPr lang="en-GB" dirty="0"/>
          </a:p>
        </p:txBody>
      </p:sp>
      <p:sp>
        <p:nvSpPr>
          <p:cNvPr id="3" name="Slide Number Placeholder 2"/>
          <p:cNvSpPr>
            <a:spLocks noGrp="1"/>
          </p:cNvSpPr>
          <p:nvPr>
            <p:ph type="sldNum" sz="quarter" idx="12"/>
          </p:nvPr>
        </p:nvSpPr>
        <p:spPr/>
        <p:txBody>
          <a:bodyPr/>
          <a:lstStyle/>
          <a:p>
            <a:pPr>
              <a:defRPr/>
            </a:pPr>
            <a:fld id="{035DA14B-AB61-4BD2-9618-AE81E6139F3C}" type="slidenum">
              <a:rPr lang="en-GB" smtClean="0"/>
              <a:pPr>
                <a:defRPr/>
              </a:pPr>
              <a:t>39</a:t>
            </a:fld>
            <a:endParaRPr lang="en-GB"/>
          </a:p>
        </p:txBody>
      </p:sp>
      <p:sp>
        <p:nvSpPr>
          <p:cNvPr id="4" name="TextBox 3"/>
          <p:cNvSpPr txBox="1"/>
          <p:nvPr/>
        </p:nvSpPr>
        <p:spPr>
          <a:xfrm>
            <a:off x="5000625" y="2500313"/>
            <a:ext cx="3000375" cy="2032000"/>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outerShdw>
                </a:effectLst>
              </a:rPr>
              <a:t>Architecture  </a:t>
            </a:r>
            <a:r>
              <a:rPr lang="en-GB" sz="3600" b="1" dirty="0">
                <a:effectLst>
                  <a:outerShdw blurRad="38100" dist="38100" dir="2700000" algn="tl">
                    <a:srgbClr val="000000"/>
                  </a:outerShdw>
                </a:effectLst>
              </a:rPr>
              <a:t> </a:t>
            </a:r>
            <a:r>
              <a:rPr lang="en-GB" sz="3600" b="1" dirty="0">
                <a:solidFill>
                  <a:srgbClr val="00FF00"/>
                </a:solidFill>
                <a:effectLst>
                  <a:outerShdw blurRad="38100" dist="38100" dir="2700000" algn="tl">
                    <a:srgbClr val="000000"/>
                  </a:outerShdw>
                </a:effectLst>
              </a:rPr>
              <a:t>-   Ugly Buildings</a:t>
            </a:r>
          </a:p>
          <a:p>
            <a:pPr>
              <a:defRPr/>
            </a:pPr>
            <a:endParaRPr lang="en-GB" dirty="0"/>
          </a:p>
        </p:txBody>
      </p:sp>
      <p:pic>
        <p:nvPicPr>
          <p:cNvPr id="345090" name="Picture 2" descr="http://2.bp.blogspot.com/_CijcaA9yq58/ShtQaciraeI/AAAAAAAACVU/nda-aXfJoDw/s400/Swiss+Re+Building,+London.jpg"/>
          <p:cNvPicPr>
            <a:picLocks noChangeAspect="1" noChangeArrowheads="1"/>
          </p:cNvPicPr>
          <p:nvPr/>
        </p:nvPicPr>
        <p:blipFill>
          <a:blip r:embed="rId3" cstate="print"/>
          <a:srcRect/>
          <a:stretch>
            <a:fillRect/>
          </a:stretch>
        </p:blipFill>
        <p:spPr bwMode="auto">
          <a:xfrm>
            <a:off x="428625" y="1500188"/>
            <a:ext cx="3803650" cy="507206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5090"/>
                                        </p:tgtEl>
                                        <p:attrNameLst>
                                          <p:attrName>style.visibility</p:attrName>
                                        </p:attrNameLst>
                                      </p:cBhvr>
                                      <p:to>
                                        <p:strVal val="visible"/>
                                      </p:to>
                                    </p:set>
                                    <p:animEffect transition="in" filter="circle(in)">
                                      <p:cBhvr>
                                        <p:cTn id="7" dur="2000"/>
                                        <p:tgtEl>
                                          <p:spTgt spid="34509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ADC7C3E5-97D3-4180-ABB6-7064353B04F8}" type="slidenum">
              <a:rPr lang="en-GB"/>
              <a:pPr>
                <a:defRPr/>
              </a:pPr>
              <a:t>4</a:t>
            </a:fld>
            <a:endParaRPr lang="en-GB"/>
          </a:p>
        </p:txBody>
      </p:sp>
      <p:sp>
        <p:nvSpPr>
          <p:cNvPr id="175106" name="Rectangle 2"/>
          <p:cNvSpPr>
            <a:spLocks noGrp="1" noChangeArrowheads="1"/>
          </p:cNvSpPr>
          <p:nvPr>
            <p:ph type="title"/>
          </p:nvPr>
        </p:nvSpPr>
        <p:spPr/>
        <p:txBody>
          <a:bodyPr/>
          <a:lstStyle/>
          <a:p>
            <a:pPr eaLnBrk="1" hangingPunct="1">
              <a:defRPr/>
            </a:pPr>
            <a:r>
              <a:rPr lang="en-GB" sz="4000" b="1" smtClean="0">
                <a:solidFill>
                  <a:srgbClr val="FF0000"/>
                </a:solidFill>
              </a:rPr>
              <a:t>Gog – Recap – Previous Presentations</a:t>
            </a:r>
          </a:p>
        </p:txBody>
      </p:sp>
      <p:sp>
        <p:nvSpPr>
          <p:cNvPr id="175107" name="Rectangle 3"/>
          <p:cNvSpPr>
            <a:spLocks noGrp="1" noChangeArrowheads="1"/>
          </p:cNvSpPr>
          <p:nvPr>
            <p:ph type="body" idx="1"/>
          </p:nvPr>
        </p:nvSpPr>
        <p:spPr>
          <a:xfrm>
            <a:off x="457200" y="1600200"/>
            <a:ext cx="8229600" cy="5257800"/>
          </a:xfrm>
        </p:spPr>
        <p:txBody>
          <a:bodyPr/>
          <a:lstStyle/>
          <a:p>
            <a:pPr marL="609600" indent="-609600" eaLnBrk="1" hangingPunct="1">
              <a:buFontTx/>
              <a:buNone/>
              <a:defRPr/>
            </a:pPr>
            <a:r>
              <a:rPr lang="en-GB" sz="2800" smtClean="0">
                <a:solidFill>
                  <a:srgbClr val="99FF33"/>
                </a:solidFill>
              </a:rPr>
              <a:t>1)  </a:t>
            </a:r>
            <a:r>
              <a:rPr lang="en-GB" sz="2800" b="1" smtClean="0">
                <a:solidFill>
                  <a:srgbClr val="99FF33"/>
                </a:solidFill>
                <a:effectLst>
                  <a:outerShdw blurRad="38100" dist="38100" dir="2700000" algn="tl">
                    <a:srgbClr val="000000"/>
                  </a:outerShdw>
                </a:effectLst>
              </a:rPr>
              <a:t>Ezekiel 38:15 Had important Key Words and That This Key Verse Covered Most Of The AD Period to the present day.</a:t>
            </a:r>
          </a:p>
          <a:p>
            <a:pPr marL="609600" indent="-609600" eaLnBrk="1" hangingPunct="1">
              <a:buFontTx/>
              <a:buNone/>
              <a:defRPr/>
            </a:pPr>
            <a:r>
              <a:rPr lang="en-GB" sz="2800" b="1" smtClean="0">
                <a:solidFill>
                  <a:srgbClr val="FFFF00"/>
                </a:solidFill>
                <a:effectLst>
                  <a:outerShdw blurRad="38100" dist="38100" dir="2700000" algn="tl">
                    <a:srgbClr val="000000"/>
                  </a:outerShdw>
                </a:effectLst>
              </a:rPr>
              <a:t>2)  Magog=Equals Mongol</a:t>
            </a:r>
            <a:r>
              <a:rPr lang="en-GB" sz="2800" b="1" smtClean="0">
                <a:effectLst>
                  <a:outerShdw blurRad="38100" dist="38100" dir="2700000" algn="tl">
                    <a:srgbClr val="000000"/>
                  </a:outerShdw>
                </a:effectLst>
              </a:rPr>
              <a:t>.</a:t>
            </a:r>
          </a:p>
          <a:p>
            <a:pPr marL="609600" indent="-609600" eaLnBrk="1" hangingPunct="1">
              <a:buFontTx/>
              <a:buNone/>
              <a:defRPr/>
            </a:pPr>
            <a:r>
              <a:rPr lang="en-GB" sz="2800" b="1" smtClean="0">
                <a:solidFill>
                  <a:srgbClr val="99FF33"/>
                </a:solidFill>
                <a:effectLst>
                  <a:outerShdw blurRad="38100" dist="38100" dir="2700000" algn="tl">
                    <a:srgbClr val="000000"/>
                  </a:outerShdw>
                </a:effectLst>
              </a:rPr>
              <a:t>3)  Gog = Khazar = Askenazim Jew</a:t>
            </a:r>
          </a:p>
          <a:p>
            <a:pPr marL="609600" indent="-609600" eaLnBrk="1" hangingPunct="1">
              <a:buFontTx/>
              <a:buAutoNum type="arabicParenR" startAt="4"/>
              <a:defRPr/>
            </a:pPr>
            <a:r>
              <a:rPr lang="en-GB" sz="2800" b="1" smtClean="0">
                <a:solidFill>
                  <a:srgbClr val="FFFF00"/>
                </a:solidFill>
                <a:effectLst>
                  <a:outerShdw blurRad="38100" dist="38100" dir="2700000" algn="tl">
                    <a:srgbClr val="000000"/>
                  </a:outerShdw>
                </a:effectLst>
              </a:rPr>
              <a:t>Gog’s three major frontal attacks – Attila, Genghis  Khan and the Moors </a:t>
            </a:r>
          </a:p>
          <a:p>
            <a:pPr marL="609600" indent="-609600" eaLnBrk="1" hangingPunct="1">
              <a:buFontTx/>
              <a:buAutoNum type="arabicParenR" startAt="4"/>
              <a:defRPr/>
            </a:pPr>
            <a:r>
              <a:rPr lang="en-GB" sz="2800" b="1" smtClean="0">
                <a:solidFill>
                  <a:srgbClr val="99FF33"/>
                </a:solidFill>
                <a:effectLst>
                  <a:outerShdw blurRad="38100" dist="38100" dir="2700000" algn="tl">
                    <a:srgbClr val="000000"/>
                  </a:outerShdw>
                </a:effectLst>
              </a:rPr>
              <a:t>The rise of the 3 evil spirit (on the banner of Clovis King of the Franks) Portended Jacob’s trouble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3300"/>
                </a:solidFill>
              </a:rPr>
              <a:t>Destruction Of The Nation’s Culture</a:t>
            </a:r>
            <a:endParaRPr lang="en-GB" dirty="0"/>
          </a:p>
        </p:txBody>
      </p:sp>
      <p:sp>
        <p:nvSpPr>
          <p:cNvPr id="3" name="Slide Number Placeholder 2"/>
          <p:cNvSpPr>
            <a:spLocks noGrp="1"/>
          </p:cNvSpPr>
          <p:nvPr>
            <p:ph type="sldNum" sz="quarter" idx="12"/>
          </p:nvPr>
        </p:nvSpPr>
        <p:spPr/>
        <p:txBody>
          <a:bodyPr/>
          <a:lstStyle/>
          <a:p>
            <a:pPr>
              <a:defRPr/>
            </a:pPr>
            <a:fld id="{76ABCF1A-0BD9-498A-995A-99C5F98F3A58}" type="slidenum">
              <a:rPr lang="en-GB" smtClean="0"/>
              <a:pPr>
                <a:defRPr/>
              </a:pPr>
              <a:t>40</a:t>
            </a:fld>
            <a:endParaRPr lang="en-GB"/>
          </a:p>
        </p:txBody>
      </p:sp>
      <p:pic>
        <p:nvPicPr>
          <p:cNvPr id="347138" name="Picture 2" descr="http://2.bp.blogspot.com/_muown6tJ9s4/R5uW8LZ4mhI/AAAAAAAAAoo/aEQXQ5Vv3cw/s400/john-rambo-sly-stallone-1.jpg"/>
          <p:cNvPicPr>
            <a:picLocks noChangeAspect="1" noChangeArrowheads="1"/>
          </p:cNvPicPr>
          <p:nvPr/>
        </p:nvPicPr>
        <p:blipFill>
          <a:blip r:embed="rId3" cstate="print"/>
          <a:srcRect/>
          <a:stretch>
            <a:fillRect/>
          </a:stretch>
        </p:blipFill>
        <p:spPr bwMode="auto">
          <a:xfrm>
            <a:off x="500063" y="1571625"/>
            <a:ext cx="3836987" cy="4886325"/>
          </a:xfrm>
          <a:prstGeom prst="rect">
            <a:avLst/>
          </a:prstGeom>
          <a:noFill/>
          <a:ln w="9525">
            <a:noFill/>
            <a:miter lim="800000"/>
            <a:headEnd/>
            <a:tailEnd/>
          </a:ln>
        </p:spPr>
      </p:pic>
      <p:sp>
        <p:nvSpPr>
          <p:cNvPr id="5" name="TextBox 4"/>
          <p:cNvSpPr txBox="1"/>
          <p:nvPr/>
        </p:nvSpPr>
        <p:spPr>
          <a:xfrm>
            <a:off x="4929188" y="2643188"/>
            <a:ext cx="3643312" cy="1754187"/>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outerShdw>
                </a:effectLst>
              </a:rPr>
              <a:t>Theatre/Cinema</a:t>
            </a:r>
            <a:r>
              <a:rPr lang="en-GB" sz="3600" b="1" dirty="0">
                <a:effectLst>
                  <a:outerShdw blurRad="38100" dist="38100" dir="2700000" algn="tl">
                    <a:srgbClr val="000000"/>
                  </a:outerShdw>
                </a:effectLst>
              </a:rPr>
              <a:t> </a:t>
            </a:r>
            <a:r>
              <a:rPr lang="en-GB" sz="3600" b="1" dirty="0">
                <a:solidFill>
                  <a:srgbClr val="00FF00"/>
                </a:solidFill>
                <a:effectLst>
                  <a:outerShdw blurRad="38100" dist="38100" dir="2700000" algn="tl">
                    <a:srgbClr val="000000"/>
                  </a:outerShdw>
                </a:effectLst>
              </a:rPr>
              <a:t>– Depraved and anti-Christian</a:t>
            </a:r>
            <a:endParaRPr lang="en-GB" sz="3600"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7138"/>
                                        </p:tgtEl>
                                        <p:attrNameLst>
                                          <p:attrName>style.visibility</p:attrName>
                                        </p:attrNameLst>
                                      </p:cBhvr>
                                      <p:to>
                                        <p:strVal val="visible"/>
                                      </p:to>
                                    </p:set>
                                    <p:animEffect transition="in" filter="circle(in)">
                                      <p:cBhvr>
                                        <p:cTn id="7" dur="2000"/>
                                        <p:tgtEl>
                                          <p:spTgt spid="34713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3300"/>
                </a:solidFill>
              </a:rPr>
              <a:t>Destruction Of The Nation’s Culture</a:t>
            </a:r>
            <a:endParaRPr lang="en-GB" dirty="0"/>
          </a:p>
        </p:txBody>
      </p:sp>
      <p:sp>
        <p:nvSpPr>
          <p:cNvPr id="3" name="Slide Number Placeholder 2"/>
          <p:cNvSpPr>
            <a:spLocks noGrp="1"/>
          </p:cNvSpPr>
          <p:nvPr>
            <p:ph type="sldNum" sz="quarter" idx="12"/>
          </p:nvPr>
        </p:nvSpPr>
        <p:spPr/>
        <p:txBody>
          <a:bodyPr/>
          <a:lstStyle/>
          <a:p>
            <a:pPr>
              <a:defRPr/>
            </a:pPr>
            <a:fld id="{56B9D52A-A9B2-4F09-BB77-751511C8CCFF}" type="slidenum">
              <a:rPr lang="en-GB" smtClean="0"/>
              <a:pPr>
                <a:defRPr/>
              </a:pPr>
              <a:t>41</a:t>
            </a:fld>
            <a:endParaRPr lang="en-GB"/>
          </a:p>
        </p:txBody>
      </p:sp>
      <p:sp>
        <p:nvSpPr>
          <p:cNvPr id="4" name="TextBox 3"/>
          <p:cNvSpPr txBox="1"/>
          <p:nvPr/>
        </p:nvSpPr>
        <p:spPr>
          <a:xfrm>
            <a:off x="5643563" y="1785938"/>
            <a:ext cx="2786062" cy="4246562"/>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outerShdw>
                </a:effectLst>
              </a:rPr>
              <a:t>Dance</a:t>
            </a:r>
            <a:r>
              <a:rPr lang="en-GB" sz="3600" b="1" dirty="0">
                <a:effectLst>
                  <a:outerShdw blurRad="38100" dist="38100" dir="2700000" algn="tl">
                    <a:srgbClr val="000000"/>
                  </a:outerShdw>
                </a:effectLst>
              </a:rPr>
              <a:t> </a:t>
            </a:r>
            <a:r>
              <a:rPr lang="en-GB" sz="3600" b="1" dirty="0">
                <a:solidFill>
                  <a:srgbClr val="00FF00"/>
                </a:solidFill>
                <a:effectLst>
                  <a:outerShdw blurRad="38100" dist="38100" dir="2700000" algn="tl">
                    <a:srgbClr val="000000"/>
                  </a:outerShdw>
                </a:effectLst>
              </a:rPr>
              <a:t>– Degenerated into a type familiar to jungle tribes</a:t>
            </a:r>
          </a:p>
          <a:p>
            <a:pPr>
              <a:defRPr/>
            </a:pPr>
            <a:endParaRPr lang="en-GB" dirty="0"/>
          </a:p>
        </p:txBody>
      </p:sp>
      <p:pic>
        <p:nvPicPr>
          <p:cNvPr id="349186" name="Picture 2" descr="http://www.thenakedscientists.com/HTML/uploads/RTEmagicC_lapDance.gif.gif"/>
          <p:cNvPicPr>
            <a:picLocks noChangeAspect="1" noChangeArrowheads="1"/>
          </p:cNvPicPr>
          <p:nvPr/>
        </p:nvPicPr>
        <p:blipFill>
          <a:blip r:embed="rId3" cstate="print"/>
          <a:srcRect/>
          <a:stretch>
            <a:fillRect/>
          </a:stretch>
        </p:blipFill>
        <p:spPr bwMode="auto">
          <a:xfrm>
            <a:off x="714375" y="1785938"/>
            <a:ext cx="3711575" cy="4000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9186"/>
                                        </p:tgtEl>
                                        <p:attrNameLst>
                                          <p:attrName>style.visibility</p:attrName>
                                        </p:attrNameLst>
                                      </p:cBhvr>
                                      <p:to>
                                        <p:strVal val="visible"/>
                                      </p:to>
                                    </p:set>
                                    <p:animEffect transition="in" filter="circle(in)">
                                      <p:cBhvr>
                                        <p:cTn id="7" dur="2000"/>
                                        <p:tgtEl>
                                          <p:spTgt spid="34918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
                                            <p:txEl>
                                              <p:pRg st="0" end="0"/>
                                            </p:txEl>
                                          </p:spTgt>
                                        </p:tgtEl>
                                        <p:attrNameLst>
                                          <p:attrName>style.visibility</p:attrName>
                                        </p:attrNameLst>
                                      </p:cBhvr>
                                      <p:to>
                                        <p:strVal val="visible"/>
                                      </p:to>
                                    </p:set>
                                    <p:anim calcmode="discrete" valueType="clr">
                                      <p:cBhvr override="childStyle">
                                        <p:cTn id="12" dur="80"/>
                                        <p:tgtEl>
                                          <p:spTgt spid="4">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3300"/>
                </a:solidFill>
              </a:rPr>
              <a:t>Destruction Of The Nation’s Culture</a:t>
            </a:r>
            <a:endParaRPr lang="en-GB" dirty="0"/>
          </a:p>
        </p:txBody>
      </p:sp>
      <p:sp>
        <p:nvSpPr>
          <p:cNvPr id="3" name="Slide Number Placeholder 2"/>
          <p:cNvSpPr>
            <a:spLocks noGrp="1"/>
          </p:cNvSpPr>
          <p:nvPr>
            <p:ph type="sldNum" sz="quarter" idx="12"/>
          </p:nvPr>
        </p:nvSpPr>
        <p:spPr/>
        <p:txBody>
          <a:bodyPr/>
          <a:lstStyle/>
          <a:p>
            <a:pPr>
              <a:defRPr/>
            </a:pPr>
            <a:fld id="{BE909E65-EA53-492F-BAC7-45C851C81EFF}" type="slidenum">
              <a:rPr lang="en-GB" smtClean="0"/>
              <a:pPr>
                <a:defRPr/>
              </a:pPr>
              <a:t>42</a:t>
            </a:fld>
            <a:endParaRPr lang="en-GB"/>
          </a:p>
        </p:txBody>
      </p:sp>
      <p:sp>
        <p:nvSpPr>
          <p:cNvPr id="4" name="TextBox 3"/>
          <p:cNvSpPr txBox="1"/>
          <p:nvPr/>
        </p:nvSpPr>
        <p:spPr>
          <a:xfrm>
            <a:off x="4857750" y="2500313"/>
            <a:ext cx="3929063" cy="3140075"/>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outerShdw>
                </a:effectLst>
              </a:rPr>
              <a:t>Education</a:t>
            </a:r>
            <a:r>
              <a:rPr lang="en-GB" sz="3600" b="1" dirty="0">
                <a:effectLst>
                  <a:outerShdw blurRad="38100" dist="38100" dir="2700000" algn="tl">
                    <a:srgbClr val="000000"/>
                  </a:outerShdw>
                </a:effectLst>
              </a:rPr>
              <a:t> </a:t>
            </a:r>
            <a:r>
              <a:rPr lang="en-GB" sz="3600" b="1" dirty="0">
                <a:solidFill>
                  <a:srgbClr val="00FF00"/>
                </a:solidFill>
                <a:effectLst>
                  <a:outerShdw blurRad="38100" dist="38100" dir="2700000" algn="tl">
                    <a:srgbClr val="000000"/>
                  </a:outerShdw>
                </a:effectLst>
              </a:rPr>
              <a:t>– Indoctrination to become good slaves of the NWO </a:t>
            </a:r>
          </a:p>
          <a:p>
            <a:pPr>
              <a:defRPr/>
            </a:pPr>
            <a:endParaRPr lang="en-GB" dirty="0"/>
          </a:p>
        </p:txBody>
      </p:sp>
      <p:pic>
        <p:nvPicPr>
          <p:cNvPr id="351234" name="Picture 2" descr="http://www.top5newspapers.info/wp-content/uploads/2009/11/education.jpg"/>
          <p:cNvPicPr>
            <a:picLocks noChangeAspect="1" noChangeArrowheads="1"/>
          </p:cNvPicPr>
          <p:nvPr/>
        </p:nvPicPr>
        <p:blipFill>
          <a:blip r:embed="rId3" cstate="print"/>
          <a:srcRect/>
          <a:stretch>
            <a:fillRect/>
          </a:stretch>
        </p:blipFill>
        <p:spPr bwMode="auto">
          <a:xfrm>
            <a:off x="428625" y="1857375"/>
            <a:ext cx="4143375" cy="4143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1234"/>
                                        </p:tgtEl>
                                        <p:attrNameLst>
                                          <p:attrName>style.visibility</p:attrName>
                                        </p:attrNameLst>
                                      </p:cBhvr>
                                      <p:to>
                                        <p:strVal val="visible"/>
                                      </p:to>
                                    </p:set>
                                    <p:animEffect transition="in" filter="circle(in)">
                                      <p:cBhvr>
                                        <p:cTn id="7" dur="2000"/>
                                        <p:tgtEl>
                                          <p:spTgt spid="35123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3300"/>
                </a:solidFill>
              </a:rPr>
              <a:t>Destruction Of The Nation’s Culture</a:t>
            </a:r>
            <a:endParaRPr lang="en-GB" dirty="0"/>
          </a:p>
        </p:txBody>
      </p:sp>
      <p:sp>
        <p:nvSpPr>
          <p:cNvPr id="3" name="Slide Number Placeholder 2"/>
          <p:cNvSpPr>
            <a:spLocks noGrp="1"/>
          </p:cNvSpPr>
          <p:nvPr>
            <p:ph type="sldNum" sz="quarter" idx="12"/>
          </p:nvPr>
        </p:nvSpPr>
        <p:spPr/>
        <p:txBody>
          <a:bodyPr/>
          <a:lstStyle/>
          <a:p>
            <a:pPr>
              <a:defRPr/>
            </a:pPr>
            <a:fld id="{45DC5C15-BBAE-43D6-A5E6-AB2396AF2961}" type="slidenum">
              <a:rPr lang="en-GB" smtClean="0"/>
              <a:pPr>
                <a:defRPr/>
              </a:pPr>
              <a:t>43</a:t>
            </a:fld>
            <a:endParaRPr lang="en-GB"/>
          </a:p>
        </p:txBody>
      </p:sp>
      <p:sp>
        <p:nvSpPr>
          <p:cNvPr id="4" name="TextBox 3"/>
          <p:cNvSpPr txBox="1"/>
          <p:nvPr/>
        </p:nvSpPr>
        <p:spPr>
          <a:xfrm>
            <a:off x="5143500" y="2071688"/>
            <a:ext cx="3357563" cy="4246562"/>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outerShdw>
                </a:effectLst>
              </a:rPr>
              <a:t>Health</a:t>
            </a:r>
            <a:r>
              <a:rPr lang="en-GB" sz="3600" b="1" dirty="0">
                <a:effectLst>
                  <a:outerShdw blurRad="38100" dist="38100" dir="2700000" algn="tl">
                    <a:srgbClr val="000000"/>
                  </a:outerShdw>
                </a:effectLst>
              </a:rPr>
              <a:t> </a:t>
            </a:r>
            <a:r>
              <a:rPr lang="en-GB" sz="3600" b="1" dirty="0">
                <a:solidFill>
                  <a:srgbClr val="00FF00"/>
                </a:solidFill>
                <a:effectLst>
                  <a:outerShdw blurRad="38100" dist="38100" dir="2700000" algn="tl">
                    <a:srgbClr val="000000"/>
                  </a:outerShdw>
                </a:effectLst>
              </a:rPr>
              <a:t>– A money making bonanza for the Pharmaceutical Industry</a:t>
            </a:r>
          </a:p>
          <a:p>
            <a:pPr>
              <a:defRPr/>
            </a:pPr>
            <a:endParaRPr lang="en-GB" dirty="0"/>
          </a:p>
        </p:txBody>
      </p:sp>
      <p:pic>
        <p:nvPicPr>
          <p:cNvPr id="353282" name="Picture 2" descr="http://allhealthcare.monster.com/nfs/allhealthcare/attachment_images/0003/7969/no_AIDS_vaccine_crop380w.jpg"/>
          <p:cNvPicPr>
            <a:picLocks noChangeAspect="1" noChangeArrowheads="1"/>
          </p:cNvPicPr>
          <p:nvPr/>
        </p:nvPicPr>
        <p:blipFill>
          <a:blip r:embed="rId3" cstate="print"/>
          <a:srcRect/>
          <a:stretch>
            <a:fillRect/>
          </a:stretch>
        </p:blipFill>
        <p:spPr bwMode="auto">
          <a:xfrm>
            <a:off x="285750" y="1714500"/>
            <a:ext cx="4560888" cy="4500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3282"/>
                                        </p:tgtEl>
                                        <p:attrNameLst>
                                          <p:attrName>style.visibility</p:attrName>
                                        </p:attrNameLst>
                                      </p:cBhvr>
                                      <p:to>
                                        <p:strVal val="visible"/>
                                      </p:to>
                                    </p:set>
                                    <p:animEffect transition="in" filter="circle(in)">
                                      <p:cBhvr>
                                        <p:cTn id="7" dur="2000"/>
                                        <p:tgtEl>
                                          <p:spTgt spid="35328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5" name="Picture 5" descr="49_angel"/>
          <p:cNvPicPr>
            <a:picLocks noGrp="1" noChangeAspect="1" noChangeArrowheads="1"/>
          </p:cNvPicPr>
          <p:nvPr>
            <p:ph sz="half" idx="4294967295"/>
          </p:nvPr>
        </p:nvPicPr>
        <p:blipFill>
          <a:blip r:embed="rId3" cstate="print"/>
          <a:srcRect/>
          <a:stretch>
            <a:fillRect/>
          </a:stretch>
        </p:blipFill>
        <p:spPr>
          <a:xfrm>
            <a:off x="0" y="0"/>
            <a:ext cx="9144000" cy="6858000"/>
          </a:xfrm>
          <a:noFill/>
        </p:spPr>
      </p:pic>
      <p:sp>
        <p:nvSpPr>
          <p:cNvPr id="138242" name="Rectangle 2"/>
          <p:cNvSpPr>
            <a:spLocks noGrp="1" noChangeArrowheads="1"/>
          </p:cNvSpPr>
          <p:nvPr>
            <p:ph type="title"/>
          </p:nvPr>
        </p:nvSpPr>
        <p:spPr>
          <a:xfrm>
            <a:off x="500063" y="0"/>
            <a:ext cx="8229600" cy="1143000"/>
          </a:xfrm>
        </p:spPr>
        <p:txBody>
          <a:bodyPr/>
          <a:lstStyle/>
          <a:p>
            <a:pPr eaLnBrk="1" hangingPunct="1">
              <a:defRPr/>
            </a:pPr>
            <a:r>
              <a:rPr lang="en-GB" sz="4000" b="1" dirty="0" smtClean="0">
                <a:solidFill>
                  <a:srgbClr val="FF3300"/>
                </a:solidFill>
              </a:rPr>
              <a:t>Destruction Of The Nation’s Culture</a:t>
            </a:r>
          </a:p>
        </p:txBody>
      </p:sp>
      <p:sp>
        <p:nvSpPr>
          <p:cNvPr id="8" name="Slide Number Placeholder 6"/>
          <p:cNvSpPr>
            <a:spLocks noGrp="1"/>
          </p:cNvSpPr>
          <p:nvPr>
            <p:ph type="sldNum" sz="quarter" idx="12"/>
          </p:nvPr>
        </p:nvSpPr>
        <p:spPr/>
        <p:txBody>
          <a:bodyPr/>
          <a:lstStyle/>
          <a:p>
            <a:pPr>
              <a:defRPr/>
            </a:pPr>
            <a:fld id="{75BC8EA8-F840-4320-98F5-38467ACC3A4A}" type="slidenum">
              <a:rPr lang="en-GB"/>
              <a:pPr>
                <a:defRPr/>
              </a:pPr>
              <a:t>44</a:t>
            </a:fld>
            <a:endParaRPr lang="en-GB"/>
          </a:p>
        </p:txBody>
      </p:sp>
      <p:sp>
        <p:nvSpPr>
          <p:cNvPr id="138247" name="Text Box 7"/>
          <p:cNvSpPr txBox="1">
            <a:spLocks noChangeArrowheads="1"/>
          </p:cNvSpPr>
          <p:nvPr/>
        </p:nvSpPr>
        <p:spPr bwMode="auto">
          <a:xfrm>
            <a:off x="0" y="6237288"/>
            <a:ext cx="9144000" cy="523220"/>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00"/>
                </a:solidFill>
                <a:effectLst>
                  <a:outerShdw blurRad="38100" dist="38100" dir="2700000" algn="tl">
                    <a:srgbClr val="000000"/>
                  </a:outerShdw>
                </a:effectLst>
              </a:rPr>
              <a:t>The Angel of the North – or crashed plane!!</a:t>
            </a:r>
          </a:p>
        </p:txBody>
      </p:sp>
      <p:sp>
        <p:nvSpPr>
          <p:cNvPr id="9" name="TextBox 8"/>
          <p:cNvSpPr txBox="1"/>
          <p:nvPr/>
        </p:nvSpPr>
        <p:spPr>
          <a:xfrm>
            <a:off x="5143500" y="3929063"/>
            <a:ext cx="3357563" cy="2032000"/>
          </a:xfrm>
          <a:prstGeom prst="rect">
            <a:avLst/>
          </a:prstGeom>
          <a:noFill/>
        </p:spPr>
        <p:txBody>
          <a:bodyPr>
            <a:spAutoFit/>
          </a:bodyPr>
          <a:lstStyle/>
          <a:p>
            <a:pPr>
              <a:defRPr/>
            </a:pPr>
            <a:r>
              <a:rPr lang="en-GB" sz="3600" b="1" dirty="0">
                <a:solidFill>
                  <a:srgbClr val="FFFF00"/>
                </a:solidFill>
                <a:effectLst>
                  <a:outerShdw blurRad="38100" dist="38100" dir="2700000" algn="tl">
                    <a:srgbClr val="000000"/>
                  </a:outerShdw>
                </a:effectLst>
              </a:rPr>
              <a:t>Monuments</a:t>
            </a:r>
            <a:r>
              <a:rPr lang="en-GB" sz="3600" b="1" dirty="0">
                <a:effectLst>
                  <a:outerShdw blurRad="38100" dist="38100" dir="2700000" algn="tl">
                    <a:srgbClr val="000000"/>
                  </a:outerShdw>
                </a:effectLst>
              </a:rPr>
              <a:t> </a:t>
            </a:r>
            <a:r>
              <a:rPr lang="en-GB" sz="3600" b="1" dirty="0">
                <a:solidFill>
                  <a:srgbClr val="00FF00"/>
                </a:solidFill>
                <a:effectLst>
                  <a:outerShdw blurRad="38100" dist="38100" dir="2700000" algn="tl">
                    <a:srgbClr val="000000"/>
                  </a:outerShdw>
                </a:effectLst>
              </a:rPr>
              <a:t>– Meaningless shapes</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8245"/>
                                        </p:tgtEl>
                                        <p:attrNameLst>
                                          <p:attrName>style.visibility</p:attrName>
                                        </p:attrNameLst>
                                      </p:cBhvr>
                                      <p:to>
                                        <p:strVal val="visible"/>
                                      </p:to>
                                    </p:set>
                                    <p:animEffect transition="in" filter="circle(in)">
                                      <p:cBhvr>
                                        <p:cTn id="7" dur="2000"/>
                                        <p:tgtEl>
                                          <p:spTgt spid="13824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1" fill="hold" nodeType="clickEffect">
                                  <p:stCondLst>
                                    <p:cond delay="0"/>
                                  </p:stCondLst>
                                  <p:childTnLst>
                                    <p:set>
                                      <p:cBhvr>
                                        <p:cTn id="11" dur="1" fill="hold">
                                          <p:stCondLst>
                                            <p:cond delay="0"/>
                                          </p:stCondLst>
                                        </p:cTn>
                                        <p:tgtEl>
                                          <p:spTgt spid="138247"/>
                                        </p:tgtEl>
                                        <p:attrNameLst>
                                          <p:attrName>style.visibility</p:attrName>
                                        </p:attrNameLst>
                                      </p:cBhvr>
                                      <p:to>
                                        <p:strVal val="visible"/>
                                      </p:to>
                                    </p:set>
                                    <p:anim calcmode="lin" valueType="num">
                                      <p:cBhvr additive="base">
                                        <p:cTn id="12" dur="500" fill="hold"/>
                                        <p:tgtEl>
                                          <p:spTgt spid="138247"/>
                                        </p:tgtEl>
                                        <p:attrNameLst>
                                          <p:attrName>ppt_x</p:attrName>
                                        </p:attrNameLst>
                                      </p:cBhvr>
                                      <p:tavLst>
                                        <p:tav tm="0">
                                          <p:val>
                                            <p:strVal val="#ppt_x"/>
                                          </p:val>
                                        </p:tav>
                                        <p:tav tm="100000">
                                          <p:val>
                                            <p:strVal val="#ppt_x"/>
                                          </p:val>
                                        </p:tav>
                                      </p:tavLst>
                                    </p:anim>
                                    <p:anim calcmode="lin" valueType="num">
                                      <p:cBhvr additive="base">
                                        <p:cTn id="13" dur="500" fill="hold"/>
                                        <p:tgtEl>
                                          <p:spTgt spid="138247"/>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9"/>
                                        </p:tgtEl>
                                        <p:attrNameLst>
                                          <p:attrName>style.visibility</p:attrName>
                                        </p:attrNameLst>
                                      </p:cBhvr>
                                      <p:to>
                                        <p:strVal val="visible"/>
                                      </p:to>
                                    </p:set>
                                    <p:anim calcmode="discrete" valueType="clr">
                                      <p:cBhvr override="childStyle">
                                        <p:cTn id="18" dur="8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9"/>
                                        </p:tgtEl>
                                        <p:attrNameLst>
                                          <p:attrName>fillcolor</p:attrName>
                                        </p:attrNameLst>
                                      </p:cBhvr>
                                      <p:tavLst>
                                        <p:tav tm="0">
                                          <p:val>
                                            <p:clrVal>
                                              <a:schemeClr val="accent2"/>
                                            </p:clrVal>
                                          </p:val>
                                        </p:tav>
                                        <p:tav tm="50000">
                                          <p:val>
                                            <p:clrVal>
                                              <a:schemeClr val="hlink"/>
                                            </p:clrVal>
                                          </p:val>
                                        </p:tav>
                                      </p:tavLst>
                                    </p:anim>
                                    <p:set>
                                      <p:cBhvr>
                                        <p:cTn id="20" dur="80"/>
                                        <p:tgtEl>
                                          <p:spTgt spid="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9C4A1EBC-A219-4CAF-BA07-D6B37AB59A99}" type="slidenum">
              <a:rPr lang="en-GB"/>
              <a:pPr>
                <a:defRPr/>
              </a:pPr>
              <a:t>45</a:t>
            </a:fld>
            <a:endParaRPr lang="en-GB"/>
          </a:p>
        </p:txBody>
      </p:sp>
      <p:sp>
        <p:nvSpPr>
          <p:cNvPr id="181250" name="Rectangle 2"/>
          <p:cNvSpPr>
            <a:spLocks noGrp="1" noChangeArrowheads="1"/>
          </p:cNvSpPr>
          <p:nvPr>
            <p:ph type="title"/>
          </p:nvPr>
        </p:nvSpPr>
        <p:spPr/>
        <p:txBody>
          <a:bodyPr/>
          <a:lstStyle/>
          <a:p>
            <a:pPr eaLnBrk="1" hangingPunct="1">
              <a:defRPr/>
            </a:pPr>
            <a:r>
              <a:rPr lang="en-GB" b="1" smtClean="0">
                <a:solidFill>
                  <a:srgbClr val="FFFF00"/>
                </a:solidFill>
              </a:rPr>
              <a:t>The Church</a:t>
            </a:r>
          </a:p>
        </p:txBody>
      </p:sp>
      <p:pic>
        <p:nvPicPr>
          <p:cNvPr id="181252" name="Picture 4" descr="Parish"/>
          <p:cNvPicPr>
            <a:picLocks noGrp="1" noChangeAspect="1" noChangeArrowheads="1"/>
          </p:cNvPicPr>
          <p:nvPr>
            <p:ph idx="1"/>
          </p:nvPr>
        </p:nvPicPr>
        <p:blipFill>
          <a:blip r:embed="rId3" cstate="print">
            <a:lum bright="18000" contrast="36000"/>
          </a:blip>
          <a:srcRect/>
          <a:stretch>
            <a:fillRect/>
          </a:stretch>
        </p:blipFill>
        <p:spPr>
          <a:xfrm>
            <a:off x="428625" y="1214438"/>
            <a:ext cx="4248150" cy="3041650"/>
          </a:xfrm>
          <a:noFill/>
        </p:spPr>
      </p:pic>
      <p:sp>
        <p:nvSpPr>
          <p:cNvPr id="181254" name="Text Box 6"/>
          <p:cNvSpPr txBox="1">
            <a:spLocks noChangeArrowheads="1"/>
          </p:cNvSpPr>
          <p:nvPr/>
        </p:nvSpPr>
        <p:spPr bwMode="auto">
          <a:xfrm>
            <a:off x="4932363" y="1341438"/>
            <a:ext cx="4211637"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We saw in part one how </a:t>
            </a:r>
            <a:r>
              <a:rPr lang="en-GB" sz="2800" b="1" dirty="0">
                <a:solidFill>
                  <a:srgbClr val="FF3300"/>
                </a:solidFill>
                <a:effectLst>
                  <a:outerShdw blurRad="38100" dist="38100" dir="2700000" algn="tl">
                    <a:srgbClr val="000000"/>
                  </a:outerShdw>
                </a:effectLst>
              </a:rPr>
              <a:t>Gog</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had removed the sacred name from the scriptures and </a:t>
            </a:r>
            <a:r>
              <a:rPr lang="en-GB" sz="2800" b="1" dirty="0">
                <a:solidFill>
                  <a:srgbClr val="FFC000"/>
                </a:solidFill>
                <a:effectLst>
                  <a:outerShdw blurRad="38100" dist="38100" dir="2700000" algn="tl">
                    <a:srgbClr val="000000"/>
                  </a:outerShdw>
                </a:effectLst>
              </a:rPr>
              <a:t>substituted titles such as God and Lord to enable the </a:t>
            </a:r>
            <a:r>
              <a:rPr lang="en-GB" sz="2800" b="1" dirty="0">
                <a:solidFill>
                  <a:srgbClr val="FF3300"/>
                </a:solidFill>
                <a:effectLst>
                  <a:outerShdw blurRad="38100" dist="38100" dir="2700000" algn="tl">
                    <a:srgbClr val="000000"/>
                  </a:outerShdw>
                </a:effectLst>
              </a:rPr>
              <a:t>church to be infiltrated</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as it was not permitted for Jews on pain of death to utter the holy name Yahweh.</a:t>
            </a:r>
          </a:p>
        </p:txBody>
      </p:sp>
      <p:sp>
        <p:nvSpPr>
          <p:cNvPr id="9" name="TextBox 8"/>
          <p:cNvSpPr txBox="1"/>
          <p:nvPr/>
        </p:nvSpPr>
        <p:spPr>
          <a:xfrm>
            <a:off x="214282" y="4643446"/>
            <a:ext cx="4643470" cy="1815882"/>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2800" b="1" dirty="0" err="1">
                <a:solidFill>
                  <a:srgbClr val="FF0000"/>
                </a:solidFill>
                <a:effectLst>
                  <a:outerShdw blurRad="38100" dist="38100" dir="2700000" algn="tl">
                    <a:srgbClr val="000000"/>
                  </a:outerShdw>
                </a:effectLst>
              </a:rPr>
              <a:t>Edomite</a:t>
            </a:r>
            <a:r>
              <a:rPr lang="en-GB" sz="2800" b="1" dirty="0">
                <a:solidFill>
                  <a:srgbClr val="FF0000"/>
                </a:solidFill>
                <a:effectLst>
                  <a:outerShdw blurRad="38100" dist="38100" dir="2700000" algn="tl">
                    <a:srgbClr val="000000"/>
                  </a:outerShdw>
                </a:effectLst>
              </a:rPr>
              <a:t> Jews (Gog) </a:t>
            </a:r>
            <a:r>
              <a:rPr lang="en-GB" sz="2800" b="1" dirty="0">
                <a:solidFill>
                  <a:srgbClr val="FFFF00"/>
                </a:solidFill>
                <a:effectLst>
                  <a:outerShdw blurRad="38100" dist="38100" dir="2700000" algn="tl">
                    <a:srgbClr val="000000"/>
                  </a:outerShdw>
                </a:effectLst>
              </a:rPr>
              <a:t>put Christ to death for daring to utter the sacred name in the Temple</a:t>
            </a:r>
            <a:endParaRPr lang="en-GB"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1252"/>
                                        </p:tgtEl>
                                        <p:attrNameLst>
                                          <p:attrName>style.visibility</p:attrName>
                                        </p:attrNameLst>
                                      </p:cBhvr>
                                      <p:to>
                                        <p:strVal val="visible"/>
                                      </p:to>
                                    </p:set>
                                    <p:animEffect transition="in" filter="circle(in)">
                                      <p:cBhvr>
                                        <p:cTn id="7" dur="2000"/>
                                        <p:tgtEl>
                                          <p:spTgt spid="18125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81254"/>
                                        </p:tgtEl>
                                        <p:attrNameLst>
                                          <p:attrName>style.visibility</p:attrName>
                                        </p:attrNameLst>
                                      </p:cBhvr>
                                      <p:to>
                                        <p:strVal val="visible"/>
                                      </p:to>
                                    </p:set>
                                    <p:anim calcmode="discrete" valueType="clr">
                                      <p:cBhvr override="childStyle">
                                        <p:cTn id="12" dur="80"/>
                                        <p:tgtEl>
                                          <p:spTgt spid="18125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81254"/>
                                        </p:tgtEl>
                                        <p:attrNameLst>
                                          <p:attrName>fillcolor</p:attrName>
                                        </p:attrNameLst>
                                      </p:cBhvr>
                                      <p:tavLst>
                                        <p:tav tm="0">
                                          <p:val>
                                            <p:clrVal>
                                              <a:schemeClr val="accent2"/>
                                            </p:clrVal>
                                          </p:val>
                                        </p:tav>
                                        <p:tav tm="50000">
                                          <p:val>
                                            <p:clrVal>
                                              <a:schemeClr val="hlink"/>
                                            </p:clrVal>
                                          </p:val>
                                        </p:tav>
                                      </p:tavLst>
                                    </p:anim>
                                    <p:set>
                                      <p:cBhvr>
                                        <p:cTn id="14" dur="80"/>
                                        <p:tgtEl>
                                          <p:spTgt spid="181254"/>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125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a:xfrm flipH="1">
            <a:off x="2071688" y="6248400"/>
            <a:ext cx="4481512" cy="457200"/>
          </a:xfrm>
        </p:spPr>
        <p:txBody>
          <a:bodyPr/>
          <a:lstStyle/>
          <a:p>
            <a:pPr>
              <a:defRPr/>
            </a:pPr>
            <a:fld id="{63BCB869-62A3-4DDA-99D1-380ECB00D893}" type="slidenum">
              <a:rPr lang="en-GB"/>
              <a:pPr>
                <a:defRPr/>
              </a:pPr>
              <a:t>46</a:t>
            </a:fld>
            <a:endParaRPr lang="en-GB" dirty="0"/>
          </a:p>
        </p:txBody>
      </p:sp>
      <p:sp>
        <p:nvSpPr>
          <p:cNvPr id="309250" name="Rectangle 2"/>
          <p:cNvSpPr>
            <a:spLocks noGrp="1" noChangeArrowheads="1"/>
          </p:cNvSpPr>
          <p:nvPr>
            <p:ph type="title"/>
          </p:nvPr>
        </p:nvSpPr>
        <p:spPr/>
        <p:txBody>
          <a:bodyPr/>
          <a:lstStyle/>
          <a:p>
            <a:pPr eaLnBrk="1" hangingPunct="1">
              <a:defRPr/>
            </a:pPr>
            <a:r>
              <a:rPr lang="en-GB" b="1" dirty="0" smtClean="0">
                <a:solidFill>
                  <a:srgbClr val="FFFF00"/>
                </a:solidFill>
              </a:rPr>
              <a:t>The Church</a:t>
            </a:r>
          </a:p>
        </p:txBody>
      </p:sp>
      <p:sp>
        <p:nvSpPr>
          <p:cNvPr id="309252" name="Text Box 4"/>
          <p:cNvSpPr txBox="1">
            <a:spLocks noChangeArrowheads="1"/>
          </p:cNvSpPr>
          <p:nvPr/>
        </p:nvSpPr>
        <p:spPr bwMode="auto">
          <a:xfrm>
            <a:off x="4932363" y="1643063"/>
            <a:ext cx="4211637" cy="3970337"/>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0000"/>
                </a:solidFill>
                <a:effectLst>
                  <a:outerShdw blurRad="38100" dist="38100" dir="2700000" algn="tl">
                    <a:srgbClr val="000000"/>
                  </a:outerShdw>
                </a:effectLst>
              </a:rPr>
              <a:t>Gog by penetrating among the true Israelites</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(In Christians' guise or otherwise), has gradually undermined the church via remnants of paganism.</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Such penetration has</a:t>
            </a:r>
            <a:endParaRPr lang="en-GB" sz="2800" dirty="0">
              <a:solidFill>
                <a:srgbClr val="FFC000"/>
              </a:solidFill>
            </a:endParaRPr>
          </a:p>
        </p:txBody>
      </p:sp>
      <p:sp>
        <p:nvSpPr>
          <p:cNvPr id="309254" name="Text Box 6"/>
          <p:cNvSpPr txBox="1">
            <a:spLocks noChangeArrowheads="1"/>
          </p:cNvSpPr>
          <p:nvPr/>
        </p:nvSpPr>
        <p:spPr bwMode="auto">
          <a:xfrm>
            <a:off x="0" y="5473700"/>
            <a:ext cx="9429750" cy="138430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C000"/>
                </a:solidFill>
                <a:effectLst>
                  <a:outerShdw blurRad="38100" dist="38100" dir="2700000" algn="tl">
                    <a:srgbClr val="000000"/>
                  </a:outerShdw>
                </a:effectLst>
              </a:rPr>
              <a:t>been affected in </a:t>
            </a:r>
            <a:r>
              <a:rPr lang="en-GB" sz="2800" b="1" dirty="0">
                <a:solidFill>
                  <a:srgbClr val="FF0000"/>
                </a:solidFill>
                <a:effectLst>
                  <a:outerShdw blurRad="38100" dist="38100" dir="2700000" algn="tl">
                    <a:srgbClr val="000000"/>
                  </a:outerShdw>
                </a:effectLst>
              </a:rPr>
              <a:t>great measure by crypto‑Jews, who have permeated </a:t>
            </a:r>
            <a:r>
              <a:rPr lang="en-GB" sz="2800" b="1" i="1" dirty="0">
                <a:solidFill>
                  <a:srgbClr val="FF0000"/>
                </a:solidFill>
                <a:effectLst>
                  <a:outerShdw blurRad="38100" dist="38100" dir="2700000" algn="tl">
                    <a:srgbClr val="000000"/>
                  </a:outerShdw>
                </a:effectLst>
              </a:rPr>
              <a:t>Christianity</a:t>
            </a:r>
            <a:r>
              <a:rPr lang="en-GB" sz="2800" b="1" i="1" dirty="0">
                <a:solidFill>
                  <a:srgbClr val="FFFF00"/>
                </a:solidFill>
                <a:effectLst>
                  <a:outerShdw blurRad="38100" dist="38100" dir="2700000" algn="tl">
                    <a:srgbClr val="000000"/>
                  </a:outerShdw>
                </a:effectLst>
              </a:rPr>
              <a:t> and spoken through the mouth of Christianity.</a:t>
            </a:r>
            <a:r>
              <a:rPr lang="en-GB" sz="2800" i="1" dirty="0">
                <a:solidFill>
                  <a:srgbClr val="FFFF00"/>
                </a:solidFill>
              </a:rPr>
              <a:t> </a:t>
            </a:r>
            <a:endParaRPr lang="en-GB" sz="2800" b="1" dirty="0">
              <a:solidFill>
                <a:srgbClr val="FF33CC"/>
              </a:solidFill>
              <a:effectLst>
                <a:outerShdw blurRad="38100" dist="38100" dir="2700000" algn="tl">
                  <a:srgbClr val="000000"/>
                </a:outerShdw>
              </a:effectLst>
            </a:endParaRPr>
          </a:p>
        </p:txBody>
      </p:sp>
      <p:pic>
        <p:nvPicPr>
          <p:cNvPr id="309257" name="Picture 9" descr="Churchsml"/>
          <p:cNvPicPr>
            <a:picLocks noGrp="1" noChangeAspect="1" noChangeArrowheads="1"/>
          </p:cNvPicPr>
          <p:nvPr>
            <p:ph idx="1"/>
          </p:nvPr>
        </p:nvPicPr>
        <p:blipFill>
          <a:blip r:embed="rId3" cstate="print"/>
          <a:srcRect/>
          <a:stretch>
            <a:fillRect/>
          </a:stretch>
        </p:blipFill>
        <p:spPr>
          <a:xfrm>
            <a:off x="357188" y="1571625"/>
            <a:ext cx="4402137" cy="3802063"/>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9257"/>
                                        </p:tgtEl>
                                        <p:attrNameLst>
                                          <p:attrName>style.visibility</p:attrName>
                                        </p:attrNameLst>
                                      </p:cBhvr>
                                      <p:to>
                                        <p:strVal val="visible"/>
                                      </p:to>
                                    </p:set>
                                    <p:animEffect transition="in" filter="circle(in)">
                                      <p:cBhvr>
                                        <p:cTn id="7" dur="2000"/>
                                        <p:tgtEl>
                                          <p:spTgt spid="30925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09252"/>
                                        </p:tgtEl>
                                        <p:attrNameLst>
                                          <p:attrName>style.visibility</p:attrName>
                                        </p:attrNameLst>
                                      </p:cBhvr>
                                      <p:to>
                                        <p:strVal val="visible"/>
                                      </p:to>
                                    </p:set>
                                    <p:anim calcmode="discrete" valueType="clr">
                                      <p:cBhvr override="childStyle">
                                        <p:cTn id="12" dur="80"/>
                                        <p:tgtEl>
                                          <p:spTgt spid="30925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09252"/>
                                        </p:tgtEl>
                                        <p:attrNameLst>
                                          <p:attrName>fillcolor</p:attrName>
                                        </p:attrNameLst>
                                      </p:cBhvr>
                                      <p:tavLst>
                                        <p:tav tm="0">
                                          <p:val>
                                            <p:clrVal>
                                              <a:schemeClr val="accent2"/>
                                            </p:clrVal>
                                          </p:val>
                                        </p:tav>
                                        <p:tav tm="50000">
                                          <p:val>
                                            <p:clrVal>
                                              <a:schemeClr val="hlink"/>
                                            </p:clrVal>
                                          </p:val>
                                        </p:tav>
                                      </p:tavLst>
                                    </p:anim>
                                    <p:set>
                                      <p:cBhvr>
                                        <p:cTn id="14" dur="80"/>
                                        <p:tgtEl>
                                          <p:spTgt spid="309252"/>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309254"/>
                                        </p:tgtEl>
                                        <p:attrNameLst>
                                          <p:attrName>style.visibility</p:attrName>
                                        </p:attrNameLst>
                                      </p:cBhvr>
                                      <p:to>
                                        <p:strVal val="visible"/>
                                      </p:to>
                                    </p:set>
                                    <p:anim calcmode="discrete" valueType="clr">
                                      <p:cBhvr override="childStyle">
                                        <p:cTn id="19" dur="80"/>
                                        <p:tgtEl>
                                          <p:spTgt spid="309254"/>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309254"/>
                                        </p:tgtEl>
                                        <p:attrNameLst>
                                          <p:attrName>fillcolor</p:attrName>
                                        </p:attrNameLst>
                                      </p:cBhvr>
                                      <p:tavLst>
                                        <p:tav tm="0">
                                          <p:val>
                                            <p:clrVal>
                                              <a:schemeClr val="accent2"/>
                                            </p:clrVal>
                                          </p:val>
                                        </p:tav>
                                        <p:tav tm="50000">
                                          <p:val>
                                            <p:clrVal>
                                              <a:schemeClr val="hlink"/>
                                            </p:clrVal>
                                          </p:val>
                                        </p:tav>
                                      </p:tavLst>
                                    </p:anim>
                                    <p:set>
                                      <p:cBhvr>
                                        <p:cTn id="21" dur="80"/>
                                        <p:tgtEl>
                                          <p:spTgt spid="30925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252" grpId="0"/>
      <p:bldP spid="30925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FF00"/>
                </a:solidFill>
              </a:rPr>
              <a:t>The Church</a:t>
            </a:r>
            <a:endParaRPr lang="en-GB" dirty="0"/>
          </a:p>
        </p:txBody>
      </p:sp>
      <p:sp>
        <p:nvSpPr>
          <p:cNvPr id="3" name="Slide Number Placeholder 2"/>
          <p:cNvSpPr>
            <a:spLocks noGrp="1"/>
          </p:cNvSpPr>
          <p:nvPr>
            <p:ph type="sldNum" sz="quarter" idx="12"/>
          </p:nvPr>
        </p:nvSpPr>
        <p:spPr/>
        <p:txBody>
          <a:bodyPr/>
          <a:lstStyle/>
          <a:p>
            <a:pPr>
              <a:defRPr/>
            </a:pPr>
            <a:fld id="{5C88B36F-89AA-485F-9619-29F4CAB6DAD4}" type="slidenum">
              <a:rPr lang="en-GB" smtClean="0"/>
              <a:pPr>
                <a:defRPr/>
              </a:pPr>
              <a:t>47</a:t>
            </a:fld>
            <a:endParaRPr lang="en-GB"/>
          </a:p>
        </p:txBody>
      </p:sp>
      <p:sp>
        <p:nvSpPr>
          <p:cNvPr id="7" name="TextBox 6"/>
          <p:cNvSpPr txBox="1"/>
          <p:nvPr/>
        </p:nvSpPr>
        <p:spPr>
          <a:xfrm>
            <a:off x="4286250" y="1143000"/>
            <a:ext cx="4857750" cy="6124575"/>
          </a:xfrm>
          <a:prstGeom prst="rect">
            <a:avLst/>
          </a:prstGeom>
          <a:noFill/>
        </p:spPr>
        <p:txBody>
          <a:bodyPr>
            <a:spAutoFit/>
          </a:bodyPr>
          <a:lstStyle/>
          <a:p>
            <a:pPr>
              <a:defRPr/>
            </a:pPr>
            <a:r>
              <a:rPr lang="en-GB" sz="2800" b="1" i="1" dirty="0">
                <a:solidFill>
                  <a:srgbClr val="00FFFF"/>
                </a:solidFill>
                <a:effectLst>
                  <a:outerShdw blurRad="38100" dist="38100" dir="2700000" algn="tl">
                    <a:srgbClr val="000000"/>
                  </a:outerShdw>
                </a:effectLst>
              </a:rPr>
              <a:t>Even though </a:t>
            </a:r>
            <a:r>
              <a:rPr lang="en-GB" sz="2800" b="1" dirty="0">
                <a:solidFill>
                  <a:srgbClr val="00FFFF"/>
                </a:solidFill>
                <a:effectLst>
                  <a:outerShdw blurRad="38100" dist="38100" dir="2700000" algn="tl">
                    <a:srgbClr val="000000"/>
                  </a:outerShdw>
                </a:effectLst>
              </a:rPr>
              <a:t>they are called by great Gentile names, </a:t>
            </a:r>
            <a:r>
              <a:rPr lang="en-GB" sz="2800" b="1" dirty="0">
                <a:solidFill>
                  <a:srgbClr val="FF0000"/>
                </a:solidFill>
                <a:effectLst>
                  <a:outerShdw blurRad="38100" dist="38100" dir="2700000" algn="tl">
                    <a:srgbClr val="000000"/>
                  </a:outerShdw>
                </a:effectLst>
              </a:rPr>
              <a:t>of Democracy, of Socialism, and of Communism.</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All this achievement ...has come about chiefly </a:t>
            </a:r>
            <a:r>
              <a:rPr lang="en-GB" sz="2800" b="1" dirty="0">
                <a:solidFill>
                  <a:srgbClr val="FF0000"/>
                </a:solidFill>
                <a:effectLst>
                  <a:outerShdw blurRad="38100" dist="38100" dir="2700000" algn="tl">
                    <a:srgbClr val="000000"/>
                  </a:outerShdw>
                </a:effectLst>
              </a:rPr>
              <a:t>through unknown anonymous Jews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who have stood behind the scenes; or through Jewish teachers and scholars from the time of the Middle Ages. </a:t>
            </a:r>
          </a:p>
          <a:p>
            <a:pPr>
              <a:defRPr/>
            </a:pPr>
            <a:endParaRPr lang="en-GB" sz="2800" dirty="0">
              <a:solidFill>
                <a:srgbClr val="00FF00"/>
              </a:solidFill>
            </a:endParaRPr>
          </a:p>
        </p:txBody>
      </p:sp>
      <p:pic>
        <p:nvPicPr>
          <p:cNvPr id="355330" name="Picture 2" descr="http://journeytorome.files.wordpress.com/2009/08/john-calvin.jpg"/>
          <p:cNvPicPr>
            <a:picLocks noChangeAspect="1" noChangeArrowheads="1"/>
          </p:cNvPicPr>
          <p:nvPr/>
        </p:nvPicPr>
        <p:blipFill>
          <a:blip r:embed="rId3" cstate="print"/>
          <a:srcRect/>
          <a:stretch>
            <a:fillRect/>
          </a:stretch>
        </p:blipFill>
        <p:spPr bwMode="auto">
          <a:xfrm>
            <a:off x="285750" y="1285875"/>
            <a:ext cx="3714750" cy="4286250"/>
          </a:xfrm>
          <a:prstGeom prst="rect">
            <a:avLst/>
          </a:prstGeom>
          <a:noFill/>
          <a:ln w="9525">
            <a:noFill/>
            <a:miter lim="800000"/>
            <a:headEnd/>
            <a:tailEnd/>
          </a:ln>
        </p:spPr>
      </p:pic>
      <p:sp>
        <p:nvSpPr>
          <p:cNvPr id="9" name="TextBox 8"/>
          <p:cNvSpPr txBox="1"/>
          <p:nvPr/>
        </p:nvSpPr>
        <p:spPr>
          <a:xfrm>
            <a:off x="214313" y="5657850"/>
            <a:ext cx="3643312" cy="1200150"/>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John Calvin – A Jew</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5330"/>
                                        </p:tgtEl>
                                        <p:attrNameLst>
                                          <p:attrName>style.visibility</p:attrName>
                                        </p:attrNameLst>
                                      </p:cBhvr>
                                      <p:to>
                                        <p:strVal val="visible"/>
                                      </p:to>
                                    </p:set>
                                    <p:animEffect transition="in" filter="circle(in)">
                                      <p:cBhvr>
                                        <p:cTn id="7" dur="2000"/>
                                        <p:tgtEl>
                                          <p:spTgt spid="3553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ppt_x"/>
                                          </p:val>
                                        </p:tav>
                                        <p:tav tm="100000">
                                          <p:val>
                                            <p:strVal val="#ppt_x"/>
                                          </p:val>
                                        </p:tav>
                                      </p:tavLst>
                                    </p:anim>
                                    <p:anim calcmode="lin" valueType="num">
                                      <p:cBhvr additive="base">
                                        <p:cTn id="1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7"/>
                                        </p:tgtEl>
                                        <p:attrNameLst>
                                          <p:attrName>style.visibility</p:attrName>
                                        </p:attrNameLst>
                                      </p:cBhvr>
                                      <p:to>
                                        <p:strVal val="visible"/>
                                      </p:to>
                                    </p:set>
                                    <p:anim calcmode="discrete" valueType="clr">
                                      <p:cBhvr override="childStyle">
                                        <p:cTn id="18"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
                                        </p:tgtEl>
                                        <p:attrNameLst>
                                          <p:attrName>fillcolor</p:attrName>
                                        </p:attrNameLst>
                                      </p:cBhvr>
                                      <p:tavLst>
                                        <p:tav tm="0">
                                          <p:val>
                                            <p:clrVal>
                                              <a:schemeClr val="accent2"/>
                                            </p:clrVal>
                                          </p:val>
                                        </p:tav>
                                        <p:tav tm="50000">
                                          <p:val>
                                            <p:clrVal>
                                              <a:schemeClr val="hlink"/>
                                            </p:clrVal>
                                          </p:val>
                                        </p:tav>
                                      </p:tavLst>
                                    </p:anim>
                                    <p:set>
                                      <p:cBhvr>
                                        <p:cTn id="20"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97E9FB34-B152-45BE-812F-351D0A5A88CC}" type="slidenum">
              <a:rPr lang="en-GB"/>
              <a:pPr>
                <a:defRPr/>
              </a:pPr>
              <a:t>48</a:t>
            </a:fld>
            <a:endParaRPr lang="en-GB"/>
          </a:p>
        </p:txBody>
      </p:sp>
      <p:sp>
        <p:nvSpPr>
          <p:cNvPr id="310274" name="Rectangle 2"/>
          <p:cNvSpPr>
            <a:spLocks noGrp="1" noChangeArrowheads="1"/>
          </p:cNvSpPr>
          <p:nvPr>
            <p:ph type="title"/>
          </p:nvPr>
        </p:nvSpPr>
        <p:spPr/>
        <p:txBody>
          <a:bodyPr/>
          <a:lstStyle/>
          <a:p>
            <a:pPr eaLnBrk="1" hangingPunct="1">
              <a:defRPr/>
            </a:pPr>
            <a:r>
              <a:rPr lang="en-GB" b="1" smtClean="0">
                <a:solidFill>
                  <a:srgbClr val="FFFF00"/>
                </a:solidFill>
              </a:rPr>
              <a:t>The Church</a:t>
            </a:r>
          </a:p>
        </p:txBody>
      </p:sp>
      <p:sp>
        <p:nvSpPr>
          <p:cNvPr id="310276" name="Text Box 4"/>
          <p:cNvSpPr txBox="1">
            <a:spLocks noChangeArrowheads="1"/>
          </p:cNvSpPr>
          <p:nvPr/>
        </p:nvSpPr>
        <p:spPr bwMode="auto">
          <a:xfrm>
            <a:off x="4932363" y="1196975"/>
            <a:ext cx="4211637" cy="52165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0000"/>
                </a:solidFill>
                <a:effectLst>
                  <a:outerShdw blurRad="38100" dist="38100" dir="2700000" algn="tl">
                    <a:srgbClr val="000000"/>
                  </a:outerShdw>
                </a:effectLst>
              </a:rPr>
              <a:t>War is now being waged against us,</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however, this is unknown to most of Christianity. </a:t>
            </a:r>
            <a:r>
              <a:rPr lang="en-GB" sz="2800" b="1" dirty="0">
                <a:solidFill>
                  <a:srgbClr val="FFC000"/>
                </a:solidFill>
                <a:effectLst>
                  <a:outerShdw blurRad="38100" dist="38100" dir="2700000" algn="tl">
                    <a:srgbClr val="000000"/>
                  </a:outerShdw>
                </a:effectLst>
              </a:rPr>
              <a:t>Because God's People refuse to accept knowledge </a:t>
            </a:r>
            <a:r>
              <a:rPr lang="en-GB" sz="2800" b="1" dirty="0">
                <a:solidFill>
                  <a:srgbClr val="FF33CC"/>
                </a:solidFill>
                <a:effectLst>
                  <a:outerShdw blurRad="38100" dist="38100" dir="2700000" algn="tl">
                    <a:srgbClr val="000000"/>
                  </a:outerShdw>
                </a:effectLst>
              </a:rPr>
              <a:t>and recognize the enemy, but instead</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elevate God’s enemy </a:t>
            </a:r>
            <a:r>
              <a:rPr lang="en-GB" sz="2800" b="1" dirty="0">
                <a:solidFill>
                  <a:srgbClr val="00FF00"/>
                </a:solidFill>
                <a:effectLst>
                  <a:outerShdw blurRad="38100" dist="38100" dir="2700000" algn="tl">
                    <a:srgbClr val="000000"/>
                  </a:outerShdw>
                </a:effectLst>
              </a:rPr>
              <a:t>to a superior position of being God’s chosen!</a:t>
            </a:r>
          </a:p>
        </p:txBody>
      </p:sp>
      <p:pic>
        <p:nvPicPr>
          <p:cNvPr id="310280" name="Picture 8" descr="gateindex"/>
          <p:cNvPicPr>
            <a:picLocks noGrp="1" noChangeAspect="1" noChangeArrowheads="1"/>
          </p:cNvPicPr>
          <p:nvPr>
            <p:ph idx="1"/>
          </p:nvPr>
        </p:nvPicPr>
        <p:blipFill>
          <a:blip r:embed="rId3" cstate="print"/>
          <a:srcRect/>
          <a:stretch>
            <a:fillRect/>
          </a:stretch>
        </p:blipFill>
        <p:spPr>
          <a:xfrm>
            <a:off x="323850" y="1268413"/>
            <a:ext cx="4249738" cy="518477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10280"/>
                                        </p:tgtEl>
                                        <p:attrNameLst>
                                          <p:attrName>style.visibility</p:attrName>
                                        </p:attrNameLst>
                                      </p:cBhvr>
                                      <p:to>
                                        <p:strVal val="visible"/>
                                      </p:to>
                                    </p:set>
                                    <p:animEffect transition="in" filter="circle(in)">
                                      <p:cBhvr>
                                        <p:cTn id="7" dur="2000"/>
                                        <p:tgtEl>
                                          <p:spTgt spid="31028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10276"/>
                                        </p:tgtEl>
                                        <p:attrNameLst>
                                          <p:attrName>style.visibility</p:attrName>
                                        </p:attrNameLst>
                                      </p:cBhvr>
                                      <p:to>
                                        <p:strVal val="visible"/>
                                      </p:to>
                                    </p:set>
                                    <p:anim calcmode="discrete" valueType="clr">
                                      <p:cBhvr override="childStyle">
                                        <p:cTn id="12" dur="80"/>
                                        <p:tgtEl>
                                          <p:spTgt spid="31027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10276"/>
                                        </p:tgtEl>
                                        <p:attrNameLst>
                                          <p:attrName>fillcolor</p:attrName>
                                        </p:attrNameLst>
                                      </p:cBhvr>
                                      <p:tavLst>
                                        <p:tav tm="0">
                                          <p:val>
                                            <p:clrVal>
                                              <a:schemeClr val="accent2"/>
                                            </p:clrVal>
                                          </p:val>
                                        </p:tav>
                                        <p:tav tm="50000">
                                          <p:val>
                                            <p:clrVal>
                                              <a:schemeClr val="hlink"/>
                                            </p:clrVal>
                                          </p:val>
                                        </p:tav>
                                      </p:tavLst>
                                    </p:anim>
                                    <p:set>
                                      <p:cBhvr>
                                        <p:cTn id="14" dur="80"/>
                                        <p:tgtEl>
                                          <p:spTgt spid="31027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6"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19B73F2B-87D4-4A96-8C70-4132EB4EF255}" type="slidenum">
              <a:rPr lang="en-GB"/>
              <a:pPr>
                <a:defRPr/>
              </a:pPr>
              <a:t>49</a:t>
            </a:fld>
            <a:endParaRPr lang="en-GB"/>
          </a:p>
        </p:txBody>
      </p:sp>
      <p:sp>
        <p:nvSpPr>
          <p:cNvPr id="184326" name="Rectangle 6"/>
          <p:cNvSpPr>
            <a:spLocks noGrp="1" noChangeArrowheads="1"/>
          </p:cNvSpPr>
          <p:nvPr>
            <p:ph type="title"/>
          </p:nvPr>
        </p:nvSpPr>
        <p:spPr/>
        <p:txBody>
          <a:bodyPr/>
          <a:lstStyle/>
          <a:p>
            <a:pPr eaLnBrk="1" hangingPunct="1">
              <a:defRPr/>
            </a:pPr>
            <a:r>
              <a:rPr lang="en-GB" sz="4000" b="1" smtClean="0">
                <a:solidFill>
                  <a:srgbClr val="FF3300"/>
                </a:solidFill>
              </a:rPr>
              <a:t>Gog Plots To Abolish </a:t>
            </a:r>
            <a:r>
              <a:rPr lang="en-GB" sz="4000" b="1" smtClean="0">
                <a:solidFill>
                  <a:srgbClr val="FFFF00"/>
                </a:solidFill>
              </a:rPr>
              <a:t>Christendom</a:t>
            </a:r>
          </a:p>
        </p:txBody>
      </p:sp>
      <p:pic>
        <p:nvPicPr>
          <p:cNvPr id="184325" name="Picture 5" descr="canterbury-cathedral-c-paradoxplace-200h"/>
          <p:cNvPicPr>
            <a:picLocks noGrp="1" noChangeAspect="1" noChangeArrowheads="1"/>
          </p:cNvPicPr>
          <p:nvPr>
            <p:ph idx="1"/>
          </p:nvPr>
        </p:nvPicPr>
        <p:blipFill>
          <a:blip r:embed="rId3" cstate="print"/>
          <a:srcRect/>
          <a:stretch>
            <a:fillRect/>
          </a:stretch>
        </p:blipFill>
        <p:spPr>
          <a:xfrm>
            <a:off x="214313" y="1500188"/>
            <a:ext cx="4392612" cy="3922712"/>
          </a:xfrm>
          <a:noFill/>
        </p:spPr>
      </p:pic>
      <p:sp>
        <p:nvSpPr>
          <p:cNvPr id="184328" name="Text Box 8"/>
          <p:cNvSpPr txBox="1">
            <a:spLocks noChangeArrowheads="1"/>
          </p:cNvSpPr>
          <p:nvPr/>
        </p:nvSpPr>
        <p:spPr bwMode="auto">
          <a:xfrm>
            <a:off x="4859338" y="1643063"/>
            <a:ext cx="4284662"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While the protestant churches were being </a:t>
            </a:r>
            <a:r>
              <a:rPr lang="en-GB" sz="2800" b="1" dirty="0">
                <a:solidFill>
                  <a:srgbClr val="FF0000"/>
                </a:solidFill>
                <a:effectLst>
                  <a:outerShdw blurRad="38100" dist="38100" dir="2700000" algn="tl">
                    <a:srgbClr val="000000"/>
                  </a:outerShdw>
                </a:effectLst>
              </a:rPr>
              <a:t>led to Rome</a:t>
            </a:r>
            <a:r>
              <a:rPr lang="en-GB" sz="2800" b="1" dirty="0">
                <a:solidFill>
                  <a:srgbClr val="FFFF00"/>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under the </a:t>
            </a:r>
            <a:r>
              <a:rPr lang="en-GB" sz="2800" b="1" dirty="0">
                <a:solidFill>
                  <a:srgbClr val="FF0000"/>
                </a:solidFill>
                <a:effectLst>
                  <a:outerShdw blurRad="38100" dist="38100" dir="2700000" algn="tl">
                    <a:srgbClr val="000000"/>
                  </a:outerShdw>
                </a:effectLst>
              </a:rPr>
              <a:t>banner of Ecumenism</a:t>
            </a:r>
            <a:r>
              <a:rPr lang="en-GB" sz="2800" b="1" dirty="0">
                <a:solidFill>
                  <a:srgbClr val="FFFF00"/>
                </a:solidFill>
                <a:effectLst>
                  <a:outerShdw blurRad="38100" dist="38100" dir="2700000" algn="tl">
                    <a:srgbClr val="000000"/>
                  </a:outerShdw>
                </a:effectLst>
              </a:rPr>
              <a:t> – </a:t>
            </a:r>
            <a:r>
              <a:rPr lang="en-GB" sz="2800" b="1" dirty="0">
                <a:solidFill>
                  <a:srgbClr val="FFC000"/>
                </a:solidFill>
                <a:effectLst>
                  <a:outerShdw blurRad="38100" dist="38100" dir="2700000" algn="tl">
                    <a:srgbClr val="000000"/>
                  </a:outerShdw>
                </a:effectLst>
              </a:rPr>
              <a:t>Rome was joining forces with Moslems, Buddhists, Hindus and African witch  Doctors </a:t>
            </a:r>
            <a:r>
              <a:rPr lang="en-GB" sz="2800" b="1" dirty="0">
                <a:solidFill>
                  <a:srgbClr val="00FF00"/>
                </a:solidFill>
                <a:effectLst>
                  <a:outerShdw blurRad="38100" dist="38100" dir="2700000" algn="tl">
                    <a:srgbClr val="000000"/>
                  </a:outerShdw>
                </a:effectLst>
              </a:rPr>
              <a:t>to bring about a universal </a:t>
            </a:r>
            <a:r>
              <a:rPr lang="en-GB" sz="2800" b="1" dirty="0">
                <a:solidFill>
                  <a:srgbClr val="FF0000"/>
                </a:solidFill>
                <a:effectLst>
                  <a:outerShdw blurRad="38100" dist="38100" dir="2700000" algn="tl">
                    <a:srgbClr val="000000"/>
                  </a:outerShdw>
                </a:effectLst>
              </a:rPr>
              <a:t>Satan worshiping religion.</a:t>
            </a:r>
          </a:p>
        </p:txBody>
      </p:sp>
      <p:sp>
        <p:nvSpPr>
          <p:cNvPr id="184329" name="Text Box 9"/>
          <p:cNvSpPr txBox="1">
            <a:spLocks noChangeArrowheads="1"/>
          </p:cNvSpPr>
          <p:nvPr/>
        </p:nvSpPr>
        <p:spPr bwMode="auto">
          <a:xfrm>
            <a:off x="500063" y="5500688"/>
            <a:ext cx="3678237"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Canterbury Cathedral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4325"/>
                                        </p:tgtEl>
                                        <p:attrNameLst>
                                          <p:attrName>style.visibility</p:attrName>
                                        </p:attrNameLst>
                                      </p:cBhvr>
                                      <p:to>
                                        <p:strVal val="visible"/>
                                      </p:to>
                                    </p:set>
                                    <p:animEffect transition="in" filter="circle(in)">
                                      <p:cBhvr>
                                        <p:cTn id="7" dur="2000"/>
                                        <p:tgtEl>
                                          <p:spTgt spid="18432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84329"/>
                                        </p:tgtEl>
                                        <p:attrNameLst>
                                          <p:attrName>style.visibility</p:attrName>
                                        </p:attrNameLst>
                                      </p:cBhvr>
                                      <p:to>
                                        <p:strVal val="visible"/>
                                      </p:to>
                                    </p:set>
                                    <p:anim calcmode="lin" valueType="num">
                                      <p:cBhvr additive="base">
                                        <p:cTn id="12" dur="500" fill="hold"/>
                                        <p:tgtEl>
                                          <p:spTgt spid="184329"/>
                                        </p:tgtEl>
                                        <p:attrNameLst>
                                          <p:attrName>ppt_x</p:attrName>
                                        </p:attrNameLst>
                                      </p:cBhvr>
                                      <p:tavLst>
                                        <p:tav tm="0">
                                          <p:val>
                                            <p:strVal val="#ppt_x"/>
                                          </p:val>
                                        </p:tav>
                                        <p:tav tm="100000">
                                          <p:val>
                                            <p:strVal val="#ppt_x"/>
                                          </p:val>
                                        </p:tav>
                                      </p:tavLst>
                                    </p:anim>
                                    <p:anim calcmode="lin" valueType="num">
                                      <p:cBhvr additive="base">
                                        <p:cTn id="13" dur="500" fill="hold"/>
                                        <p:tgtEl>
                                          <p:spTgt spid="18432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184328">
                                            <p:txEl>
                                              <p:pRg st="0" end="0"/>
                                            </p:txEl>
                                          </p:spTgt>
                                        </p:tgtEl>
                                        <p:attrNameLst>
                                          <p:attrName>style.visibility</p:attrName>
                                        </p:attrNameLst>
                                      </p:cBhvr>
                                      <p:to>
                                        <p:strVal val="visible"/>
                                      </p:to>
                                    </p:set>
                                    <p:anim calcmode="discrete" valueType="clr">
                                      <p:cBhvr override="childStyle">
                                        <p:cTn id="18" dur="80"/>
                                        <p:tgtEl>
                                          <p:spTgt spid="18432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184328">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184328">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E1E90AF-668C-4FD3-A12D-229B9384A3D3}" type="slidenum">
              <a:rPr lang="en-GB"/>
              <a:pPr>
                <a:defRPr/>
              </a:pPr>
              <a:t>5</a:t>
            </a:fld>
            <a:endParaRPr lang="en-GB"/>
          </a:p>
        </p:txBody>
      </p:sp>
      <p:sp>
        <p:nvSpPr>
          <p:cNvPr id="177154" name="Rectangle 2"/>
          <p:cNvSpPr>
            <a:spLocks noGrp="1" noChangeArrowheads="1"/>
          </p:cNvSpPr>
          <p:nvPr>
            <p:ph type="title"/>
          </p:nvPr>
        </p:nvSpPr>
        <p:spPr/>
        <p:txBody>
          <a:bodyPr/>
          <a:lstStyle/>
          <a:p>
            <a:pPr eaLnBrk="1" hangingPunct="1">
              <a:defRPr/>
            </a:pPr>
            <a:r>
              <a:rPr lang="en-GB" sz="4000" b="1" smtClean="0">
                <a:solidFill>
                  <a:srgbClr val="FF0000"/>
                </a:solidFill>
              </a:rPr>
              <a:t>Gog – Recap – Previous Presentations</a:t>
            </a:r>
          </a:p>
        </p:txBody>
      </p:sp>
      <p:sp>
        <p:nvSpPr>
          <p:cNvPr id="177155" name="Rectangle 3"/>
          <p:cNvSpPr>
            <a:spLocks noGrp="1" noChangeArrowheads="1"/>
          </p:cNvSpPr>
          <p:nvPr>
            <p:ph type="body" idx="1"/>
          </p:nvPr>
        </p:nvSpPr>
        <p:spPr>
          <a:xfrm>
            <a:off x="457200" y="1600200"/>
            <a:ext cx="8229600" cy="5257800"/>
          </a:xfrm>
        </p:spPr>
        <p:txBody>
          <a:bodyPr/>
          <a:lstStyle/>
          <a:p>
            <a:pPr marL="609600" indent="-609600" eaLnBrk="1" hangingPunct="1">
              <a:buFontTx/>
              <a:buNone/>
              <a:defRPr/>
            </a:pPr>
            <a:r>
              <a:rPr lang="en-GB" b="1" smtClean="0">
                <a:solidFill>
                  <a:srgbClr val="99FF33"/>
                </a:solidFill>
                <a:effectLst>
                  <a:outerShdw blurRad="38100" dist="38100" dir="2700000" algn="tl">
                    <a:srgbClr val="000000"/>
                  </a:outerShdw>
                </a:effectLst>
              </a:rPr>
              <a:t>6)</a:t>
            </a:r>
            <a:r>
              <a:rPr lang="en-GB" smtClean="0">
                <a:solidFill>
                  <a:srgbClr val="99FF33"/>
                </a:solidFill>
              </a:rPr>
              <a:t> </a:t>
            </a:r>
            <a:r>
              <a:rPr lang="en-GB" b="1" smtClean="0">
                <a:solidFill>
                  <a:srgbClr val="99FF33"/>
                </a:solidFill>
                <a:effectLst>
                  <a:outerShdw blurRad="38100" dist="38100" dir="2700000" algn="tl">
                    <a:srgbClr val="000000"/>
                  </a:outerShdw>
                </a:effectLst>
              </a:rPr>
              <a:t>That the Spanish Armada, the great fire of London and the English Revolution were related.</a:t>
            </a:r>
          </a:p>
          <a:p>
            <a:pPr marL="609600" indent="-609600" eaLnBrk="1" hangingPunct="1">
              <a:buFontTx/>
              <a:buNone/>
              <a:defRPr/>
            </a:pPr>
            <a:r>
              <a:rPr lang="en-GB" b="1" smtClean="0">
                <a:solidFill>
                  <a:srgbClr val="99FF33"/>
                </a:solidFill>
                <a:effectLst>
                  <a:outerShdw blurRad="38100" dist="38100" dir="2700000" algn="tl">
                    <a:srgbClr val="000000"/>
                  </a:outerShdw>
                </a:effectLst>
              </a:rPr>
              <a:t>7) That Satan (Gog) is already loosed from the bottomless Pit</a:t>
            </a:r>
          </a:p>
          <a:p>
            <a:pPr marL="609600" indent="-609600" eaLnBrk="1" hangingPunct="1">
              <a:buFontTx/>
              <a:buNone/>
              <a:defRPr/>
            </a:pPr>
            <a:r>
              <a:rPr lang="en-GB" b="1" smtClean="0">
                <a:solidFill>
                  <a:srgbClr val="99FF33"/>
                </a:solidFill>
                <a:effectLst>
                  <a:outerShdw blurRad="38100" dist="38100" dir="2700000" algn="tl">
                    <a:srgbClr val="000000"/>
                  </a:outerShdw>
                </a:effectLst>
              </a:rPr>
              <a:t>8) Gog was behind both World Wars</a:t>
            </a:r>
          </a:p>
          <a:p>
            <a:pPr marL="609600" indent="-609600" eaLnBrk="1" hangingPunct="1">
              <a:buFontTx/>
              <a:buNone/>
              <a:defRPr/>
            </a:pPr>
            <a:r>
              <a:rPr lang="en-GB" b="1" smtClean="0">
                <a:solidFill>
                  <a:srgbClr val="99FF33"/>
                </a:solidFill>
                <a:effectLst>
                  <a:outerShdw blurRad="38100" dist="38100" dir="2700000" algn="tl">
                    <a:srgbClr val="000000"/>
                  </a:outerShdw>
                </a:effectLst>
              </a:rPr>
              <a:t>9) Immediately after WW2, Gog engages in the Quiet War WW3</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0EA0D2FB-BF6E-47A5-B96F-1D70EFF2E533}" type="slidenum">
              <a:rPr lang="en-GB"/>
              <a:pPr>
                <a:defRPr/>
              </a:pPr>
              <a:t>50</a:t>
            </a:fld>
            <a:endParaRPr lang="en-GB"/>
          </a:p>
        </p:txBody>
      </p:sp>
      <p:sp>
        <p:nvSpPr>
          <p:cNvPr id="96258" name="Rectangle 2"/>
          <p:cNvSpPr>
            <a:spLocks noGrp="1" noChangeArrowheads="1"/>
          </p:cNvSpPr>
          <p:nvPr>
            <p:ph type="title"/>
          </p:nvPr>
        </p:nvSpPr>
        <p:spPr/>
        <p:txBody>
          <a:bodyPr/>
          <a:lstStyle/>
          <a:p>
            <a:pPr eaLnBrk="1" hangingPunct="1">
              <a:defRPr/>
            </a:pPr>
            <a:r>
              <a:rPr lang="en-GB" b="1" smtClean="0">
                <a:solidFill>
                  <a:srgbClr val="FF0000"/>
                </a:solidFill>
              </a:rPr>
              <a:t>Gog’s Agents Tamper With </a:t>
            </a:r>
            <a:r>
              <a:rPr lang="en-GB" b="1" smtClean="0">
                <a:solidFill>
                  <a:srgbClr val="FFFF00"/>
                </a:solidFill>
              </a:rPr>
              <a:t>The Bible</a:t>
            </a:r>
          </a:p>
        </p:txBody>
      </p:sp>
      <p:pic>
        <p:nvPicPr>
          <p:cNvPr id="96259" name="Picture 3" descr="niv"/>
          <p:cNvPicPr>
            <a:picLocks noGrp="1" noChangeAspect="1" noChangeArrowheads="1"/>
          </p:cNvPicPr>
          <p:nvPr>
            <p:ph idx="1"/>
          </p:nvPr>
        </p:nvPicPr>
        <p:blipFill>
          <a:blip r:embed="rId3" cstate="print">
            <a:duotone>
              <a:prstClr val="black"/>
              <a:schemeClr val="accent2">
                <a:tint val="45000"/>
                <a:satMod val="400000"/>
              </a:schemeClr>
            </a:duotone>
          </a:blip>
          <a:srcRect/>
          <a:stretch>
            <a:fillRect/>
          </a:stretch>
        </p:blipFill>
        <p:spPr>
          <a:xfrm>
            <a:off x="357158" y="1643050"/>
            <a:ext cx="4175154" cy="4540922"/>
          </a:xfrm>
        </p:spPr>
      </p:pic>
      <p:sp>
        <p:nvSpPr>
          <p:cNvPr id="96260" name="Text Box 4"/>
          <p:cNvSpPr txBox="1">
            <a:spLocks noChangeArrowheads="1"/>
          </p:cNvSpPr>
          <p:nvPr/>
        </p:nvSpPr>
        <p:spPr bwMode="auto">
          <a:xfrm>
            <a:off x="4716463" y="2205038"/>
            <a:ext cx="4140200" cy="2227262"/>
          </a:xfrm>
          <a:prstGeom prst="rect">
            <a:avLst/>
          </a:prstGeom>
          <a:noFill/>
          <a:ln w="9525">
            <a:noFill/>
            <a:miter lim="800000"/>
            <a:headEnd/>
            <a:tailEnd/>
          </a:ln>
        </p:spPr>
        <p:txBody>
          <a:bodyPr>
            <a:spAutoFit/>
          </a:bodyPr>
          <a:lstStyle/>
          <a:p>
            <a:pPr eaLnBrk="0" hangingPunct="0">
              <a:spcBef>
                <a:spcPct val="50000"/>
              </a:spcBef>
            </a:pPr>
            <a:r>
              <a:rPr lang="en-GB" sz="2800" b="1">
                <a:solidFill>
                  <a:srgbClr val="FF0000"/>
                </a:solidFill>
                <a:latin typeface="Bookman Old Style" pitchFamily="18" charset="0"/>
              </a:rPr>
              <a:t>NIV</a:t>
            </a:r>
            <a:r>
              <a:rPr lang="en-GB" sz="2800" b="1">
                <a:solidFill>
                  <a:srgbClr val="99FF33"/>
                </a:solidFill>
                <a:latin typeface="Bookman Old Style" pitchFamily="18" charset="0"/>
              </a:rPr>
              <a:t> and </a:t>
            </a:r>
            <a:r>
              <a:rPr lang="en-GB" sz="2800" b="1">
                <a:solidFill>
                  <a:srgbClr val="FF0000"/>
                </a:solidFill>
                <a:latin typeface="Bookman Old Style" pitchFamily="18" charset="0"/>
              </a:rPr>
              <a:t>other new versions</a:t>
            </a:r>
            <a:r>
              <a:rPr lang="en-GB" sz="2800" b="1">
                <a:solidFill>
                  <a:srgbClr val="99FF33"/>
                </a:solidFill>
                <a:latin typeface="Bookman Old Style" pitchFamily="18" charset="0"/>
              </a:rPr>
              <a:t> </a:t>
            </a:r>
            <a:r>
              <a:rPr lang="en-GB" sz="2800" b="1">
                <a:solidFill>
                  <a:srgbClr val="00FF00"/>
                </a:solidFill>
                <a:latin typeface="Bookman Old Style" pitchFamily="18" charset="0"/>
              </a:rPr>
              <a:t>of the Bible facilitates the </a:t>
            </a:r>
            <a:r>
              <a:rPr lang="en-GB" sz="2800" b="1">
                <a:solidFill>
                  <a:srgbClr val="FF0000"/>
                </a:solidFill>
                <a:latin typeface="Bookman Old Style" pitchFamily="18" charset="0"/>
              </a:rPr>
              <a:t>NWO’s plans</a:t>
            </a:r>
            <a:r>
              <a:rPr lang="en-GB" sz="2800" b="1">
                <a:solidFill>
                  <a:srgbClr val="99FF33"/>
                </a:solidFill>
                <a:latin typeface="Bookman Old Style" pitchFamily="18" charset="0"/>
              </a:rPr>
              <a:t> for a </a:t>
            </a:r>
            <a:r>
              <a:rPr lang="en-GB" sz="2800" b="1">
                <a:solidFill>
                  <a:srgbClr val="FF0000"/>
                </a:solidFill>
                <a:latin typeface="Bookman Old Style" pitchFamily="18" charset="0"/>
              </a:rPr>
              <a:t>single world religion.</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6259"/>
                                        </p:tgtEl>
                                        <p:attrNameLst>
                                          <p:attrName>style.visibility</p:attrName>
                                        </p:attrNameLst>
                                      </p:cBhvr>
                                      <p:to>
                                        <p:strVal val="visible"/>
                                      </p:to>
                                    </p:set>
                                    <p:animEffect transition="in" filter="circle(in)">
                                      <p:cBhvr>
                                        <p:cTn id="7" dur="2000"/>
                                        <p:tgtEl>
                                          <p:spTgt spid="9625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6260"/>
                                        </p:tgtEl>
                                        <p:attrNameLst>
                                          <p:attrName>style.visibility</p:attrName>
                                        </p:attrNameLst>
                                      </p:cBhvr>
                                      <p:to>
                                        <p:strVal val="visible"/>
                                      </p:to>
                                    </p:set>
                                    <p:anim calcmode="discrete" valueType="clr">
                                      <p:cBhvr override="childStyle">
                                        <p:cTn id="12" dur="80"/>
                                        <p:tgtEl>
                                          <p:spTgt spid="96260"/>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6260"/>
                                        </p:tgtEl>
                                        <p:attrNameLst>
                                          <p:attrName>fillcolor</p:attrName>
                                        </p:attrNameLst>
                                      </p:cBhvr>
                                      <p:tavLst>
                                        <p:tav tm="0">
                                          <p:val>
                                            <p:clrVal>
                                              <a:schemeClr val="accent2"/>
                                            </p:clrVal>
                                          </p:val>
                                        </p:tav>
                                        <p:tav tm="50000">
                                          <p:val>
                                            <p:clrVal>
                                              <a:schemeClr val="hlink"/>
                                            </p:clrVal>
                                          </p:val>
                                        </p:tav>
                                      </p:tavLst>
                                    </p:anim>
                                    <p:set>
                                      <p:cBhvr>
                                        <p:cTn id="14" dur="80"/>
                                        <p:tgtEl>
                                          <p:spTgt spid="9626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260"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3AC8375E-8E46-40E7-9894-AEDA74DA2ACC}" type="slidenum">
              <a:rPr lang="en-GB"/>
              <a:pPr>
                <a:defRPr/>
              </a:pPr>
              <a:t>51</a:t>
            </a:fld>
            <a:endParaRPr lang="en-GB"/>
          </a:p>
        </p:txBody>
      </p:sp>
      <p:sp>
        <p:nvSpPr>
          <p:cNvPr id="79874" name="Rectangle 2"/>
          <p:cNvSpPr>
            <a:spLocks noGrp="1" noChangeArrowheads="1"/>
          </p:cNvSpPr>
          <p:nvPr>
            <p:ph type="title"/>
          </p:nvPr>
        </p:nvSpPr>
        <p:spPr>
          <a:xfrm>
            <a:off x="395288" y="404813"/>
            <a:ext cx="8229600" cy="1143000"/>
          </a:xfrm>
        </p:spPr>
        <p:txBody>
          <a:bodyPr/>
          <a:lstStyle/>
          <a:p>
            <a:pPr eaLnBrk="1" hangingPunct="1">
              <a:defRPr/>
            </a:pPr>
            <a:r>
              <a:rPr lang="en-GB" b="1" dirty="0" smtClean="0">
                <a:solidFill>
                  <a:srgbClr val="FF0000"/>
                </a:solidFill>
              </a:rPr>
              <a:t>Gog – </a:t>
            </a:r>
            <a:r>
              <a:rPr lang="en-GB" b="1" dirty="0" smtClean="0">
                <a:solidFill>
                  <a:srgbClr val="FFFF00"/>
                </a:solidFill>
              </a:rPr>
              <a:t>Accelerates</a:t>
            </a:r>
            <a:r>
              <a:rPr lang="en-GB" b="1" dirty="0" smtClean="0">
                <a:solidFill>
                  <a:srgbClr val="FF0000"/>
                </a:solidFill>
              </a:rPr>
              <a:t> The Destruction Of The Roman Church</a:t>
            </a:r>
          </a:p>
        </p:txBody>
      </p:sp>
      <p:sp>
        <p:nvSpPr>
          <p:cNvPr id="79875" name="Rectangle 3"/>
          <p:cNvSpPr>
            <a:spLocks noGrp="1" noChangeArrowheads="1"/>
          </p:cNvSpPr>
          <p:nvPr>
            <p:ph type="body" sz="half" idx="1"/>
          </p:nvPr>
        </p:nvSpPr>
        <p:spPr>
          <a:xfrm>
            <a:off x="0" y="2143125"/>
            <a:ext cx="5795963" cy="3654425"/>
          </a:xfrm>
        </p:spPr>
        <p:txBody>
          <a:bodyPr/>
          <a:lstStyle/>
          <a:p>
            <a:pPr eaLnBrk="1" hangingPunct="1">
              <a:lnSpc>
                <a:spcPct val="90000"/>
              </a:lnSpc>
              <a:defRPr/>
            </a:pPr>
            <a:r>
              <a:rPr lang="en-GB" sz="2800" b="1" dirty="0" smtClean="0">
                <a:solidFill>
                  <a:srgbClr val="00FFFF"/>
                </a:solidFill>
                <a:effectLst>
                  <a:outerShdw blurRad="38100" dist="38100" dir="2700000" algn="tl">
                    <a:srgbClr val="000000"/>
                  </a:outerShdw>
                </a:effectLst>
              </a:rPr>
              <a:t>Predictably, his first act was to begin to </a:t>
            </a:r>
            <a:r>
              <a:rPr lang="en-GB" sz="2800" b="1" dirty="0" smtClean="0">
                <a:solidFill>
                  <a:srgbClr val="FF0000"/>
                </a:solidFill>
                <a:effectLst>
                  <a:outerShdw blurRad="38100" dist="38100" dir="2700000" algn="tl">
                    <a:srgbClr val="000000"/>
                  </a:outerShdw>
                </a:effectLst>
              </a:rPr>
              <a:t>remove</a:t>
            </a:r>
            <a:r>
              <a:rPr lang="en-GB" sz="2800" b="1" dirty="0" smtClean="0">
                <a:solidFill>
                  <a:srgbClr val="FFFF00"/>
                </a:solidFill>
                <a:effectLst>
                  <a:outerShdw blurRad="38100" dist="38100" dir="2700000" algn="tl">
                    <a:srgbClr val="000000"/>
                  </a:outerShdw>
                </a:effectLst>
              </a:rPr>
              <a:t> </a:t>
            </a:r>
            <a:r>
              <a:rPr lang="en-GB" sz="2800" b="1" dirty="0" smtClean="0">
                <a:solidFill>
                  <a:srgbClr val="00FFFF"/>
                </a:solidFill>
                <a:effectLst>
                  <a:outerShdw blurRad="38100" dist="38100" dir="2700000" algn="tl">
                    <a:srgbClr val="000000"/>
                  </a:outerShdw>
                </a:effectLst>
              </a:rPr>
              <a:t>the element of Divine Revelation from Catholic teaching</a:t>
            </a:r>
            <a:r>
              <a:rPr lang="en-GB" sz="2800" b="1" dirty="0" smtClean="0">
                <a:solidFill>
                  <a:schemeClr val="hlink"/>
                </a:solidFill>
                <a:effectLst>
                  <a:outerShdw blurRad="38100" dist="38100" dir="2700000" algn="tl">
                    <a:srgbClr val="000000"/>
                  </a:outerShdw>
                </a:effectLst>
              </a:rPr>
              <a:t>,</a:t>
            </a:r>
            <a:r>
              <a:rPr lang="en-GB" sz="2800" b="1" dirty="0" smtClean="0">
                <a:solidFill>
                  <a:srgbClr val="FFFF00"/>
                </a:solidFill>
                <a:effectLst>
                  <a:outerShdw blurRad="38100" dist="38100" dir="2700000" algn="tl">
                    <a:srgbClr val="000000"/>
                  </a:outerShdw>
                </a:effectLst>
              </a:rPr>
              <a:t> </a:t>
            </a:r>
            <a:r>
              <a:rPr lang="en-GB" sz="2800" b="1" dirty="0" smtClean="0">
                <a:solidFill>
                  <a:srgbClr val="FFC000"/>
                </a:solidFill>
                <a:effectLst>
                  <a:outerShdw blurRad="38100" dist="38100" dir="2700000" algn="tl">
                    <a:srgbClr val="000000"/>
                  </a:outerShdw>
                </a:effectLst>
              </a:rPr>
              <a:t>and to embrace naturalism, materialism and Communism</a:t>
            </a:r>
            <a:r>
              <a:rPr lang="en-GB" sz="2800" b="1" dirty="0" smtClean="0">
                <a:solidFill>
                  <a:srgbClr val="FF33CC"/>
                </a:solidFill>
                <a:effectLst>
                  <a:outerShdw blurRad="38100" dist="38100" dir="2700000" algn="tl">
                    <a:srgbClr val="000000"/>
                  </a:outerShdw>
                </a:effectLst>
              </a:rPr>
              <a:t>.</a:t>
            </a:r>
            <a:r>
              <a:rPr lang="en-GB" sz="2800" b="1" dirty="0" smtClean="0">
                <a:solidFill>
                  <a:srgbClr val="FFFF00"/>
                </a:solidFill>
                <a:effectLst>
                  <a:outerShdw blurRad="38100" dist="38100" dir="2700000" algn="tl">
                    <a:srgbClr val="000000"/>
                  </a:outerShdw>
                </a:effectLst>
              </a:rPr>
              <a:t> </a:t>
            </a:r>
            <a:r>
              <a:rPr lang="en-GB" sz="2800" b="1" dirty="0" smtClean="0">
                <a:solidFill>
                  <a:srgbClr val="00FF00"/>
                </a:solidFill>
                <a:effectLst>
                  <a:outerShdw blurRad="38100" dist="38100" dir="2700000" algn="tl">
                    <a:srgbClr val="000000"/>
                  </a:outerShdw>
                </a:effectLst>
              </a:rPr>
              <a:t>These steps were taken at the Ecumenical Council in 1962 and Vatican Two in 1965. </a:t>
            </a:r>
            <a:endParaRPr lang="en-GB" sz="2000" b="1" dirty="0" smtClean="0">
              <a:solidFill>
                <a:srgbClr val="00FF00"/>
              </a:solidFill>
              <a:effectLst>
                <a:outerShdw blurRad="38100" dist="38100" dir="2700000" algn="tl">
                  <a:srgbClr val="000000"/>
                </a:outerShdw>
              </a:effectLst>
            </a:endParaRPr>
          </a:p>
        </p:txBody>
      </p:sp>
      <p:pic>
        <p:nvPicPr>
          <p:cNvPr id="79876" name="Picture 4" descr="pope1"/>
          <p:cNvPicPr>
            <a:picLocks noGrp="1" noChangeAspect="1" noChangeArrowheads="1"/>
          </p:cNvPicPr>
          <p:nvPr>
            <p:ph sz="half" idx="2"/>
          </p:nvPr>
        </p:nvPicPr>
        <p:blipFill>
          <a:blip r:embed="rId3" cstate="print"/>
          <a:srcRect/>
          <a:stretch>
            <a:fillRect/>
          </a:stretch>
        </p:blipFill>
        <p:spPr>
          <a:xfrm>
            <a:off x="6084888" y="1628775"/>
            <a:ext cx="2743200" cy="3390900"/>
          </a:xfrm>
          <a:noFill/>
        </p:spPr>
      </p:pic>
      <p:sp>
        <p:nvSpPr>
          <p:cNvPr id="79878" name="Text Box 6"/>
          <p:cNvSpPr txBox="1">
            <a:spLocks noChangeArrowheads="1"/>
          </p:cNvSpPr>
          <p:nvPr/>
        </p:nvSpPr>
        <p:spPr bwMode="auto">
          <a:xfrm>
            <a:off x="5543550" y="5303838"/>
            <a:ext cx="3600450" cy="1554162"/>
          </a:xfrm>
          <a:prstGeom prst="rect">
            <a:avLst/>
          </a:prstGeom>
          <a:noFill/>
          <a:ln w="9525">
            <a:noFill/>
            <a:miter lim="800000"/>
            <a:headEnd/>
            <a:tailEnd/>
          </a:ln>
          <a:effectLst/>
        </p:spPr>
        <p:txBody>
          <a:bodyPr>
            <a:spAutoFit/>
          </a:bodyPr>
          <a:lstStyle/>
          <a:p>
            <a:pPr algn="ctr">
              <a:spcBef>
                <a:spcPct val="50000"/>
              </a:spcBef>
              <a:defRPr/>
            </a:pPr>
            <a:r>
              <a:rPr lang="en-GB" sz="3200" b="1">
                <a:solidFill>
                  <a:srgbClr val="FFFF00"/>
                </a:solidFill>
                <a:effectLst>
                  <a:outerShdw blurRad="38100" dist="38100" dir="2700000" algn="tl">
                    <a:srgbClr val="000000"/>
                  </a:outerShdw>
                </a:effectLst>
              </a:rPr>
              <a:t>Pope Paul VI with bent Pagan Crucifix</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9876"/>
                                        </p:tgtEl>
                                        <p:attrNameLst>
                                          <p:attrName>style.visibility</p:attrName>
                                        </p:attrNameLst>
                                      </p:cBhvr>
                                      <p:to>
                                        <p:strVal val="visible"/>
                                      </p:to>
                                    </p:set>
                                    <p:animEffect transition="in" filter="circle(in)">
                                      <p:cBhvr>
                                        <p:cTn id="7" dur="2000"/>
                                        <p:tgtEl>
                                          <p:spTgt spid="7987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9878">
                                            <p:txEl>
                                              <p:pRg st="0" end="0"/>
                                            </p:txEl>
                                          </p:spTgt>
                                        </p:tgtEl>
                                        <p:attrNameLst>
                                          <p:attrName>style.visibility</p:attrName>
                                        </p:attrNameLst>
                                      </p:cBhvr>
                                      <p:to>
                                        <p:strVal val="visible"/>
                                      </p:to>
                                    </p:set>
                                    <p:anim calcmode="lin" valueType="num">
                                      <p:cBhvr additive="base">
                                        <p:cTn id="12" dur="500" fill="hold"/>
                                        <p:tgtEl>
                                          <p:spTgt spid="79878">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7987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nodeType="clickEffect">
                                  <p:stCondLst>
                                    <p:cond delay="0"/>
                                  </p:stCondLst>
                                  <p:iterate type="lt">
                                    <p:tmPct val="50000"/>
                                  </p:iterate>
                                  <p:childTnLst>
                                    <p:set>
                                      <p:cBhvr>
                                        <p:cTn id="17" dur="1" fill="hold">
                                          <p:stCondLst>
                                            <p:cond delay="0"/>
                                          </p:stCondLst>
                                        </p:cTn>
                                        <p:tgtEl>
                                          <p:spTgt spid="79875">
                                            <p:txEl>
                                              <p:pRg st="0" end="0"/>
                                            </p:txEl>
                                          </p:spTgt>
                                        </p:tgtEl>
                                        <p:attrNameLst>
                                          <p:attrName>style.visibility</p:attrName>
                                        </p:attrNameLst>
                                      </p:cBhvr>
                                      <p:to>
                                        <p:strVal val="visible"/>
                                      </p:to>
                                    </p:set>
                                    <p:anim calcmode="discrete" valueType="clr">
                                      <p:cBhvr override="childStyle">
                                        <p:cTn id="18" dur="80"/>
                                        <p:tgtEl>
                                          <p:spTgt spid="7987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79875">
                                            <p:txEl>
                                              <p:pRg st="0" end="0"/>
                                            </p:txEl>
                                          </p:spTgt>
                                        </p:tgtEl>
                                        <p:attrNameLst>
                                          <p:attrName>fillcolor</p:attrName>
                                        </p:attrNameLst>
                                      </p:cBhvr>
                                      <p:tavLst>
                                        <p:tav tm="0">
                                          <p:val>
                                            <p:clrVal>
                                              <a:schemeClr val="accent2"/>
                                            </p:clrVal>
                                          </p:val>
                                        </p:tav>
                                        <p:tav tm="50000">
                                          <p:val>
                                            <p:clrVal>
                                              <a:schemeClr val="hlink"/>
                                            </p:clrVal>
                                          </p:val>
                                        </p:tav>
                                      </p:tavLst>
                                    </p:anim>
                                    <p:set>
                                      <p:cBhvr>
                                        <p:cTn id="20" dur="80"/>
                                        <p:tgtEl>
                                          <p:spTgt spid="7987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00063" y="428625"/>
            <a:ext cx="8229600" cy="1143000"/>
          </a:xfrm>
        </p:spPr>
        <p:txBody>
          <a:bodyPr/>
          <a:lstStyle/>
          <a:p>
            <a:pPr>
              <a:defRPr/>
            </a:pPr>
            <a:r>
              <a:rPr lang="en-GB" b="1" dirty="0" smtClean="0">
                <a:solidFill>
                  <a:srgbClr val="FF0000"/>
                </a:solidFill>
              </a:rPr>
              <a:t>Gog – </a:t>
            </a:r>
            <a:r>
              <a:rPr lang="en-GB" b="1" dirty="0" smtClean="0">
                <a:solidFill>
                  <a:srgbClr val="FFFF00"/>
                </a:solidFill>
              </a:rPr>
              <a:t>Accelerates</a:t>
            </a:r>
            <a:r>
              <a:rPr lang="en-GB" b="1" dirty="0" smtClean="0">
                <a:solidFill>
                  <a:srgbClr val="FF0000"/>
                </a:solidFill>
              </a:rPr>
              <a:t> The Destruction Of The Roman Church</a:t>
            </a:r>
            <a:endParaRPr lang="en-GB" dirty="0"/>
          </a:p>
        </p:txBody>
      </p:sp>
      <p:sp>
        <p:nvSpPr>
          <p:cNvPr id="5" name="Slide Number Placeholder 4"/>
          <p:cNvSpPr>
            <a:spLocks noGrp="1"/>
          </p:cNvSpPr>
          <p:nvPr>
            <p:ph type="sldNum" sz="quarter" idx="12"/>
          </p:nvPr>
        </p:nvSpPr>
        <p:spPr/>
        <p:txBody>
          <a:bodyPr/>
          <a:lstStyle/>
          <a:p>
            <a:pPr>
              <a:defRPr/>
            </a:pPr>
            <a:fld id="{3EE624AF-415C-476C-8714-9A0FCCCF5786}" type="slidenum">
              <a:rPr lang="en-GB" smtClean="0"/>
              <a:pPr>
                <a:defRPr/>
              </a:pPr>
              <a:t>52</a:t>
            </a:fld>
            <a:endParaRPr lang="en-GB"/>
          </a:p>
        </p:txBody>
      </p:sp>
      <p:sp>
        <p:nvSpPr>
          <p:cNvPr id="7" name="TextBox 6"/>
          <p:cNvSpPr txBox="1"/>
          <p:nvPr/>
        </p:nvSpPr>
        <p:spPr>
          <a:xfrm>
            <a:off x="3857625" y="2071688"/>
            <a:ext cx="5429250" cy="4246562"/>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As a result, , a former </a:t>
            </a:r>
            <a:r>
              <a:rPr lang="en-GB" sz="2800" b="1" dirty="0">
                <a:solidFill>
                  <a:srgbClr val="FF0000"/>
                </a:solidFill>
                <a:effectLst>
                  <a:outerShdw blurRad="38100" dist="38100" dir="2700000" algn="tl">
                    <a:srgbClr val="000000"/>
                  </a:outerShdw>
                </a:effectLst>
              </a:rPr>
              <a:t>Jesuit,</a:t>
            </a:r>
            <a:r>
              <a:rPr lang="en-GB" sz="2800" b="1" dirty="0">
                <a:solidFill>
                  <a:srgbClr val="FF33CC"/>
                </a:solidFill>
                <a:effectLst>
                  <a:outerShdw blurRad="38100" dist="38100" dir="2700000" algn="tl">
                    <a:srgbClr val="000000"/>
                  </a:outerShdw>
                </a:effectLst>
              </a:rPr>
              <a:t> </a:t>
            </a:r>
            <a:r>
              <a:rPr lang="en-GB" sz="2800" b="1" dirty="0">
                <a:solidFill>
                  <a:srgbClr val="00FFFF"/>
                </a:solidFill>
                <a:effectLst>
                  <a:outerShdw blurRad="38100" dist="38100" dir="2700000" algn="tl">
                    <a:srgbClr val="000000"/>
                  </a:outerShdw>
                </a:effectLst>
              </a:rPr>
              <a:t>predicted the Roman Catholic Church would </a:t>
            </a:r>
            <a:r>
              <a:rPr lang="en-GB" sz="2800" b="1" dirty="0">
                <a:solidFill>
                  <a:srgbClr val="FFC000"/>
                </a:solidFill>
                <a:effectLst>
                  <a:outerShdw blurRad="38100" dist="38100" dir="2700000" algn="tl">
                    <a:srgbClr val="000000"/>
                  </a:outerShdw>
                </a:effectLst>
              </a:rPr>
              <a:t>no longer be recognizable by the year 2000. "There will be no centralized, control,</a:t>
            </a:r>
            <a:r>
              <a:rPr lang="en-GB" sz="2800" b="1" dirty="0">
                <a:solidFill>
                  <a:srgbClr val="FF33CC"/>
                </a:solidFill>
                <a:effectLst>
                  <a:outerShdw blurRad="38100" dist="38100" dir="2700000" algn="tl">
                    <a:srgbClr val="000000"/>
                  </a:outerShdw>
                </a:effectLst>
              </a:rPr>
              <a:t> no uniformity in teaching, no universality in practice and worship, </a:t>
            </a:r>
            <a:r>
              <a:rPr lang="en-GB" sz="2800" b="1" dirty="0">
                <a:solidFill>
                  <a:srgbClr val="00FF00"/>
                </a:solidFill>
                <a:effectLst>
                  <a:outerShdw blurRad="38100" dist="38100" dir="2700000" algn="tl">
                    <a:srgbClr val="000000"/>
                  </a:outerShdw>
                </a:effectLst>
              </a:rPr>
              <a:t>prayer, sacrifice and priesthood</a:t>
            </a:r>
            <a:r>
              <a:rPr lang="en-GB" b="1" dirty="0">
                <a:solidFill>
                  <a:srgbClr val="00FF00"/>
                </a:solidFill>
                <a:effectLst>
                  <a:outerShdw blurRad="38100" dist="38100" dir="2700000" algn="tl">
                    <a:srgbClr val="000000"/>
                  </a:outerShdw>
                </a:effectLst>
              </a:rPr>
              <a:t>." </a:t>
            </a:r>
          </a:p>
          <a:p>
            <a:pPr>
              <a:defRPr/>
            </a:pPr>
            <a:endParaRPr lang="en-GB" dirty="0"/>
          </a:p>
        </p:txBody>
      </p:sp>
      <p:pic>
        <p:nvPicPr>
          <p:cNvPr id="357378" name="Picture 2" descr="http://www.starharbor.com/images/mbm_funeral.jpg"/>
          <p:cNvPicPr>
            <a:picLocks noChangeAspect="1" noChangeArrowheads="1"/>
          </p:cNvPicPr>
          <p:nvPr/>
        </p:nvPicPr>
        <p:blipFill>
          <a:blip r:embed="rId3" cstate="print"/>
          <a:srcRect/>
          <a:stretch>
            <a:fillRect/>
          </a:stretch>
        </p:blipFill>
        <p:spPr bwMode="auto">
          <a:xfrm>
            <a:off x="285750" y="1500188"/>
            <a:ext cx="3263900" cy="5000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57378"/>
                                        </p:tgtEl>
                                        <p:attrNameLst>
                                          <p:attrName>style.visibility</p:attrName>
                                        </p:attrNameLst>
                                      </p:cBhvr>
                                      <p:to>
                                        <p:strVal val="visible"/>
                                      </p:to>
                                    </p:set>
                                    <p:animEffect transition="in" filter="circle(in)">
                                      <p:cBhvr>
                                        <p:cTn id="7" dur="2000"/>
                                        <p:tgtEl>
                                          <p:spTgt spid="35737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AA0B2F14-5817-4A63-B1C8-871AD0763E68}" type="slidenum">
              <a:rPr lang="en-GB"/>
              <a:pPr>
                <a:defRPr/>
              </a:pPr>
              <a:t>53</a:t>
            </a:fld>
            <a:endParaRPr lang="en-GB"/>
          </a:p>
        </p:txBody>
      </p:sp>
      <p:sp>
        <p:nvSpPr>
          <p:cNvPr id="81922" name="Rectangle 2"/>
          <p:cNvSpPr>
            <a:spLocks noGrp="1" noChangeArrowheads="1"/>
          </p:cNvSpPr>
          <p:nvPr>
            <p:ph type="title"/>
          </p:nvPr>
        </p:nvSpPr>
        <p:spPr/>
        <p:txBody>
          <a:bodyPr/>
          <a:lstStyle/>
          <a:p>
            <a:pPr eaLnBrk="1" hangingPunct="1">
              <a:defRPr/>
            </a:pPr>
            <a:r>
              <a:rPr lang="en-GB" b="1" dirty="0" smtClean="0">
                <a:solidFill>
                  <a:srgbClr val="FF0000"/>
                </a:solidFill>
                <a:latin typeface="Britannic Bold" pitchFamily="34" charset="0"/>
              </a:rPr>
              <a:t>Pope Paul VI – </a:t>
            </a:r>
            <a:r>
              <a:rPr lang="en-GB" b="1" dirty="0" smtClean="0">
                <a:solidFill>
                  <a:srgbClr val="FFFF00"/>
                </a:solidFill>
                <a:latin typeface="Britannic Bold" pitchFamily="34" charset="0"/>
              </a:rPr>
              <a:t>With</a:t>
            </a:r>
            <a:r>
              <a:rPr lang="en-GB" b="1" dirty="0" smtClean="0">
                <a:solidFill>
                  <a:srgbClr val="FF0000"/>
                </a:solidFill>
                <a:latin typeface="Britannic Bold" pitchFamily="34" charset="0"/>
              </a:rPr>
              <a:t> Pagan </a:t>
            </a:r>
            <a:r>
              <a:rPr lang="en-GB" b="1" dirty="0" smtClean="0">
                <a:solidFill>
                  <a:srgbClr val="FFFF00"/>
                </a:solidFill>
                <a:latin typeface="Britannic Bold" pitchFamily="34" charset="0"/>
              </a:rPr>
              <a:t>Cross</a:t>
            </a:r>
          </a:p>
        </p:txBody>
      </p:sp>
      <p:pic>
        <p:nvPicPr>
          <p:cNvPr id="81923" name="Picture 3" descr="broken1"/>
          <p:cNvPicPr>
            <a:picLocks noGrp="1" noChangeAspect="1" noChangeArrowheads="1"/>
          </p:cNvPicPr>
          <p:nvPr>
            <p:ph idx="1"/>
          </p:nvPr>
        </p:nvPicPr>
        <p:blipFill>
          <a:blip r:embed="rId3" cstate="print"/>
          <a:srcRect r="8446" b="3769"/>
          <a:stretch>
            <a:fillRect/>
          </a:stretch>
        </p:blipFill>
        <p:spPr>
          <a:xfrm>
            <a:off x="142875" y="1500188"/>
            <a:ext cx="3889375" cy="5084762"/>
          </a:xfrm>
          <a:noFill/>
        </p:spPr>
      </p:pic>
      <p:sp>
        <p:nvSpPr>
          <p:cNvPr id="81924" name="Text Box 4"/>
          <p:cNvSpPr txBox="1">
            <a:spLocks noChangeArrowheads="1"/>
          </p:cNvSpPr>
          <p:nvPr/>
        </p:nvSpPr>
        <p:spPr bwMode="auto">
          <a:xfrm>
            <a:off x="4214813" y="1916113"/>
            <a:ext cx="4929187" cy="3540125"/>
          </a:xfrm>
          <a:prstGeom prst="rect">
            <a:avLst/>
          </a:prstGeom>
          <a:noFill/>
          <a:ln w="9525">
            <a:noFill/>
            <a:miter lim="800000"/>
            <a:headEnd/>
            <a:tailEnd/>
          </a:ln>
          <a:effectLst/>
        </p:spPr>
        <p:txBody>
          <a:bodyPr>
            <a:spAutoFit/>
          </a:bodyPr>
          <a:lstStyle/>
          <a:p>
            <a:pPr eaLnBrk="0" hangingPunct="0">
              <a:defRPr/>
            </a:pPr>
            <a:r>
              <a:rPr lang="en-GB" sz="2800" b="1" dirty="0">
                <a:solidFill>
                  <a:srgbClr val="00FFFF"/>
                </a:solidFill>
                <a:effectLst>
                  <a:outerShdw blurRad="38100" dist="38100" dir="2700000" algn="tl">
                    <a:srgbClr val="000000"/>
                  </a:outerShdw>
                </a:effectLst>
                <a:latin typeface="+mj-lt"/>
              </a:rPr>
              <a:t>The late Paul VI also embraced a sinister symbol used by</a:t>
            </a:r>
            <a:r>
              <a:rPr lang="en-GB" sz="2800" b="1" dirty="0">
                <a:solidFill>
                  <a:srgbClr val="FF0000"/>
                </a:solidFill>
                <a:effectLst>
                  <a:outerShdw blurRad="38100" dist="38100" dir="2700000" algn="tl">
                    <a:srgbClr val="000000"/>
                  </a:outerShdw>
                </a:effectLst>
                <a:latin typeface="+mj-lt"/>
              </a:rPr>
              <a:t> Satanists in the Sixth Century,</a:t>
            </a:r>
            <a:r>
              <a:rPr lang="en-GB" sz="2800" b="1" dirty="0">
                <a:solidFill>
                  <a:srgbClr val="FFFF00"/>
                </a:solidFill>
                <a:effectLst>
                  <a:outerShdw blurRad="38100" dist="38100" dir="2700000" algn="tl">
                    <a:srgbClr val="000000"/>
                  </a:outerShdw>
                </a:effectLst>
                <a:latin typeface="+mj-lt"/>
              </a:rPr>
              <a:t> </a:t>
            </a:r>
            <a:r>
              <a:rPr lang="en-GB" sz="2800" b="1" dirty="0">
                <a:solidFill>
                  <a:srgbClr val="00FF00"/>
                </a:solidFill>
                <a:effectLst>
                  <a:outerShdw blurRad="38100" dist="38100" dir="2700000" algn="tl">
                    <a:srgbClr val="000000"/>
                  </a:outerShdw>
                </a:effectLst>
                <a:latin typeface="+mj-lt"/>
              </a:rPr>
              <a:t>which had been revived by Vatican Two. </a:t>
            </a:r>
          </a:p>
          <a:p>
            <a:pPr eaLnBrk="0" hangingPunct="0">
              <a:defRPr/>
            </a:pPr>
            <a:r>
              <a:rPr lang="en-GB" sz="2800" b="1" dirty="0">
                <a:solidFill>
                  <a:srgbClr val="00FF00"/>
                </a:solidFill>
                <a:effectLst>
                  <a:outerShdw blurRad="38100" dist="38100" dir="2700000" algn="tl">
                    <a:srgbClr val="000000"/>
                  </a:outerShdw>
                </a:effectLst>
                <a:latin typeface="+mj-lt"/>
              </a:rPr>
              <a:t>This was a bent o</a:t>
            </a:r>
            <a:r>
              <a:rPr lang="en-GB" sz="2800" b="1" dirty="0">
                <a:solidFill>
                  <a:srgbClr val="FF0000"/>
                </a:solidFill>
                <a:effectLst>
                  <a:outerShdw blurRad="38100" dist="38100" dir="2700000" algn="tl">
                    <a:srgbClr val="000000"/>
                  </a:outerShdw>
                </a:effectLst>
                <a:latin typeface="+mj-lt"/>
              </a:rPr>
              <a:t>r broken cross….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1923"/>
                                        </p:tgtEl>
                                        <p:attrNameLst>
                                          <p:attrName>style.visibility</p:attrName>
                                        </p:attrNameLst>
                                      </p:cBhvr>
                                      <p:to>
                                        <p:strVal val="visible"/>
                                      </p:to>
                                    </p:set>
                                    <p:animEffect transition="in" filter="circle(in)">
                                      <p:cBhvr>
                                        <p:cTn id="7" dur="2000"/>
                                        <p:tgtEl>
                                          <p:spTgt spid="8192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1924"/>
                                        </p:tgtEl>
                                        <p:attrNameLst>
                                          <p:attrName>style.visibility</p:attrName>
                                        </p:attrNameLst>
                                      </p:cBhvr>
                                      <p:to>
                                        <p:strVal val="visible"/>
                                      </p:to>
                                    </p:set>
                                    <p:anim calcmode="discrete" valueType="clr">
                                      <p:cBhvr override="childStyle">
                                        <p:cTn id="12" dur="80"/>
                                        <p:tgtEl>
                                          <p:spTgt spid="8192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1924"/>
                                        </p:tgtEl>
                                        <p:attrNameLst>
                                          <p:attrName>fillcolor</p:attrName>
                                        </p:attrNameLst>
                                      </p:cBhvr>
                                      <p:tavLst>
                                        <p:tav tm="0">
                                          <p:val>
                                            <p:clrVal>
                                              <a:schemeClr val="accent2"/>
                                            </p:clrVal>
                                          </p:val>
                                        </p:tav>
                                        <p:tav tm="50000">
                                          <p:val>
                                            <p:clrVal>
                                              <a:schemeClr val="hlink"/>
                                            </p:clrVal>
                                          </p:val>
                                        </p:tav>
                                      </p:tavLst>
                                    </p:anim>
                                    <p:set>
                                      <p:cBhvr>
                                        <p:cTn id="14" dur="80"/>
                                        <p:tgtEl>
                                          <p:spTgt spid="8192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4"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latin typeface="Britannic Bold" pitchFamily="34" charset="0"/>
              </a:rPr>
              <a:t>Pope Paul VI – </a:t>
            </a:r>
            <a:r>
              <a:rPr lang="en-GB" b="1" dirty="0" smtClean="0">
                <a:solidFill>
                  <a:srgbClr val="FFFF00"/>
                </a:solidFill>
                <a:latin typeface="Britannic Bold" pitchFamily="34" charset="0"/>
              </a:rPr>
              <a:t>With</a:t>
            </a:r>
            <a:r>
              <a:rPr lang="en-GB" b="1" dirty="0" smtClean="0">
                <a:solidFill>
                  <a:srgbClr val="FF0000"/>
                </a:solidFill>
                <a:latin typeface="Britannic Bold" pitchFamily="34" charset="0"/>
              </a:rPr>
              <a:t> Pagan </a:t>
            </a:r>
            <a:r>
              <a:rPr lang="en-GB" b="1" dirty="0" smtClean="0">
                <a:solidFill>
                  <a:srgbClr val="FFFF00"/>
                </a:solidFill>
                <a:latin typeface="Britannic Bold" pitchFamily="34" charset="0"/>
              </a:rPr>
              <a:t>Cross</a:t>
            </a:r>
            <a:endParaRPr lang="en-GB" dirty="0"/>
          </a:p>
        </p:txBody>
      </p:sp>
      <p:sp>
        <p:nvSpPr>
          <p:cNvPr id="3" name="Slide Number Placeholder 2"/>
          <p:cNvSpPr>
            <a:spLocks noGrp="1"/>
          </p:cNvSpPr>
          <p:nvPr>
            <p:ph type="sldNum" sz="quarter" idx="12"/>
          </p:nvPr>
        </p:nvSpPr>
        <p:spPr/>
        <p:txBody>
          <a:bodyPr/>
          <a:lstStyle/>
          <a:p>
            <a:pPr>
              <a:defRPr/>
            </a:pPr>
            <a:fld id="{5EB87AB0-5EAA-4FB8-9916-1AA051E92D32}" type="slidenum">
              <a:rPr lang="en-GB" smtClean="0"/>
              <a:pPr>
                <a:defRPr/>
              </a:pPr>
              <a:t>54</a:t>
            </a:fld>
            <a:endParaRPr lang="en-GB"/>
          </a:p>
        </p:txBody>
      </p:sp>
      <p:pic>
        <p:nvPicPr>
          <p:cNvPr id="57349" name="Picture 5" descr="http://3.bp.blogspot.com/_at3Zkq7CIMs/SUmU57NEwzI/AAAAAAAABAg/AhfpD67HwsI/s400/bent+cross+photo.jpg"/>
          <p:cNvPicPr>
            <a:picLocks noChangeAspect="1" noChangeArrowheads="1"/>
          </p:cNvPicPr>
          <p:nvPr/>
        </p:nvPicPr>
        <p:blipFill>
          <a:blip r:embed="rId3" cstate="print">
            <a:lum bright="20000"/>
          </a:blip>
          <a:srcRect/>
          <a:stretch>
            <a:fillRect/>
          </a:stretch>
        </p:blipFill>
        <p:spPr bwMode="auto">
          <a:xfrm>
            <a:off x="357188" y="1500188"/>
            <a:ext cx="3143250" cy="4873625"/>
          </a:xfrm>
          <a:prstGeom prst="rect">
            <a:avLst/>
          </a:prstGeom>
          <a:noFill/>
          <a:ln w="9525">
            <a:noFill/>
            <a:miter lim="800000"/>
            <a:headEnd/>
            <a:tailEnd/>
          </a:ln>
        </p:spPr>
      </p:pic>
      <p:sp>
        <p:nvSpPr>
          <p:cNvPr id="5" name="TextBox 4"/>
          <p:cNvSpPr txBox="1"/>
          <p:nvPr/>
        </p:nvSpPr>
        <p:spPr>
          <a:xfrm>
            <a:off x="3929063" y="1785938"/>
            <a:ext cx="4929187" cy="3540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 on which was displayed a repulsive and distorted figure of Christ. </a:t>
            </a:r>
            <a:r>
              <a:rPr lang="en-GB" sz="2800" b="1" dirty="0">
                <a:solidFill>
                  <a:srgbClr val="FF33CC"/>
                </a:solidFill>
                <a:effectLst>
                  <a:outerShdw blurRad="38100" dist="38100" dir="2700000" algn="tl">
                    <a:srgbClr val="000000"/>
                  </a:outerShdw>
                </a:effectLst>
              </a:rPr>
              <a:t>Black magicians and sorcerers</a:t>
            </a:r>
            <a:r>
              <a:rPr lang="en-GB" sz="2800" b="1" dirty="0">
                <a:solidFill>
                  <a:srgbClr val="99FF33"/>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in the Middle Ages had used it for occult purposes. It represented the </a:t>
            </a:r>
            <a:r>
              <a:rPr lang="en-GB" sz="2800" b="1" dirty="0">
                <a:solidFill>
                  <a:srgbClr val="FF0000"/>
                </a:solidFill>
                <a:effectLst>
                  <a:outerShdw blurRad="38100" dist="38100" dir="2700000" algn="tl">
                    <a:srgbClr val="000000"/>
                  </a:outerShdw>
                </a:effectLst>
              </a:rPr>
              <a:t>"Mark of the Beast."</a:t>
            </a:r>
            <a:endParaRPr lang="en-GB" sz="28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7349"/>
                                        </p:tgtEl>
                                        <p:attrNameLst>
                                          <p:attrName>style.visibility</p:attrName>
                                        </p:attrNameLst>
                                      </p:cBhvr>
                                      <p:to>
                                        <p:strVal val="visible"/>
                                      </p:to>
                                    </p:set>
                                    <p:animEffect transition="in" filter="circle(in)">
                                      <p:cBhvr>
                                        <p:cTn id="7" dur="2000"/>
                                        <p:tgtEl>
                                          <p:spTgt spid="5734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5"/>
                                        </p:tgtEl>
                                        <p:attrNameLst>
                                          <p:attrName>style.visibility</p:attrName>
                                        </p:attrNameLst>
                                      </p:cBhvr>
                                      <p:to>
                                        <p:strVal val="visible"/>
                                      </p:to>
                                    </p:set>
                                    <p:anim calcmode="discrete" valueType="clr">
                                      <p:cBhvr override="childStyle">
                                        <p:cTn id="12"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5"/>
                                        </p:tgtEl>
                                        <p:attrNameLst>
                                          <p:attrName>fillcolor</p:attrName>
                                        </p:attrNameLst>
                                      </p:cBhvr>
                                      <p:tavLst>
                                        <p:tav tm="0">
                                          <p:val>
                                            <p:clrVal>
                                              <a:schemeClr val="accent2"/>
                                            </p:clrVal>
                                          </p:val>
                                        </p:tav>
                                        <p:tav tm="50000">
                                          <p:val>
                                            <p:clrVal>
                                              <a:schemeClr val="hlink"/>
                                            </p:clrVal>
                                          </p:val>
                                        </p:tav>
                                      </p:tavLst>
                                    </p:anim>
                                    <p:set>
                                      <p:cBhvr>
                                        <p:cTn id="14"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56CF9851-27F3-4471-948C-39F24B5BAD2D}" type="slidenum">
              <a:rPr lang="en-GB"/>
              <a:pPr>
                <a:defRPr/>
              </a:pPr>
              <a:t>55</a:t>
            </a:fld>
            <a:endParaRPr lang="en-GB"/>
          </a:p>
        </p:txBody>
      </p:sp>
      <p:sp>
        <p:nvSpPr>
          <p:cNvPr id="98306" name="Rectangle 2"/>
          <p:cNvSpPr>
            <a:spLocks noGrp="1" noChangeArrowheads="1"/>
          </p:cNvSpPr>
          <p:nvPr>
            <p:ph type="title"/>
          </p:nvPr>
        </p:nvSpPr>
        <p:spPr/>
        <p:txBody>
          <a:bodyPr/>
          <a:lstStyle/>
          <a:p>
            <a:pPr eaLnBrk="1" hangingPunct="1">
              <a:defRPr/>
            </a:pPr>
            <a:r>
              <a:rPr lang="en-GB" b="1" smtClean="0">
                <a:solidFill>
                  <a:srgbClr val="FF0000"/>
                </a:solidFill>
              </a:rPr>
              <a:t>Pope </a:t>
            </a:r>
            <a:r>
              <a:rPr lang="en-GB" b="1" smtClean="0">
                <a:solidFill>
                  <a:srgbClr val="FFFF00"/>
                </a:solidFill>
              </a:rPr>
              <a:t>Kissing</a:t>
            </a:r>
            <a:r>
              <a:rPr lang="en-GB" b="1" smtClean="0">
                <a:solidFill>
                  <a:srgbClr val="FF0000"/>
                </a:solidFill>
              </a:rPr>
              <a:t> Koran</a:t>
            </a:r>
          </a:p>
        </p:txBody>
      </p:sp>
      <p:pic>
        <p:nvPicPr>
          <p:cNvPr id="98307" name="Picture 3" descr="pope-kisses-koran"/>
          <p:cNvPicPr>
            <a:picLocks noGrp="1" noChangeAspect="1" noChangeArrowheads="1"/>
          </p:cNvPicPr>
          <p:nvPr>
            <p:ph idx="1"/>
          </p:nvPr>
        </p:nvPicPr>
        <p:blipFill>
          <a:blip r:embed="rId3" cstate="print"/>
          <a:srcRect/>
          <a:stretch>
            <a:fillRect/>
          </a:stretch>
        </p:blipFill>
        <p:spPr>
          <a:xfrm>
            <a:off x="285750" y="1928813"/>
            <a:ext cx="4768850" cy="4321175"/>
          </a:xfrm>
          <a:noFill/>
        </p:spPr>
      </p:pic>
      <p:sp>
        <p:nvSpPr>
          <p:cNvPr id="98308" name="Text Box 4"/>
          <p:cNvSpPr txBox="1">
            <a:spLocks noChangeArrowheads="1"/>
          </p:cNvSpPr>
          <p:nvPr/>
        </p:nvSpPr>
        <p:spPr bwMode="auto">
          <a:xfrm>
            <a:off x="5435600" y="1844675"/>
            <a:ext cx="3024188" cy="4032250"/>
          </a:xfrm>
          <a:prstGeom prst="rect">
            <a:avLst/>
          </a:prstGeom>
          <a:noFill/>
          <a:ln w="9525">
            <a:noFill/>
            <a:miter lim="800000"/>
            <a:headEnd/>
            <a:tailEnd/>
          </a:ln>
          <a:effectLst/>
        </p:spPr>
        <p:txBody>
          <a:bodyPr>
            <a:spAutoFit/>
          </a:bodyPr>
          <a:lstStyle/>
          <a:p>
            <a:pPr eaLnBrk="0" hangingPunct="0">
              <a:spcBef>
                <a:spcPct val="50000"/>
              </a:spcBef>
              <a:defRPr/>
            </a:pPr>
            <a:r>
              <a:rPr lang="en-GB" sz="3200" b="1" dirty="0">
                <a:solidFill>
                  <a:srgbClr val="FF0000"/>
                </a:solidFill>
                <a:effectLst>
                  <a:outerShdw blurRad="38100" dist="38100" dir="2700000" algn="tl">
                    <a:srgbClr val="000000"/>
                  </a:outerShdw>
                </a:effectLst>
                <a:latin typeface="Bookman Old Style" pitchFamily="18" charset="0"/>
              </a:rPr>
              <a:t>Pope Paul VI</a:t>
            </a:r>
            <a:r>
              <a:rPr lang="en-GB" sz="3200" b="1" dirty="0">
                <a:solidFill>
                  <a:srgbClr val="FFFF00"/>
                </a:solidFill>
                <a:effectLst>
                  <a:outerShdw blurRad="38100" dist="38100" dir="2700000" algn="tl">
                    <a:srgbClr val="000000"/>
                  </a:outerShdw>
                </a:effectLst>
                <a:latin typeface="Bookman Old Style" pitchFamily="18" charset="0"/>
              </a:rPr>
              <a:t> </a:t>
            </a:r>
            <a:r>
              <a:rPr lang="en-GB" sz="3200" b="1" dirty="0">
                <a:solidFill>
                  <a:srgbClr val="00FFFF"/>
                </a:solidFill>
                <a:effectLst>
                  <a:outerShdw blurRad="38100" dist="38100" dir="2700000" algn="tl">
                    <a:srgbClr val="000000"/>
                  </a:outerShdw>
                </a:effectLst>
                <a:latin typeface="Bookman Old Style" pitchFamily="18" charset="0"/>
              </a:rPr>
              <a:t>been most active in drawing Catholics closer to other </a:t>
            </a:r>
            <a:r>
              <a:rPr lang="en-GB" sz="3200" b="1" dirty="0">
                <a:solidFill>
                  <a:srgbClr val="FF0000"/>
                </a:solidFill>
                <a:effectLst>
                  <a:outerShdw blurRad="38100" dist="38100" dir="2700000" algn="tl">
                    <a:srgbClr val="000000"/>
                  </a:outerShdw>
                </a:effectLst>
                <a:latin typeface="Bookman Old Style" pitchFamily="18" charset="0"/>
              </a:rPr>
              <a:t>pagan religions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8307"/>
                                        </p:tgtEl>
                                        <p:attrNameLst>
                                          <p:attrName>style.visibility</p:attrName>
                                        </p:attrNameLst>
                                      </p:cBhvr>
                                      <p:to>
                                        <p:strVal val="visible"/>
                                      </p:to>
                                    </p:set>
                                    <p:animEffect transition="in" filter="circle(in)">
                                      <p:cBhvr>
                                        <p:cTn id="7" dur="2000"/>
                                        <p:tgtEl>
                                          <p:spTgt spid="9830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98308"/>
                                        </p:tgtEl>
                                        <p:attrNameLst>
                                          <p:attrName>style.visibility</p:attrName>
                                        </p:attrNameLst>
                                      </p:cBhvr>
                                      <p:to>
                                        <p:strVal val="visible"/>
                                      </p:to>
                                    </p:set>
                                    <p:anim calcmode="discrete" valueType="clr">
                                      <p:cBhvr override="childStyle">
                                        <p:cTn id="12" dur="80"/>
                                        <p:tgtEl>
                                          <p:spTgt spid="9830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98308"/>
                                        </p:tgtEl>
                                        <p:attrNameLst>
                                          <p:attrName>fillcolor</p:attrName>
                                        </p:attrNameLst>
                                      </p:cBhvr>
                                      <p:tavLst>
                                        <p:tav tm="0">
                                          <p:val>
                                            <p:clrVal>
                                              <a:schemeClr val="accent2"/>
                                            </p:clrVal>
                                          </p:val>
                                        </p:tav>
                                        <p:tav tm="50000">
                                          <p:val>
                                            <p:clrVal>
                                              <a:schemeClr val="hlink"/>
                                            </p:clrVal>
                                          </p:val>
                                        </p:tav>
                                      </p:tavLst>
                                    </p:anim>
                                    <p:set>
                                      <p:cBhvr>
                                        <p:cTn id="14" dur="80"/>
                                        <p:tgtEl>
                                          <p:spTgt spid="9830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08"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56E1DD1A-E794-4D14-8EB0-030F791E8B1F}" type="slidenum">
              <a:rPr lang="en-GB"/>
              <a:pPr>
                <a:defRPr/>
              </a:pPr>
              <a:t>56</a:t>
            </a:fld>
            <a:endParaRPr lang="en-GB"/>
          </a:p>
        </p:txBody>
      </p:sp>
      <p:sp>
        <p:nvSpPr>
          <p:cNvPr id="100354" name="Rectangle 2"/>
          <p:cNvSpPr>
            <a:spLocks noGrp="1" noChangeArrowheads="1"/>
          </p:cNvSpPr>
          <p:nvPr>
            <p:ph type="title"/>
          </p:nvPr>
        </p:nvSpPr>
        <p:spPr/>
        <p:txBody>
          <a:bodyPr/>
          <a:lstStyle/>
          <a:p>
            <a:pPr eaLnBrk="1" hangingPunct="1">
              <a:defRPr/>
            </a:pPr>
            <a:r>
              <a:rPr lang="en-GB" b="1" smtClean="0">
                <a:solidFill>
                  <a:srgbClr val="FF0000"/>
                </a:solidFill>
              </a:rPr>
              <a:t>George </a:t>
            </a:r>
            <a:r>
              <a:rPr lang="en-GB" b="1" smtClean="0">
                <a:solidFill>
                  <a:srgbClr val="FFFF00"/>
                </a:solidFill>
              </a:rPr>
              <a:t>Bush Being</a:t>
            </a:r>
            <a:r>
              <a:rPr lang="en-GB" b="1" smtClean="0">
                <a:solidFill>
                  <a:srgbClr val="FF0000"/>
                </a:solidFill>
              </a:rPr>
              <a:t> A Good Catholic</a:t>
            </a:r>
          </a:p>
        </p:txBody>
      </p:sp>
      <p:pic>
        <p:nvPicPr>
          <p:cNvPr id="100355" name="Picture 3" descr="pope-and-bush"/>
          <p:cNvPicPr>
            <a:picLocks noGrp="1" noChangeAspect="1" noChangeArrowheads="1"/>
          </p:cNvPicPr>
          <p:nvPr>
            <p:ph idx="1"/>
          </p:nvPr>
        </p:nvPicPr>
        <p:blipFill>
          <a:blip r:embed="rId3" cstate="print"/>
          <a:srcRect/>
          <a:stretch>
            <a:fillRect/>
          </a:stretch>
        </p:blipFill>
        <p:spPr>
          <a:xfrm>
            <a:off x="323850" y="1557338"/>
            <a:ext cx="3681413" cy="4941887"/>
          </a:xfrm>
          <a:noFill/>
        </p:spPr>
      </p:pic>
      <p:sp>
        <p:nvSpPr>
          <p:cNvPr id="100356" name="Text Box 4"/>
          <p:cNvSpPr txBox="1">
            <a:spLocks noChangeArrowheads="1"/>
          </p:cNvSpPr>
          <p:nvPr/>
        </p:nvSpPr>
        <p:spPr bwMode="auto">
          <a:xfrm>
            <a:off x="4214813" y="2000250"/>
            <a:ext cx="4679950" cy="3108325"/>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latin typeface="+mj-lt"/>
              </a:rPr>
              <a:t>In July 2001, </a:t>
            </a:r>
            <a:r>
              <a:rPr lang="en-GB" sz="2800" b="1" dirty="0">
                <a:solidFill>
                  <a:srgbClr val="FE3210"/>
                </a:solidFill>
                <a:effectLst>
                  <a:outerShdw blurRad="38100" dist="38100" dir="2700000" algn="tl">
                    <a:srgbClr val="000000"/>
                  </a:outerShdw>
                </a:effectLst>
                <a:latin typeface="+mj-lt"/>
              </a:rPr>
              <a:t>President Bush met with the Pope.</a:t>
            </a:r>
            <a:r>
              <a:rPr lang="en-GB" sz="2800" b="1" dirty="0">
                <a:solidFill>
                  <a:srgbClr val="99FF33"/>
                </a:solidFill>
                <a:effectLst>
                  <a:outerShdw blurRad="38100" dist="38100" dir="2700000" algn="tl">
                    <a:srgbClr val="000000"/>
                  </a:outerShdw>
                </a:effectLst>
                <a:latin typeface="+mj-lt"/>
              </a:rPr>
              <a:t> </a:t>
            </a:r>
            <a:r>
              <a:rPr lang="en-GB" sz="2800" b="1" dirty="0">
                <a:solidFill>
                  <a:srgbClr val="FFC000"/>
                </a:solidFill>
                <a:effectLst>
                  <a:outerShdw blurRad="38100" dist="38100" dir="2700000" algn="tl">
                    <a:srgbClr val="000000"/>
                  </a:outerShdw>
                </a:effectLst>
                <a:latin typeface="+mj-lt"/>
              </a:rPr>
              <a:t>The Pope reminded him that time was running out to fulfil Fatima!! </a:t>
            </a:r>
            <a:r>
              <a:rPr lang="en-GB" sz="2800" b="1" dirty="0">
                <a:solidFill>
                  <a:srgbClr val="00FF00"/>
                </a:solidFill>
                <a:effectLst>
                  <a:outerShdw blurRad="38100" dist="38100" dir="2700000" algn="tl">
                    <a:srgbClr val="000000"/>
                  </a:outerShdw>
                </a:effectLst>
                <a:latin typeface="+mj-lt"/>
              </a:rPr>
              <a:t>(The conversion of Russia to Catholicism)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0355"/>
                                        </p:tgtEl>
                                        <p:attrNameLst>
                                          <p:attrName>style.visibility</p:attrName>
                                        </p:attrNameLst>
                                      </p:cBhvr>
                                      <p:to>
                                        <p:strVal val="visible"/>
                                      </p:to>
                                    </p:set>
                                    <p:animEffect transition="in" filter="circle(in)">
                                      <p:cBhvr>
                                        <p:cTn id="7" dur="2000"/>
                                        <p:tgtEl>
                                          <p:spTgt spid="10035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00356"/>
                                        </p:tgtEl>
                                        <p:attrNameLst>
                                          <p:attrName>style.visibility</p:attrName>
                                        </p:attrNameLst>
                                      </p:cBhvr>
                                      <p:to>
                                        <p:strVal val="visible"/>
                                      </p:to>
                                    </p:set>
                                    <p:anim calcmode="discrete" valueType="clr">
                                      <p:cBhvr override="childStyle">
                                        <p:cTn id="12" dur="80"/>
                                        <p:tgtEl>
                                          <p:spTgt spid="10035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00356"/>
                                        </p:tgtEl>
                                        <p:attrNameLst>
                                          <p:attrName>fillcolor</p:attrName>
                                        </p:attrNameLst>
                                      </p:cBhvr>
                                      <p:tavLst>
                                        <p:tav tm="0">
                                          <p:val>
                                            <p:clrVal>
                                              <a:schemeClr val="accent2"/>
                                            </p:clrVal>
                                          </p:val>
                                        </p:tav>
                                        <p:tav tm="50000">
                                          <p:val>
                                            <p:clrVal>
                                              <a:schemeClr val="hlink"/>
                                            </p:clrVal>
                                          </p:val>
                                        </p:tav>
                                      </p:tavLst>
                                    </p:anim>
                                    <p:set>
                                      <p:cBhvr>
                                        <p:cTn id="14" dur="80"/>
                                        <p:tgtEl>
                                          <p:spTgt spid="1003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5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7"/>
          <p:cNvSpPr>
            <a:spLocks noGrp="1"/>
          </p:cNvSpPr>
          <p:nvPr>
            <p:ph type="sldNum" sz="quarter" idx="12"/>
          </p:nvPr>
        </p:nvSpPr>
        <p:spPr/>
        <p:txBody>
          <a:bodyPr/>
          <a:lstStyle/>
          <a:p>
            <a:pPr>
              <a:defRPr/>
            </a:pPr>
            <a:fld id="{D46D4825-4E4F-4D46-96D9-2A30051F2EB4}" type="slidenum">
              <a:rPr lang="en-GB"/>
              <a:pPr>
                <a:defRPr/>
              </a:pPr>
              <a:t>57</a:t>
            </a:fld>
            <a:endParaRPr lang="en-GB"/>
          </a:p>
        </p:txBody>
      </p:sp>
      <p:sp>
        <p:nvSpPr>
          <p:cNvPr id="36866" name="Rectangle 2"/>
          <p:cNvSpPr>
            <a:spLocks noGrp="1" noChangeArrowheads="1"/>
          </p:cNvSpPr>
          <p:nvPr>
            <p:ph type="title"/>
          </p:nvPr>
        </p:nvSpPr>
        <p:spPr/>
        <p:txBody>
          <a:bodyPr/>
          <a:lstStyle/>
          <a:p>
            <a:pPr eaLnBrk="1" hangingPunct="1">
              <a:defRPr/>
            </a:pPr>
            <a:r>
              <a:rPr lang="en-GB" b="1" smtClean="0">
                <a:solidFill>
                  <a:srgbClr val="FF0000"/>
                </a:solidFill>
              </a:rPr>
              <a:t>Gog</a:t>
            </a:r>
            <a:r>
              <a:rPr lang="en-GB" b="1" smtClean="0"/>
              <a:t> </a:t>
            </a:r>
            <a:r>
              <a:rPr lang="en-GB" b="1" smtClean="0">
                <a:solidFill>
                  <a:srgbClr val="FFFF00"/>
                </a:solidFill>
              </a:rPr>
              <a:t>Infiltrates </a:t>
            </a:r>
            <a:r>
              <a:rPr lang="en-GB" b="1" smtClean="0">
                <a:solidFill>
                  <a:srgbClr val="FF0000"/>
                </a:solidFill>
              </a:rPr>
              <a:t>The Churches</a:t>
            </a:r>
          </a:p>
        </p:txBody>
      </p:sp>
      <p:sp>
        <p:nvSpPr>
          <p:cNvPr id="36867" name="Rectangle 3"/>
          <p:cNvSpPr>
            <a:spLocks noGrp="1" noChangeArrowheads="1"/>
          </p:cNvSpPr>
          <p:nvPr>
            <p:ph sz="half" idx="1"/>
          </p:nvPr>
        </p:nvSpPr>
        <p:spPr>
          <a:xfrm>
            <a:off x="3000375" y="1428750"/>
            <a:ext cx="5695950" cy="4495800"/>
          </a:xfrm>
        </p:spPr>
        <p:txBody>
          <a:bodyPr/>
          <a:lstStyle/>
          <a:p>
            <a:pPr eaLnBrk="1" hangingPunct="1">
              <a:defRPr/>
            </a:pPr>
            <a:r>
              <a:rPr lang="en-GB" sz="2800" b="1" dirty="0" smtClean="0">
                <a:solidFill>
                  <a:srgbClr val="00FFFF"/>
                </a:solidFill>
                <a:effectLst>
                  <a:outerShdw blurRad="38100" dist="38100" dir="2700000" algn="tl">
                    <a:srgbClr val="000000"/>
                  </a:outerShdw>
                </a:effectLst>
              </a:rPr>
              <a:t>Jews, posing as Christian teachers ‑ such as </a:t>
            </a:r>
            <a:r>
              <a:rPr lang="en-GB" sz="2800" b="1" dirty="0" smtClean="0">
                <a:solidFill>
                  <a:srgbClr val="FE3210"/>
                </a:solidFill>
                <a:effectLst>
                  <a:outerShdw blurRad="38100" dist="38100" dir="2700000" algn="tl">
                    <a:srgbClr val="000000"/>
                  </a:outerShdw>
                </a:effectLst>
              </a:rPr>
              <a:t>Mike Evans, Billy Graham, Jack Van </a:t>
            </a:r>
            <a:r>
              <a:rPr lang="en-GB" sz="2800" b="1" dirty="0" err="1" smtClean="0">
                <a:solidFill>
                  <a:srgbClr val="FE3210"/>
                </a:solidFill>
                <a:effectLst>
                  <a:outerShdw blurRad="38100" dist="38100" dir="2700000" algn="tl">
                    <a:srgbClr val="000000"/>
                  </a:outerShdw>
                </a:effectLst>
              </a:rPr>
              <a:t>Impe</a:t>
            </a:r>
            <a:r>
              <a:rPr lang="en-GB" sz="2800" b="1" dirty="0" smtClean="0">
                <a:solidFill>
                  <a:srgbClr val="FF33CC"/>
                </a:solidFill>
                <a:effectLst>
                  <a:outerShdw blurRad="38100" dist="38100" dir="2700000" algn="tl">
                    <a:srgbClr val="000000"/>
                  </a:outerShdw>
                </a:effectLst>
              </a:rPr>
              <a:t>, and the Jews’ lackeys ‑ such as </a:t>
            </a:r>
            <a:r>
              <a:rPr lang="en-GB" sz="2800" b="1" dirty="0" smtClean="0">
                <a:solidFill>
                  <a:srgbClr val="FF3300"/>
                </a:solidFill>
                <a:effectLst>
                  <a:outerShdw blurRad="38100" dist="38100" dir="2700000" algn="tl">
                    <a:srgbClr val="000000"/>
                  </a:outerShdw>
                </a:effectLst>
              </a:rPr>
              <a:t>Pat Robertson, Jerry </a:t>
            </a:r>
            <a:r>
              <a:rPr lang="en-GB" sz="2800" b="1" dirty="0" err="1" smtClean="0">
                <a:solidFill>
                  <a:srgbClr val="FF3300"/>
                </a:solidFill>
                <a:effectLst>
                  <a:outerShdw blurRad="38100" dist="38100" dir="2700000" algn="tl">
                    <a:srgbClr val="000000"/>
                  </a:outerShdw>
                </a:effectLst>
              </a:rPr>
              <a:t>Falwell</a:t>
            </a:r>
            <a:r>
              <a:rPr lang="en-GB" sz="2800" b="1" dirty="0" smtClean="0">
                <a:solidFill>
                  <a:srgbClr val="FF3300"/>
                </a:solidFill>
                <a:effectLst>
                  <a:outerShdw blurRad="38100" dist="38100" dir="2700000" algn="tl">
                    <a:srgbClr val="000000"/>
                  </a:outerShdw>
                </a:effectLst>
              </a:rPr>
              <a:t>, Jimmy </a:t>
            </a:r>
            <a:r>
              <a:rPr lang="en-GB" sz="2800" b="1" dirty="0" err="1" smtClean="0">
                <a:solidFill>
                  <a:srgbClr val="FF3300"/>
                </a:solidFill>
                <a:effectLst>
                  <a:outerShdw blurRad="38100" dist="38100" dir="2700000" algn="tl">
                    <a:srgbClr val="000000"/>
                  </a:outerShdw>
                </a:effectLst>
              </a:rPr>
              <a:t>Swaggert</a:t>
            </a:r>
            <a:r>
              <a:rPr lang="en-GB" sz="2800" b="1" dirty="0" smtClean="0">
                <a:solidFill>
                  <a:srgbClr val="FF3300"/>
                </a:solidFill>
                <a:effectLst>
                  <a:outerShdw blurRad="38100" dist="38100" dir="2700000" algn="tl">
                    <a:srgbClr val="000000"/>
                  </a:outerShdw>
                </a:effectLst>
              </a:rPr>
              <a:t>, Oral Roberts</a:t>
            </a:r>
            <a:r>
              <a:rPr lang="en-GB" sz="2800" b="1" dirty="0" smtClean="0">
                <a:solidFill>
                  <a:srgbClr val="00FF99"/>
                </a:solidFill>
                <a:effectLst>
                  <a:outerShdw blurRad="38100" dist="38100" dir="2700000" algn="tl">
                    <a:srgbClr val="000000"/>
                  </a:outerShdw>
                </a:effectLst>
              </a:rPr>
              <a:t> </a:t>
            </a:r>
            <a:r>
              <a:rPr lang="en-GB" sz="2800" b="1" dirty="0" smtClean="0">
                <a:solidFill>
                  <a:srgbClr val="00FF00"/>
                </a:solidFill>
                <a:effectLst>
                  <a:outerShdw blurRad="38100" dist="38100" dir="2700000" algn="tl">
                    <a:srgbClr val="000000"/>
                  </a:outerShdw>
                </a:effectLst>
              </a:rPr>
              <a:t>and almost all, if not all television evangelists deceive true Israel</a:t>
            </a:r>
          </a:p>
        </p:txBody>
      </p:sp>
      <p:pic>
        <p:nvPicPr>
          <p:cNvPr id="36869" name="Picture 5" descr="logo">
            <a:hlinkClick r:id="rId3"/>
          </p:cNvPr>
          <p:cNvPicPr>
            <a:picLocks noGrp="1" noChangeAspect="1" noChangeArrowheads="1"/>
          </p:cNvPicPr>
          <p:nvPr>
            <p:ph sz="quarter" idx="2"/>
          </p:nvPr>
        </p:nvPicPr>
        <p:blipFill>
          <a:blip r:embed="rId4" cstate="print"/>
          <a:srcRect/>
          <a:stretch>
            <a:fillRect/>
          </a:stretch>
        </p:blipFill>
        <p:spPr>
          <a:xfrm>
            <a:off x="571500" y="1214438"/>
            <a:ext cx="1795463" cy="2016125"/>
          </a:xfrm>
        </p:spPr>
      </p:pic>
      <p:pic>
        <p:nvPicPr>
          <p:cNvPr id="36872" name="Picture 8" descr="oral%20roberts"/>
          <p:cNvPicPr>
            <a:picLocks noGrp="1" noChangeAspect="1" noChangeArrowheads="1"/>
          </p:cNvPicPr>
          <p:nvPr>
            <p:ph sz="quarter" idx="3"/>
          </p:nvPr>
        </p:nvPicPr>
        <p:blipFill>
          <a:blip r:embed="rId5" cstate="print"/>
          <a:srcRect/>
          <a:stretch>
            <a:fillRect/>
          </a:stretch>
        </p:blipFill>
        <p:spPr>
          <a:xfrm>
            <a:off x="642938" y="4554538"/>
            <a:ext cx="1685925" cy="2303462"/>
          </a:xfrm>
          <a:noFill/>
        </p:spPr>
      </p:pic>
      <p:sp>
        <p:nvSpPr>
          <p:cNvPr id="36874" name="Text Box 10"/>
          <p:cNvSpPr txBox="1">
            <a:spLocks noChangeArrowheads="1"/>
          </p:cNvSpPr>
          <p:nvPr/>
        </p:nvSpPr>
        <p:spPr bwMode="auto">
          <a:xfrm>
            <a:off x="0" y="3286125"/>
            <a:ext cx="3132138"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FFFF00"/>
                </a:solidFill>
                <a:effectLst>
                  <a:outerShdw blurRad="38100" dist="38100" dir="2700000" algn="tl">
                    <a:srgbClr val="000000"/>
                  </a:outerShdw>
                </a:effectLst>
              </a:rPr>
              <a:t>Trinity Broadcasting</a:t>
            </a:r>
          </a:p>
        </p:txBody>
      </p:sp>
      <p:sp>
        <p:nvSpPr>
          <p:cNvPr id="36875" name="Text Box 11"/>
          <p:cNvSpPr txBox="1">
            <a:spLocks noChangeArrowheads="1"/>
          </p:cNvSpPr>
          <p:nvPr/>
        </p:nvSpPr>
        <p:spPr bwMode="auto">
          <a:xfrm>
            <a:off x="2627313" y="6021388"/>
            <a:ext cx="3889375" cy="646112"/>
          </a:xfrm>
          <a:prstGeom prst="rect">
            <a:avLst/>
          </a:prstGeom>
          <a:noFill/>
          <a:ln w="9525">
            <a:noFill/>
            <a:miter lim="800000"/>
            <a:headEnd/>
            <a:tailEnd/>
          </a:ln>
          <a:effectLst/>
        </p:spPr>
        <p:txBody>
          <a:bodyPr>
            <a:spAutoFit/>
          </a:bodyPr>
          <a:lstStyle/>
          <a:p>
            <a:pPr>
              <a:spcBef>
                <a:spcPct val="50000"/>
              </a:spcBef>
              <a:defRPr/>
            </a:pPr>
            <a:r>
              <a:rPr lang="en-GB" sz="3600" b="1" dirty="0">
                <a:solidFill>
                  <a:srgbClr val="FFFF00"/>
                </a:solidFill>
                <a:effectLst>
                  <a:outerShdw blurRad="38100" dist="38100" dir="2700000" algn="tl">
                    <a:srgbClr val="000000"/>
                  </a:outerShdw>
                </a:effectLst>
              </a:rPr>
              <a:t>Oral Roberts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869"/>
                                        </p:tgtEl>
                                        <p:attrNameLst>
                                          <p:attrName>style.visibility</p:attrName>
                                        </p:attrNameLst>
                                      </p:cBhvr>
                                      <p:to>
                                        <p:strVal val="visible"/>
                                      </p:to>
                                    </p:set>
                                    <p:animEffect transition="in" filter="circle(in)">
                                      <p:cBhvr>
                                        <p:cTn id="7" dur="2000"/>
                                        <p:tgtEl>
                                          <p:spTgt spid="3686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6874"/>
                                        </p:tgtEl>
                                        <p:attrNameLst>
                                          <p:attrName>style.visibility</p:attrName>
                                        </p:attrNameLst>
                                      </p:cBhvr>
                                      <p:to>
                                        <p:strVal val="visible"/>
                                      </p:to>
                                    </p:set>
                                    <p:anim calcmode="lin" valueType="num">
                                      <p:cBhvr additive="base">
                                        <p:cTn id="12" dur="500" fill="hold"/>
                                        <p:tgtEl>
                                          <p:spTgt spid="36874"/>
                                        </p:tgtEl>
                                        <p:attrNameLst>
                                          <p:attrName>ppt_x</p:attrName>
                                        </p:attrNameLst>
                                      </p:cBhvr>
                                      <p:tavLst>
                                        <p:tav tm="0">
                                          <p:val>
                                            <p:strVal val="#ppt_x"/>
                                          </p:val>
                                        </p:tav>
                                        <p:tav tm="100000">
                                          <p:val>
                                            <p:strVal val="#ppt_x"/>
                                          </p:val>
                                        </p:tav>
                                      </p:tavLst>
                                    </p:anim>
                                    <p:anim calcmode="lin" valueType="num">
                                      <p:cBhvr additive="base">
                                        <p:cTn id="13" dur="500" fill="hold"/>
                                        <p:tgtEl>
                                          <p:spTgt spid="36874"/>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36872"/>
                                        </p:tgtEl>
                                        <p:attrNameLst>
                                          <p:attrName>style.visibility</p:attrName>
                                        </p:attrNameLst>
                                      </p:cBhvr>
                                      <p:to>
                                        <p:strVal val="visible"/>
                                      </p:to>
                                    </p:set>
                                    <p:animEffect transition="in" filter="circle(in)">
                                      <p:cBhvr>
                                        <p:cTn id="18" dur="2000"/>
                                        <p:tgtEl>
                                          <p:spTgt spid="36872"/>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2" fill="hold" grpId="0" nodeType="clickEffect">
                                  <p:stCondLst>
                                    <p:cond delay="0"/>
                                  </p:stCondLst>
                                  <p:childTnLst>
                                    <p:set>
                                      <p:cBhvr>
                                        <p:cTn id="22" dur="1" fill="hold">
                                          <p:stCondLst>
                                            <p:cond delay="0"/>
                                          </p:stCondLst>
                                        </p:cTn>
                                        <p:tgtEl>
                                          <p:spTgt spid="36875"/>
                                        </p:tgtEl>
                                        <p:attrNameLst>
                                          <p:attrName>style.visibility</p:attrName>
                                        </p:attrNameLst>
                                      </p:cBhvr>
                                      <p:to>
                                        <p:strVal val="visible"/>
                                      </p:to>
                                    </p:set>
                                    <p:anim calcmode="lin" valueType="num">
                                      <p:cBhvr additive="base">
                                        <p:cTn id="23" dur="500" fill="hold"/>
                                        <p:tgtEl>
                                          <p:spTgt spid="36875"/>
                                        </p:tgtEl>
                                        <p:attrNameLst>
                                          <p:attrName>ppt_x</p:attrName>
                                        </p:attrNameLst>
                                      </p:cBhvr>
                                      <p:tavLst>
                                        <p:tav tm="0">
                                          <p:val>
                                            <p:strVal val="1+#ppt_w/2"/>
                                          </p:val>
                                        </p:tav>
                                        <p:tav tm="100000">
                                          <p:val>
                                            <p:strVal val="#ppt_x"/>
                                          </p:val>
                                        </p:tav>
                                      </p:tavLst>
                                    </p:anim>
                                    <p:anim calcmode="lin" valueType="num">
                                      <p:cBhvr additive="base">
                                        <p:cTn id="24" dur="500" fill="hold"/>
                                        <p:tgtEl>
                                          <p:spTgt spid="36875"/>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36867"/>
                                        </p:tgtEl>
                                        <p:attrNameLst>
                                          <p:attrName>style.visibility</p:attrName>
                                        </p:attrNameLst>
                                      </p:cBhvr>
                                      <p:to>
                                        <p:strVal val="visible"/>
                                      </p:to>
                                    </p:set>
                                    <p:anim calcmode="discrete" valueType="clr">
                                      <p:cBhvr override="childStyle">
                                        <p:cTn id="29" dur="80"/>
                                        <p:tgtEl>
                                          <p:spTgt spid="36867"/>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36867"/>
                                        </p:tgtEl>
                                        <p:attrNameLst>
                                          <p:attrName>fillcolor</p:attrName>
                                        </p:attrNameLst>
                                      </p:cBhvr>
                                      <p:tavLst>
                                        <p:tav tm="0">
                                          <p:val>
                                            <p:clrVal>
                                              <a:schemeClr val="accent2"/>
                                            </p:clrVal>
                                          </p:val>
                                        </p:tav>
                                        <p:tav tm="50000">
                                          <p:val>
                                            <p:clrVal>
                                              <a:schemeClr val="hlink"/>
                                            </p:clrVal>
                                          </p:val>
                                        </p:tav>
                                      </p:tavLst>
                                    </p:anim>
                                    <p:set>
                                      <p:cBhvr>
                                        <p:cTn id="31" dur="80"/>
                                        <p:tgtEl>
                                          <p:spTgt spid="3686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p:bldP spid="36874" grpId="0"/>
      <p:bldP spid="3687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Slide Number Placeholder 5"/>
          <p:cNvSpPr>
            <a:spLocks noGrp="1"/>
          </p:cNvSpPr>
          <p:nvPr>
            <p:ph type="sldNum" sz="quarter" idx="12"/>
          </p:nvPr>
        </p:nvSpPr>
        <p:spPr/>
        <p:txBody>
          <a:bodyPr/>
          <a:lstStyle/>
          <a:p>
            <a:pPr>
              <a:defRPr/>
            </a:pPr>
            <a:fld id="{A427C6D5-8AED-46E3-9C6D-75870CB3BC78}" type="slidenum">
              <a:rPr lang="en-GB"/>
              <a:pPr>
                <a:defRPr/>
              </a:pPr>
              <a:t>58</a:t>
            </a:fld>
            <a:endParaRPr lang="en-GB"/>
          </a:p>
        </p:txBody>
      </p:sp>
      <p:sp>
        <p:nvSpPr>
          <p:cNvPr id="116741" name="Rectangle 5"/>
          <p:cNvSpPr>
            <a:spLocks noGrp="1" noChangeArrowheads="1"/>
          </p:cNvSpPr>
          <p:nvPr>
            <p:ph type="title"/>
          </p:nvPr>
        </p:nvSpPr>
        <p:spPr/>
        <p:txBody>
          <a:bodyPr/>
          <a:lstStyle/>
          <a:p>
            <a:pPr eaLnBrk="1" hangingPunct="1">
              <a:defRPr/>
            </a:pPr>
            <a:r>
              <a:rPr lang="en-GB" sz="4000" b="1" smtClean="0">
                <a:solidFill>
                  <a:srgbClr val="FE3210"/>
                </a:solidFill>
              </a:rPr>
              <a:t>Many Churches </a:t>
            </a:r>
            <a:r>
              <a:rPr lang="en-GB" sz="4000" b="1" smtClean="0">
                <a:solidFill>
                  <a:srgbClr val="FFFF00"/>
                </a:solidFill>
              </a:rPr>
              <a:t>Conform</a:t>
            </a:r>
            <a:r>
              <a:rPr lang="en-GB" sz="4000" b="1" smtClean="0">
                <a:solidFill>
                  <a:srgbClr val="FE3210"/>
                </a:solidFill>
              </a:rPr>
              <a:t> To NWO</a:t>
            </a:r>
          </a:p>
        </p:txBody>
      </p:sp>
      <p:pic>
        <p:nvPicPr>
          <p:cNvPr id="116740" name="Picture 4" descr="Kensington Temple Pic"/>
          <p:cNvPicPr>
            <a:picLocks noGrp="1" noChangeAspect="1" noChangeArrowheads="1"/>
          </p:cNvPicPr>
          <p:nvPr>
            <p:ph idx="1"/>
          </p:nvPr>
        </p:nvPicPr>
        <p:blipFill>
          <a:blip r:embed="rId3" cstate="print"/>
          <a:srcRect/>
          <a:stretch>
            <a:fillRect/>
          </a:stretch>
        </p:blipFill>
        <p:spPr>
          <a:xfrm>
            <a:off x="395288" y="1700213"/>
            <a:ext cx="2540000" cy="3390900"/>
          </a:xfrm>
          <a:noFill/>
        </p:spPr>
      </p:pic>
      <p:sp>
        <p:nvSpPr>
          <p:cNvPr id="116743" name="Text Box 7"/>
          <p:cNvSpPr txBox="1">
            <a:spLocks noChangeArrowheads="1"/>
          </p:cNvSpPr>
          <p:nvPr/>
        </p:nvSpPr>
        <p:spPr bwMode="auto">
          <a:xfrm>
            <a:off x="395288" y="5300663"/>
            <a:ext cx="2592387" cy="1373187"/>
          </a:xfrm>
          <a:prstGeom prst="rect">
            <a:avLst/>
          </a:prstGeom>
          <a:noFill/>
          <a:ln w="9525">
            <a:noFill/>
            <a:miter lim="800000"/>
            <a:headEnd/>
            <a:tailEnd/>
          </a:ln>
          <a:effectLst/>
        </p:spPr>
        <p:txBody>
          <a:bodyPr>
            <a:spAutoFit/>
          </a:bodyPr>
          <a:lstStyle/>
          <a:p>
            <a:pPr algn="ctr">
              <a:spcBef>
                <a:spcPct val="50000"/>
              </a:spcBef>
              <a:defRPr/>
            </a:pPr>
            <a:r>
              <a:rPr lang="en-GB" sz="2800" b="1" dirty="0">
                <a:solidFill>
                  <a:schemeClr val="hlink"/>
                </a:solidFill>
                <a:effectLst>
                  <a:outerShdw blurRad="38100" dist="38100" dir="2700000" algn="tl">
                    <a:srgbClr val="000000"/>
                  </a:outerShdw>
                </a:effectLst>
              </a:rPr>
              <a:t>Kensington Temple London</a:t>
            </a:r>
          </a:p>
        </p:txBody>
      </p:sp>
      <p:sp>
        <p:nvSpPr>
          <p:cNvPr id="116744" name="Text Box 8"/>
          <p:cNvSpPr txBox="1">
            <a:spLocks noChangeArrowheads="1"/>
          </p:cNvSpPr>
          <p:nvPr/>
        </p:nvSpPr>
        <p:spPr bwMode="auto">
          <a:xfrm>
            <a:off x="2700338" y="6237288"/>
            <a:ext cx="5616575" cy="52387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Rev. Colin Dye, Senior Pastor</a:t>
            </a:r>
            <a:r>
              <a:rPr lang="en-GB" dirty="0"/>
              <a:t>. </a:t>
            </a:r>
          </a:p>
        </p:txBody>
      </p:sp>
      <p:pic>
        <p:nvPicPr>
          <p:cNvPr id="116746" name="Picture 10" descr="Kensington_Temple_London"/>
          <p:cNvPicPr>
            <a:picLocks noChangeAspect="1" noChangeArrowheads="1"/>
          </p:cNvPicPr>
          <p:nvPr/>
        </p:nvPicPr>
        <p:blipFill>
          <a:blip r:embed="rId4" cstate="print"/>
          <a:srcRect/>
          <a:stretch>
            <a:fillRect/>
          </a:stretch>
        </p:blipFill>
        <p:spPr bwMode="auto">
          <a:xfrm>
            <a:off x="3357563" y="1643063"/>
            <a:ext cx="3403600" cy="2736850"/>
          </a:xfrm>
          <a:prstGeom prst="rect">
            <a:avLst/>
          </a:prstGeom>
          <a:noFill/>
          <a:ln w="9525">
            <a:noFill/>
            <a:miter lim="800000"/>
            <a:headEnd/>
            <a:tailEnd/>
          </a:ln>
        </p:spPr>
      </p:pic>
      <p:pic>
        <p:nvPicPr>
          <p:cNvPr id="116748" name="Picture 12" descr="Colin_Dye"/>
          <p:cNvPicPr>
            <a:picLocks noChangeAspect="1" noChangeArrowheads="1"/>
          </p:cNvPicPr>
          <p:nvPr/>
        </p:nvPicPr>
        <p:blipFill>
          <a:blip r:embed="rId5" cstate="print"/>
          <a:srcRect/>
          <a:stretch>
            <a:fillRect/>
          </a:stretch>
        </p:blipFill>
        <p:spPr bwMode="auto">
          <a:xfrm>
            <a:off x="6659563" y="4797425"/>
            <a:ext cx="2190750" cy="1476375"/>
          </a:xfrm>
          <a:prstGeom prst="rect">
            <a:avLst/>
          </a:prstGeom>
          <a:noFill/>
          <a:ln w="9525">
            <a:noFill/>
            <a:miter lim="800000"/>
            <a:headEnd/>
            <a:tailEnd/>
          </a:ln>
        </p:spPr>
      </p:pic>
      <p:sp>
        <p:nvSpPr>
          <p:cNvPr id="116749" name="Text Box 13"/>
          <p:cNvSpPr txBox="1">
            <a:spLocks noChangeArrowheads="1"/>
          </p:cNvSpPr>
          <p:nvPr/>
        </p:nvSpPr>
        <p:spPr bwMode="auto">
          <a:xfrm>
            <a:off x="6858000" y="1143000"/>
            <a:ext cx="2016125" cy="366236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FFFF00"/>
                </a:solidFill>
                <a:effectLst>
                  <a:outerShdw blurRad="38100" dist="38100" dir="2700000" algn="tl">
                    <a:srgbClr val="000000"/>
                  </a:outerShdw>
                </a:effectLst>
              </a:rPr>
              <a:t>Formerly </a:t>
            </a:r>
            <a:r>
              <a:rPr lang="en-GB" sz="2800" b="1" dirty="0">
                <a:solidFill>
                  <a:schemeClr val="hlink"/>
                </a:solidFill>
                <a:effectLst>
                  <a:outerShdw blurRad="38100" dist="38100" dir="2700000" algn="tl">
                    <a:srgbClr val="000000"/>
                  </a:outerShdw>
                </a:effectLst>
              </a:rPr>
              <a:t>a staunch protestant</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church founded</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by</a:t>
            </a:r>
            <a:r>
              <a:rPr lang="en-GB" sz="2800" b="1" dirty="0">
                <a:solidFill>
                  <a:srgbClr val="FFFF00"/>
                </a:solidFill>
                <a:effectLst>
                  <a:outerShdw blurRad="38100" dist="38100" dir="2700000" algn="tl">
                    <a:srgbClr val="000000"/>
                  </a:outerShdw>
                </a:effectLst>
              </a:rPr>
              <a:t> George </a:t>
            </a:r>
            <a:r>
              <a:rPr lang="en-GB" sz="2800" b="1" dirty="0" err="1">
                <a:solidFill>
                  <a:srgbClr val="FFFF00"/>
                </a:solidFill>
                <a:effectLst>
                  <a:outerShdw blurRad="38100" dist="38100" dir="2700000" algn="tl">
                    <a:srgbClr val="000000"/>
                  </a:outerShdw>
                </a:effectLst>
              </a:rPr>
              <a:t>Jefferys</a:t>
            </a:r>
            <a:endParaRPr lang="en-GB" sz="2800" b="1" dirty="0">
              <a:solidFill>
                <a:srgbClr val="FFFF00"/>
              </a:solidFill>
              <a:effectLst>
                <a:outerShdw blurRad="38100" dist="38100" dir="2700000" algn="tl">
                  <a:srgbClr val="000000"/>
                </a:outerShdw>
              </a:effectLst>
            </a:endParaRPr>
          </a:p>
          <a:p>
            <a:pPr>
              <a:spcBef>
                <a:spcPct val="50000"/>
              </a:spcBef>
              <a:defRPr/>
            </a:pPr>
            <a:endParaRPr lang="en-GB" sz="2400" b="1" dirty="0">
              <a:effectLst>
                <a:outerShdw blurRad="38100" dist="38100" dir="2700000" algn="tl">
                  <a:srgbClr val="000000"/>
                </a:outerShdw>
              </a:effectLst>
            </a:endParaRPr>
          </a:p>
        </p:txBody>
      </p:sp>
      <p:sp>
        <p:nvSpPr>
          <p:cNvPr id="116750" name="Text Box 14"/>
          <p:cNvSpPr txBox="1">
            <a:spLocks noChangeArrowheads="1"/>
          </p:cNvSpPr>
          <p:nvPr/>
        </p:nvSpPr>
        <p:spPr bwMode="auto">
          <a:xfrm>
            <a:off x="3276600" y="4724400"/>
            <a:ext cx="3095625" cy="954088"/>
          </a:xfrm>
          <a:prstGeom prst="rect">
            <a:avLst/>
          </a:prstGeom>
          <a:noFill/>
          <a:ln w="9525">
            <a:noFill/>
            <a:miter lim="800000"/>
            <a:headEnd/>
            <a:tailEnd/>
          </a:ln>
          <a:effectLst/>
        </p:spPr>
        <p:txBody>
          <a:bodyPr>
            <a:spAutoFit/>
          </a:bodyPr>
          <a:lstStyle/>
          <a:p>
            <a:pPr algn="ctr">
              <a:spcBef>
                <a:spcPct val="50000"/>
              </a:spcBef>
              <a:defRPr/>
            </a:pPr>
            <a:r>
              <a:rPr lang="en-GB" sz="2800" b="1" dirty="0">
                <a:solidFill>
                  <a:srgbClr val="FF33CC"/>
                </a:solidFill>
                <a:effectLst>
                  <a:outerShdw blurRad="38100" dist="38100" dir="2700000" algn="tl">
                    <a:srgbClr val="000000"/>
                  </a:outerShdw>
                </a:effectLst>
              </a:rPr>
              <a:t>Now A multi-cultural cesspit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6740"/>
                                        </p:tgtEl>
                                        <p:attrNameLst>
                                          <p:attrName>style.visibility</p:attrName>
                                        </p:attrNameLst>
                                      </p:cBhvr>
                                      <p:to>
                                        <p:strVal val="visible"/>
                                      </p:to>
                                    </p:set>
                                    <p:animEffect transition="in" filter="circle(in)">
                                      <p:cBhvr>
                                        <p:cTn id="7" dur="2000"/>
                                        <p:tgtEl>
                                          <p:spTgt spid="11674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16743"/>
                                        </p:tgtEl>
                                        <p:attrNameLst>
                                          <p:attrName>style.visibility</p:attrName>
                                        </p:attrNameLst>
                                      </p:cBhvr>
                                      <p:to>
                                        <p:strVal val="visible"/>
                                      </p:to>
                                    </p:set>
                                    <p:anim calcmode="lin" valueType="num">
                                      <p:cBhvr additive="base">
                                        <p:cTn id="12" dur="500" fill="hold"/>
                                        <p:tgtEl>
                                          <p:spTgt spid="116743"/>
                                        </p:tgtEl>
                                        <p:attrNameLst>
                                          <p:attrName>ppt_x</p:attrName>
                                        </p:attrNameLst>
                                      </p:cBhvr>
                                      <p:tavLst>
                                        <p:tav tm="0">
                                          <p:val>
                                            <p:strVal val="#ppt_x"/>
                                          </p:val>
                                        </p:tav>
                                        <p:tav tm="100000">
                                          <p:val>
                                            <p:strVal val="#ppt_x"/>
                                          </p:val>
                                        </p:tav>
                                      </p:tavLst>
                                    </p:anim>
                                    <p:anim calcmode="lin" valueType="num">
                                      <p:cBhvr additive="base">
                                        <p:cTn id="13" dur="500" fill="hold"/>
                                        <p:tgtEl>
                                          <p:spTgt spid="11674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16746"/>
                                        </p:tgtEl>
                                        <p:attrNameLst>
                                          <p:attrName>style.visibility</p:attrName>
                                        </p:attrNameLst>
                                      </p:cBhvr>
                                      <p:to>
                                        <p:strVal val="visible"/>
                                      </p:to>
                                    </p:set>
                                    <p:animEffect transition="in" filter="circle(in)">
                                      <p:cBhvr>
                                        <p:cTn id="18" dur="2000"/>
                                        <p:tgtEl>
                                          <p:spTgt spid="116746"/>
                                        </p:tgtEl>
                                      </p:cBhvr>
                                    </p:animEffect>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grpId="0" nodeType="clickEffect">
                                  <p:stCondLst>
                                    <p:cond delay="0"/>
                                  </p:stCondLst>
                                  <p:childTnLst>
                                    <p:set>
                                      <p:cBhvr>
                                        <p:cTn id="22" dur="1" fill="hold">
                                          <p:stCondLst>
                                            <p:cond delay="0"/>
                                          </p:stCondLst>
                                        </p:cTn>
                                        <p:tgtEl>
                                          <p:spTgt spid="116750"/>
                                        </p:tgtEl>
                                        <p:attrNameLst>
                                          <p:attrName>style.visibility</p:attrName>
                                        </p:attrNameLst>
                                      </p:cBhvr>
                                      <p:to>
                                        <p:strVal val="visible"/>
                                      </p:to>
                                    </p:set>
                                    <p:anim calcmode="lin" valueType="num">
                                      <p:cBhvr additive="base">
                                        <p:cTn id="23" dur="500" fill="hold"/>
                                        <p:tgtEl>
                                          <p:spTgt spid="116750"/>
                                        </p:tgtEl>
                                        <p:attrNameLst>
                                          <p:attrName>ppt_x</p:attrName>
                                        </p:attrNameLst>
                                      </p:cBhvr>
                                      <p:tavLst>
                                        <p:tav tm="0">
                                          <p:val>
                                            <p:strVal val="#ppt_x"/>
                                          </p:val>
                                        </p:tav>
                                        <p:tav tm="100000">
                                          <p:val>
                                            <p:strVal val="#ppt_x"/>
                                          </p:val>
                                        </p:tav>
                                      </p:tavLst>
                                    </p:anim>
                                    <p:anim calcmode="lin" valueType="num">
                                      <p:cBhvr additive="base">
                                        <p:cTn id="24" dur="500" fill="hold"/>
                                        <p:tgtEl>
                                          <p:spTgt spid="116750"/>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7" presetClass="entr" presetSubtype="0" fill="hold" grpId="0" nodeType="clickEffect">
                                  <p:stCondLst>
                                    <p:cond delay="0"/>
                                  </p:stCondLst>
                                  <p:iterate type="lt">
                                    <p:tmPct val="50000"/>
                                  </p:iterate>
                                  <p:childTnLst>
                                    <p:set>
                                      <p:cBhvr>
                                        <p:cTn id="28" dur="1" fill="hold">
                                          <p:stCondLst>
                                            <p:cond delay="0"/>
                                          </p:stCondLst>
                                        </p:cTn>
                                        <p:tgtEl>
                                          <p:spTgt spid="116749"/>
                                        </p:tgtEl>
                                        <p:attrNameLst>
                                          <p:attrName>style.visibility</p:attrName>
                                        </p:attrNameLst>
                                      </p:cBhvr>
                                      <p:to>
                                        <p:strVal val="visible"/>
                                      </p:to>
                                    </p:set>
                                    <p:anim calcmode="discrete" valueType="clr">
                                      <p:cBhvr override="childStyle">
                                        <p:cTn id="29" dur="80"/>
                                        <p:tgtEl>
                                          <p:spTgt spid="116749"/>
                                        </p:tgtEl>
                                        <p:attrNameLst>
                                          <p:attrName>style.color</p:attrName>
                                        </p:attrNameLst>
                                      </p:cBhvr>
                                      <p:tavLst>
                                        <p:tav tm="0">
                                          <p:val>
                                            <p:clrVal>
                                              <a:schemeClr val="accent2"/>
                                            </p:clrVal>
                                          </p:val>
                                        </p:tav>
                                        <p:tav tm="50000">
                                          <p:val>
                                            <p:clrVal>
                                              <a:schemeClr val="hlink"/>
                                            </p:clrVal>
                                          </p:val>
                                        </p:tav>
                                      </p:tavLst>
                                    </p:anim>
                                    <p:anim calcmode="discrete" valueType="clr">
                                      <p:cBhvr>
                                        <p:cTn id="30" dur="80"/>
                                        <p:tgtEl>
                                          <p:spTgt spid="116749"/>
                                        </p:tgtEl>
                                        <p:attrNameLst>
                                          <p:attrName>fillcolor</p:attrName>
                                        </p:attrNameLst>
                                      </p:cBhvr>
                                      <p:tavLst>
                                        <p:tav tm="0">
                                          <p:val>
                                            <p:clrVal>
                                              <a:schemeClr val="accent2"/>
                                            </p:clrVal>
                                          </p:val>
                                        </p:tav>
                                        <p:tav tm="50000">
                                          <p:val>
                                            <p:clrVal>
                                              <a:schemeClr val="hlink"/>
                                            </p:clrVal>
                                          </p:val>
                                        </p:tav>
                                      </p:tavLst>
                                    </p:anim>
                                    <p:set>
                                      <p:cBhvr>
                                        <p:cTn id="31" dur="80"/>
                                        <p:tgtEl>
                                          <p:spTgt spid="116749"/>
                                        </p:tgtEl>
                                        <p:attrNameLst>
                                          <p:attrName>fill.type</p:attrName>
                                        </p:attrNameLst>
                                      </p:cBhvr>
                                      <p:to>
                                        <p:strVal val="solid"/>
                                      </p:to>
                                    </p:se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nodeType="clickEffect">
                                  <p:stCondLst>
                                    <p:cond delay="0"/>
                                  </p:stCondLst>
                                  <p:childTnLst>
                                    <p:set>
                                      <p:cBhvr>
                                        <p:cTn id="35" dur="1" fill="hold">
                                          <p:stCondLst>
                                            <p:cond delay="0"/>
                                          </p:stCondLst>
                                        </p:cTn>
                                        <p:tgtEl>
                                          <p:spTgt spid="116748"/>
                                        </p:tgtEl>
                                        <p:attrNameLst>
                                          <p:attrName>style.visibility</p:attrName>
                                        </p:attrNameLst>
                                      </p:cBhvr>
                                      <p:to>
                                        <p:strVal val="visible"/>
                                      </p:to>
                                    </p:set>
                                    <p:animEffect transition="in" filter="circle(in)">
                                      <p:cBhvr>
                                        <p:cTn id="36" dur="2000"/>
                                        <p:tgtEl>
                                          <p:spTgt spid="116748"/>
                                        </p:tgtEl>
                                      </p:cBhvr>
                                    </p:animEffect>
                                  </p:childTnLst>
                                </p:cTn>
                              </p:par>
                            </p:childTnLst>
                          </p:cTn>
                        </p:par>
                      </p:childTnLst>
                    </p:cTn>
                  </p:par>
                  <p:par>
                    <p:cTn id="37" fill="hold">
                      <p:stCondLst>
                        <p:cond delay="indefinite"/>
                      </p:stCondLst>
                      <p:childTnLst>
                        <p:par>
                          <p:cTn id="38" fill="hold">
                            <p:stCondLst>
                              <p:cond delay="0"/>
                            </p:stCondLst>
                            <p:childTnLst>
                              <p:par>
                                <p:cTn id="39" presetID="2" presetClass="entr" presetSubtype="2" fill="hold" grpId="0" nodeType="clickEffect">
                                  <p:stCondLst>
                                    <p:cond delay="0"/>
                                  </p:stCondLst>
                                  <p:childTnLst>
                                    <p:set>
                                      <p:cBhvr>
                                        <p:cTn id="40" dur="1" fill="hold">
                                          <p:stCondLst>
                                            <p:cond delay="0"/>
                                          </p:stCondLst>
                                        </p:cTn>
                                        <p:tgtEl>
                                          <p:spTgt spid="116744"/>
                                        </p:tgtEl>
                                        <p:attrNameLst>
                                          <p:attrName>style.visibility</p:attrName>
                                        </p:attrNameLst>
                                      </p:cBhvr>
                                      <p:to>
                                        <p:strVal val="visible"/>
                                      </p:to>
                                    </p:set>
                                    <p:anim calcmode="lin" valueType="num">
                                      <p:cBhvr additive="base">
                                        <p:cTn id="41" dur="500" fill="hold"/>
                                        <p:tgtEl>
                                          <p:spTgt spid="116744"/>
                                        </p:tgtEl>
                                        <p:attrNameLst>
                                          <p:attrName>ppt_x</p:attrName>
                                        </p:attrNameLst>
                                      </p:cBhvr>
                                      <p:tavLst>
                                        <p:tav tm="0">
                                          <p:val>
                                            <p:strVal val="1+#ppt_w/2"/>
                                          </p:val>
                                        </p:tav>
                                        <p:tav tm="100000">
                                          <p:val>
                                            <p:strVal val="#ppt_x"/>
                                          </p:val>
                                        </p:tav>
                                      </p:tavLst>
                                    </p:anim>
                                    <p:anim calcmode="lin" valueType="num">
                                      <p:cBhvr additive="base">
                                        <p:cTn id="42" dur="500" fill="hold"/>
                                        <p:tgtEl>
                                          <p:spTgt spid="1167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3" grpId="0"/>
      <p:bldP spid="116744" grpId="0"/>
      <p:bldP spid="116749" grpId="0"/>
      <p:bldP spid="116750"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E3210"/>
                </a:solidFill>
              </a:rPr>
              <a:t>Gog Works </a:t>
            </a:r>
            <a:r>
              <a:rPr lang="en-GB" b="1" dirty="0" smtClean="0">
                <a:solidFill>
                  <a:srgbClr val="FFFF00"/>
                </a:solidFill>
              </a:rPr>
              <a:t>From Within</a:t>
            </a:r>
            <a:r>
              <a:rPr lang="en-GB" b="1" dirty="0" smtClean="0">
                <a:solidFill>
                  <a:srgbClr val="FE3210"/>
                </a:solidFill>
              </a:rPr>
              <a:t> To Destroy </a:t>
            </a:r>
            <a:r>
              <a:rPr lang="en-GB" b="1" dirty="0" smtClean="0">
                <a:solidFill>
                  <a:srgbClr val="FFFF00"/>
                </a:solidFill>
              </a:rPr>
              <a:t>The Church</a:t>
            </a:r>
            <a:endParaRPr lang="en-GB" dirty="0"/>
          </a:p>
        </p:txBody>
      </p:sp>
      <p:sp>
        <p:nvSpPr>
          <p:cNvPr id="3" name="Slide Number Placeholder 2"/>
          <p:cNvSpPr>
            <a:spLocks noGrp="1"/>
          </p:cNvSpPr>
          <p:nvPr>
            <p:ph type="sldNum" sz="quarter" idx="12"/>
          </p:nvPr>
        </p:nvSpPr>
        <p:spPr/>
        <p:txBody>
          <a:bodyPr/>
          <a:lstStyle/>
          <a:p>
            <a:pPr>
              <a:defRPr/>
            </a:pPr>
            <a:fld id="{3F6B3EB7-430B-4DCF-8B0E-1BE566E3268C}" type="slidenum">
              <a:rPr lang="en-GB" smtClean="0"/>
              <a:pPr>
                <a:defRPr/>
              </a:pPr>
              <a:t>59</a:t>
            </a:fld>
            <a:endParaRPr lang="en-GB"/>
          </a:p>
        </p:txBody>
      </p:sp>
      <p:sp>
        <p:nvSpPr>
          <p:cNvPr id="5" name="TextBox 4"/>
          <p:cNvSpPr txBox="1"/>
          <p:nvPr/>
        </p:nvSpPr>
        <p:spPr>
          <a:xfrm>
            <a:off x="4357688" y="2000250"/>
            <a:ext cx="4786312" cy="4400550"/>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Avid supporter of the Israeli State.</a:t>
            </a:r>
          </a:p>
          <a:p>
            <a:pPr>
              <a:defRPr/>
            </a:pPr>
            <a:r>
              <a:rPr lang="en-GB" sz="2800" b="1" dirty="0">
                <a:solidFill>
                  <a:srgbClr val="FFC000"/>
                </a:solidFill>
                <a:effectLst>
                  <a:outerShdw blurRad="38100" dist="38100" dir="2700000" algn="tl">
                    <a:srgbClr val="000000"/>
                  </a:outerShdw>
                </a:effectLst>
              </a:rPr>
              <a:t>In April 2001 Robertson supported China's brutal policy of forced abortion </a:t>
            </a:r>
          </a:p>
          <a:p>
            <a:pPr>
              <a:defRPr/>
            </a:pPr>
            <a:r>
              <a:rPr lang="en-GB" sz="2800" b="1" dirty="0">
                <a:solidFill>
                  <a:srgbClr val="FFC000"/>
                </a:solidFill>
                <a:effectLst>
                  <a:outerShdw blurRad="38100" dist="38100" dir="2700000" algn="tl">
                    <a:srgbClr val="000000"/>
                  </a:outerShdw>
                </a:effectLst>
              </a:rPr>
              <a:t>In 2005, </a:t>
            </a:r>
            <a:r>
              <a:rPr lang="en-GB" sz="2800" b="1" dirty="0">
                <a:solidFill>
                  <a:srgbClr val="00FF00"/>
                </a:solidFill>
                <a:effectLst>
                  <a:outerShdw blurRad="38100" dist="38100" dir="2700000" algn="tl">
                    <a:srgbClr val="000000"/>
                  </a:outerShdw>
                </a:effectLst>
              </a:rPr>
              <a:t>Robertson caused waves when he advocated the assassination of Venezuelan populist president Hugo Chavez. </a:t>
            </a:r>
            <a:endParaRPr lang="en-GB" dirty="0">
              <a:solidFill>
                <a:srgbClr val="00FF00"/>
              </a:solidFill>
            </a:endParaRPr>
          </a:p>
        </p:txBody>
      </p:sp>
      <p:pic>
        <p:nvPicPr>
          <p:cNvPr id="63494" name="Picture 6" descr="http://educate-yourself.org/lte/robertson293h.jpg"/>
          <p:cNvPicPr>
            <a:picLocks noChangeAspect="1" noChangeArrowheads="1"/>
          </p:cNvPicPr>
          <p:nvPr/>
        </p:nvPicPr>
        <p:blipFill>
          <a:blip r:embed="rId3" cstate="print"/>
          <a:srcRect/>
          <a:stretch>
            <a:fillRect/>
          </a:stretch>
        </p:blipFill>
        <p:spPr bwMode="auto">
          <a:xfrm>
            <a:off x="285750" y="2143125"/>
            <a:ext cx="3724275" cy="2790825"/>
          </a:xfrm>
          <a:prstGeom prst="rect">
            <a:avLst/>
          </a:prstGeom>
          <a:noFill/>
          <a:ln w="9525">
            <a:noFill/>
            <a:miter lim="800000"/>
            <a:headEnd/>
            <a:tailEnd/>
          </a:ln>
        </p:spPr>
      </p:pic>
      <p:sp>
        <p:nvSpPr>
          <p:cNvPr id="6" name="TextBox 5"/>
          <p:cNvSpPr txBox="1"/>
          <p:nvPr/>
        </p:nvSpPr>
        <p:spPr>
          <a:xfrm>
            <a:off x="214313" y="5103813"/>
            <a:ext cx="3857625" cy="1754187"/>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Pat Robertson Making Satanic Hand Signal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3494"/>
                                        </p:tgtEl>
                                        <p:attrNameLst>
                                          <p:attrName>style.visibility</p:attrName>
                                        </p:attrNameLst>
                                      </p:cBhvr>
                                      <p:to>
                                        <p:strVal val="visible"/>
                                      </p:to>
                                    </p:set>
                                    <p:animEffect transition="in" filter="circle(in)">
                                      <p:cBhvr>
                                        <p:cTn id="7" dur="2000"/>
                                        <p:tgtEl>
                                          <p:spTgt spid="6349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5"/>
                                        </p:tgtEl>
                                        <p:attrNameLst>
                                          <p:attrName>style.visibility</p:attrName>
                                        </p:attrNameLst>
                                      </p:cBhvr>
                                      <p:to>
                                        <p:strVal val="visible"/>
                                      </p:to>
                                    </p:set>
                                    <p:anim calcmode="discrete" valueType="clr">
                                      <p:cBhvr override="childStyle">
                                        <p:cTn id="18"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5"/>
                                        </p:tgtEl>
                                        <p:attrNameLst>
                                          <p:attrName>fillcolor</p:attrName>
                                        </p:attrNameLst>
                                      </p:cBhvr>
                                      <p:tavLst>
                                        <p:tav tm="0">
                                          <p:val>
                                            <p:clrVal>
                                              <a:schemeClr val="accent2"/>
                                            </p:clrVal>
                                          </p:val>
                                        </p:tav>
                                        <p:tav tm="50000">
                                          <p:val>
                                            <p:clrVal>
                                              <a:schemeClr val="hlink"/>
                                            </p:clrVal>
                                          </p:val>
                                        </p:tav>
                                      </p:tavLst>
                                    </p:anim>
                                    <p:set>
                                      <p:cBhvr>
                                        <p:cTn id="20" dur="80"/>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 name="Rectangle 25"/>
          <p:cNvSpPr>
            <a:spLocks noGrp="1" noChangeArrowheads="1"/>
          </p:cNvSpPr>
          <p:nvPr>
            <p:ph type="sldNum" sz="quarter" idx="11"/>
          </p:nvPr>
        </p:nvSpPr>
        <p:spPr/>
        <p:txBody>
          <a:bodyPr/>
          <a:lstStyle/>
          <a:p>
            <a:pPr>
              <a:defRPr/>
            </a:pPr>
            <a:fld id="{D3BB6083-E5AE-428C-9184-990A6627E259}" type="slidenum">
              <a:rPr lang="en-GB"/>
              <a:pPr>
                <a:defRPr/>
              </a:pPr>
              <a:t>6</a:t>
            </a:fld>
            <a:endParaRPr lang="en-GB"/>
          </a:p>
        </p:txBody>
      </p:sp>
      <p:sp>
        <p:nvSpPr>
          <p:cNvPr id="168962" name="Rectangle 2"/>
          <p:cNvSpPr>
            <a:spLocks noGrp="1" noChangeArrowheads="1"/>
          </p:cNvSpPr>
          <p:nvPr>
            <p:ph type="ctrTitle"/>
          </p:nvPr>
        </p:nvSpPr>
        <p:spPr>
          <a:xfrm>
            <a:off x="468313" y="692150"/>
            <a:ext cx="8229600" cy="1736725"/>
          </a:xfrm>
        </p:spPr>
        <p:txBody>
          <a:bodyPr/>
          <a:lstStyle/>
          <a:p>
            <a:pPr eaLnBrk="1" hangingPunct="1">
              <a:defRPr/>
            </a:pPr>
            <a:r>
              <a:rPr lang="en-GB" b="1" dirty="0" smtClean="0">
                <a:solidFill>
                  <a:srgbClr val="FF0000"/>
                </a:solidFill>
              </a:rPr>
              <a:t>Gog</a:t>
            </a:r>
            <a:r>
              <a:rPr lang="en-GB" b="1" dirty="0" smtClean="0"/>
              <a:t> </a:t>
            </a:r>
            <a:r>
              <a:rPr lang="en-GB" b="1" dirty="0" smtClean="0">
                <a:solidFill>
                  <a:srgbClr val="00FF00"/>
                </a:solidFill>
              </a:rPr>
              <a:t>of The Land of </a:t>
            </a:r>
            <a:r>
              <a:rPr lang="en-GB" b="1" dirty="0" smtClean="0">
                <a:solidFill>
                  <a:srgbClr val="FF0000"/>
                </a:solidFill>
              </a:rPr>
              <a:t>Magog</a:t>
            </a:r>
          </a:p>
        </p:txBody>
      </p:sp>
      <p:sp>
        <p:nvSpPr>
          <p:cNvPr id="168963" name="Rectangle 3"/>
          <p:cNvSpPr>
            <a:spLocks noGrp="1" noChangeArrowheads="1"/>
          </p:cNvSpPr>
          <p:nvPr>
            <p:ph type="subTitle" idx="1"/>
          </p:nvPr>
        </p:nvSpPr>
        <p:spPr>
          <a:xfrm>
            <a:off x="755650" y="3617913"/>
            <a:ext cx="7848600" cy="3240087"/>
          </a:xfrm>
        </p:spPr>
        <p:txBody>
          <a:bodyPr/>
          <a:lstStyle/>
          <a:p>
            <a:pPr eaLnBrk="1" hangingPunct="1">
              <a:defRPr/>
            </a:pPr>
            <a:r>
              <a:rPr lang="en-GB" b="1" smtClean="0">
                <a:solidFill>
                  <a:srgbClr val="00FF00"/>
                </a:solidFill>
              </a:rPr>
              <a:t>And Thou</a:t>
            </a:r>
            <a:r>
              <a:rPr lang="en-GB" b="1" smtClean="0">
                <a:solidFill>
                  <a:srgbClr val="FF9933"/>
                </a:solidFill>
              </a:rPr>
              <a:t> </a:t>
            </a:r>
            <a:r>
              <a:rPr lang="en-GB" b="1" smtClean="0">
                <a:solidFill>
                  <a:srgbClr val="FF3300"/>
                </a:solidFill>
              </a:rPr>
              <a:t>(Attila/Genghis Khan)</a:t>
            </a:r>
            <a:r>
              <a:rPr lang="en-GB" b="1" smtClean="0">
                <a:solidFill>
                  <a:srgbClr val="FF9933"/>
                </a:solidFill>
              </a:rPr>
              <a:t> </a:t>
            </a:r>
            <a:r>
              <a:rPr lang="en-GB" b="1" smtClean="0">
                <a:solidFill>
                  <a:srgbClr val="00FF00"/>
                </a:solidFill>
              </a:rPr>
              <a:t>Shalt Come From Thy Place</a:t>
            </a:r>
            <a:r>
              <a:rPr lang="en-GB" b="1" smtClean="0">
                <a:solidFill>
                  <a:srgbClr val="FF9933"/>
                </a:solidFill>
              </a:rPr>
              <a:t> </a:t>
            </a:r>
            <a:r>
              <a:rPr lang="en-GB" b="1" smtClean="0">
                <a:solidFill>
                  <a:srgbClr val="FFFF00"/>
                </a:solidFill>
              </a:rPr>
              <a:t>Out Of The North Parts,</a:t>
            </a:r>
            <a:r>
              <a:rPr lang="en-GB" b="1" smtClean="0">
                <a:solidFill>
                  <a:srgbClr val="FF9933"/>
                </a:solidFill>
              </a:rPr>
              <a:t> Thou And Many People With Thee All Of Them </a:t>
            </a:r>
            <a:r>
              <a:rPr lang="en-GB" b="1" smtClean="0">
                <a:solidFill>
                  <a:schemeClr val="hlink"/>
                </a:solidFill>
              </a:rPr>
              <a:t>Riding Upon Horses,</a:t>
            </a:r>
            <a:r>
              <a:rPr lang="en-GB" b="1" smtClean="0">
                <a:solidFill>
                  <a:srgbClr val="FF33CC"/>
                </a:solidFill>
              </a:rPr>
              <a:t> A Great Company,</a:t>
            </a:r>
            <a:r>
              <a:rPr lang="en-GB" b="1" smtClean="0">
                <a:solidFill>
                  <a:srgbClr val="FF9933"/>
                </a:solidFill>
              </a:rPr>
              <a:t> </a:t>
            </a:r>
            <a:r>
              <a:rPr lang="en-GB" b="1" smtClean="0">
                <a:solidFill>
                  <a:srgbClr val="00FF00"/>
                </a:solidFill>
              </a:rPr>
              <a:t>And A Mighty Army</a:t>
            </a:r>
          </a:p>
        </p:txBody>
      </p:sp>
      <p:sp>
        <p:nvSpPr>
          <p:cNvPr id="168964" name="Text Box 4"/>
          <p:cNvSpPr txBox="1">
            <a:spLocks noChangeArrowheads="1"/>
          </p:cNvSpPr>
          <p:nvPr/>
        </p:nvSpPr>
        <p:spPr bwMode="auto">
          <a:xfrm>
            <a:off x="1692275" y="0"/>
            <a:ext cx="5616575" cy="7016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FFFF00"/>
                </a:solidFill>
                <a:effectLst>
                  <a:outerShdw blurRad="38100" dist="38100" dir="2700000" algn="tl">
                    <a:srgbClr val="000000"/>
                  </a:outerShdw>
                </a:effectLst>
                <a:latin typeface="+mj-lt"/>
              </a:rPr>
              <a:t>The Story of</a:t>
            </a:r>
          </a:p>
        </p:txBody>
      </p:sp>
      <p:grpSp>
        <p:nvGrpSpPr>
          <p:cNvPr id="11270" name="Group 5"/>
          <p:cNvGrpSpPr>
            <a:grpSpLocks noChangeAspect="1"/>
          </p:cNvGrpSpPr>
          <p:nvPr/>
        </p:nvGrpSpPr>
        <p:grpSpPr bwMode="auto">
          <a:xfrm>
            <a:off x="1000125" y="3143250"/>
            <a:ext cx="7273925" cy="1584325"/>
            <a:chOff x="703" y="2069"/>
            <a:chExt cx="4582" cy="2008"/>
          </a:xfrm>
        </p:grpSpPr>
        <p:sp>
          <p:nvSpPr>
            <p:cNvPr id="11278" name="AutoShape 6"/>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grpSp>
        <p:nvGrpSpPr>
          <p:cNvPr id="11271" name="Group 7"/>
          <p:cNvGrpSpPr>
            <a:grpSpLocks noChangeAspect="1"/>
          </p:cNvGrpSpPr>
          <p:nvPr/>
        </p:nvGrpSpPr>
        <p:grpSpPr bwMode="auto">
          <a:xfrm flipV="1">
            <a:off x="1116013" y="6669088"/>
            <a:ext cx="7273925" cy="73025"/>
            <a:chOff x="703" y="2069"/>
            <a:chExt cx="4582" cy="2008"/>
          </a:xfrm>
        </p:grpSpPr>
        <p:sp>
          <p:nvSpPr>
            <p:cNvPr id="11277" name="AutoShape 8"/>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grpSp>
        <p:nvGrpSpPr>
          <p:cNvPr id="11272" name="Group 9"/>
          <p:cNvGrpSpPr>
            <a:grpSpLocks noChangeAspect="1"/>
          </p:cNvGrpSpPr>
          <p:nvPr/>
        </p:nvGrpSpPr>
        <p:grpSpPr bwMode="auto">
          <a:xfrm>
            <a:off x="250825" y="6669088"/>
            <a:ext cx="8893175" cy="188912"/>
            <a:chOff x="703" y="2069"/>
            <a:chExt cx="4582" cy="2008"/>
          </a:xfrm>
        </p:grpSpPr>
        <p:sp>
          <p:nvSpPr>
            <p:cNvPr id="11276" name="AutoShape 10"/>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sp>
        <p:nvSpPr>
          <p:cNvPr id="11273" name="Text Box 11"/>
          <p:cNvSpPr txBox="1">
            <a:spLocks noChangeArrowheads="1"/>
          </p:cNvSpPr>
          <p:nvPr/>
        </p:nvSpPr>
        <p:spPr bwMode="auto">
          <a:xfrm>
            <a:off x="0" y="2205038"/>
            <a:ext cx="9144000" cy="396875"/>
          </a:xfrm>
          <a:prstGeom prst="rect">
            <a:avLst/>
          </a:prstGeom>
          <a:noFill/>
          <a:ln w="9525">
            <a:noFill/>
            <a:miter lim="800000"/>
            <a:headEnd/>
            <a:tailEnd/>
          </a:ln>
        </p:spPr>
        <p:txBody>
          <a:bodyPr>
            <a:spAutoFit/>
          </a:bodyPr>
          <a:lstStyle/>
          <a:p>
            <a:pPr eaLnBrk="0" hangingPunct="0">
              <a:spcBef>
                <a:spcPct val="50000"/>
              </a:spcBef>
            </a:pPr>
            <a:endParaRPr lang="en-US" sz="2000"/>
          </a:p>
        </p:txBody>
      </p:sp>
      <p:sp>
        <p:nvSpPr>
          <p:cNvPr id="168972" name="Text Box 12"/>
          <p:cNvSpPr txBox="1">
            <a:spLocks noChangeArrowheads="1"/>
          </p:cNvSpPr>
          <p:nvPr/>
        </p:nvSpPr>
        <p:spPr bwMode="auto">
          <a:xfrm>
            <a:off x="0" y="2349500"/>
            <a:ext cx="9144000" cy="701675"/>
          </a:xfrm>
          <a:prstGeom prst="rect">
            <a:avLst/>
          </a:prstGeom>
          <a:noFill/>
          <a:ln w="9525">
            <a:noFill/>
            <a:miter lim="800000"/>
            <a:headEnd/>
            <a:tailEnd/>
          </a:ln>
        </p:spPr>
        <p:txBody>
          <a:bodyPr>
            <a:spAutoFit/>
          </a:bodyPr>
          <a:lstStyle/>
          <a:p>
            <a:pPr algn="ctr" eaLnBrk="0" hangingPunct="0">
              <a:spcBef>
                <a:spcPct val="50000"/>
              </a:spcBef>
              <a:defRPr/>
            </a:pPr>
            <a:r>
              <a:rPr lang="en-GB" sz="4000" b="1" dirty="0">
                <a:solidFill>
                  <a:srgbClr val="FFFF00"/>
                </a:solidFill>
                <a:latin typeface="+mj-lt"/>
              </a:rPr>
              <a:t>Analysis of Ezekiel 38 : 15</a:t>
            </a:r>
          </a:p>
        </p:txBody>
      </p:sp>
      <p:sp>
        <p:nvSpPr>
          <p:cNvPr id="168973" name="Text Box 13"/>
          <p:cNvSpPr txBox="1">
            <a:spLocks noChangeArrowheads="1"/>
          </p:cNvSpPr>
          <p:nvPr/>
        </p:nvSpPr>
        <p:spPr bwMode="auto">
          <a:xfrm>
            <a:off x="1692275" y="3068638"/>
            <a:ext cx="5543550" cy="579437"/>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FFFF00"/>
                </a:solidFill>
                <a:effectLst>
                  <a:outerShdw blurRad="38100" dist="38100" dir="2700000" algn="tl">
                    <a:srgbClr val="000000"/>
                  </a:outerShdw>
                </a:effectLst>
                <a:latin typeface="+mj-lt"/>
              </a:rPr>
              <a:t>First half of verse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8972"/>
                                        </p:tgtEl>
                                        <p:attrNameLst>
                                          <p:attrName>style.visibility</p:attrName>
                                        </p:attrNameLst>
                                      </p:cBhvr>
                                      <p:to>
                                        <p:strVal val="visible"/>
                                      </p:to>
                                    </p:set>
                                    <p:anim calcmode="lin" valueType="num">
                                      <p:cBhvr additive="base">
                                        <p:cTn id="7" dur="500" fill="hold"/>
                                        <p:tgtEl>
                                          <p:spTgt spid="168972"/>
                                        </p:tgtEl>
                                        <p:attrNameLst>
                                          <p:attrName>ppt_x</p:attrName>
                                        </p:attrNameLst>
                                      </p:cBhvr>
                                      <p:tavLst>
                                        <p:tav tm="0">
                                          <p:val>
                                            <p:strVal val="#ppt_x"/>
                                          </p:val>
                                        </p:tav>
                                        <p:tav tm="100000">
                                          <p:val>
                                            <p:strVal val="#ppt_x"/>
                                          </p:val>
                                        </p:tav>
                                      </p:tavLst>
                                    </p:anim>
                                    <p:anim calcmode="lin" valueType="num">
                                      <p:cBhvr additive="base">
                                        <p:cTn id="8" dur="500" fill="hold"/>
                                        <p:tgtEl>
                                          <p:spTgt spid="16897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8973"/>
                                        </p:tgtEl>
                                        <p:attrNameLst>
                                          <p:attrName>style.visibility</p:attrName>
                                        </p:attrNameLst>
                                      </p:cBhvr>
                                      <p:to>
                                        <p:strVal val="visible"/>
                                      </p:to>
                                    </p:set>
                                    <p:anim calcmode="lin" valueType="num">
                                      <p:cBhvr additive="base">
                                        <p:cTn id="13" dur="500" fill="hold"/>
                                        <p:tgtEl>
                                          <p:spTgt spid="168973"/>
                                        </p:tgtEl>
                                        <p:attrNameLst>
                                          <p:attrName>ppt_x</p:attrName>
                                        </p:attrNameLst>
                                      </p:cBhvr>
                                      <p:tavLst>
                                        <p:tav tm="0">
                                          <p:val>
                                            <p:strVal val="#ppt_x"/>
                                          </p:val>
                                        </p:tav>
                                        <p:tav tm="100000">
                                          <p:val>
                                            <p:strVal val="#ppt_x"/>
                                          </p:val>
                                        </p:tav>
                                      </p:tavLst>
                                    </p:anim>
                                    <p:anim calcmode="lin" valueType="num">
                                      <p:cBhvr additive="base">
                                        <p:cTn id="14" dur="500" fill="hold"/>
                                        <p:tgtEl>
                                          <p:spTgt spid="16897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168963">
                                            <p:txEl>
                                              <p:pRg st="0" end="0"/>
                                            </p:txEl>
                                          </p:spTgt>
                                        </p:tgtEl>
                                        <p:attrNameLst>
                                          <p:attrName>style.visibility</p:attrName>
                                        </p:attrNameLst>
                                      </p:cBhvr>
                                      <p:to>
                                        <p:strVal val="visible"/>
                                      </p:to>
                                    </p:set>
                                    <p:anim calcmode="discrete" valueType="clr">
                                      <p:cBhvr override="childStyle">
                                        <p:cTn id="19" dur="80"/>
                                        <p:tgtEl>
                                          <p:spTgt spid="16896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168963">
                                            <p:txEl>
                                              <p:pRg st="0" end="0"/>
                                            </p:txEl>
                                          </p:spTgt>
                                        </p:tgtEl>
                                        <p:attrNameLst>
                                          <p:attrName>fillcolor</p:attrName>
                                        </p:attrNameLst>
                                      </p:cBhvr>
                                      <p:tavLst>
                                        <p:tav tm="0">
                                          <p:val>
                                            <p:clrVal>
                                              <a:schemeClr val="accent2"/>
                                            </p:clrVal>
                                          </p:val>
                                        </p:tav>
                                        <p:tav tm="50000">
                                          <p:val>
                                            <p:clrVal>
                                              <a:schemeClr val="hlink"/>
                                            </p:clrVal>
                                          </p:val>
                                        </p:tav>
                                      </p:tavLst>
                                    </p:anim>
                                    <p:set>
                                      <p:cBhvr>
                                        <p:cTn id="21" dur="80"/>
                                        <p:tgtEl>
                                          <p:spTgt spid="168963">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8963" grpId="0" build="p"/>
      <p:bldP spid="168972" grpId="0"/>
      <p:bldP spid="16897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F13E0E76-8163-439C-B96F-D6DB3AA55BF8}" type="slidenum">
              <a:rPr lang="en-GB"/>
              <a:pPr>
                <a:defRPr/>
              </a:pPr>
              <a:t>60</a:t>
            </a:fld>
            <a:endParaRPr lang="en-GB"/>
          </a:p>
        </p:txBody>
      </p:sp>
      <p:sp>
        <p:nvSpPr>
          <p:cNvPr id="43013" name="Rectangle 5"/>
          <p:cNvSpPr>
            <a:spLocks noGrp="1" noChangeArrowheads="1"/>
          </p:cNvSpPr>
          <p:nvPr>
            <p:ph type="title"/>
          </p:nvPr>
        </p:nvSpPr>
        <p:spPr/>
        <p:txBody>
          <a:bodyPr/>
          <a:lstStyle/>
          <a:p>
            <a:pPr eaLnBrk="1" hangingPunct="1">
              <a:defRPr/>
            </a:pPr>
            <a:r>
              <a:rPr lang="en-GB" sz="4000" b="1" dirty="0" smtClean="0">
                <a:solidFill>
                  <a:srgbClr val="FE3210"/>
                </a:solidFill>
              </a:rPr>
              <a:t>Gog Works </a:t>
            </a:r>
            <a:r>
              <a:rPr lang="en-GB" sz="4000" b="1" dirty="0" smtClean="0">
                <a:solidFill>
                  <a:srgbClr val="FFFF00"/>
                </a:solidFill>
              </a:rPr>
              <a:t>From Within</a:t>
            </a:r>
            <a:r>
              <a:rPr lang="en-GB" sz="4000" b="1" dirty="0" smtClean="0">
                <a:solidFill>
                  <a:srgbClr val="FE3210"/>
                </a:solidFill>
              </a:rPr>
              <a:t> To Destroy </a:t>
            </a:r>
            <a:r>
              <a:rPr lang="en-GB" sz="4000" b="1" dirty="0" smtClean="0">
                <a:solidFill>
                  <a:srgbClr val="FFFF00"/>
                </a:solidFill>
              </a:rPr>
              <a:t>The Church</a:t>
            </a:r>
          </a:p>
        </p:txBody>
      </p:sp>
      <p:pic>
        <p:nvPicPr>
          <p:cNvPr id="43012" name="Picture 4" descr="robertson1"/>
          <p:cNvPicPr>
            <a:picLocks noGrp="1" noChangeAspect="1" noChangeArrowheads="1"/>
          </p:cNvPicPr>
          <p:nvPr>
            <p:ph idx="1"/>
          </p:nvPr>
        </p:nvPicPr>
        <p:blipFill>
          <a:blip r:embed="rId3" cstate="print"/>
          <a:srcRect/>
          <a:stretch>
            <a:fillRect/>
          </a:stretch>
        </p:blipFill>
        <p:spPr>
          <a:xfrm>
            <a:off x="428625" y="2068513"/>
            <a:ext cx="4397375" cy="3503612"/>
          </a:xfrm>
          <a:noFill/>
        </p:spPr>
      </p:pic>
      <p:sp>
        <p:nvSpPr>
          <p:cNvPr id="43015" name="Text Box 7"/>
          <p:cNvSpPr txBox="1">
            <a:spLocks noChangeArrowheads="1"/>
          </p:cNvSpPr>
          <p:nvPr/>
        </p:nvSpPr>
        <p:spPr bwMode="auto">
          <a:xfrm>
            <a:off x="5003800" y="1844675"/>
            <a:ext cx="4140200" cy="547846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Robertson has been caught on numerous occasions flashing El Diablo Satanic hand signals.</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Robertson is pro Skull and Bones, Bohemian Grove, </a:t>
            </a:r>
            <a:r>
              <a:rPr lang="en-GB" sz="2800" b="1" dirty="0">
                <a:solidFill>
                  <a:srgbClr val="00FF00"/>
                </a:solidFill>
                <a:effectLst>
                  <a:outerShdw blurRad="38100" dist="38100" dir="2700000" algn="tl">
                    <a:srgbClr val="000000"/>
                  </a:outerShdw>
                </a:effectLst>
              </a:rPr>
              <a:t>Bush, pro war, and pro government. He is a modern day </a:t>
            </a:r>
            <a:r>
              <a:rPr lang="en-GB" sz="2800" b="1" dirty="0">
                <a:solidFill>
                  <a:srgbClr val="FF0000"/>
                </a:solidFill>
                <a:effectLst>
                  <a:outerShdw blurRad="38100" dist="38100" dir="2700000" algn="tl">
                    <a:srgbClr val="000000"/>
                  </a:outerShdw>
                </a:effectLst>
              </a:rPr>
              <a:t>Judas Iscariot</a:t>
            </a:r>
            <a:r>
              <a:rPr lang="en-GB" sz="2800" dirty="0">
                <a:solidFill>
                  <a:srgbClr val="FF0000"/>
                </a:solidFill>
              </a:rPr>
              <a:t>.</a:t>
            </a:r>
          </a:p>
          <a:p>
            <a:pPr>
              <a:spcBef>
                <a:spcPct val="50000"/>
              </a:spcBef>
              <a:defRPr/>
            </a:pPr>
            <a:endParaRPr lang="en-GB" sz="2800" b="1" dirty="0">
              <a:solidFill>
                <a:srgbClr val="FFFF00"/>
              </a:solidFill>
              <a:effectLst>
                <a:outerShdw blurRad="38100" dist="38100" dir="2700000" algn="tl">
                  <a:srgbClr val="000000"/>
                </a:outerShdw>
              </a:effectLst>
            </a:endParaRPr>
          </a:p>
        </p:txBody>
      </p:sp>
      <p:sp>
        <p:nvSpPr>
          <p:cNvPr id="43016" name="Text Box 8"/>
          <p:cNvSpPr txBox="1">
            <a:spLocks noChangeArrowheads="1"/>
          </p:cNvSpPr>
          <p:nvPr/>
        </p:nvSpPr>
        <p:spPr bwMode="auto">
          <a:xfrm>
            <a:off x="785813" y="5572125"/>
            <a:ext cx="3529012" cy="579438"/>
          </a:xfrm>
          <a:prstGeom prst="rect">
            <a:avLst/>
          </a:prstGeom>
          <a:noFill/>
          <a:ln w="9525">
            <a:noFill/>
            <a:miter lim="800000"/>
            <a:headEnd/>
            <a:tailEnd/>
          </a:ln>
          <a:effectLst/>
        </p:spPr>
        <p:txBody>
          <a:bodyPr>
            <a:spAutoFit/>
          </a:bodyPr>
          <a:lstStyle/>
          <a:p>
            <a:pPr algn="ctr">
              <a:spcBef>
                <a:spcPct val="50000"/>
              </a:spcBef>
              <a:defRPr/>
            </a:pPr>
            <a:r>
              <a:rPr lang="en-GB" sz="3200" b="1" dirty="0">
                <a:solidFill>
                  <a:srgbClr val="FFFF00"/>
                </a:solidFill>
                <a:effectLst>
                  <a:outerShdw blurRad="38100" dist="38100" dir="2700000" algn="tl">
                    <a:srgbClr val="000000"/>
                  </a:outerShdw>
                </a:effectLst>
              </a:rPr>
              <a:t>Pat Robertson</a:t>
            </a:r>
            <a:r>
              <a:rPr lang="en-GB"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3012"/>
                                        </p:tgtEl>
                                        <p:attrNameLst>
                                          <p:attrName>style.visibility</p:attrName>
                                        </p:attrNameLst>
                                      </p:cBhvr>
                                      <p:to>
                                        <p:strVal val="visible"/>
                                      </p:to>
                                    </p:set>
                                    <p:animEffect transition="in" filter="circle(in)">
                                      <p:cBhvr>
                                        <p:cTn id="7" dur="2000"/>
                                        <p:tgtEl>
                                          <p:spTgt spid="43012"/>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3016"/>
                                        </p:tgtEl>
                                        <p:attrNameLst>
                                          <p:attrName>style.visibility</p:attrName>
                                        </p:attrNameLst>
                                      </p:cBhvr>
                                      <p:to>
                                        <p:strVal val="visible"/>
                                      </p:to>
                                    </p:set>
                                    <p:animEffect transition="in" filter="diamond(in)">
                                      <p:cBhvr>
                                        <p:cTn id="12" dur="2000"/>
                                        <p:tgtEl>
                                          <p:spTgt spid="43016"/>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43015"/>
                                        </p:tgtEl>
                                        <p:attrNameLst>
                                          <p:attrName>style.visibility</p:attrName>
                                        </p:attrNameLst>
                                      </p:cBhvr>
                                      <p:to>
                                        <p:strVal val="visible"/>
                                      </p:to>
                                    </p:set>
                                    <p:anim calcmode="discrete" valueType="clr">
                                      <p:cBhvr override="childStyle">
                                        <p:cTn id="17" dur="80"/>
                                        <p:tgtEl>
                                          <p:spTgt spid="43015"/>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43015"/>
                                        </p:tgtEl>
                                        <p:attrNameLst>
                                          <p:attrName>fillcolor</p:attrName>
                                        </p:attrNameLst>
                                      </p:cBhvr>
                                      <p:tavLst>
                                        <p:tav tm="0">
                                          <p:val>
                                            <p:clrVal>
                                              <a:schemeClr val="accent2"/>
                                            </p:clrVal>
                                          </p:val>
                                        </p:tav>
                                        <p:tav tm="50000">
                                          <p:val>
                                            <p:clrVal>
                                              <a:schemeClr val="hlink"/>
                                            </p:clrVal>
                                          </p:val>
                                        </p:tav>
                                      </p:tavLst>
                                    </p:anim>
                                    <p:set>
                                      <p:cBhvr>
                                        <p:cTn id="19" dur="80"/>
                                        <p:tgtEl>
                                          <p:spTgt spid="4301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5" grpId="0"/>
      <p:bldP spid="43016"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6"/>
          <p:cNvSpPr>
            <a:spLocks noGrp="1"/>
          </p:cNvSpPr>
          <p:nvPr>
            <p:ph type="sldNum" sz="quarter" idx="12"/>
          </p:nvPr>
        </p:nvSpPr>
        <p:spPr/>
        <p:txBody>
          <a:bodyPr/>
          <a:lstStyle/>
          <a:p>
            <a:pPr>
              <a:defRPr/>
            </a:pPr>
            <a:fld id="{832A191D-2FE6-4189-9B09-E3CF9C28257D}" type="slidenum">
              <a:rPr lang="en-GB"/>
              <a:pPr>
                <a:defRPr/>
              </a:pPr>
              <a:t>61</a:t>
            </a:fld>
            <a:endParaRPr lang="en-GB"/>
          </a:p>
        </p:txBody>
      </p:sp>
      <p:sp>
        <p:nvSpPr>
          <p:cNvPr id="34818" name="Rectangle 2"/>
          <p:cNvSpPr>
            <a:spLocks noGrp="1" noChangeArrowheads="1"/>
          </p:cNvSpPr>
          <p:nvPr>
            <p:ph type="title"/>
          </p:nvPr>
        </p:nvSpPr>
        <p:spPr/>
        <p:txBody>
          <a:bodyPr/>
          <a:lstStyle/>
          <a:p>
            <a:pPr eaLnBrk="1" hangingPunct="1">
              <a:defRPr/>
            </a:pPr>
            <a:r>
              <a:rPr lang="en-GB" b="1" dirty="0" smtClean="0">
                <a:solidFill>
                  <a:srgbClr val="FF0000"/>
                </a:solidFill>
              </a:rPr>
              <a:t>Holy </a:t>
            </a:r>
            <a:r>
              <a:rPr lang="en-GB" b="1" dirty="0" smtClean="0">
                <a:solidFill>
                  <a:srgbClr val="FFFF00"/>
                </a:solidFill>
              </a:rPr>
              <a:t>Smokescreens</a:t>
            </a:r>
            <a:r>
              <a:rPr lang="en-GB" b="1" dirty="0" smtClean="0">
                <a:solidFill>
                  <a:srgbClr val="FF0000"/>
                </a:solidFill>
              </a:rPr>
              <a:t>—Papal Pat Robertson!!</a:t>
            </a:r>
          </a:p>
        </p:txBody>
      </p:sp>
      <p:graphicFrame>
        <p:nvGraphicFramePr>
          <p:cNvPr id="3074" name="Rectangle 3"/>
          <p:cNvGraphicFramePr>
            <a:graphicFrameLocks/>
          </p:cNvGraphicFramePr>
          <p:nvPr>
            <p:ph sz="half" idx="1"/>
          </p:nvPr>
        </p:nvGraphicFramePr>
        <p:xfrm>
          <a:off x="457200" y="2744788"/>
          <a:ext cx="4038600" cy="2206625"/>
        </p:xfrm>
        <a:graphic>
          <a:graphicData uri="http://schemas.openxmlformats.org/presentationml/2006/ole">
            <p:oleObj spid="_x0000_s3074" name="Picture" r:id="rId4" imgW="0" imgH="0" progId="">
              <p:embed/>
            </p:oleObj>
          </a:graphicData>
        </a:graphic>
      </p:graphicFrame>
      <p:graphicFrame>
        <p:nvGraphicFramePr>
          <p:cNvPr id="34820" name="Object 4"/>
          <p:cNvGraphicFramePr>
            <a:graphicFrameLocks noChangeAspect="1"/>
          </p:cNvGraphicFramePr>
          <p:nvPr>
            <p:ph sz="half" idx="2"/>
          </p:nvPr>
        </p:nvGraphicFramePr>
        <p:xfrm>
          <a:off x="179388" y="1773238"/>
          <a:ext cx="4560887" cy="3306762"/>
        </p:xfrm>
        <a:graphic>
          <a:graphicData uri="http://schemas.openxmlformats.org/presentationml/2006/ole">
            <p:oleObj spid="_x0000_s3075" name="Document" r:id="rId5" imgW="2627362" imgH="1905237" progId="Word.Document.8">
              <p:embed/>
            </p:oleObj>
          </a:graphicData>
        </a:graphic>
      </p:graphicFrame>
      <p:sp>
        <p:nvSpPr>
          <p:cNvPr id="34821" name="Text Box 5"/>
          <p:cNvSpPr txBox="1">
            <a:spLocks noChangeArrowheads="1"/>
          </p:cNvSpPr>
          <p:nvPr/>
        </p:nvSpPr>
        <p:spPr bwMode="auto">
          <a:xfrm>
            <a:off x="4787900" y="1628775"/>
            <a:ext cx="4356100" cy="48323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rPr>
              <a:t>On Oct, 7, 1995, televangelist Pat Robertson joined </a:t>
            </a:r>
            <a:r>
              <a:rPr lang="en-GB" sz="2800" b="1" dirty="0">
                <a:solidFill>
                  <a:srgbClr val="FE3210"/>
                </a:solidFill>
                <a:effectLst>
                  <a:outerShdw blurRad="38100" dist="38100" dir="2700000" algn="tl">
                    <a:srgbClr val="000000"/>
                  </a:outerShdw>
                </a:effectLst>
              </a:rPr>
              <a:t>Pope John Paul II in a Mass in </a:t>
            </a:r>
            <a:r>
              <a:rPr lang="en-GB" sz="2800" b="1" dirty="0">
                <a:solidFill>
                  <a:srgbClr val="FF0000"/>
                </a:solidFill>
                <a:effectLst>
                  <a:outerShdw blurRad="38100" dist="38100" dir="2700000" algn="tl">
                    <a:srgbClr val="000000"/>
                  </a:outerShdw>
                </a:effectLst>
              </a:rPr>
              <a:t>St. Patrick's Cathedral in New York City. </a:t>
            </a:r>
            <a:r>
              <a:rPr lang="en-GB" sz="2800" b="1" dirty="0">
                <a:solidFill>
                  <a:srgbClr val="FFC000"/>
                </a:solidFill>
                <a:effectLst>
                  <a:outerShdw blurRad="38100" dist="38100" dir="2700000" algn="tl">
                    <a:srgbClr val="000000"/>
                  </a:outerShdw>
                </a:effectLst>
              </a:rPr>
              <a:t>At that time, Robertson handed the Pope a letter urging closer </a:t>
            </a:r>
            <a:r>
              <a:rPr lang="en-GB" sz="2800" b="1" dirty="0">
                <a:solidFill>
                  <a:srgbClr val="00FF00"/>
                </a:solidFill>
                <a:effectLst>
                  <a:outerShdw blurRad="38100" dist="38100" dir="2700000" algn="tl">
                    <a:srgbClr val="000000"/>
                  </a:outerShdw>
                </a:effectLst>
              </a:rPr>
              <a:t>relations between Catholic and Protestant denominations. </a:t>
            </a:r>
          </a:p>
        </p:txBody>
      </p:sp>
      <p:sp>
        <p:nvSpPr>
          <p:cNvPr id="8" name="TextBox 7"/>
          <p:cNvSpPr txBox="1"/>
          <p:nvPr/>
        </p:nvSpPr>
        <p:spPr>
          <a:xfrm>
            <a:off x="357188" y="5143500"/>
            <a:ext cx="4214812"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outerShdw>
                </a:effectLst>
              </a:rPr>
              <a:t>Pat Robertson</a:t>
            </a:r>
            <a:endParaRPr lang="en-GB" sz="3600" dirty="0">
              <a:solidFill>
                <a:srgbClr val="FF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4820"/>
                                        </p:tgtEl>
                                        <p:attrNameLst>
                                          <p:attrName>style.visibility</p:attrName>
                                        </p:attrNameLst>
                                      </p:cBhvr>
                                      <p:to>
                                        <p:strVal val="visible"/>
                                      </p:to>
                                    </p:set>
                                    <p:animEffect transition="in" filter="circle(in)">
                                      <p:cBhvr>
                                        <p:cTn id="7" dur="2000"/>
                                        <p:tgtEl>
                                          <p:spTgt spid="3482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4821"/>
                                        </p:tgtEl>
                                        <p:attrNameLst>
                                          <p:attrName>style.visibility</p:attrName>
                                        </p:attrNameLst>
                                      </p:cBhvr>
                                      <p:to>
                                        <p:strVal val="visible"/>
                                      </p:to>
                                    </p:set>
                                    <p:anim calcmode="discrete" valueType="clr">
                                      <p:cBhvr override="childStyle">
                                        <p:cTn id="12" dur="80"/>
                                        <p:tgtEl>
                                          <p:spTgt spid="3482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4821"/>
                                        </p:tgtEl>
                                        <p:attrNameLst>
                                          <p:attrName>fillcolor</p:attrName>
                                        </p:attrNameLst>
                                      </p:cBhvr>
                                      <p:tavLst>
                                        <p:tav tm="0">
                                          <p:val>
                                            <p:clrVal>
                                              <a:schemeClr val="accent2"/>
                                            </p:clrVal>
                                          </p:val>
                                        </p:tav>
                                        <p:tav tm="50000">
                                          <p:val>
                                            <p:clrVal>
                                              <a:schemeClr val="hlink"/>
                                            </p:clrVal>
                                          </p:val>
                                        </p:tav>
                                      </p:tavLst>
                                    </p:anim>
                                    <p:set>
                                      <p:cBhvr>
                                        <p:cTn id="14" dur="80"/>
                                        <p:tgtEl>
                                          <p:spTgt spid="34821"/>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p:bldP spid="8"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0000"/>
                </a:solidFill>
              </a:rPr>
              <a:t>Holy </a:t>
            </a:r>
            <a:r>
              <a:rPr lang="en-GB" b="1" dirty="0" smtClean="0">
                <a:solidFill>
                  <a:srgbClr val="FFFF00"/>
                </a:solidFill>
              </a:rPr>
              <a:t>Smokescreens</a:t>
            </a:r>
            <a:r>
              <a:rPr lang="en-GB" b="1" dirty="0" smtClean="0">
                <a:solidFill>
                  <a:srgbClr val="FF0000"/>
                </a:solidFill>
              </a:rPr>
              <a:t>—Papal Pat Robertson!!</a:t>
            </a:r>
            <a:endParaRPr lang="en-GB" dirty="0"/>
          </a:p>
        </p:txBody>
      </p:sp>
      <p:sp>
        <p:nvSpPr>
          <p:cNvPr id="5" name="Slide Number Placeholder 4"/>
          <p:cNvSpPr>
            <a:spLocks noGrp="1"/>
          </p:cNvSpPr>
          <p:nvPr>
            <p:ph type="sldNum" sz="quarter" idx="12"/>
          </p:nvPr>
        </p:nvSpPr>
        <p:spPr/>
        <p:txBody>
          <a:bodyPr/>
          <a:lstStyle/>
          <a:p>
            <a:pPr>
              <a:defRPr/>
            </a:pPr>
            <a:fld id="{A6C451C4-4272-419A-8CD2-D7B10F033357}" type="slidenum">
              <a:rPr lang="en-GB" smtClean="0"/>
              <a:pPr>
                <a:defRPr/>
              </a:pPr>
              <a:t>62</a:t>
            </a:fld>
            <a:endParaRPr lang="en-GB"/>
          </a:p>
        </p:txBody>
      </p:sp>
      <p:pic>
        <p:nvPicPr>
          <p:cNvPr id="363522" name="Picture 2" descr="http://www.post-gazette.com/images4/20070415Wap_Benedict_450.jpg"/>
          <p:cNvPicPr>
            <a:picLocks noChangeAspect="1" noChangeArrowheads="1"/>
          </p:cNvPicPr>
          <p:nvPr/>
        </p:nvPicPr>
        <p:blipFill>
          <a:blip r:embed="rId3" cstate="print"/>
          <a:srcRect/>
          <a:stretch>
            <a:fillRect/>
          </a:stretch>
        </p:blipFill>
        <p:spPr bwMode="auto">
          <a:xfrm>
            <a:off x="1357313" y="1500188"/>
            <a:ext cx="6215062" cy="4046537"/>
          </a:xfrm>
          <a:prstGeom prst="rect">
            <a:avLst/>
          </a:prstGeom>
          <a:noFill/>
          <a:ln w="9525">
            <a:noFill/>
            <a:miter lim="800000"/>
            <a:headEnd/>
            <a:tailEnd/>
          </a:ln>
        </p:spPr>
      </p:pic>
      <p:sp>
        <p:nvSpPr>
          <p:cNvPr id="8" name="TextBox 7"/>
          <p:cNvSpPr txBox="1"/>
          <p:nvPr/>
        </p:nvSpPr>
        <p:spPr>
          <a:xfrm>
            <a:off x="0" y="5657671"/>
            <a:ext cx="9144000" cy="120032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FF0000"/>
                </a:solidFill>
                <a:effectLst>
                  <a:outerShdw blurRad="38100" dist="38100" dir="2700000" algn="tl">
                    <a:srgbClr val="000000"/>
                  </a:outerShdw>
                </a:effectLst>
              </a:rPr>
              <a:t>Papal Pat</a:t>
            </a:r>
            <a:r>
              <a:rPr lang="en-GB" sz="3600" b="1" dirty="0">
                <a:solidFill>
                  <a:srgbClr val="FFFF00"/>
                </a:solidFill>
                <a:effectLst>
                  <a:outerShdw blurRad="38100" dist="38100" dir="2700000" algn="tl">
                    <a:srgbClr val="000000"/>
                  </a:outerShdw>
                </a:effectLst>
              </a:rPr>
              <a:t> </a:t>
            </a:r>
            <a:r>
              <a:rPr lang="en-GB" sz="3600" b="1" dirty="0">
                <a:solidFill>
                  <a:srgbClr val="FF33CC"/>
                </a:solidFill>
                <a:effectLst>
                  <a:outerShdw blurRad="38100" dist="38100" dir="2700000" algn="tl">
                    <a:srgbClr val="000000"/>
                  </a:outerShdw>
                </a:effectLst>
              </a:rPr>
              <a:t>met with the Pope</a:t>
            </a:r>
            <a:r>
              <a:rPr lang="en-GB" sz="3600" b="1" dirty="0">
                <a:solidFill>
                  <a:srgbClr val="FFFF00"/>
                </a:solidFill>
                <a:effectLst>
                  <a:outerShdw blurRad="38100" dist="38100" dir="2700000" algn="tl">
                    <a:srgbClr val="000000"/>
                  </a:outerShdw>
                </a:effectLst>
              </a:rPr>
              <a:t> in New York City in 1995!! </a:t>
            </a:r>
            <a:endParaRPr lang="en-GB" sz="3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3522"/>
                                        </p:tgtEl>
                                        <p:attrNameLst>
                                          <p:attrName>style.visibility</p:attrName>
                                        </p:attrNameLst>
                                      </p:cBhvr>
                                      <p:to>
                                        <p:strVal val="visible"/>
                                      </p:to>
                                    </p:set>
                                    <p:animEffect transition="in" filter="circle(in)">
                                      <p:cBhvr>
                                        <p:cTn id="7" dur="2000"/>
                                        <p:tgtEl>
                                          <p:spTgt spid="36352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0000"/>
                </a:solidFill>
              </a:rPr>
              <a:t>Food Control – </a:t>
            </a:r>
            <a:r>
              <a:rPr lang="en-GB" b="1" dirty="0" smtClean="0">
                <a:solidFill>
                  <a:srgbClr val="FFFF00"/>
                </a:solidFill>
              </a:rPr>
              <a:t>Growing &amp; Distribution Of</a:t>
            </a:r>
            <a:endParaRPr lang="en-GB" dirty="0"/>
          </a:p>
        </p:txBody>
      </p:sp>
      <p:sp>
        <p:nvSpPr>
          <p:cNvPr id="5" name="Slide Number Placeholder 4"/>
          <p:cNvSpPr>
            <a:spLocks noGrp="1"/>
          </p:cNvSpPr>
          <p:nvPr>
            <p:ph type="sldNum" sz="quarter" idx="12"/>
          </p:nvPr>
        </p:nvSpPr>
        <p:spPr/>
        <p:txBody>
          <a:bodyPr/>
          <a:lstStyle/>
          <a:p>
            <a:pPr>
              <a:defRPr/>
            </a:pPr>
            <a:fld id="{AF4AA313-6DDD-430D-96B3-5155D559B12B}" type="slidenum">
              <a:rPr lang="en-GB" smtClean="0"/>
              <a:pPr>
                <a:defRPr/>
              </a:pPr>
              <a:t>63</a:t>
            </a:fld>
            <a:endParaRPr lang="en-GB"/>
          </a:p>
        </p:txBody>
      </p:sp>
      <p:pic>
        <p:nvPicPr>
          <p:cNvPr id="7" name="Picture 5" descr="T07099_8"/>
          <p:cNvPicPr>
            <a:picLocks noChangeAspect="1" noChangeArrowheads="1"/>
          </p:cNvPicPr>
          <p:nvPr/>
        </p:nvPicPr>
        <p:blipFill>
          <a:blip r:embed="rId3" cstate="print"/>
          <a:srcRect/>
          <a:stretch>
            <a:fillRect/>
          </a:stretch>
        </p:blipFill>
        <p:spPr bwMode="auto">
          <a:xfrm>
            <a:off x="1000125" y="1571625"/>
            <a:ext cx="7121525" cy="3608388"/>
          </a:xfrm>
          <a:prstGeom prst="rect">
            <a:avLst/>
          </a:prstGeom>
          <a:noFill/>
          <a:ln w="9525">
            <a:noFill/>
            <a:miter lim="800000"/>
            <a:headEnd/>
            <a:tailEnd/>
          </a:ln>
        </p:spPr>
      </p:pic>
      <p:sp>
        <p:nvSpPr>
          <p:cNvPr id="8" name="TextBox 7"/>
          <p:cNvSpPr txBox="1"/>
          <p:nvPr/>
        </p:nvSpPr>
        <p:spPr>
          <a:xfrm>
            <a:off x="0" y="5380672"/>
            <a:ext cx="9144000" cy="1477328"/>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FF0000"/>
                </a:solidFill>
                <a:effectLst>
                  <a:outerShdw blurRad="38100" dist="38100" dir="2700000" algn="tl">
                    <a:srgbClr val="000000"/>
                  </a:outerShdw>
                </a:effectLst>
              </a:rPr>
              <a:t>Regulation of food production </a:t>
            </a:r>
            <a:r>
              <a:rPr lang="en-GB" sz="3600" b="1" dirty="0">
                <a:solidFill>
                  <a:srgbClr val="00FF00"/>
                </a:solidFill>
                <a:effectLst>
                  <a:outerShdw blurRad="38100" dist="38100" dir="2700000" algn="tl">
                    <a:srgbClr val="000000"/>
                  </a:outerShdw>
                </a:effectLst>
              </a:rPr>
              <a:t>– Family run farms being forced out of business</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Food Control – </a:t>
            </a:r>
            <a:r>
              <a:rPr lang="en-GB" b="1" dirty="0" smtClean="0">
                <a:solidFill>
                  <a:srgbClr val="FFFF00"/>
                </a:solidFill>
              </a:rPr>
              <a:t>Growing &amp; Distribution Of</a:t>
            </a:r>
            <a:endParaRPr lang="en-GB" dirty="0"/>
          </a:p>
        </p:txBody>
      </p:sp>
      <p:sp>
        <p:nvSpPr>
          <p:cNvPr id="3" name="Slide Number Placeholder 2"/>
          <p:cNvSpPr>
            <a:spLocks noGrp="1"/>
          </p:cNvSpPr>
          <p:nvPr>
            <p:ph type="sldNum" sz="quarter" idx="12"/>
          </p:nvPr>
        </p:nvSpPr>
        <p:spPr/>
        <p:txBody>
          <a:bodyPr/>
          <a:lstStyle/>
          <a:p>
            <a:pPr>
              <a:defRPr/>
            </a:pPr>
            <a:fld id="{78D5E305-0C79-498D-8AC4-98946B58429B}" type="slidenum">
              <a:rPr lang="en-GB" smtClean="0"/>
              <a:pPr>
                <a:defRPr/>
              </a:pPr>
              <a:t>64</a:t>
            </a:fld>
            <a:endParaRPr lang="en-GB"/>
          </a:p>
        </p:txBody>
      </p:sp>
      <p:pic>
        <p:nvPicPr>
          <p:cNvPr id="365570" name="Picture 2" descr="http://www.localhistory.scit.wlv.ac.uk/articles/Dairy/Dairy5.jpg"/>
          <p:cNvPicPr>
            <a:picLocks noChangeAspect="1" noChangeArrowheads="1"/>
          </p:cNvPicPr>
          <p:nvPr/>
        </p:nvPicPr>
        <p:blipFill>
          <a:blip r:embed="rId3" cstate="print"/>
          <a:srcRect/>
          <a:stretch>
            <a:fillRect/>
          </a:stretch>
        </p:blipFill>
        <p:spPr bwMode="auto">
          <a:xfrm>
            <a:off x="1428750" y="1571625"/>
            <a:ext cx="6215063" cy="3675063"/>
          </a:xfrm>
          <a:prstGeom prst="rect">
            <a:avLst/>
          </a:prstGeom>
          <a:noFill/>
          <a:ln w="9525">
            <a:noFill/>
            <a:miter lim="800000"/>
            <a:headEnd/>
            <a:tailEnd/>
          </a:ln>
        </p:spPr>
      </p:pic>
      <p:sp>
        <p:nvSpPr>
          <p:cNvPr id="5" name="TextBox 4"/>
          <p:cNvSpPr txBox="1"/>
          <p:nvPr/>
        </p:nvSpPr>
        <p:spPr>
          <a:xfrm>
            <a:off x="0" y="5473005"/>
            <a:ext cx="9144000" cy="1384995"/>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2800" b="1" dirty="0">
                <a:solidFill>
                  <a:srgbClr val="FF0000"/>
                </a:solidFill>
                <a:effectLst>
                  <a:outerShdw blurRad="38100" dist="38100" dir="2700000" algn="tl">
                    <a:srgbClr val="000000"/>
                  </a:outerShdw>
                </a:effectLst>
              </a:rPr>
              <a:t>Regulation of food marketing and distribution </a:t>
            </a:r>
            <a:r>
              <a:rPr lang="en-GB" sz="2800" b="1" dirty="0">
                <a:solidFill>
                  <a:srgbClr val="00FF00"/>
                </a:solidFill>
                <a:effectLst>
                  <a:outerShdw blurRad="38100" dist="38100" dir="2700000" algn="tl">
                    <a:srgbClr val="000000"/>
                  </a:outerShdw>
                </a:effectLst>
              </a:rPr>
              <a:t>– To make sure our food reaches us in a contaminated condition.</a:t>
            </a:r>
            <a:endParaRPr lang="en-GB"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5570"/>
                                        </p:tgtEl>
                                        <p:attrNameLst>
                                          <p:attrName>style.visibility</p:attrName>
                                        </p:attrNameLst>
                                      </p:cBhvr>
                                      <p:to>
                                        <p:strVal val="visible"/>
                                      </p:to>
                                    </p:set>
                                    <p:animEffect transition="in" filter="circle(in)">
                                      <p:cBhvr>
                                        <p:cTn id="7" dur="2000"/>
                                        <p:tgtEl>
                                          <p:spTgt spid="3655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Food Control – </a:t>
            </a:r>
            <a:r>
              <a:rPr lang="en-GB" b="1" dirty="0" smtClean="0">
                <a:solidFill>
                  <a:srgbClr val="FFFF00"/>
                </a:solidFill>
              </a:rPr>
              <a:t>Growing &amp; Distribution Of</a:t>
            </a:r>
            <a:endParaRPr lang="en-GB" dirty="0"/>
          </a:p>
        </p:txBody>
      </p:sp>
      <p:sp>
        <p:nvSpPr>
          <p:cNvPr id="3" name="Slide Number Placeholder 2"/>
          <p:cNvSpPr>
            <a:spLocks noGrp="1"/>
          </p:cNvSpPr>
          <p:nvPr>
            <p:ph type="sldNum" sz="quarter" idx="12"/>
          </p:nvPr>
        </p:nvSpPr>
        <p:spPr/>
        <p:txBody>
          <a:bodyPr/>
          <a:lstStyle/>
          <a:p>
            <a:pPr>
              <a:defRPr/>
            </a:pPr>
            <a:fld id="{00A330D2-7E89-41F3-8279-B51DC5337C2D}" type="slidenum">
              <a:rPr lang="en-GB" smtClean="0"/>
              <a:pPr>
                <a:defRPr/>
              </a:pPr>
              <a:t>65</a:t>
            </a:fld>
            <a:endParaRPr lang="en-GB"/>
          </a:p>
        </p:txBody>
      </p:sp>
      <p:pic>
        <p:nvPicPr>
          <p:cNvPr id="369666" name="Picture 2" descr="http://i.telegraph.co.uk/telegraph/multimedia/archive/01003/small-shop-2_1003390c.jpg"/>
          <p:cNvPicPr>
            <a:picLocks noChangeAspect="1" noChangeArrowheads="1"/>
          </p:cNvPicPr>
          <p:nvPr/>
        </p:nvPicPr>
        <p:blipFill>
          <a:blip r:embed="rId3" cstate="print"/>
          <a:srcRect/>
          <a:stretch>
            <a:fillRect/>
          </a:stretch>
        </p:blipFill>
        <p:spPr bwMode="auto">
          <a:xfrm>
            <a:off x="2357438" y="1500188"/>
            <a:ext cx="4381500" cy="3505200"/>
          </a:xfrm>
          <a:prstGeom prst="rect">
            <a:avLst/>
          </a:prstGeom>
          <a:noFill/>
          <a:ln w="9525">
            <a:noFill/>
            <a:miter lim="800000"/>
            <a:headEnd/>
            <a:tailEnd/>
          </a:ln>
        </p:spPr>
      </p:pic>
      <p:sp>
        <p:nvSpPr>
          <p:cNvPr id="5" name="TextBox 4"/>
          <p:cNvSpPr txBox="1"/>
          <p:nvPr/>
        </p:nvSpPr>
        <p:spPr>
          <a:xfrm>
            <a:off x="0" y="5380672"/>
            <a:ext cx="9144000" cy="1477328"/>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FF0000"/>
                </a:solidFill>
                <a:effectLst>
                  <a:outerShdw blurRad="38100" dist="38100" dir="2700000" algn="tl">
                    <a:srgbClr val="000000"/>
                  </a:outerShdw>
                </a:effectLst>
              </a:rPr>
              <a:t>Driving the small shop keepers out of business </a:t>
            </a:r>
            <a:r>
              <a:rPr lang="en-GB" sz="3600" b="1" dirty="0">
                <a:solidFill>
                  <a:srgbClr val="00FF00"/>
                </a:solidFill>
                <a:effectLst>
                  <a:outerShdw blurRad="38100" dist="38100" dir="2700000" algn="tl">
                    <a:srgbClr val="000000"/>
                  </a:outerShdw>
                </a:effectLst>
              </a:rPr>
              <a:t>- by undercutting prices </a:t>
            </a:r>
          </a:p>
          <a:p>
            <a:pPr>
              <a:defRPr/>
            </a:pPr>
            <a:endParaRPr lang="en-GB"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69666"/>
                                        </p:tgtEl>
                                        <p:attrNameLst>
                                          <p:attrName>style.visibility</p:attrName>
                                        </p:attrNameLst>
                                      </p:cBhvr>
                                      <p:to>
                                        <p:strVal val="visible"/>
                                      </p:to>
                                    </p:set>
                                    <p:animEffect transition="in" filter="circle(in)">
                                      <p:cBhvr>
                                        <p:cTn id="7" dur="2000"/>
                                        <p:tgtEl>
                                          <p:spTgt spid="36966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Food Control – </a:t>
            </a:r>
            <a:r>
              <a:rPr lang="en-GB" b="1" dirty="0" smtClean="0">
                <a:solidFill>
                  <a:srgbClr val="FFFF00"/>
                </a:solidFill>
              </a:rPr>
              <a:t>Growing &amp; Distribution Of</a:t>
            </a:r>
            <a:endParaRPr lang="en-GB" dirty="0"/>
          </a:p>
        </p:txBody>
      </p:sp>
      <p:sp>
        <p:nvSpPr>
          <p:cNvPr id="3" name="Slide Number Placeholder 2"/>
          <p:cNvSpPr>
            <a:spLocks noGrp="1"/>
          </p:cNvSpPr>
          <p:nvPr>
            <p:ph type="sldNum" sz="quarter" idx="12"/>
          </p:nvPr>
        </p:nvSpPr>
        <p:spPr/>
        <p:txBody>
          <a:bodyPr/>
          <a:lstStyle/>
          <a:p>
            <a:pPr>
              <a:defRPr/>
            </a:pPr>
            <a:fld id="{E00B58EE-127D-4E40-9E96-6BDD8B2E31EE}" type="slidenum">
              <a:rPr lang="en-GB" smtClean="0"/>
              <a:pPr>
                <a:defRPr/>
              </a:pPr>
              <a:t>66</a:t>
            </a:fld>
            <a:endParaRPr lang="en-GB"/>
          </a:p>
        </p:txBody>
      </p:sp>
      <p:pic>
        <p:nvPicPr>
          <p:cNvPr id="371714" name="Picture 2" descr="http://s2.hubimg.com/u/17297_f520.jpg"/>
          <p:cNvPicPr>
            <a:picLocks noChangeAspect="1" noChangeArrowheads="1"/>
          </p:cNvPicPr>
          <p:nvPr/>
        </p:nvPicPr>
        <p:blipFill>
          <a:blip r:embed="rId3" cstate="print"/>
          <a:srcRect/>
          <a:stretch>
            <a:fillRect/>
          </a:stretch>
        </p:blipFill>
        <p:spPr bwMode="auto">
          <a:xfrm>
            <a:off x="2357438" y="1500188"/>
            <a:ext cx="4429125" cy="3517900"/>
          </a:xfrm>
          <a:prstGeom prst="rect">
            <a:avLst/>
          </a:prstGeom>
          <a:noFill/>
          <a:ln w="9525">
            <a:noFill/>
            <a:miter lim="800000"/>
            <a:headEnd/>
            <a:tailEnd/>
          </a:ln>
        </p:spPr>
      </p:pic>
      <p:sp>
        <p:nvSpPr>
          <p:cNvPr id="5" name="TextBox 4"/>
          <p:cNvSpPr txBox="1"/>
          <p:nvPr/>
        </p:nvSpPr>
        <p:spPr>
          <a:xfrm>
            <a:off x="0" y="5103674"/>
            <a:ext cx="9144000" cy="1754326"/>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FF0000"/>
                </a:solidFill>
                <a:effectLst>
                  <a:outerShdw blurRad="38100" dist="38100" dir="2700000" algn="tl">
                    <a:srgbClr val="000000"/>
                  </a:outerShdw>
                </a:effectLst>
              </a:rPr>
              <a:t>Regulation of seed varieties – </a:t>
            </a:r>
            <a:r>
              <a:rPr lang="en-GB" sz="3600" b="1" dirty="0">
                <a:solidFill>
                  <a:srgbClr val="00FF00"/>
                </a:solidFill>
                <a:effectLst>
                  <a:outerShdw blurRad="38100" dist="38100" dir="2700000" algn="tl">
                    <a:srgbClr val="000000"/>
                  </a:outerShdw>
                </a:effectLst>
              </a:rPr>
              <a:t>Old favourite varieties will no longer be available.</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nodeType="clickEffect">
                                  <p:stCondLst>
                                    <p:cond delay="0"/>
                                  </p:stCondLst>
                                  <p:childTnLst>
                                    <p:set>
                                      <p:cBhvr>
                                        <p:cTn id="12" dur="1" fill="hold">
                                          <p:stCondLst>
                                            <p:cond delay="0"/>
                                          </p:stCondLst>
                                        </p:cTn>
                                        <p:tgtEl>
                                          <p:spTgt spid="371714"/>
                                        </p:tgtEl>
                                        <p:attrNameLst>
                                          <p:attrName>style.visibility</p:attrName>
                                        </p:attrNameLst>
                                      </p:cBhvr>
                                      <p:to>
                                        <p:strVal val="visible"/>
                                      </p:to>
                                    </p:set>
                                    <p:animEffect transition="in" filter="circle(in)">
                                      <p:cBhvr>
                                        <p:cTn id="13" dur="2000"/>
                                        <p:tgtEl>
                                          <p:spTgt spid="3717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Food Control – </a:t>
            </a:r>
            <a:r>
              <a:rPr lang="en-GB" b="1" dirty="0" smtClean="0">
                <a:solidFill>
                  <a:srgbClr val="FFFF00"/>
                </a:solidFill>
              </a:rPr>
              <a:t>Growing &amp; Distribution Of</a:t>
            </a:r>
            <a:endParaRPr lang="en-GB" dirty="0"/>
          </a:p>
        </p:txBody>
      </p:sp>
      <p:sp>
        <p:nvSpPr>
          <p:cNvPr id="3" name="Slide Number Placeholder 2"/>
          <p:cNvSpPr>
            <a:spLocks noGrp="1"/>
          </p:cNvSpPr>
          <p:nvPr>
            <p:ph type="sldNum" sz="quarter" idx="12"/>
          </p:nvPr>
        </p:nvSpPr>
        <p:spPr/>
        <p:txBody>
          <a:bodyPr/>
          <a:lstStyle/>
          <a:p>
            <a:pPr>
              <a:defRPr/>
            </a:pPr>
            <a:fld id="{E3B23256-428E-477C-924B-71F462A01E52}" type="slidenum">
              <a:rPr lang="en-GB" smtClean="0"/>
              <a:pPr>
                <a:defRPr/>
              </a:pPr>
              <a:t>67</a:t>
            </a:fld>
            <a:endParaRPr lang="en-GB"/>
          </a:p>
        </p:txBody>
      </p:sp>
      <p:sp>
        <p:nvSpPr>
          <p:cNvPr id="4" name="TextBox 3"/>
          <p:cNvSpPr txBox="1"/>
          <p:nvPr/>
        </p:nvSpPr>
        <p:spPr>
          <a:xfrm>
            <a:off x="0" y="5103674"/>
            <a:ext cx="9144000" cy="1754326"/>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FF0000"/>
                </a:solidFill>
                <a:effectLst>
                  <a:outerShdw blurRad="38100" dist="38100" dir="2700000" algn="tl">
                    <a:srgbClr val="000000"/>
                  </a:outerShdw>
                </a:effectLst>
              </a:rPr>
              <a:t>Reducing the amount of land available for food production </a:t>
            </a:r>
            <a:r>
              <a:rPr lang="en-GB" sz="3600" b="1" dirty="0">
                <a:solidFill>
                  <a:srgbClr val="00FF00"/>
                </a:solidFill>
                <a:effectLst>
                  <a:outerShdw blurRad="38100" dist="38100" dir="2700000" algn="tl">
                    <a:srgbClr val="000000"/>
                  </a:outerShdw>
                </a:effectLst>
              </a:rPr>
              <a:t>– House building, reservoirs, airports etc.</a:t>
            </a:r>
            <a:endParaRPr lang="en-GB" dirty="0">
              <a:solidFill>
                <a:srgbClr val="00FF00"/>
              </a:solidFill>
            </a:endParaRPr>
          </a:p>
        </p:txBody>
      </p:sp>
      <p:pic>
        <p:nvPicPr>
          <p:cNvPr id="373762" name="Picture 2" descr="New house building site"/>
          <p:cNvPicPr>
            <a:picLocks noChangeAspect="1" noChangeArrowheads="1"/>
          </p:cNvPicPr>
          <p:nvPr/>
        </p:nvPicPr>
        <p:blipFill>
          <a:blip r:embed="rId3" cstate="print"/>
          <a:srcRect/>
          <a:stretch>
            <a:fillRect/>
          </a:stretch>
        </p:blipFill>
        <p:spPr bwMode="auto">
          <a:xfrm>
            <a:off x="1714500" y="1571625"/>
            <a:ext cx="5638800" cy="34099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3762"/>
                                        </p:tgtEl>
                                        <p:attrNameLst>
                                          <p:attrName>style.visibility</p:attrName>
                                        </p:attrNameLst>
                                      </p:cBhvr>
                                      <p:to>
                                        <p:strVal val="visible"/>
                                      </p:to>
                                    </p:set>
                                    <p:animEffect transition="in" filter="circle(in)">
                                      <p:cBhvr>
                                        <p:cTn id="7" dur="2000"/>
                                        <p:tgtEl>
                                          <p:spTgt spid="37376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D33C69D3-CE44-4EC4-89DD-48A9E69B9DFC}" type="slidenum">
              <a:rPr lang="en-GB"/>
              <a:pPr>
                <a:defRPr/>
              </a:pPr>
              <a:t>68</a:t>
            </a:fld>
            <a:endParaRPr lang="en-GB"/>
          </a:p>
        </p:txBody>
      </p:sp>
      <p:sp>
        <p:nvSpPr>
          <p:cNvPr id="217090" name="Rectangle 2"/>
          <p:cNvSpPr>
            <a:spLocks noGrp="1" noChangeArrowheads="1"/>
          </p:cNvSpPr>
          <p:nvPr>
            <p:ph type="title"/>
          </p:nvPr>
        </p:nvSpPr>
        <p:spPr/>
        <p:txBody>
          <a:bodyPr/>
          <a:lstStyle/>
          <a:p>
            <a:pPr eaLnBrk="1" hangingPunct="1">
              <a:defRPr/>
            </a:pPr>
            <a:r>
              <a:rPr lang="en-GB" sz="4000" b="1" smtClean="0">
                <a:solidFill>
                  <a:srgbClr val="FF3300"/>
                </a:solidFill>
              </a:rPr>
              <a:t>The </a:t>
            </a:r>
            <a:r>
              <a:rPr lang="en-GB" sz="4000" b="1" smtClean="0">
                <a:solidFill>
                  <a:srgbClr val="FFFF00"/>
                </a:solidFill>
              </a:rPr>
              <a:t>De-Nutrition Of</a:t>
            </a:r>
            <a:r>
              <a:rPr lang="en-GB" sz="4000" b="1" smtClean="0">
                <a:solidFill>
                  <a:srgbClr val="FF3300"/>
                </a:solidFill>
              </a:rPr>
              <a:t> Our Food Started A Long Time Ago</a:t>
            </a:r>
          </a:p>
        </p:txBody>
      </p:sp>
      <p:sp>
        <p:nvSpPr>
          <p:cNvPr id="217092" name="Text Box 4"/>
          <p:cNvSpPr txBox="1">
            <a:spLocks noChangeArrowheads="1"/>
          </p:cNvSpPr>
          <p:nvPr/>
        </p:nvSpPr>
        <p:spPr bwMode="auto">
          <a:xfrm>
            <a:off x="4932363" y="1844675"/>
            <a:ext cx="4068762" cy="3970338"/>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Israel was promised a land flowing with milk and honey </a:t>
            </a:r>
            <a:r>
              <a:rPr lang="en-GB" sz="2800" b="1" dirty="0">
                <a:solidFill>
                  <a:srgbClr val="FFC000"/>
                </a:solidFill>
                <a:effectLst>
                  <a:outerShdw blurRad="38100" dist="38100" dir="2700000" algn="tl">
                    <a:srgbClr val="000000"/>
                  </a:outerShdw>
                </a:effectLst>
              </a:rPr>
              <a:t>– It is therefore not surprising that </a:t>
            </a:r>
            <a:r>
              <a:rPr lang="en-GB" sz="2800" b="1" dirty="0">
                <a:solidFill>
                  <a:srgbClr val="FF0000"/>
                </a:solidFill>
                <a:effectLst>
                  <a:outerShdw blurRad="38100" dist="38100" dir="2700000" algn="tl">
                    <a:srgbClr val="000000"/>
                  </a:outerShdw>
                </a:effectLst>
              </a:rPr>
              <a:t>milk would be the first target of Gog</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in removing true Israel’s food blessing.</a:t>
            </a:r>
          </a:p>
        </p:txBody>
      </p:sp>
      <p:pic>
        <p:nvPicPr>
          <p:cNvPr id="217094" name="Picture 6" descr="_41272740_pint_pa_body"/>
          <p:cNvPicPr>
            <a:picLocks noGrp="1" noChangeAspect="1" noChangeArrowheads="1"/>
          </p:cNvPicPr>
          <p:nvPr>
            <p:ph idx="1"/>
          </p:nvPr>
        </p:nvPicPr>
        <p:blipFill>
          <a:blip r:embed="rId3" cstate="print"/>
          <a:srcRect/>
          <a:stretch>
            <a:fillRect/>
          </a:stretch>
        </p:blipFill>
        <p:spPr>
          <a:xfrm>
            <a:off x="250825" y="1916113"/>
            <a:ext cx="4537075" cy="3397250"/>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7094"/>
                                        </p:tgtEl>
                                        <p:attrNameLst>
                                          <p:attrName>style.visibility</p:attrName>
                                        </p:attrNameLst>
                                      </p:cBhvr>
                                      <p:to>
                                        <p:strVal val="visible"/>
                                      </p:to>
                                    </p:set>
                                    <p:animEffect transition="in" filter="circle(in)">
                                      <p:cBhvr>
                                        <p:cTn id="7" dur="2000"/>
                                        <p:tgtEl>
                                          <p:spTgt spid="21709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17092"/>
                                        </p:tgtEl>
                                        <p:attrNameLst>
                                          <p:attrName>style.visibility</p:attrName>
                                        </p:attrNameLst>
                                      </p:cBhvr>
                                      <p:to>
                                        <p:strVal val="visible"/>
                                      </p:to>
                                    </p:set>
                                    <p:anim calcmode="discrete" valueType="clr">
                                      <p:cBhvr override="childStyle">
                                        <p:cTn id="12" dur="80"/>
                                        <p:tgtEl>
                                          <p:spTgt spid="217092"/>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17092"/>
                                        </p:tgtEl>
                                        <p:attrNameLst>
                                          <p:attrName>fillcolor</p:attrName>
                                        </p:attrNameLst>
                                      </p:cBhvr>
                                      <p:tavLst>
                                        <p:tav tm="0">
                                          <p:val>
                                            <p:clrVal>
                                              <a:schemeClr val="accent2"/>
                                            </p:clrVal>
                                          </p:val>
                                        </p:tav>
                                        <p:tav tm="50000">
                                          <p:val>
                                            <p:clrVal>
                                              <a:schemeClr val="hlink"/>
                                            </p:clrVal>
                                          </p:val>
                                        </p:tav>
                                      </p:tavLst>
                                    </p:anim>
                                    <p:set>
                                      <p:cBhvr>
                                        <p:cTn id="14" dur="80"/>
                                        <p:tgtEl>
                                          <p:spTgt spid="21709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7092"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GB" b="1" smtClean="0">
                <a:solidFill>
                  <a:srgbClr val="FF3300"/>
                </a:solidFill>
              </a:rPr>
              <a:t>Gog – </a:t>
            </a:r>
            <a:r>
              <a:rPr lang="en-GB" b="1" smtClean="0">
                <a:solidFill>
                  <a:srgbClr val="FFFF00"/>
                </a:solidFill>
              </a:rPr>
              <a:t>Destroys</a:t>
            </a:r>
            <a:r>
              <a:rPr lang="en-GB" b="1" smtClean="0">
                <a:solidFill>
                  <a:srgbClr val="FF3300"/>
                </a:solidFill>
              </a:rPr>
              <a:t> Our Milk</a:t>
            </a:r>
          </a:p>
        </p:txBody>
      </p:sp>
      <p:sp>
        <p:nvSpPr>
          <p:cNvPr id="7" name="Slide Number Placeholder 6"/>
          <p:cNvSpPr>
            <a:spLocks noGrp="1"/>
          </p:cNvSpPr>
          <p:nvPr>
            <p:ph type="sldNum" sz="quarter" idx="12"/>
          </p:nvPr>
        </p:nvSpPr>
        <p:spPr/>
        <p:txBody>
          <a:bodyPr/>
          <a:lstStyle/>
          <a:p>
            <a:pPr>
              <a:defRPr/>
            </a:pPr>
            <a:fld id="{FD85A823-DC57-4B0C-964E-2ED3F7E901E5}" type="slidenum">
              <a:rPr lang="en-GB"/>
              <a:pPr>
                <a:defRPr/>
              </a:pPr>
              <a:t>69</a:t>
            </a:fld>
            <a:endParaRPr lang="en-GB"/>
          </a:p>
        </p:txBody>
      </p:sp>
      <p:sp>
        <p:nvSpPr>
          <p:cNvPr id="38917" name="Text Box 5"/>
          <p:cNvSpPr txBox="1">
            <a:spLocks noChangeArrowheads="1"/>
          </p:cNvSpPr>
          <p:nvPr/>
        </p:nvSpPr>
        <p:spPr bwMode="auto">
          <a:xfrm>
            <a:off x="4357688" y="1857375"/>
            <a:ext cx="4572000" cy="436245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rPr>
              <a:t>Pasteurization of milk is named after Pasteur.</a:t>
            </a:r>
            <a:r>
              <a:rPr lang="en-GB" sz="2800" b="1" dirty="0">
                <a:solidFill>
                  <a:srgbClr val="99FF33"/>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This process involved heating milk until ALL the nutrients are boiled away</a:t>
            </a:r>
            <a:r>
              <a:rPr lang="en-GB" sz="2800" b="1" dirty="0">
                <a:solidFill>
                  <a:srgbClr val="99FF33"/>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We are not allowed to drink real milk</a:t>
            </a:r>
            <a:r>
              <a:rPr lang="en-GB" sz="2800" b="1" dirty="0">
                <a:solidFill>
                  <a:srgbClr val="99FF33"/>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but the medical mafia lets us be vaccinated with diseased calf lymph.</a:t>
            </a:r>
          </a:p>
        </p:txBody>
      </p:sp>
      <p:pic>
        <p:nvPicPr>
          <p:cNvPr id="67591" name="Picture 7" descr="http://geopolicraticus.files.wordpress.com/2009/11/pasteur.jpg"/>
          <p:cNvPicPr>
            <a:picLocks noChangeAspect="1" noChangeArrowheads="1"/>
          </p:cNvPicPr>
          <p:nvPr/>
        </p:nvPicPr>
        <p:blipFill>
          <a:blip r:embed="rId3" cstate="print">
            <a:lum bright="10000" contrast="10000"/>
          </a:blip>
          <a:srcRect/>
          <a:stretch>
            <a:fillRect/>
          </a:stretch>
        </p:blipFill>
        <p:spPr bwMode="auto">
          <a:xfrm>
            <a:off x="500063" y="1500188"/>
            <a:ext cx="3573462" cy="4357687"/>
          </a:xfrm>
          <a:prstGeom prst="rect">
            <a:avLst/>
          </a:prstGeom>
          <a:noFill/>
          <a:ln w="9525">
            <a:noFill/>
            <a:miter lim="800000"/>
            <a:headEnd/>
            <a:tailEnd/>
          </a:ln>
        </p:spPr>
      </p:pic>
      <p:sp>
        <p:nvSpPr>
          <p:cNvPr id="8" name="TextBox 7"/>
          <p:cNvSpPr txBox="1"/>
          <p:nvPr/>
        </p:nvSpPr>
        <p:spPr>
          <a:xfrm>
            <a:off x="428625" y="6000750"/>
            <a:ext cx="3643313" cy="646113"/>
          </a:xfrm>
          <a:prstGeom prst="rect">
            <a:avLst/>
          </a:prstGeom>
          <a:noFill/>
        </p:spPr>
        <p:txBody>
          <a:bodyPr>
            <a:spAutoFit/>
          </a:bodyPr>
          <a:lstStyle/>
          <a:p>
            <a:pPr algn="ctr">
              <a:defRPr/>
            </a:pPr>
            <a:r>
              <a:rPr lang="en-GB" sz="3600" b="1" dirty="0">
                <a:solidFill>
                  <a:srgbClr val="FFFF00"/>
                </a:solidFill>
                <a:effectLst>
                  <a:outerShdw blurRad="38100" dist="38100" dir="2700000" algn="tl">
                    <a:srgbClr val="000000">
                      <a:alpha val="43137"/>
                    </a:srgbClr>
                  </a:outerShdw>
                </a:effectLst>
              </a:rPr>
              <a:t>Louis Pasteur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7591"/>
                                        </p:tgtEl>
                                        <p:attrNameLst>
                                          <p:attrName>style.visibility</p:attrName>
                                        </p:attrNameLst>
                                      </p:cBhvr>
                                      <p:to>
                                        <p:strVal val="visible"/>
                                      </p:to>
                                    </p:set>
                                    <p:animEffect transition="in" filter="circle(in)">
                                      <p:cBhvr>
                                        <p:cTn id="7" dur="2000"/>
                                        <p:tgtEl>
                                          <p:spTgt spid="67591"/>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389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utoUpdateAnimBg="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4FDC7BE-F1B1-4082-B91D-C88DB8CAE762}" type="slidenum">
              <a:rPr lang="en-GB"/>
              <a:pPr>
                <a:defRPr/>
              </a:pPr>
              <a:t>7</a:t>
            </a:fld>
            <a:endParaRPr lang="en-GB"/>
          </a:p>
        </p:txBody>
      </p:sp>
      <p:sp>
        <p:nvSpPr>
          <p:cNvPr id="171010" name="Rectangle 2"/>
          <p:cNvSpPr>
            <a:spLocks noGrp="1" noChangeArrowheads="1"/>
          </p:cNvSpPr>
          <p:nvPr>
            <p:ph type="title"/>
          </p:nvPr>
        </p:nvSpPr>
        <p:spPr/>
        <p:txBody>
          <a:bodyPr/>
          <a:lstStyle/>
          <a:p>
            <a:pPr eaLnBrk="1" hangingPunct="1">
              <a:defRPr/>
            </a:pPr>
            <a:endParaRPr lang="en-US" smtClean="0"/>
          </a:p>
        </p:txBody>
      </p:sp>
      <p:pic>
        <p:nvPicPr>
          <p:cNvPr id="12292" name="Picture 3" descr="Genghis02"/>
          <p:cNvPicPr>
            <a:picLocks noGrp="1" noChangeAspect="1" noChangeArrowheads="1"/>
          </p:cNvPicPr>
          <p:nvPr>
            <p:ph idx="1"/>
          </p:nvPr>
        </p:nvPicPr>
        <p:blipFill>
          <a:blip r:embed="rId3" cstate="print"/>
          <a:srcRect/>
          <a:stretch>
            <a:fillRect/>
          </a:stretch>
        </p:blipFill>
        <p:spPr>
          <a:xfrm>
            <a:off x="0" y="0"/>
            <a:ext cx="9144000" cy="6902450"/>
          </a:xfrm>
          <a:noFill/>
        </p:spPr>
      </p:pic>
      <p:sp>
        <p:nvSpPr>
          <p:cNvPr id="171012" name="Text Box 4"/>
          <p:cNvSpPr txBox="1">
            <a:spLocks noChangeArrowheads="1"/>
          </p:cNvSpPr>
          <p:nvPr/>
        </p:nvSpPr>
        <p:spPr bwMode="auto">
          <a:xfrm>
            <a:off x="179388" y="6021388"/>
            <a:ext cx="7777162" cy="519112"/>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FF0000"/>
                </a:solidFill>
                <a:effectLst>
                  <a:outerShdw blurRad="38100" dist="38100" dir="2700000" algn="tl">
                    <a:srgbClr val="000000"/>
                  </a:outerShdw>
                </a:effectLst>
              </a:rPr>
              <a:t>The horse cavalries of Genghis Khan</a:t>
            </a:r>
          </a:p>
        </p:txBody>
      </p:sp>
      <p:sp>
        <p:nvSpPr>
          <p:cNvPr id="171013" name="Text Box 5"/>
          <p:cNvSpPr txBox="1">
            <a:spLocks noChangeArrowheads="1"/>
          </p:cNvSpPr>
          <p:nvPr/>
        </p:nvSpPr>
        <p:spPr bwMode="auto">
          <a:xfrm>
            <a:off x="3276600" y="260350"/>
            <a:ext cx="5867400" cy="2278063"/>
          </a:xfrm>
          <a:prstGeom prst="rect">
            <a:avLst/>
          </a:prstGeom>
          <a:noFill/>
          <a:ln w="9525">
            <a:noFill/>
            <a:miter lim="800000"/>
            <a:headEnd/>
            <a:tailEnd/>
          </a:ln>
          <a:effectLst/>
        </p:spPr>
        <p:txBody>
          <a:bodyPr>
            <a:spAutoFit/>
          </a:bodyPr>
          <a:lstStyle/>
          <a:p>
            <a:pPr algn="ctr">
              <a:spcBef>
                <a:spcPct val="20000"/>
              </a:spcBef>
              <a:buClr>
                <a:schemeClr val="tx2"/>
              </a:buClr>
              <a:defRPr/>
            </a:pPr>
            <a:r>
              <a:rPr lang="en-GB" sz="2800" b="1" dirty="0">
                <a:solidFill>
                  <a:srgbClr val="FFFF00"/>
                </a:solidFill>
                <a:effectLst>
                  <a:outerShdw blurRad="38100" dist="38100" dir="2700000" algn="tl">
                    <a:srgbClr val="000000"/>
                  </a:outerShdw>
                </a:effectLst>
              </a:rPr>
              <a:t>Thou And Many People With Thee All Of Them Riding Upon Horses, A Great Company, And A Mighty Army</a:t>
            </a:r>
          </a:p>
          <a:p>
            <a:pPr eaLnBrk="0" hangingPunct="0">
              <a:spcBef>
                <a:spcPct val="50000"/>
              </a:spcBef>
              <a:defRPr/>
            </a:pPr>
            <a:endParaRPr lang="en-GB" sz="2000" dirty="0">
              <a:solidFill>
                <a:srgbClr val="0033CC"/>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1013"/>
                                        </p:tgtEl>
                                        <p:attrNameLst>
                                          <p:attrName>style.visibility</p:attrName>
                                        </p:attrNameLst>
                                      </p:cBhvr>
                                      <p:to>
                                        <p:strVal val="visible"/>
                                      </p:to>
                                    </p:set>
                                    <p:anim calcmode="discrete" valueType="clr">
                                      <p:cBhvr override="childStyle">
                                        <p:cTn id="7" dur="80"/>
                                        <p:tgtEl>
                                          <p:spTgt spid="17101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1013"/>
                                        </p:tgtEl>
                                        <p:attrNameLst>
                                          <p:attrName>fillcolor</p:attrName>
                                        </p:attrNameLst>
                                      </p:cBhvr>
                                      <p:tavLst>
                                        <p:tav tm="0">
                                          <p:val>
                                            <p:clrVal>
                                              <a:schemeClr val="accent2"/>
                                            </p:clrVal>
                                          </p:val>
                                        </p:tav>
                                        <p:tav tm="50000">
                                          <p:val>
                                            <p:clrVal>
                                              <a:schemeClr val="hlink"/>
                                            </p:clrVal>
                                          </p:val>
                                        </p:tav>
                                      </p:tavLst>
                                    </p:anim>
                                    <p:set>
                                      <p:cBhvr>
                                        <p:cTn id="9" dur="80"/>
                                        <p:tgtEl>
                                          <p:spTgt spid="171013"/>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71012">
                                            <p:txEl>
                                              <p:pRg st="0" end="0"/>
                                            </p:txEl>
                                          </p:spTgt>
                                        </p:tgtEl>
                                        <p:attrNameLst>
                                          <p:attrName>style.visibility</p:attrName>
                                        </p:attrNameLst>
                                      </p:cBhvr>
                                      <p:to>
                                        <p:strVal val="visible"/>
                                      </p:to>
                                    </p:set>
                                    <p:anim calcmode="discrete" valueType="clr">
                                      <p:cBhvr override="childStyle">
                                        <p:cTn id="14" dur="80"/>
                                        <p:tgtEl>
                                          <p:spTgt spid="171012">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71012">
                                            <p:txEl>
                                              <p:pRg st="0" end="0"/>
                                            </p:txEl>
                                          </p:spTgt>
                                        </p:tgtEl>
                                        <p:attrNameLst>
                                          <p:attrName>fillcolor</p:attrName>
                                        </p:attrNameLst>
                                      </p:cBhvr>
                                      <p:tavLst>
                                        <p:tav tm="0">
                                          <p:val>
                                            <p:clrVal>
                                              <a:schemeClr val="accent2"/>
                                            </p:clrVal>
                                          </p:val>
                                        </p:tav>
                                        <p:tav tm="50000">
                                          <p:val>
                                            <p:clrVal>
                                              <a:schemeClr val="hlink"/>
                                            </p:clrVal>
                                          </p:val>
                                        </p:tav>
                                      </p:tavLst>
                                    </p:anim>
                                    <p:set>
                                      <p:cBhvr>
                                        <p:cTn id="16" dur="80"/>
                                        <p:tgtEl>
                                          <p:spTgt spid="171012">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101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pPr eaLnBrk="1" hangingPunct="1">
              <a:defRPr/>
            </a:pPr>
            <a:r>
              <a:rPr lang="en-GB" b="1" dirty="0" smtClean="0">
                <a:solidFill>
                  <a:srgbClr val="FF3300"/>
                </a:solidFill>
              </a:rPr>
              <a:t>Gog – </a:t>
            </a:r>
            <a:r>
              <a:rPr lang="en-GB" b="1" dirty="0" smtClean="0">
                <a:solidFill>
                  <a:srgbClr val="FFFF00"/>
                </a:solidFill>
              </a:rPr>
              <a:t>Destroys</a:t>
            </a:r>
            <a:r>
              <a:rPr lang="en-GB" b="1" dirty="0" smtClean="0">
                <a:solidFill>
                  <a:srgbClr val="FF3300"/>
                </a:solidFill>
              </a:rPr>
              <a:t> Our Milk</a:t>
            </a:r>
          </a:p>
        </p:txBody>
      </p:sp>
      <p:sp>
        <p:nvSpPr>
          <p:cNvPr id="9" name="Slide Number Placeholder 6"/>
          <p:cNvSpPr>
            <a:spLocks noGrp="1"/>
          </p:cNvSpPr>
          <p:nvPr>
            <p:ph type="sldNum" sz="quarter" idx="12"/>
          </p:nvPr>
        </p:nvSpPr>
        <p:spPr/>
        <p:txBody>
          <a:bodyPr/>
          <a:lstStyle/>
          <a:p>
            <a:pPr>
              <a:defRPr/>
            </a:pPr>
            <a:fld id="{4AE2F684-C67B-472A-BDBF-494C720CE323}" type="slidenum">
              <a:rPr lang="en-GB"/>
              <a:pPr>
                <a:defRPr/>
              </a:pPr>
              <a:t>70</a:t>
            </a:fld>
            <a:endParaRPr lang="en-GB"/>
          </a:p>
        </p:txBody>
      </p:sp>
      <p:sp>
        <p:nvSpPr>
          <p:cNvPr id="266244" name="Text Box 4"/>
          <p:cNvSpPr txBox="1">
            <a:spLocks noChangeArrowheads="1"/>
          </p:cNvSpPr>
          <p:nvPr/>
        </p:nvSpPr>
        <p:spPr bwMode="auto">
          <a:xfrm>
            <a:off x="4286250" y="1785938"/>
            <a:ext cx="4572000" cy="3935412"/>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rPr>
              <a:t>Non-Caucasian races are unable to assimilate milk </a:t>
            </a:r>
            <a:r>
              <a:rPr lang="en-GB" sz="2800" b="1" dirty="0">
                <a:solidFill>
                  <a:srgbClr val="FF33CC"/>
                </a:solidFill>
                <a:effectLst>
                  <a:outerShdw blurRad="38100" dist="38100" dir="2700000" algn="tl">
                    <a:srgbClr val="000000"/>
                  </a:outerShdw>
                </a:effectLst>
              </a:rPr>
              <a:t>– was this another reason for</a:t>
            </a:r>
            <a:r>
              <a:rPr lang="en-GB" sz="2800" b="1" dirty="0">
                <a:solidFill>
                  <a:srgbClr val="FF0000"/>
                </a:solidFill>
                <a:effectLst>
                  <a:outerShdw blurRad="38100" dist="38100" dir="2700000" algn="tl">
                    <a:srgbClr val="000000"/>
                  </a:outerShdw>
                </a:effectLst>
              </a:rPr>
              <a:t> milk being the first food that Gog attacked </a:t>
            </a:r>
            <a:r>
              <a:rPr lang="en-GB" sz="2800" b="1" dirty="0">
                <a:solidFill>
                  <a:srgbClr val="00FF00"/>
                </a:solidFill>
                <a:effectLst>
                  <a:outerShdw blurRad="38100" dist="38100" dir="2700000" algn="tl">
                    <a:srgbClr val="000000"/>
                  </a:outerShdw>
                </a:effectLst>
              </a:rPr>
              <a:t>so as to facilitate the settlement of hordes of aliens in the Israelite nations??</a:t>
            </a:r>
          </a:p>
        </p:txBody>
      </p:sp>
      <p:sp>
        <p:nvSpPr>
          <p:cNvPr id="266245" name="Text Box 5"/>
          <p:cNvSpPr txBox="1">
            <a:spLocks noChangeArrowheads="1"/>
          </p:cNvSpPr>
          <p:nvPr/>
        </p:nvSpPr>
        <p:spPr bwMode="auto">
          <a:xfrm>
            <a:off x="0" y="5949950"/>
            <a:ext cx="8497888" cy="457200"/>
          </a:xfrm>
          <a:prstGeom prst="rect">
            <a:avLst/>
          </a:prstGeom>
          <a:noFill/>
          <a:ln w="9525">
            <a:noFill/>
            <a:miter lim="800000"/>
            <a:headEnd/>
            <a:tailEnd/>
          </a:ln>
          <a:effectLst/>
        </p:spPr>
        <p:txBody>
          <a:bodyPr>
            <a:spAutoFit/>
          </a:bodyPr>
          <a:lstStyle/>
          <a:p>
            <a:pPr eaLnBrk="0" hangingPunct="0">
              <a:spcBef>
                <a:spcPct val="50000"/>
              </a:spcBef>
              <a:defRPr/>
            </a:pPr>
            <a:endParaRPr lang="en-US" sz="2400" b="1">
              <a:solidFill>
                <a:srgbClr val="FF0000"/>
              </a:solidFill>
              <a:effectLst>
                <a:outerShdw blurRad="38100" dist="38100" dir="2700000" algn="tl">
                  <a:srgbClr val="000000"/>
                </a:outerShdw>
              </a:effectLst>
            </a:endParaRPr>
          </a:p>
        </p:txBody>
      </p:sp>
      <p:pic>
        <p:nvPicPr>
          <p:cNvPr id="68617" name="Picture 9" descr="http://3.bp.blogspot.com/_473nrD5vEv8/SX74WJ9OAiI/AAAAAAAABUs/zubD9F7Tg2k/s400/children-playing.jpg"/>
          <p:cNvPicPr>
            <a:picLocks noChangeAspect="1" noChangeArrowheads="1"/>
          </p:cNvPicPr>
          <p:nvPr/>
        </p:nvPicPr>
        <p:blipFill>
          <a:blip r:embed="rId3" cstate="print"/>
          <a:srcRect l="26250"/>
          <a:stretch>
            <a:fillRect/>
          </a:stretch>
        </p:blipFill>
        <p:spPr bwMode="auto">
          <a:xfrm>
            <a:off x="357188" y="1785938"/>
            <a:ext cx="3771900" cy="414337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8617"/>
                                        </p:tgtEl>
                                        <p:attrNameLst>
                                          <p:attrName>style.visibility</p:attrName>
                                        </p:attrNameLst>
                                      </p:cBhvr>
                                      <p:to>
                                        <p:strVal val="visible"/>
                                      </p:to>
                                    </p:set>
                                    <p:animEffect transition="in" filter="circle(in)">
                                      <p:cBhvr>
                                        <p:cTn id="7" dur="2000"/>
                                        <p:tgtEl>
                                          <p:spTgt spid="686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2662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44" grpId="0"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3300"/>
                </a:solidFill>
              </a:rPr>
              <a:t>Gog – </a:t>
            </a:r>
            <a:r>
              <a:rPr lang="en-GB" b="1" dirty="0" smtClean="0">
                <a:solidFill>
                  <a:srgbClr val="FFFF00"/>
                </a:solidFill>
              </a:rPr>
              <a:t>Destroys</a:t>
            </a:r>
            <a:r>
              <a:rPr lang="en-GB" b="1" dirty="0" smtClean="0">
                <a:solidFill>
                  <a:srgbClr val="FF3300"/>
                </a:solidFill>
              </a:rPr>
              <a:t> Our Milk</a:t>
            </a:r>
            <a:endParaRPr lang="en-GB" dirty="0"/>
          </a:p>
        </p:txBody>
      </p:sp>
      <p:sp>
        <p:nvSpPr>
          <p:cNvPr id="3" name="Slide Number Placeholder 2"/>
          <p:cNvSpPr>
            <a:spLocks noGrp="1"/>
          </p:cNvSpPr>
          <p:nvPr>
            <p:ph type="sldNum" sz="quarter" idx="12"/>
          </p:nvPr>
        </p:nvSpPr>
        <p:spPr/>
        <p:txBody>
          <a:bodyPr/>
          <a:lstStyle/>
          <a:p>
            <a:pPr>
              <a:defRPr/>
            </a:pPr>
            <a:fld id="{4777ACCF-691E-4FAA-9041-98C5C1A1BCA0}" type="slidenum">
              <a:rPr lang="en-GB" smtClean="0"/>
              <a:pPr>
                <a:defRPr/>
              </a:pPr>
              <a:t>71</a:t>
            </a:fld>
            <a:endParaRPr lang="en-GB"/>
          </a:p>
        </p:txBody>
      </p:sp>
      <p:sp>
        <p:nvSpPr>
          <p:cNvPr id="4" name="TextBox 3"/>
          <p:cNvSpPr txBox="1"/>
          <p:nvPr/>
        </p:nvSpPr>
        <p:spPr>
          <a:xfrm>
            <a:off x="4429125" y="2214563"/>
            <a:ext cx="4214813" cy="2832100"/>
          </a:xfrm>
          <a:prstGeom prst="rect">
            <a:avLst/>
          </a:prstGeom>
          <a:noFill/>
        </p:spPr>
        <p:txBody>
          <a:bodyPr>
            <a:spAutoFit/>
          </a:bodyPr>
          <a:lstStyle/>
          <a:p>
            <a:pPr>
              <a:defRPr/>
            </a:pPr>
            <a:r>
              <a:rPr lang="en-GB" sz="4000" b="1" dirty="0">
                <a:solidFill>
                  <a:srgbClr val="00FFFF"/>
                </a:solidFill>
                <a:effectLst>
                  <a:outerShdw blurRad="38100" dist="38100" dir="2700000" algn="tl">
                    <a:srgbClr val="000000"/>
                  </a:outerShdw>
                </a:effectLst>
              </a:rPr>
              <a:t>(1822 – 1895)</a:t>
            </a:r>
          </a:p>
          <a:p>
            <a:pPr>
              <a:defRPr/>
            </a:pPr>
            <a:r>
              <a:rPr lang="en-GB" sz="4000" b="1" dirty="0">
                <a:solidFill>
                  <a:srgbClr val="FF0000"/>
                </a:solidFill>
                <a:effectLst>
                  <a:outerShdw blurRad="38100" dist="38100" dir="2700000" algn="tl">
                    <a:srgbClr val="000000"/>
                  </a:outerShdw>
                </a:effectLst>
              </a:rPr>
              <a:t>Is the man who destroyed our milk &amp; health</a:t>
            </a:r>
          </a:p>
          <a:p>
            <a:pPr>
              <a:defRPr/>
            </a:pPr>
            <a:endParaRPr lang="en-GB" dirty="0"/>
          </a:p>
        </p:txBody>
      </p:sp>
      <p:pic>
        <p:nvPicPr>
          <p:cNvPr id="375810" name="Picture 2" descr="http://www.panspermia.org/pasteur1.jpg"/>
          <p:cNvPicPr>
            <a:picLocks noChangeAspect="1" noChangeArrowheads="1"/>
          </p:cNvPicPr>
          <p:nvPr/>
        </p:nvPicPr>
        <p:blipFill>
          <a:blip r:embed="rId3" cstate="print"/>
          <a:srcRect/>
          <a:stretch>
            <a:fillRect/>
          </a:stretch>
        </p:blipFill>
        <p:spPr bwMode="auto">
          <a:xfrm>
            <a:off x="428625" y="1285875"/>
            <a:ext cx="3786188" cy="50720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5810"/>
                                        </p:tgtEl>
                                        <p:attrNameLst>
                                          <p:attrName>style.visibility</p:attrName>
                                        </p:attrNameLst>
                                      </p:cBhvr>
                                      <p:to>
                                        <p:strVal val="visible"/>
                                      </p:to>
                                    </p:set>
                                    <p:animEffect transition="in" filter="circle(in)">
                                      <p:cBhvr>
                                        <p:cTn id="7" dur="2000"/>
                                        <p:tgtEl>
                                          <p:spTgt spid="37581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5944213B-9604-4CCE-B571-D9EAA73678F0}" type="slidenum">
              <a:rPr lang="en-GB"/>
              <a:pPr>
                <a:defRPr/>
              </a:pPr>
              <a:t>72</a:t>
            </a:fld>
            <a:endParaRPr lang="en-GB" dirty="0"/>
          </a:p>
        </p:txBody>
      </p:sp>
      <p:sp>
        <p:nvSpPr>
          <p:cNvPr id="281606" name="Rectangle 6"/>
          <p:cNvSpPr>
            <a:spLocks noGrp="1" noChangeArrowheads="1"/>
          </p:cNvSpPr>
          <p:nvPr>
            <p:ph type="title"/>
          </p:nvPr>
        </p:nvSpPr>
        <p:spPr/>
        <p:txBody>
          <a:bodyPr/>
          <a:lstStyle/>
          <a:p>
            <a:pPr eaLnBrk="1" hangingPunct="1">
              <a:defRPr/>
            </a:pPr>
            <a:r>
              <a:rPr lang="en-GB" sz="4000" b="1" dirty="0" smtClean="0">
                <a:solidFill>
                  <a:srgbClr val="FF0000"/>
                </a:solidFill>
              </a:rPr>
              <a:t>Gog Persuades - </a:t>
            </a:r>
            <a:r>
              <a:rPr lang="en-GB" sz="4000" b="1" dirty="0" smtClean="0">
                <a:solidFill>
                  <a:srgbClr val="FFFF00"/>
                </a:solidFill>
              </a:rPr>
              <a:t>That Butter Is</a:t>
            </a:r>
            <a:r>
              <a:rPr lang="en-GB" sz="4000" b="1" dirty="0" smtClean="0">
                <a:solidFill>
                  <a:srgbClr val="FF0000"/>
                </a:solidFill>
              </a:rPr>
              <a:t> Bad For Us</a:t>
            </a:r>
          </a:p>
        </p:txBody>
      </p:sp>
      <p:pic>
        <p:nvPicPr>
          <p:cNvPr id="281605" name="Picture 5" descr="14856011_L"/>
          <p:cNvPicPr>
            <a:picLocks noGrp="1" noChangeAspect="1" noChangeArrowheads="1"/>
          </p:cNvPicPr>
          <p:nvPr>
            <p:ph idx="1"/>
          </p:nvPr>
        </p:nvPicPr>
        <p:blipFill>
          <a:blip r:embed="rId3" cstate="print"/>
          <a:srcRect/>
          <a:stretch>
            <a:fillRect/>
          </a:stretch>
        </p:blipFill>
        <p:spPr>
          <a:xfrm>
            <a:off x="428625" y="1714500"/>
            <a:ext cx="3857625" cy="4500563"/>
          </a:xfrm>
          <a:noFill/>
        </p:spPr>
      </p:pic>
      <p:sp>
        <p:nvSpPr>
          <p:cNvPr id="281608" name="Text Box 8"/>
          <p:cNvSpPr txBox="1">
            <a:spLocks noChangeArrowheads="1"/>
          </p:cNvSpPr>
          <p:nvPr/>
        </p:nvSpPr>
        <p:spPr bwMode="auto">
          <a:xfrm>
            <a:off x="4714875" y="1643063"/>
            <a:ext cx="4032250" cy="46164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Prior to WW2 </a:t>
            </a:r>
            <a:r>
              <a:rPr lang="en-GB" sz="2800" b="1" dirty="0">
                <a:solidFill>
                  <a:srgbClr val="FFC000"/>
                </a:solidFill>
                <a:effectLst>
                  <a:outerShdw blurRad="38100" dist="38100" dir="2700000" algn="tl">
                    <a:srgbClr val="000000"/>
                  </a:outerShdw>
                </a:effectLst>
              </a:rPr>
              <a:t>butter was the only spread used on bread and for baking etc.</a:t>
            </a:r>
          </a:p>
          <a:p>
            <a:pPr>
              <a:spcBef>
                <a:spcPct val="50000"/>
              </a:spcBef>
              <a:defRPr/>
            </a:pPr>
            <a:r>
              <a:rPr lang="en-GB" sz="2800" b="1" dirty="0">
                <a:solidFill>
                  <a:srgbClr val="00FFFF"/>
                </a:solidFill>
                <a:effectLst>
                  <a:outerShdw blurRad="38100" dist="38100" dir="2700000" algn="tl">
                    <a:srgbClr val="000000"/>
                  </a:outerShdw>
                </a:effectLst>
              </a:rPr>
              <a:t>However, during WW2 </a:t>
            </a:r>
            <a:r>
              <a:rPr lang="en-GB" sz="2800" b="1" dirty="0">
                <a:solidFill>
                  <a:srgbClr val="FF0000"/>
                </a:solidFill>
                <a:effectLst>
                  <a:outerShdw blurRad="38100" dist="38100" dir="2700000" algn="tl">
                    <a:srgbClr val="000000"/>
                  </a:outerShdw>
                </a:effectLst>
              </a:rPr>
              <a:t>a substitute was introduced</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made from hydrogenated oils and other dubious ingredients.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1605"/>
                                        </p:tgtEl>
                                        <p:attrNameLst>
                                          <p:attrName>style.visibility</p:attrName>
                                        </p:attrNameLst>
                                      </p:cBhvr>
                                      <p:to>
                                        <p:strVal val="visible"/>
                                      </p:to>
                                    </p:set>
                                    <p:animEffect transition="in" filter="circle(in)">
                                      <p:cBhvr>
                                        <p:cTn id="7" dur="2000"/>
                                        <p:tgtEl>
                                          <p:spTgt spid="28160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81608">
                                            <p:txEl>
                                              <p:pRg st="0" end="0"/>
                                            </p:txEl>
                                          </p:spTgt>
                                        </p:tgtEl>
                                        <p:attrNameLst>
                                          <p:attrName>style.visibility</p:attrName>
                                        </p:attrNameLst>
                                      </p:cBhvr>
                                      <p:to>
                                        <p:strVal val="visible"/>
                                      </p:to>
                                    </p:set>
                                    <p:anim calcmode="discrete" valueType="clr">
                                      <p:cBhvr override="childStyle">
                                        <p:cTn id="12" dur="80"/>
                                        <p:tgtEl>
                                          <p:spTgt spid="281608">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81608">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281608">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nodeType="clickEffect">
                                  <p:stCondLst>
                                    <p:cond delay="0"/>
                                  </p:stCondLst>
                                  <p:iterate type="lt">
                                    <p:tmPct val="50000"/>
                                  </p:iterate>
                                  <p:childTnLst>
                                    <p:set>
                                      <p:cBhvr>
                                        <p:cTn id="18" dur="1" fill="hold">
                                          <p:stCondLst>
                                            <p:cond delay="0"/>
                                          </p:stCondLst>
                                        </p:cTn>
                                        <p:tgtEl>
                                          <p:spTgt spid="281608">
                                            <p:txEl>
                                              <p:pRg st="1" end="1"/>
                                            </p:txEl>
                                          </p:spTgt>
                                        </p:tgtEl>
                                        <p:attrNameLst>
                                          <p:attrName>style.visibility</p:attrName>
                                        </p:attrNameLst>
                                      </p:cBhvr>
                                      <p:to>
                                        <p:strVal val="visible"/>
                                      </p:to>
                                    </p:set>
                                    <p:anim calcmode="discrete" valueType="clr">
                                      <p:cBhvr override="childStyle">
                                        <p:cTn id="19" dur="80"/>
                                        <p:tgtEl>
                                          <p:spTgt spid="281608">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81608">
                                            <p:txEl>
                                              <p:pRg st="1" end="1"/>
                                            </p:txEl>
                                          </p:spTgt>
                                        </p:tgtEl>
                                        <p:attrNameLst>
                                          <p:attrName>fillcolor</p:attrName>
                                        </p:attrNameLst>
                                      </p:cBhvr>
                                      <p:tavLst>
                                        <p:tav tm="0">
                                          <p:val>
                                            <p:clrVal>
                                              <a:schemeClr val="accent2"/>
                                            </p:clrVal>
                                          </p:val>
                                        </p:tav>
                                        <p:tav tm="50000">
                                          <p:val>
                                            <p:clrVal>
                                              <a:schemeClr val="hlink"/>
                                            </p:clrVal>
                                          </p:val>
                                        </p:tav>
                                      </p:tavLst>
                                    </p:anim>
                                    <p:set>
                                      <p:cBhvr>
                                        <p:cTn id="21" dur="80"/>
                                        <p:tgtEl>
                                          <p:spTgt spid="281608">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 Persuades - </a:t>
            </a:r>
            <a:r>
              <a:rPr lang="en-GB" b="1" dirty="0" smtClean="0">
                <a:solidFill>
                  <a:srgbClr val="FFFF00"/>
                </a:solidFill>
              </a:rPr>
              <a:t>That Butter Is</a:t>
            </a:r>
            <a:r>
              <a:rPr lang="en-GB" b="1" dirty="0" smtClean="0">
                <a:solidFill>
                  <a:srgbClr val="FF0000"/>
                </a:solidFill>
              </a:rPr>
              <a:t> Bad For Us</a:t>
            </a:r>
            <a:endParaRPr lang="en-GB" dirty="0"/>
          </a:p>
        </p:txBody>
      </p:sp>
      <p:sp>
        <p:nvSpPr>
          <p:cNvPr id="4" name="Slide Number Placeholder 3"/>
          <p:cNvSpPr>
            <a:spLocks noGrp="1"/>
          </p:cNvSpPr>
          <p:nvPr>
            <p:ph type="sldNum" sz="quarter" idx="12"/>
          </p:nvPr>
        </p:nvSpPr>
        <p:spPr/>
        <p:txBody>
          <a:bodyPr/>
          <a:lstStyle/>
          <a:p>
            <a:pPr>
              <a:defRPr/>
            </a:pPr>
            <a:fld id="{7951D15D-4390-4D50-B694-AD5D871B1063}" type="slidenum">
              <a:rPr lang="en-GB" smtClean="0"/>
              <a:pPr>
                <a:defRPr/>
              </a:pPr>
              <a:t>73</a:t>
            </a:fld>
            <a:endParaRPr lang="en-GB"/>
          </a:p>
        </p:txBody>
      </p:sp>
      <p:sp>
        <p:nvSpPr>
          <p:cNvPr id="6" name="TextBox 5"/>
          <p:cNvSpPr txBox="1"/>
          <p:nvPr/>
        </p:nvSpPr>
        <p:spPr>
          <a:xfrm>
            <a:off x="4214813" y="1571625"/>
            <a:ext cx="4714875" cy="5108575"/>
          </a:xfrm>
          <a:prstGeom prst="rect">
            <a:avLst/>
          </a:prstGeom>
          <a:noFill/>
        </p:spPr>
        <p:txBody>
          <a:bodyPr>
            <a:spAutoFit/>
          </a:bodyPr>
          <a:lstStyle/>
          <a:p>
            <a:pPr>
              <a:defRPr/>
            </a:pPr>
            <a:r>
              <a:rPr lang="en-GB" sz="2800" b="1" dirty="0">
                <a:solidFill>
                  <a:srgbClr val="FF0000"/>
                </a:solidFill>
                <a:effectLst>
                  <a:outerShdw blurRad="38100" dist="38100" dir="2700000" algn="tl">
                    <a:srgbClr val="000000"/>
                  </a:outerShdw>
                </a:effectLst>
              </a:rPr>
              <a:t>Through constant media brain washing</a:t>
            </a:r>
            <a:r>
              <a:rPr lang="en-GB" sz="2800" b="1" dirty="0">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the public were persuaded that butter was very unhealthy,</a:t>
            </a:r>
            <a:r>
              <a:rPr lang="en-GB" sz="2800" b="1" dirty="0">
                <a:effectLst>
                  <a:outerShdw blurRad="38100" dist="38100" dir="2700000" algn="tl">
                    <a:srgbClr val="000000"/>
                  </a:outerShdw>
                </a:effectLst>
              </a:rPr>
              <a:t> </a:t>
            </a:r>
            <a:r>
              <a:rPr lang="en-GB" sz="2800" b="1" dirty="0">
                <a:solidFill>
                  <a:schemeClr val="hlink"/>
                </a:solidFill>
                <a:effectLst>
                  <a:outerShdw blurRad="38100" dist="38100" dir="2700000" algn="tl">
                    <a:srgbClr val="000000"/>
                  </a:outerShdw>
                </a:effectLst>
              </a:rPr>
              <a:t>because it blocked up the arteries causing heart attacks. However</a:t>
            </a:r>
            <a:r>
              <a:rPr lang="en-GB" sz="2800" b="1" dirty="0">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they did not tell the public that</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the substitute spreads were far more dangerous to one’s health.</a:t>
            </a:r>
          </a:p>
          <a:p>
            <a:pPr>
              <a:defRPr/>
            </a:pPr>
            <a:endParaRPr lang="en-GB" dirty="0"/>
          </a:p>
        </p:txBody>
      </p:sp>
      <p:pic>
        <p:nvPicPr>
          <p:cNvPr id="377858" name="Picture 2" descr="http://www.leeruff.co.uk/word/wp-content/uploads/2009/10/butter-margarine-saturated-fat-lee-ruff-ffureel.jpg"/>
          <p:cNvPicPr>
            <a:picLocks noChangeAspect="1" noChangeArrowheads="1"/>
          </p:cNvPicPr>
          <p:nvPr/>
        </p:nvPicPr>
        <p:blipFill>
          <a:blip r:embed="rId3" cstate="print"/>
          <a:srcRect/>
          <a:stretch>
            <a:fillRect/>
          </a:stretch>
        </p:blipFill>
        <p:spPr bwMode="auto">
          <a:xfrm>
            <a:off x="642938" y="1857375"/>
            <a:ext cx="3125787" cy="416718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7858"/>
                                        </p:tgtEl>
                                        <p:attrNameLst>
                                          <p:attrName>style.visibility</p:attrName>
                                        </p:attrNameLst>
                                      </p:cBhvr>
                                      <p:to>
                                        <p:strVal val="visible"/>
                                      </p:to>
                                    </p:set>
                                    <p:animEffect transition="in" filter="circle(in)">
                                      <p:cBhvr>
                                        <p:cTn id="7" dur="2000"/>
                                        <p:tgtEl>
                                          <p:spTgt spid="37785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Rectangle 2"/>
          <p:cNvSpPr>
            <a:spLocks noGrp="1" noChangeArrowheads="1"/>
          </p:cNvSpPr>
          <p:nvPr>
            <p:ph type="title"/>
          </p:nvPr>
        </p:nvSpPr>
        <p:spPr/>
        <p:txBody>
          <a:bodyPr/>
          <a:lstStyle/>
          <a:p>
            <a:pPr eaLnBrk="1" hangingPunct="1">
              <a:defRPr/>
            </a:pPr>
            <a:r>
              <a:rPr lang="en-GB" sz="4000" b="1" dirty="0" smtClean="0">
                <a:solidFill>
                  <a:srgbClr val="FF0000"/>
                </a:solidFill>
              </a:rPr>
              <a:t>Gog Persuades - </a:t>
            </a:r>
            <a:r>
              <a:rPr lang="en-GB" sz="4000" b="1" dirty="0" smtClean="0">
                <a:solidFill>
                  <a:srgbClr val="FFFF00"/>
                </a:solidFill>
              </a:rPr>
              <a:t>That Butter Is</a:t>
            </a:r>
            <a:r>
              <a:rPr lang="en-GB" sz="4000" b="1" dirty="0" smtClean="0">
                <a:solidFill>
                  <a:srgbClr val="FF0000"/>
                </a:solidFill>
              </a:rPr>
              <a:t> Bad For Us</a:t>
            </a:r>
          </a:p>
        </p:txBody>
      </p:sp>
      <p:sp>
        <p:nvSpPr>
          <p:cNvPr id="10" name="Slide Number Placeholder 5"/>
          <p:cNvSpPr>
            <a:spLocks noGrp="1"/>
          </p:cNvSpPr>
          <p:nvPr>
            <p:ph type="sldNum" sz="quarter" idx="12"/>
          </p:nvPr>
        </p:nvSpPr>
        <p:spPr/>
        <p:txBody>
          <a:bodyPr/>
          <a:lstStyle/>
          <a:p>
            <a:pPr>
              <a:defRPr/>
            </a:pPr>
            <a:fld id="{215253BF-90F5-41A2-8E09-320CEA6189EF}" type="slidenum">
              <a:rPr lang="en-GB"/>
              <a:pPr>
                <a:defRPr/>
              </a:pPr>
              <a:t>74</a:t>
            </a:fld>
            <a:endParaRPr lang="en-GB"/>
          </a:p>
        </p:txBody>
      </p:sp>
      <p:sp>
        <p:nvSpPr>
          <p:cNvPr id="285700" name="Text Box 4"/>
          <p:cNvSpPr txBox="1">
            <a:spLocks noChangeArrowheads="1"/>
          </p:cNvSpPr>
          <p:nvPr/>
        </p:nvSpPr>
        <p:spPr bwMode="auto">
          <a:xfrm>
            <a:off x="3563938" y="1628775"/>
            <a:ext cx="4968875" cy="519113"/>
          </a:xfrm>
          <a:prstGeom prst="rect">
            <a:avLst/>
          </a:prstGeom>
          <a:noFill/>
          <a:ln w="9525">
            <a:noFill/>
            <a:miter lim="800000"/>
            <a:headEnd/>
            <a:tailEnd/>
          </a:ln>
          <a:effectLst/>
        </p:spPr>
        <p:txBody>
          <a:bodyPr>
            <a:spAutoFit/>
          </a:bodyPr>
          <a:lstStyle/>
          <a:p>
            <a:pPr>
              <a:spcBef>
                <a:spcPct val="50000"/>
              </a:spcBef>
              <a:defRPr/>
            </a:pPr>
            <a:endParaRPr lang="en-US" sz="2800" b="1">
              <a:solidFill>
                <a:schemeClr val="hlink"/>
              </a:solidFill>
              <a:effectLst>
                <a:outerShdw blurRad="38100" dist="38100" dir="2700000" algn="tl">
                  <a:srgbClr val="000000"/>
                </a:outerShdw>
              </a:effectLst>
            </a:endParaRPr>
          </a:p>
        </p:txBody>
      </p:sp>
      <p:sp>
        <p:nvSpPr>
          <p:cNvPr id="77829" name="Text Box 7"/>
          <p:cNvSpPr txBox="1">
            <a:spLocks noChangeArrowheads="1"/>
          </p:cNvSpPr>
          <p:nvPr/>
        </p:nvSpPr>
        <p:spPr bwMode="auto">
          <a:xfrm>
            <a:off x="3563938" y="1916113"/>
            <a:ext cx="4968875" cy="366712"/>
          </a:xfrm>
          <a:prstGeom prst="rect">
            <a:avLst/>
          </a:prstGeom>
          <a:noFill/>
          <a:ln w="9525">
            <a:noFill/>
            <a:miter lim="800000"/>
            <a:headEnd/>
            <a:tailEnd/>
          </a:ln>
        </p:spPr>
        <p:txBody>
          <a:bodyPr>
            <a:spAutoFit/>
          </a:bodyPr>
          <a:lstStyle/>
          <a:p>
            <a:pPr>
              <a:spcBef>
                <a:spcPct val="50000"/>
              </a:spcBef>
            </a:pPr>
            <a:endParaRPr lang="en-US"/>
          </a:p>
        </p:txBody>
      </p:sp>
      <p:sp>
        <p:nvSpPr>
          <p:cNvPr id="285704" name="Text Box 8"/>
          <p:cNvSpPr txBox="1">
            <a:spLocks noChangeArrowheads="1"/>
          </p:cNvSpPr>
          <p:nvPr/>
        </p:nvSpPr>
        <p:spPr bwMode="auto">
          <a:xfrm>
            <a:off x="4572000" y="1643063"/>
            <a:ext cx="4572000" cy="5016500"/>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FF"/>
                </a:solidFill>
                <a:effectLst>
                  <a:outerShdw blurRad="38100" dist="38100" dir="2700000" algn="tl">
                    <a:srgbClr val="000000"/>
                  </a:outerShdw>
                </a:effectLst>
              </a:rPr>
              <a:t>Eating butter increases the absorption of many other nutrients in other foods.</a:t>
            </a:r>
            <a:r>
              <a:rPr lang="en-GB" sz="3200" b="1" dirty="0">
                <a:solidFill>
                  <a:srgbClr val="FFFF00"/>
                </a:solidFill>
                <a:effectLst>
                  <a:outerShdw blurRad="38100" dist="38100" dir="2700000" algn="tl">
                    <a:srgbClr val="000000"/>
                  </a:outerShdw>
                </a:effectLst>
              </a:rPr>
              <a:t> </a:t>
            </a:r>
            <a:r>
              <a:rPr lang="en-GB" sz="3200" b="1" dirty="0">
                <a:solidFill>
                  <a:srgbClr val="FFC000"/>
                </a:solidFill>
                <a:effectLst>
                  <a:outerShdw blurRad="38100" dist="38100" dir="2700000" algn="tl">
                    <a:srgbClr val="000000"/>
                  </a:outerShdw>
                </a:effectLst>
              </a:rPr>
              <a:t>Butter has many nutritional benefits </a:t>
            </a:r>
            <a:r>
              <a:rPr lang="en-GB" sz="3200" b="1" dirty="0">
                <a:solidFill>
                  <a:srgbClr val="FF0000"/>
                </a:solidFill>
                <a:effectLst>
                  <a:outerShdw blurRad="38100" dist="38100" dir="2700000" algn="tl">
                    <a:srgbClr val="000000"/>
                  </a:outerShdw>
                </a:effectLst>
              </a:rPr>
              <a:t>where margarine has a few</a:t>
            </a:r>
            <a:r>
              <a:rPr lang="en-GB" sz="3200" b="1" dirty="0">
                <a:solidFill>
                  <a:srgbClr val="FFFF00"/>
                </a:solidFill>
                <a:effectLst>
                  <a:outerShdw blurRad="38100" dist="38100" dir="2700000" algn="tl">
                    <a:srgbClr val="000000"/>
                  </a:outerShdw>
                </a:effectLst>
              </a:rPr>
              <a:t> </a:t>
            </a:r>
            <a:r>
              <a:rPr lang="en-GB" sz="3200" b="1" dirty="0">
                <a:solidFill>
                  <a:srgbClr val="00FF00"/>
                </a:solidFill>
                <a:effectLst>
                  <a:outerShdw blurRad="38100" dist="38100" dir="2700000" algn="tl">
                    <a:srgbClr val="000000"/>
                  </a:outerShdw>
                </a:effectLst>
              </a:rPr>
              <a:t>only because they are added! </a:t>
            </a:r>
          </a:p>
        </p:txBody>
      </p:sp>
      <p:pic>
        <p:nvPicPr>
          <p:cNvPr id="70666" name="Picture 10" descr="File:Western-pack-butter.jpg"/>
          <p:cNvPicPr>
            <a:picLocks noChangeAspect="1" noChangeArrowheads="1"/>
          </p:cNvPicPr>
          <p:nvPr/>
        </p:nvPicPr>
        <p:blipFill>
          <a:blip r:embed="rId3" cstate="print"/>
          <a:srcRect l="10313" t="13750" r="11874" b="2499"/>
          <a:stretch>
            <a:fillRect/>
          </a:stretch>
        </p:blipFill>
        <p:spPr bwMode="auto">
          <a:xfrm>
            <a:off x="428625" y="1928813"/>
            <a:ext cx="3894138" cy="37147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0666"/>
                                        </p:tgtEl>
                                        <p:attrNameLst>
                                          <p:attrName>style.visibility</p:attrName>
                                        </p:attrNameLst>
                                      </p:cBhvr>
                                      <p:to>
                                        <p:strVal val="visible"/>
                                      </p:to>
                                    </p:set>
                                    <p:animEffect transition="in" filter="circle(in)">
                                      <p:cBhvr>
                                        <p:cTn id="7" dur="2000"/>
                                        <p:tgtEl>
                                          <p:spTgt spid="7066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iterate type="lt">
                                    <p:tmAbs val="75"/>
                                  </p:iterate>
                                  <p:childTnLst>
                                    <p:set>
                                      <p:cBhvr>
                                        <p:cTn id="11" dur="1" fill="hold">
                                          <p:stCondLst>
                                            <p:cond delay="74"/>
                                          </p:stCondLst>
                                        </p:cTn>
                                        <p:tgtEl>
                                          <p:spTgt spid="28570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4" grpId="0" autoUpdateAnimBg="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GB" b="1" dirty="0" smtClean="0">
                <a:solidFill>
                  <a:srgbClr val="FF0000"/>
                </a:solidFill>
              </a:rPr>
              <a:t>Gog Persuades - </a:t>
            </a:r>
            <a:r>
              <a:rPr lang="en-GB" b="1" dirty="0" smtClean="0">
                <a:solidFill>
                  <a:srgbClr val="FFFF00"/>
                </a:solidFill>
              </a:rPr>
              <a:t>That Butter Is</a:t>
            </a:r>
            <a:r>
              <a:rPr lang="en-GB" b="1" dirty="0" smtClean="0">
                <a:solidFill>
                  <a:srgbClr val="FF0000"/>
                </a:solidFill>
              </a:rPr>
              <a:t> Bad For Us</a:t>
            </a:r>
            <a:endParaRPr lang="en-GB" dirty="0"/>
          </a:p>
        </p:txBody>
      </p:sp>
      <p:sp>
        <p:nvSpPr>
          <p:cNvPr id="3" name="Slide Number Placeholder 2"/>
          <p:cNvSpPr>
            <a:spLocks noGrp="1"/>
          </p:cNvSpPr>
          <p:nvPr>
            <p:ph type="sldNum" sz="quarter" idx="12"/>
          </p:nvPr>
        </p:nvSpPr>
        <p:spPr/>
        <p:txBody>
          <a:bodyPr/>
          <a:lstStyle/>
          <a:p>
            <a:pPr>
              <a:defRPr/>
            </a:pPr>
            <a:fld id="{66AB8E97-9076-4845-9989-D63B9C8F944D}" type="slidenum">
              <a:rPr lang="en-GB" smtClean="0"/>
              <a:pPr>
                <a:defRPr/>
              </a:pPr>
              <a:t>75</a:t>
            </a:fld>
            <a:endParaRPr lang="en-GB"/>
          </a:p>
        </p:txBody>
      </p:sp>
      <p:sp>
        <p:nvSpPr>
          <p:cNvPr id="4" name="TextBox 3"/>
          <p:cNvSpPr txBox="1"/>
          <p:nvPr/>
        </p:nvSpPr>
        <p:spPr>
          <a:xfrm>
            <a:off x="4429125" y="1714500"/>
            <a:ext cx="4357688" cy="4678363"/>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Butter is slightly higher in saturated fats at 8 grams compared to 5 grams. </a:t>
            </a:r>
            <a:r>
              <a:rPr lang="en-GB" sz="2800" b="1" dirty="0">
                <a:solidFill>
                  <a:srgbClr val="FF0000"/>
                </a:solidFill>
                <a:effectLst>
                  <a:outerShdw blurRad="38100" dist="38100" dir="2700000" algn="tl">
                    <a:srgbClr val="000000"/>
                  </a:outerShdw>
                </a:effectLst>
              </a:rPr>
              <a:t>Eating margarine can increase heart disease</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in women by 53% over eating the same amount of butter, </a:t>
            </a:r>
            <a:r>
              <a:rPr lang="en-GB" sz="2800" b="1" dirty="0">
                <a:solidFill>
                  <a:srgbClr val="00FF00"/>
                </a:solidFill>
                <a:effectLst>
                  <a:outerShdw blurRad="38100" dist="38100" dir="2700000" algn="tl">
                    <a:srgbClr val="000000"/>
                  </a:outerShdw>
                </a:effectLst>
              </a:rPr>
              <a:t>according to a recent Harvard Medical Study. </a:t>
            </a:r>
          </a:p>
          <a:p>
            <a:pPr>
              <a:defRPr/>
            </a:pPr>
            <a:endParaRPr lang="en-GB" dirty="0"/>
          </a:p>
        </p:txBody>
      </p:sp>
      <p:pic>
        <p:nvPicPr>
          <p:cNvPr id="379906" name="Picture 2" descr="butter 08"/>
          <p:cNvPicPr>
            <a:picLocks noChangeAspect="1" noChangeArrowheads="1"/>
          </p:cNvPicPr>
          <p:nvPr/>
        </p:nvPicPr>
        <p:blipFill>
          <a:blip r:embed="rId3" cstate="print"/>
          <a:srcRect/>
          <a:stretch>
            <a:fillRect/>
          </a:stretch>
        </p:blipFill>
        <p:spPr bwMode="auto">
          <a:xfrm>
            <a:off x="357188" y="1928813"/>
            <a:ext cx="3844925" cy="3857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79906"/>
                                        </p:tgtEl>
                                        <p:attrNameLst>
                                          <p:attrName>style.visibility</p:attrName>
                                        </p:attrNameLst>
                                      </p:cBhvr>
                                      <p:to>
                                        <p:strVal val="visible"/>
                                      </p:to>
                                    </p:set>
                                    <p:animEffect transition="in" filter="circle(in)">
                                      <p:cBhvr>
                                        <p:cTn id="7" dur="2000"/>
                                        <p:tgtEl>
                                          <p:spTgt spid="37990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4"/>
                                        </p:tgtEl>
                                        <p:attrNameLst>
                                          <p:attrName>style.visibility</p:attrName>
                                        </p:attrNameLst>
                                      </p:cBhvr>
                                      <p:to>
                                        <p:strVal val="visible"/>
                                      </p:to>
                                    </p:set>
                                    <p:anim calcmode="discrete" valueType="clr">
                                      <p:cBhvr override="childStyle">
                                        <p:cTn id="12"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
                                        </p:tgtEl>
                                        <p:attrNameLst>
                                          <p:attrName>fillcolor</p:attrName>
                                        </p:attrNameLst>
                                      </p:cBhvr>
                                      <p:tavLst>
                                        <p:tav tm="0">
                                          <p:val>
                                            <p:clrVal>
                                              <a:schemeClr val="accent2"/>
                                            </p:clrVal>
                                          </p:val>
                                        </p:tav>
                                        <p:tav tm="50000">
                                          <p:val>
                                            <p:clrVal>
                                              <a:schemeClr val="hlink"/>
                                            </p:clrVal>
                                          </p:val>
                                        </p:tav>
                                      </p:tavLst>
                                    </p:anim>
                                    <p:set>
                                      <p:cBhvr>
                                        <p:cTn id="14"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DC5B1EA6-BC7E-4F17-AF2C-F1E05CCF6887}" type="slidenum">
              <a:rPr lang="en-GB" smtClean="0"/>
              <a:pPr>
                <a:defRPr/>
              </a:pPr>
              <a:t>76</a:t>
            </a:fld>
            <a:endParaRPr lang="en-GB"/>
          </a:p>
        </p:txBody>
      </p:sp>
      <p:pic>
        <p:nvPicPr>
          <p:cNvPr id="381956" name="Picture 4" descr="http://planetross.files.wordpress.com/2008/08/everything_s_better_with_blue_bonnet_margarine_on_it___1956_11.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1956"/>
                                        </p:tgtEl>
                                        <p:attrNameLst>
                                          <p:attrName>style.visibility</p:attrName>
                                        </p:attrNameLst>
                                      </p:cBhvr>
                                      <p:to>
                                        <p:strVal val="visible"/>
                                      </p:to>
                                    </p:set>
                                    <p:animEffect transition="in" filter="circle(in)">
                                      <p:cBhvr>
                                        <p:cTn id="7" dur="2000"/>
                                        <p:tgtEl>
                                          <p:spTgt spid="3819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5"/>
          <p:cNvSpPr>
            <a:spLocks noGrp="1"/>
          </p:cNvSpPr>
          <p:nvPr>
            <p:ph type="sldNum" sz="quarter" idx="12"/>
          </p:nvPr>
        </p:nvSpPr>
        <p:spPr/>
        <p:txBody>
          <a:bodyPr/>
          <a:lstStyle/>
          <a:p>
            <a:pPr>
              <a:defRPr/>
            </a:pPr>
            <a:fld id="{F0F1F28D-07B0-4D06-9D49-2976926AD955}" type="slidenum">
              <a:rPr lang="en-GB"/>
              <a:pPr>
                <a:defRPr/>
              </a:pPr>
              <a:t>77</a:t>
            </a:fld>
            <a:endParaRPr lang="en-GB"/>
          </a:p>
        </p:txBody>
      </p:sp>
      <p:sp>
        <p:nvSpPr>
          <p:cNvPr id="283650" name="Rectangle 2"/>
          <p:cNvSpPr>
            <a:spLocks noGrp="1" noChangeArrowheads="1"/>
          </p:cNvSpPr>
          <p:nvPr>
            <p:ph type="title"/>
          </p:nvPr>
        </p:nvSpPr>
        <p:spPr/>
        <p:txBody>
          <a:bodyPr/>
          <a:lstStyle/>
          <a:p>
            <a:pPr eaLnBrk="1" hangingPunct="1">
              <a:defRPr/>
            </a:pPr>
            <a:r>
              <a:rPr lang="en-GB" sz="4000" b="1" dirty="0" smtClean="0">
                <a:solidFill>
                  <a:srgbClr val="FF0000"/>
                </a:solidFill>
              </a:rPr>
              <a:t>Gog Persuades - </a:t>
            </a:r>
            <a:r>
              <a:rPr lang="en-GB" sz="4000" b="1" dirty="0" smtClean="0">
                <a:solidFill>
                  <a:srgbClr val="FFFF00"/>
                </a:solidFill>
              </a:rPr>
              <a:t>That Margarine Is</a:t>
            </a:r>
            <a:r>
              <a:rPr lang="en-GB" sz="4000" b="1" dirty="0" smtClean="0">
                <a:solidFill>
                  <a:srgbClr val="FF0000"/>
                </a:solidFill>
              </a:rPr>
              <a:t> Better For Us</a:t>
            </a:r>
          </a:p>
        </p:txBody>
      </p:sp>
      <p:pic>
        <p:nvPicPr>
          <p:cNvPr id="283654" name="Picture 6" descr="margarine"/>
          <p:cNvPicPr>
            <a:picLocks noGrp="1" noChangeAspect="1" noChangeArrowheads="1"/>
          </p:cNvPicPr>
          <p:nvPr>
            <p:ph idx="1"/>
          </p:nvPr>
        </p:nvPicPr>
        <p:blipFill>
          <a:blip r:embed="rId3" cstate="print"/>
          <a:srcRect/>
          <a:stretch>
            <a:fillRect/>
          </a:stretch>
        </p:blipFill>
        <p:spPr>
          <a:xfrm>
            <a:off x="428625" y="1571625"/>
            <a:ext cx="4519613" cy="3300413"/>
          </a:xfrm>
          <a:noFill/>
        </p:spPr>
      </p:pic>
      <p:sp>
        <p:nvSpPr>
          <p:cNvPr id="283656" name="Text Box 8"/>
          <p:cNvSpPr txBox="1">
            <a:spLocks noChangeArrowheads="1"/>
          </p:cNvSpPr>
          <p:nvPr/>
        </p:nvSpPr>
        <p:spPr bwMode="auto">
          <a:xfrm>
            <a:off x="5214938" y="2000250"/>
            <a:ext cx="3714750" cy="224631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Margarine is in reality </a:t>
            </a:r>
            <a:r>
              <a:rPr lang="en-GB" sz="2800" b="1" dirty="0">
                <a:solidFill>
                  <a:srgbClr val="FF0000"/>
                </a:solidFill>
                <a:effectLst>
                  <a:outerShdw blurRad="38100" dist="38100" dir="2700000" algn="tl">
                    <a:srgbClr val="000000"/>
                  </a:outerShdw>
                </a:effectLst>
              </a:rPr>
              <a:t>a </a:t>
            </a:r>
            <a:r>
              <a:rPr lang="en-GB" sz="2800" b="1" dirty="0" err="1">
                <a:solidFill>
                  <a:srgbClr val="FF0000"/>
                </a:solidFill>
                <a:effectLst>
                  <a:outerShdw blurRad="38100" dist="38100" dir="2700000" algn="tl">
                    <a:srgbClr val="000000"/>
                  </a:outerShdw>
                </a:effectLst>
              </a:rPr>
              <a:t>spreadable</a:t>
            </a:r>
            <a:r>
              <a:rPr lang="en-GB" sz="2800" b="1" dirty="0">
                <a:solidFill>
                  <a:srgbClr val="FF0000"/>
                </a:solidFill>
                <a:effectLst>
                  <a:outerShdw blurRad="38100" dist="38100" dir="2700000" algn="tl">
                    <a:srgbClr val="000000"/>
                  </a:outerShdw>
                </a:effectLst>
              </a:rPr>
              <a:t> form of plastic</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and like plastic it is not attacked by pests.</a:t>
            </a:r>
          </a:p>
        </p:txBody>
      </p:sp>
      <p:sp>
        <p:nvSpPr>
          <p:cNvPr id="80902" name="Text Box 9"/>
          <p:cNvSpPr txBox="1">
            <a:spLocks noChangeArrowheads="1"/>
          </p:cNvSpPr>
          <p:nvPr/>
        </p:nvSpPr>
        <p:spPr bwMode="auto">
          <a:xfrm>
            <a:off x="3563938" y="3213100"/>
            <a:ext cx="5580062" cy="366713"/>
          </a:xfrm>
          <a:prstGeom prst="rect">
            <a:avLst/>
          </a:prstGeom>
          <a:noFill/>
          <a:ln w="9525">
            <a:noFill/>
            <a:miter lim="800000"/>
            <a:headEnd/>
            <a:tailEnd/>
          </a:ln>
        </p:spPr>
        <p:txBody>
          <a:bodyPr>
            <a:spAutoFit/>
          </a:bodyPr>
          <a:lstStyle/>
          <a:p>
            <a:r>
              <a:rPr lang="en-GB"/>
              <a:t>  </a:t>
            </a:r>
          </a:p>
        </p:txBody>
      </p:sp>
      <p:sp>
        <p:nvSpPr>
          <p:cNvPr id="283658" name="Text Box 10"/>
          <p:cNvSpPr txBox="1">
            <a:spLocks noChangeArrowheads="1"/>
          </p:cNvSpPr>
          <p:nvPr/>
        </p:nvSpPr>
        <p:spPr bwMode="auto">
          <a:xfrm>
            <a:off x="0" y="5103674"/>
            <a:ext cx="9144000" cy="1754326"/>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b="1" dirty="0">
                <a:solidFill>
                  <a:srgbClr val="FF0000"/>
                </a:solidFill>
                <a:effectLst>
                  <a:outerShdw blurRad="38100" dist="38100" dir="2700000" algn="tl">
                    <a:srgbClr val="000000"/>
                  </a:outerShdw>
                </a:effectLst>
              </a:rPr>
              <a:t>Margarine is very high</a:t>
            </a:r>
            <a:r>
              <a:rPr lang="en-GB" sz="3600" b="1" dirty="0">
                <a:solidFill>
                  <a:srgbClr val="FFFF00"/>
                </a:solidFill>
                <a:effectLst>
                  <a:outerShdw blurRad="38100" dist="38100" dir="2700000" algn="tl">
                    <a:srgbClr val="000000"/>
                  </a:outerShdw>
                </a:effectLst>
              </a:rPr>
              <a:t> </a:t>
            </a:r>
            <a:r>
              <a:rPr lang="en-GB" sz="3600" b="1" dirty="0">
                <a:solidFill>
                  <a:srgbClr val="FF33CC"/>
                </a:solidFill>
                <a:effectLst>
                  <a:outerShdw blurRad="38100" dist="38100" dir="2700000" algn="tl">
                    <a:srgbClr val="000000"/>
                  </a:outerShdw>
                </a:effectLst>
              </a:rPr>
              <a:t>in Trans fatty acids.</a:t>
            </a:r>
            <a:r>
              <a:rPr lang="en-GB" sz="3600" b="1" dirty="0">
                <a:solidFill>
                  <a:srgbClr val="FFFF00"/>
                </a:solidFill>
                <a:effectLst>
                  <a:outerShdw blurRad="38100" dist="38100" dir="2700000" algn="tl">
                    <a:srgbClr val="000000"/>
                  </a:outerShdw>
                </a:effectLst>
              </a:rPr>
              <a:t> Triple risk of </a:t>
            </a:r>
            <a:r>
              <a:rPr lang="en-GB" sz="3600" b="1" dirty="0">
                <a:solidFill>
                  <a:srgbClr val="FF0000"/>
                </a:solidFill>
                <a:effectLst>
                  <a:outerShdw blurRad="38100" dist="38100" dir="2700000" algn="tl">
                    <a:srgbClr val="000000"/>
                  </a:outerShdw>
                </a:effectLst>
              </a:rPr>
              <a:t>coronary heart disease.</a:t>
            </a:r>
            <a:r>
              <a:rPr lang="en-GB" sz="3600" dirty="0">
                <a:solidFill>
                  <a:srgbClr val="FF000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3654"/>
                                        </p:tgtEl>
                                        <p:attrNameLst>
                                          <p:attrName>style.visibility</p:attrName>
                                        </p:attrNameLst>
                                      </p:cBhvr>
                                      <p:to>
                                        <p:strVal val="visible"/>
                                      </p:to>
                                    </p:set>
                                    <p:animEffect transition="in" filter="circle(in)">
                                      <p:cBhvr>
                                        <p:cTn id="7" dur="2000"/>
                                        <p:tgtEl>
                                          <p:spTgt spid="28365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83656"/>
                                        </p:tgtEl>
                                        <p:attrNameLst>
                                          <p:attrName>style.visibility</p:attrName>
                                        </p:attrNameLst>
                                      </p:cBhvr>
                                      <p:to>
                                        <p:strVal val="visible"/>
                                      </p:to>
                                    </p:set>
                                    <p:anim calcmode="discrete" valueType="clr">
                                      <p:cBhvr override="childStyle">
                                        <p:cTn id="12" dur="80"/>
                                        <p:tgtEl>
                                          <p:spTgt spid="28365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83656"/>
                                        </p:tgtEl>
                                        <p:attrNameLst>
                                          <p:attrName>fillcolor</p:attrName>
                                        </p:attrNameLst>
                                      </p:cBhvr>
                                      <p:tavLst>
                                        <p:tav tm="0">
                                          <p:val>
                                            <p:clrVal>
                                              <a:schemeClr val="accent2"/>
                                            </p:clrVal>
                                          </p:val>
                                        </p:tav>
                                        <p:tav tm="50000">
                                          <p:val>
                                            <p:clrVal>
                                              <a:schemeClr val="hlink"/>
                                            </p:clrVal>
                                          </p:val>
                                        </p:tav>
                                      </p:tavLst>
                                    </p:anim>
                                    <p:set>
                                      <p:cBhvr>
                                        <p:cTn id="14" dur="80"/>
                                        <p:tgtEl>
                                          <p:spTgt spid="28365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83658"/>
                                        </p:tgtEl>
                                        <p:attrNameLst>
                                          <p:attrName>style.visibility</p:attrName>
                                        </p:attrNameLst>
                                      </p:cBhvr>
                                      <p:to>
                                        <p:strVal val="visible"/>
                                      </p:to>
                                    </p:set>
                                    <p:anim calcmode="lin" valueType="num">
                                      <p:cBhvr additive="base">
                                        <p:cTn id="19" dur="500" fill="hold"/>
                                        <p:tgtEl>
                                          <p:spTgt spid="283658"/>
                                        </p:tgtEl>
                                        <p:attrNameLst>
                                          <p:attrName>ppt_x</p:attrName>
                                        </p:attrNameLst>
                                      </p:cBhvr>
                                      <p:tavLst>
                                        <p:tav tm="0">
                                          <p:val>
                                            <p:strVal val="#ppt_x"/>
                                          </p:val>
                                        </p:tav>
                                        <p:tav tm="100000">
                                          <p:val>
                                            <p:strVal val="#ppt_x"/>
                                          </p:val>
                                        </p:tav>
                                      </p:tavLst>
                                    </p:anim>
                                    <p:anim calcmode="lin" valueType="num">
                                      <p:cBhvr additive="base">
                                        <p:cTn id="20" dur="500" fill="hold"/>
                                        <p:tgtEl>
                                          <p:spTgt spid="28365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3656"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 Persuades - </a:t>
            </a:r>
            <a:r>
              <a:rPr lang="en-GB" b="1" dirty="0" smtClean="0">
                <a:solidFill>
                  <a:srgbClr val="FFFF00"/>
                </a:solidFill>
              </a:rPr>
              <a:t>That Butter Is</a:t>
            </a:r>
            <a:r>
              <a:rPr lang="en-GB" b="1" dirty="0" smtClean="0">
                <a:solidFill>
                  <a:srgbClr val="FF0000"/>
                </a:solidFill>
              </a:rPr>
              <a:t> Bad For Us</a:t>
            </a:r>
            <a:endParaRPr lang="en-GB" dirty="0"/>
          </a:p>
        </p:txBody>
      </p:sp>
      <p:sp>
        <p:nvSpPr>
          <p:cNvPr id="4" name="Slide Number Placeholder 3"/>
          <p:cNvSpPr>
            <a:spLocks noGrp="1"/>
          </p:cNvSpPr>
          <p:nvPr>
            <p:ph type="sldNum" sz="quarter" idx="12"/>
          </p:nvPr>
        </p:nvSpPr>
        <p:spPr/>
        <p:txBody>
          <a:bodyPr/>
          <a:lstStyle/>
          <a:p>
            <a:pPr>
              <a:defRPr/>
            </a:pPr>
            <a:fld id="{B2345A04-2813-4F6E-86B3-8763460105BA}" type="slidenum">
              <a:rPr lang="en-GB" smtClean="0"/>
              <a:pPr>
                <a:defRPr/>
              </a:pPr>
              <a:t>78</a:t>
            </a:fld>
            <a:endParaRPr lang="en-GB"/>
          </a:p>
        </p:txBody>
      </p:sp>
      <p:pic>
        <p:nvPicPr>
          <p:cNvPr id="384002" name="Picture 2" descr="http://www.landkrone.de/zen-cart/images/Bio-Margarine_500g%20Art.%20Nr.%2015340.JPG"/>
          <p:cNvPicPr>
            <a:picLocks noChangeAspect="1" noChangeArrowheads="1"/>
          </p:cNvPicPr>
          <p:nvPr/>
        </p:nvPicPr>
        <p:blipFill>
          <a:blip r:embed="rId3" cstate="print"/>
          <a:srcRect/>
          <a:stretch>
            <a:fillRect/>
          </a:stretch>
        </p:blipFill>
        <p:spPr bwMode="auto">
          <a:xfrm>
            <a:off x="357188" y="1857375"/>
            <a:ext cx="4516437" cy="3014663"/>
          </a:xfrm>
          <a:prstGeom prst="rect">
            <a:avLst/>
          </a:prstGeom>
          <a:noFill/>
          <a:ln w="9525">
            <a:noFill/>
            <a:miter lim="800000"/>
            <a:headEnd/>
            <a:tailEnd/>
          </a:ln>
        </p:spPr>
      </p:pic>
      <p:sp>
        <p:nvSpPr>
          <p:cNvPr id="7" name="TextBox 6"/>
          <p:cNvSpPr txBox="1"/>
          <p:nvPr/>
        </p:nvSpPr>
        <p:spPr>
          <a:xfrm>
            <a:off x="5214938" y="1714500"/>
            <a:ext cx="3643312" cy="4678363"/>
          </a:xfrm>
          <a:prstGeom prst="rect">
            <a:avLst/>
          </a:prstGeom>
          <a:noFill/>
        </p:spPr>
        <p:txBody>
          <a:bodyPr>
            <a:spAutoFit/>
          </a:bodyPr>
          <a:lstStyle/>
          <a:p>
            <a:pPr>
              <a:defRPr/>
            </a:pPr>
            <a:r>
              <a:rPr lang="en-GB" sz="2800" b="1" dirty="0">
                <a:solidFill>
                  <a:srgbClr val="FF0000"/>
                </a:solidFill>
                <a:effectLst>
                  <a:outerShdw blurRad="38100" dist="38100" dir="2700000" algn="tl">
                    <a:srgbClr val="000000"/>
                  </a:outerShdw>
                </a:effectLst>
              </a:rPr>
              <a:t>Margarine increases total cholesterol</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and LDL (this is the bad cholesterol)</a:t>
            </a:r>
            <a:r>
              <a:rPr lang="en-GB" sz="2800" b="1" dirty="0">
                <a:solidFill>
                  <a:srgbClr val="FFFF00"/>
                </a:solidFill>
                <a:effectLst>
                  <a:outerShdw blurRad="38100" dist="38100" dir="2700000" algn="tl">
                    <a:srgbClr val="000000"/>
                  </a:outerShdw>
                </a:effectLst>
              </a:rPr>
              <a:t> and lowers HDL cholesterol, </a:t>
            </a:r>
            <a:r>
              <a:rPr lang="en-GB" sz="2800" b="1" dirty="0">
                <a:solidFill>
                  <a:schemeClr val="hlink"/>
                </a:solidFill>
                <a:effectLst>
                  <a:outerShdw blurRad="38100" dist="38100" dir="2700000" algn="tl">
                    <a:srgbClr val="000000"/>
                  </a:outerShdw>
                </a:effectLst>
              </a:rPr>
              <a:t>(the good cholesterol).</a:t>
            </a:r>
            <a:r>
              <a:rPr lang="en-GB" sz="2800" b="1" dirty="0">
                <a:solidFill>
                  <a:srgbClr val="FFFF00"/>
                </a:solidFill>
                <a:effectLst>
                  <a:outerShdw blurRad="38100" dist="38100" dir="2700000" algn="tl">
                    <a:srgbClr val="000000"/>
                  </a:outerShdw>
                </a:effectLst>
              </a:rPr>
              <a:t> </a:t>
            </a:r>
            <a:r>
              <a:rPr lang="en-GB" sz="2800" b="1" dirty="0">
                <a:solidFill>
                  <a:srgbClr val="FF33CC"/>
                </a:solidFill>
                <a:effectLst>
                  <a:outerShdw blurRad="38100" dist="38100" dir="2700000" algn="tl">
                    <a:srgbClr val="000000"/>
                  </a:outerShdw>
                </a:effectLst>
              </a:rPr>
              <a:t>Increases the</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risk of cancers</a:t>
            </a:r>
            <a:r>
              <a:rPr lang="en-GB" sz="2800" b="1" dirty="0">
                <a:solidFill>
                  <a:srgbClr val="FFFF00"/>
                </a:solidFill>
                <a:effectLst>
                  <a:outerShdw blurRad="38100" dist="38100" dir="2700000" algn="tl">
                    <a:srgbClr val="000000"/>
                  </a:outerShdw>
                </a:effectLst>
              </a:rPr>
              <a:t> up to five fold. </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4002"/>
                                        </p:tgtEl>
                                        <p:attrNameLst>
                                          <p:attrName>style.visibility</p:attrName>
                                        </p:attrNameLst>
                                      </p:cBhvr>
                                      <p:to>
                                        <p:strVal val="visible"/>
                                      </p:to>
                                    </p:set>
                                    <p:animEffect transition="in" filter="circle(in)">
                                      <p:cBhvr>
                                        <p:cTn id="7" dur="2000"/>
                                        <p:tgtEl>
                                          <p:spTgt spid="38400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41E38F4E-3512-4F76-86C6-5A1D59A46E23}" type="slidenum">
              <a:rPr lang="en-GB"/>
              <a:pPr>
                <a:defRPr/>
              </a:pPr>
              <a:t>79</a:t>
            </a:fld>
            <a:endParaRPr lang="en-GB"/>
          </a:p>
        </p:txBody>
      </p:sp>
      <p:sp>
        <p:nvSpPr>
          <p:cNvPr id="284674" name="Rectangle 2"/>
          <p:cNvSpPr>
            <a:spLocks noGrp="1" noChangeArrowheads="1"/>
          </p:cNvSpPr>
          <p:nvPr>
            <p:ph type="title"/>
          </p:nvPr>
        </p:nvSpPr>
        <p:spPr/>
        <p:txBody>
          <a:bodyPr/>
          <a:lstStyle/>
          <a:p>
            <a:pPr eaLnBrk="1" hangingPunct="1">
              <a:defRPr/>
            </a:pPr>
            <a:r>
              <a:rPr lang="en-GB" sz="4000" b="1" dirty="0" smtClean="0">
                <a:solidFill>
                  <a:srgbClr val="FF0000"/>
                </a:solidFill>
              </a:rPr>
              <a:t>Gog Persuades - </a:t>
            </a:r>
            <a:r>
              <a:rPr lang="en-GB" sz="4000" b="1" dirty="0" smtClean="0">
                <a:solidFill>
                  <a:srgbClr val="FFFF00"/>
                </a:solidFill>
              </a:rPr>
              <a:t>That Margarine Is</a:t>
            </a:r>
            <a:r>
              <a:rPr lang="en-GB" sz="4000" b="1" dirty="0" smtClean="0">
                <a:solidFill>
                  <a:srgbClr val="FF0000"/>
                </a:solidFill>
              </a:rPr>
              <a:t> Better For Us</a:t>
            </a:r>
          </a:p>
        </p:txBody>
      </p:sp>
      <p:sp>
        <p:nvSpPr>
          <p:cNvPr id="284677" name="Text Box 5"/>
          <p:cNvSpPr txBox="1">
            <a:spLocks noChangeArrowheads="1"/>
          </p:cNvSpPr>
          <p:nvPr/>
        </p:nvSpPr>
        <p:spPr bwMode="auto">
          <a:xfrm>
            <a:off x="3348038" y="1557338"/>
            <a:ext cx="5580062" cy="3287712"/>
          </a:xfrm>
          <a:prstGeom prst="rect">
            <a:avLst/>
          </a:prstGeom>
          <a:noFill/>
          <a:ln w="9525">
            <a:noFill/>
            <a:miter lim="800000"/>
            <a:headEnd/>
            <a:tailEnd/>
          </a:ln>
          <a:effectLst/>
        </p:spPr>
        <p:txBody>
          <a:bodyPr>
            <a:spAutoFit/>
          </a:bodyPr>
          <a:lstStyle/>
          <a:p>
            <a:pPr>
              <a:defRPr/>
            </a:pPr>
            <a:r>
              <a:rPr lang="en-GB" sz="2400" b="1">
                <a:solidFill>
                  <a:srgbClr val="FFFF00"/>
                </a:solidFill>
                <a:effectLst>
                  <a:outerShdw blurRad="38100" dist="38100" dir="2700000" algn="tl">
                    <a:srgbClr val="000000"/>
                  </a:outerShdw>
                </a:effectLst>
              </a:rPr>
              <a:t>Margarine was originally manufactured</a:t>
            </a:r>
            <a:r>
              <a:rPr lang="en-GB" sz="2400" b="1">
                <a:effectLst>
                  <a:outerShdw blurRad="38100" dist="38100" dir="2700000" algn="tl">
                    <a:srgbClr val="000000"/>
                  </a:outerShdw>
                </a:effectLst>
              </a:rPr>
              <a:t> </a:t>
            </a:r>
            <a:r>
              <a:rPr lang="en-GB" sz="2400" b="1">
                <a:solidFill>
                  <a:srgbClr val="FF33CC"/>
                </a:solidFill>
                <a:effectLst>
                  <a:outerShdw blurRad="38100" dist="38100" dir="2700000" algn="tl">
                    <a:srgbClr val="000000"/>
                  </a:outerShdw>
                </a:effectLst>
              </a:rPr>
              <a:t>to fatten turkeys.</a:t>
            </a:r>
            <a:r>
              <a:rPr lang="en-GB" sz="2400" b="1">
                <a:effectLst>
                  <a:outerShdw blurRad="38100" dist="38100" dir="2700000" algn="tl">
                    <a:srgbClr val="000000"/>
                  </a:outerShdw>
                </a:effectLst>
              </a:rPr>
              <a:t> </a:t>
            </a:r>
            <a:r>
              <a:rPr lang="en-GB" sz="2400" b="1">
                <a:solidFill>
                  <a:srgbClr val="FF0000"/>
                </a:solidFill>
                <a:effectLst>
                  <a:outerShdw blurRad="38100" dist="38100" dir="2700000" algn="tl">
                    <a:srgbClr val="000000"/>
                  </a:outerShdw>
                </a:effectLst>
              </a:rPr>
              <a:t>When it killed the turkeys,</a:t>
            </a:r>
            <a:r>
              <a:rPr lang="en-GB" sz="2400" b="1">
                <a:effectLst>
                  <a:outerShdw blurRad="38100" dist="38100" dir="2700000" algn="tl">
                    <a:srgbClr val="000000"/>
                  </a:outerShdw>
                </a:effectLst>
              </a:rPr>
              <a:t> </a:t>
            </a:r>
            <a:r>
              <a:rPr lang="en-GB" sz="2400" b="1">
                <a:solidFill>
                  <a:schemeClr val="hlink"/>
                </a:solidFill>
                <a:effectLst>
                  <a:outerShdw blurRad="38100" dist="38100" dir="2700000" algn="tl">
                    <a:srgbClr val="000000"/>
                  </a:outerShdw>
                </a:effectLst>
              </a:rPr>
              <a:t>the people who had put all the money into the research</a:t>
            </a:r>
            <a:r>
              <a:rPr lang="en-GB" sz="2400" b="1">
                <a:effectLst>
                  <a:outerShdw blurRad="38100" dist="38100" dir="2700000" algn="tl">
                    <a:srgbClr val="000000"/>
                  </a:outerShdw>
                </a:effectLst>
              </a:rPr>
              <a:t> </a:t>
            </a:r>
            <a:r>
              <a:rPr lang="en-GB" sz="2400" b="1">
                <a:solidFill>
                  <a:srgbClr val="FF0000"/>
                </a:solidFill>
                <a:effectLst>
                  <a:outerShdw blurRad="38100" dist="38100" dir="2700000" algn="tl">
                    <a:srgbClr val="000000"/>
                  </a:outerShdw>
                </a:effectLst>
              </a:rPr>
              <a:t>wanted a payback</a:t>
            </a:r>
            <a:r>
              <a:rPr lang="en-GB" sz="2400" b="1">
                <a:effectLst>
                  <a:outerShdw blurRad="38100" dist="38100" dir="2700000" algn="tl">
                    <a:srgbClr val="000000"/>
                  </a:outerShdw>
                </a:effectLst>
              </a:rPr>
              <a:t> </a:t>
            </a:r>
            <a:r>
              <a:rPr lang="en-GB" sz="2400" b="1">
                <a:solidFill>
                  <a:srgbClr val="FFFF00"/>
                </a:solidFill>
                <a:effectLst>
                  <a:outerShdw blurRad="38100" dist="38100" dir="2700000" algn="tl">
                    <a:srgbClr val="000000"/>
                  </a:outerShdw>
                </a:effectLst>
              </a:rPr>
              <a:t>so they put their heads together to figure out what to do</a:t>
            </a:r>
            <a:r>
              <a:rPr lang="en-GB" sz="2400" b="1">
                <a:effectLst>
                  <a:outerShdw blurRad="38100" dist="38100" dir="2700000" algn="tl">
                    <a:srgbClr val="000000"/>
                  </a:outerShdw>
                </a:effectLst>
              </a:rPr>
              <a:t> </a:t>
            </a:r>
            <a:r>
              <a:rPr lang="en-GB" sz="2400" b="1">
                <a:solidFill>
                  <a:srgbClr val="FF33CC"/>
                </a:solidFill>
                <a:effectLst>
                  <a:outerShdw blurRad="38100" dist="38100" dir="2700000" algn="tl">
                    <a:srgbClr val="000000"/>
                  </a:outerShdw>
                </a:effectLst>
              </a:rPr>
              <a:t>with this product to get their money back. </a:t>
            </a:r>
          </a:p>
          <a:p>
            <a:pPr>
              <a:defRPr/>
            </a:pPr>
            <a:r>
              <a:rPr lang="en-GB"/>
              <a:t>  </a:t>
            </a:r>
          </a:p>
        </p:txBody>
      </p:sp>
      <p:pic>
        <p:nvPicPr>
          <p:cNvPr id="284680" name="Picture 8" descr="turkey"/>
          <p:cNvPicPr>
            <a:picLocks noGrp="1" noChangeAspect="1" noChangeArrowheads="1"/>
          </p:cNvPicPr>
          <p:nvPr>
            <p:ph idx="1"/>
          </p:nvPr>
        </p:nvPicPr>
        <p:blipFill>
          <a:blip r:embed="rId3" cstate="print"/>
          <a:srcRect/>
          <a:stretch>
            <a:fillRect/>
          </a:stretch>
        </p:blipFill>
        <p:spPr>
          <a:xfrm>
            <a:off x="323850" y="1628775"/>
            <a:ext cx="2752725" cy="2808288"/>
          </a:xfrm>
          <a:noFill/>
        </p:spPr>
      </p:pic>
      <p:sp>
        <p:nvSpPr>
          <p:cNvPr id="284682" name="Text Box 10"/>
          <p:cNvSpPr txBox="1">
            <a:spLocks noChangeArrowheads="1"/>
          </p:cNvSpPr>
          <p:nvPr/>
        </p:nvSpPr>
        <p:spPr bwMode="auto">
          <a:xfrm>
            <a:off x="0" y="4941888"/>
            <a:ext cx="9144000" cy="1552575"/>
          </a:xfrm>
          <a:prstGeom prst="rect">
            <a:avLst/>
          </a:prstGeom>
          <a:noFill/>
          <a:ln w="9525">
            <a:noFill/>
            <a:miter lim="800000"/>
            <a:headEnd/>
            <a:tailEnd/>
          </a:ln>
          <a:effectLst/>
        </p:spPr>
        <p:txBody>
          <a:bodyPr>
            <a:spAutoFit/>
          </a:bodyPr>
          <a:lstStyle/>
          <a:p>
            <a:pPr>
              <a:defRPr/>
            </a:pPr>
            <a:r>
              <a:rPr lang="en-GB" sz="2400" b="1" dirty="0">
                <a:solidFill>
                  <a:srgbClr val="FFFF00"/>
                </a:solidFill>
                <a:effectLst>
                  <a:outerShdw blurRad="38100" dist="38100" dir="2700000" algn="tl">
                    <a:srgbClr val="000000"/>
                  </a:outerShdw>
                </a:effectLst>
              </a:rPr>
              <a:t>Purchase a tub of margarine </a:t>
            </a:r>
            <a:r>
              <a:rPr lang="en-GB" sz="2400" b="1" dirty="0">
                <a:solidFill>
                  <a:srgbClr val="FF33CC"/>
                </a:solidFill>
                <a:effectLst>
                  <a:outerShdw blurRad="38100" dist="38100" dir="2700000" algn="tl">
                    <a:srgbClr val="000000"/>
                  </a:outerShdw>
                </a:effectLst>
              </a:rPr>
              <a:t>and leave it in your garage or shaded area.  </a:t>
            </a:r>
            <a:r>
              <a:rPr lang="en-GB" sz="2400" b="1" dirty="0">
                <a:solidFill>
                  <a:schemeClr val="hlink"/>
                </a:solidFill>
                <a:effectLst>
                  <a:outerShdw blurRad="38100" dist="38100" dir="2700000" algn="tl">
                    <a:srgbClr val="000000"/>
                  </a:outerShdw>
                </a:effectLst>
              </a:rPr>
              <a:t>Within a couple of days</a:t>
            </a:r>
            <a:r>
              <a:rPr lang="en-GB" sz="2400" b="1" dirty="0">
                <a:solidFill>
                  <a:srgbClr val="FFFF00"/>
                </a:solidFill>
                <a:effectLst>
                  <a:outerShdw blurRad="38100" dist="38100" dir="2700000" algn="tl">
                    <a:srgbClr val="000000"/>
                  </a:outerShdw>
                </a:effectLst>
              </a:rPr>
              <a:t> you will note a couple of things: </a:t>
            </a:r>
            <a:r>
              <a:rPr lang="en-GB" sz="2400" b="1" dirty="0">
                <a:solidFill>
                  <a:srgbClr val="FF0000"/>
                </a:solidFill>
                <a:effectLst>
                  <a:outerShdw blurRad="38100" dist="38100" dir="2700000" algn="tl">
                    <a:srgbClr val="000000"/>
                  </a:outerShdw>
                </a:effectLst>
              </a:rPr>
              <a:t>no flies, not even those pesky fruit flies</a:t>
            </a:r>
            <a:r>
              <a:rPr lang="en-GB" sz="2400" b="1" dirty="0">
                <a:solidFill>
                  <a:srgbClr val="FFFF00"/>
                </a:solidFill>
                <a:effectLst>
                  <a:outerShdw blurRad="38100" dist="38100" dir="2700000" algn="tl">
                    <a:srgbClr val="000000"/>
                  </a:outerShdw>
                </a:effectLst>
              </a:rPr>
              <a:t> </a:t>
            </a:r>
            <a:r>
              <a:rPr lang="en-GB" sz="2400" b="1" dirty="0">
                <a:solidFill>
                  <a:srgbClr val="FF33CC"/>
                </a:solidFill>
                <a:effectLst>
                  <a:outerShdw blurRad="38100" dist="38100" dir="2700000" algn="tl">
                    <a:srgbClr val="000000"/>
                  </a:outerShdw>
                </a:effectLst>
              </a:rPr>
              <a:t>will go near it</a:t>
            </a:r>
            <a:r>
              <a:rPr lang="en-GB" sz="2400" b="1" dirty="0">
                <a:solidFill>
                  <a:srgbClr val="FFFF00"/>
                </a:solidFill>
                <a:effectLst>
                  <a:outerShdw blurRad="38100" dist="38100" dir="2700000" algn="tl">
                    <a:srgbClr val="000000"/>
                  </a:outerShdw>
                </a:effectLst>
              </a:rPr>
              <a:t> (that should tell you something)</a:t>
            </a:r>
            <a:r>
              <a:rPr lang="en-GB" sz="2000" b="1" dirty="0">
                <a:solidFill>
                  <a:srgbClr val="FFFF00"/>
                </a:solidFill>
                <a:effectLst>
                  <a:outerShdw blurRad="38100" dist="38100" dir="2700000" algn="tl">
                    <a:srgbClr val="000000"/>
                  </a:outerShdw>
                </a:effectLst>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84680"/>
                                        </p:tgtEl>
                                        <p:attrNameLst>
                                          <p:attrName>style.visibility</p:attrName>
                                        </p:attrNameLst>
                                      </p:cBhvr>
                                      <p:to>
                                        <p:strVal val="visible"/>
                                      </p:to>
                                    </p:set>
                                    <p:animEffect transition="in" filter="circle(in)">
                                      <p:cBhvr>
                                        <p:cTn id="7" dur="2000"/>
                                        <p:tgtEl>
                                          <p:spTgt spid="28468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84677"/>
                                        </p:tgtEl>
                                        <p:attrNameLst>
                                          <p:attrName>style.visibility</p:attrName>
                                        </p:attrNameLst>
                                      </p:cBhvr>
                                      <p:to>
                                        <p:strVal val="visible"/>
                                      </p:to>
                                    </p:set>
                                    <p:anim calcmode="discrete" valueType="clr">
                                      <p:cBhvr override="childStyle">
                                        <p:cTn id="12" dur="80"/>
                                        <p:tgtEl>
                                          <p:spTgt spid="28467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84677"/>
                                        </p:tgtEl>
                                        <p:attrNameLst>
                                          <p:attrName>fillcolor</p:attrName>
                                        </p:attrNameLst>
                                      </p:cBhvr>
                                      <p:tavLst>
                                        <p:tav tm="0">
                                          <p:val>
                                            <p:clrVal>
                                              <a:schemeClr val="accent2"/>
                                            </p:clrVal>
                                          </p:val>
                                        </p:tav>
                                        <p:tav tm="50000">
                                          <p:val>
                                            <p:clrVal>
                                              <a:schemeClr val="hlink"/>
                                            </p:clrVal>
                                          </p:val>
                                        </p:tav>
                                      </p:tavLst>
                                    </p:anim>
                                    <p:set>
                                      <p:cBhvr>
                                        <p:cTn id="14" dur="80"/>
                                        <p:tgtEl>
                                          <p:spTgt spid="284677"/>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7" presetClass="entr" presetSubtype="0" fill="hold" grpId="0" nodeType="clickEffect">
                                  <p:stCondLst>
                                    <p:cond delay="0"/>
                                  </p:stCondLst>
                                  <p:iterate type="lt">
                                    <p:tmPct val="50000"/>
                                  </p:iterate>
                                  <p:childTnLst>
                                    <p:set>
                                      <p:cBhvr>
                                        <p:cTn id="18" dur="1" fill="hold">
                                          <p:stCondLst>
                                            <p:cond delay="0"/>
                                          </p:stCondLst>
                                        </p:cTn>
                                        <p:tgtEl>
                                          <p:spTgt spid="284682"/>
                                        </p:tgtEl>
                                        <p:attrNameLst>
                                          <p:attrName>style.visibility</p:attrName>
                                        </p:attrNameLst>
                                      </p:cBhvr>
                                      <p:to>
                                        <p:strVal val="visible"/>
                                      </p:to>
                                    </p:set>
                                    <p:anim calcmode="discrete" valueType="clr">
                                      <p:cBhvr override="childStyle">
                                        <p:cTn id="19" dur="80"/>
                                        <p:tgtEl>
                                          <p:spTgt spid="284682"/>
                                        </p:tgtEl>
                                        <p:attrNameLst>
                                          <p:attrName>style.color</p:attrName>
                                        </p:attrNameLst>
                                      </p:cBhvr>
                                      <p:tavLst>
                                        <p:tav tm="0">
                                          <p:val>
                                            <p:clrVal>
                                              <a:schemeClr val="accent2"/>
                                            </p:clrVal>
                                          </p:val>
                                        </p:tav>
                                        <p:tav tm="50000">
                                          <p:val>
                                            <p:clrVal>
                                              <a:schemeClr val="hlink"/>
                                            </p:clrVal>
                                          </p:val>
                                        </p:tav>
                                      </p:tavLst>
                                    </p:anim>
                                    <p:anim calcmode="discrete" valueType="clr">
                                      <p:cBhvr>
                                        <p:cTn id="20" dur="80"/>
                                        <p:tgtEl>
                                          <p:spTgt spid="284682"/>
                                        </p:tgtEl>
                                        <p:attrNameLst>
                                          <p:attrName>fillcolor</p:attrName>
                                        </p:attrNameLst>
                                      </p:cBhvr>
                                      <p:tavLst>
                                        <p:tav tm="0">
                                          <p:val>
                                            <p:clrVal>
                                              <a:schemeClr val="accent2"/>
                                            </p:clrVal>
                                          </p:val>
                                        </p:tav>
                                        <p:tav tm="50000">
                                          <p:val>
                                            <p:clrVal>
                                              <a:schemeClr val="hlink"/>
                                            </p:clrVal>
                                          </p:val>
                                        </p:tav>
                                      </p:tavLst>
                                    </p:anim>
                                    <p:set>
                                      <p:cBhvr>
                                        <p:cTn id="21" dur="80"/>
                                        <p:tgtEl>
                                          <p:spTgt spid="28468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4677" grpId="0"/>
      <p:bldP spid="284682"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 name="Rectangle 25"/>
          <p:cNvSpPr>
            <a:spLocks noGrp="1" noChangeArrowheads="1"/>
          </p:cNvSpPr>
          <p:nvPr>
            <p:ph type="sldNum" sz="quarter" idx="11"/>
          </p:nvPr>
        </p:nvSpPr>
        <p:spPr/>
        <p:txBody>
          <a:bodyPr/>
          <a:lstStyle/>
          <a:p>
            <a:pPr>
              <a:defRPr/>
            </a:pPr>
            <a:fld id="{DFAE7C3B-332A-4EEF-9763-F8FA5817446A}" type="slidenum">
              <a:rPr lang="en-GB"/>
              <a:pPr>
                <a:defRPr/>
              </a:pPr>
              <a:t>8</a:t>
            </a:fld>
            <a:endParaRPr lang="en-GB"/>
          </a:p>
        </p:txBody>
      </p:sp>
      <p:sp>
        <p:nvSpPr>
          <p:cNvPr id="173058" name="Rectangle 2"/>
          <p:cNvSpPr>
            <a:spLocks noGrp="1" noChangeArrowheads="1"/>
          </p:cNvSpPr>
          <p:nvPr>
            <p:ph type="ctrTitle"/>
          </p:nvPr>
        </p:nvSpPr>
        <p:spPr>
          <a:xfrm>
            <a:off x="468313" y="1052513"/>
            <a:ext cx="8229600" cy="1736725"/>
          </a:xfrm>
        </p:spPr>
        <p:txBody>
          <a:bodyPr/>
          <a:lstStyle/>
          <a:p>
            <a:pPr eaLnBrk="1" hangingPunct="1">
              <a:defRPr/>
            </a:pPr>
            <a:r>
              <a:rPr lang="en-GB" b="1" dirty="0" smtClean="0">
                <a:solidFill>
                  <a:srgbClr val="FF0000"/>
                </a:solidFill>
              </a:rPr>
              <a:t>Gog</a:t>
            </a:r>
            <a:r>
              <a:rPr lang="en-GB" b="1" dirty="0" smtClean="0"/>
              <a:t> </a:t>
            </a:r>
            <a:r>
              <a:rPr lang="en-GB" b="1" dirty="0" smtClean="0">
                <a:solidFill>
                  <a:srgbClr val="00FF00"/>
                </a:solidFill>
              </a:rPr>
              <a:t>of The Land of </a:t>
            </a:r>
            <a:r>
              <a:rPr lang="en-GB" b="1" dirty="0" smtClean="0">
                <a:solidFill>
                  <a:srgbClr val="FF0000"/>
                </a:solidFill>
              </a:rPr>
              <a:t>Magog</a:t>
            </a:r>
          </a:p>
        </p:txBody>
      </p:sp>
      <p:sp>
        <p:nvSpPr>
          <p:cNvPr id="173059" name="Rectangle 3"/>
          <p:cNvSpPr>
            <a:spLocks noGrp="1" noChangeArrowheads="1"/>
          </p:cNvSpPr>
          <p:nvPr>
            <p:ph type="subTitle" idx="1"/>
          </p:nvPr>
        </p:nvSpPr>
        <p:spPr>
          <a:xfrm>
            <a:off x="323850" y="3284538"/>
            <a:ext cx="8569325" cy="3816350"/>
          </a:xfrm>
        </p:spPr>
        <p:txBody>
          <a:bodyPr/>
          <a:lstStyle/>
          <a:p>
            <a:pPr eaLnBrk="1" hangingPunct="1">
              <a:defRPr/>
            </a:pPr>
            <a:r>
              <a:rPr lang="en-GB" b="1" smtClean="0">
                <a:solidFill>
                  <a:srgbClr val="FF33CC"/>
                </a:solidFill>
              </a:rPr>
              <a:t>And Thou Shalt Come </a:t>
            </a:r>
            <a:r>
              <a:rPr lang="en-GB" b="1" smtClean="0">
                <a:solidFill>
                  <a:srgbClr val="FF0000"/>
                </a:solidFill>
              </a:rPr>
              <a:t>Up</a:t>
            </a:r>
            <a:r>
              <a:rPr lang="en-GB" b="1" smtClean="0">
                <a:solidFill>
                  <a:srgbClr val="FF33CC"/>
                </a:solidFill>
              </a:rPr>
              <a:t> Against </a:t>
            </a:r>
            <a:r>
              <a:rPr lang="en-GB" b="1" smtClean="0">
                <a:solidFill>
                  <a:srgbClr val="FFFF00"/>
                </a:solidFill>
              </a:rPr>
              <a:t>My People of Israel,</a:t>
            </a:r>
            <a:r>
              <a:rPr lang="en-GB" b="1" smtClean="0">
                <a:solidFill>
                  <a:srgbClr val="FF33CC"/>
                </a:solidFill>
              </a:rPr>
              <a:t> </a:t>
            </a:r>
            <a:r>
              <a:rPr lang="en-GB" b="1" smtClean="0">
                <a:solidFill>
                  <a:srgbClr val="FF0000"/>
                </a:solidFill>
              </a:rPr>
              <a:t>As A Cloud To Cover</a:t>
            </a:r>
            <a:r>
              <a:rPr lang="en-GB" b="1" smtClean="0">
                <a:solidFill>
                  <a:srgbClr val="FF33CC"/>
                </a:solidFill>
              </a:rPr>
              <a:t> </a:t>
            </a:r>
            <a:r>
              <a:rPr lang="en-GB" b="1" smtClean="0">
                <a:solidFill>
                  <a:srgbClr val="FF0000"/>
                </a:solidFill>
              </a:rPr>
              <a:t>The Land</a:t>
            </a:r>
            <a:r>
              <a:rPr lang="en-GB" b="1" smtClean="0">
                <a:solidFill>
                  <a:srgbClr val="FF33CC"/>
                </a:solidFill>
              </a:rPr>
              <a:t>: It Shall Be In The Latter Days, And I Will Bring Thee </a:t>
            </a:r>
            <a:r>
              <a:rPr lang="en-GB" b="1" smtClean="0">
                <a:solidFill>
                  <a:srgbClr val="FF0000"/>
                </a:solidFill>
              </a:rPr>
              <a:t>Against My Land</a:t>
            </a:r>
            <a:r>
              <a:rPr lang="en-GB" b="1" smtClean="0">
                <a:solidFill>
                  <a:srgbClr val="FF33CC"/>
                </a:solidFill>
              </a:rPr>
              <a:t> That The Heathen May Know Me, When I Shall Be Sanctified In Thee, </a:t>
            </a:r>
            <a:r>
              <a:rPr lang="en-GB" b="1" smtClean="0">
                <a:solidFill>
                  <a:srgbClr val="FF0000"/>
                </a:solidFill>
              </a:rPr>
              <a:t>O Gog</a:t>
            </a:r>
            <a:r>
              <a:rPr lang="en-GB" b="1" smtClean="0">
                <a:solidFill>
                  <a:srgbClr val="FF33CC"/>
                </a:solidFill>
              </a:rPr>
              <a:t>, Before Their Eyes.</a:t>
            </a:r>
            <a:r>
              <a:rPr lang="en-GB" smtClean="0">
                <a:solidFill>
                  <a:srgbClr val="FF33CC"/>
                </a:solidFill>
              </a:rPr>
              <a:t>           </a:t>
            </a:r>
          </a:p>
        </p:txBody>
      </p:sp>
      <p:sp>
        <p:nvSpPr>
          <p:cNvPr id="173060" name="Text Box 4"/>
          <p:cNvSpPr txBox="1">
            <a:spLocks noChangeArrowheads="1"/>
          </p:cNvSpPr>
          <p:nvPr/>
        </p:nvSpPr>
        <p:spPr bwMode="auto">
          <a:xfrm>
            <a:off x="1692275" y="333375"/>
            <a:ext cx="5616575" cy="701675"/>
          </a:xfrm>
          <a:prstGeom prst="rect">
            <a:avLst/>
          </a:prstGeom>
          <a:noFill/>
          <a:ln w="9525">
            <a:noFill/>
            <a:miter lim="800000"/>
            <a:headEnd/>
            <a:tailEnd/>
          </a:ln>
          <a:effectLst/>
        </p:spPr>
        <p:txBody>
          <a:bodyPr>
            <a:spAutoFit/>
          </a:bodyPr>
          <a:lstStyle/>
          <a:p>
            <a:pPr algn="ctr">
              <a:spcBef>
                <a:spcPct val="50000"/>
              </a:spcBef>
              <a:defRPr/>
            </a:pPr>
            <a:r>
              <a:rPr lang="en-GB" sz="4000" b="1" dirty="0">
                <a:solidFill>
                  <a:srgbClr val="FFFF00"/>
                </a:solidFill>
                <a:effectLst>
                  <a:outerShdw blurRad="38100" dist="38100" dir="2700000" algn="tl">
                    <a:srgbClr val="000000"/>
                  </a:outerShdw>
                </a:effectLst>
                <a:latin typeface="+mj-lt"/>
              </a:rPr>
              <a:t>The Story of</a:t>
            </a:r>
          </a:p>
        </p:txBody>
      </p:sp>
      <p:grpSp>
        <p:nvGrpSpPr>
          <p:cNvPr id="13318" name="Group 5"/>
          <p:cNvGrpSpPr>
            <a:grpSpLocks noChangeAspect="1"/>
          </p:cNvGrpSpPr>
          <p:nvPr/>
        </p:nvGrpSpPr>
        <p:grpSpPr bwMode="auto">
          <a:xfrm>
            <a:off x="827088" y="4221163"/>
            <a:ext cx="7273925" cy="71437"/>
            <a:chOff x="703" y="2069"/>
            <a:chExt cx="4582" cy="2008"/>
          </a:xfrm>
        </p:grpSpPr>
        <p:sp>
          <p:nvSpPr>
            <p:cNvPr id="13324" name="AutoShape 6"/>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grpSp>
        <p:nvGrpSpPr>
          <p:cNvPr id="13319" name="Group 7"/>
          <p:cNvGrpSpPr>
            <a:grpSpLocks noChangeAspect="1"/>
          </p:cNvGrpSpPr>
          <p:nvPr/>
        </p:nvGrpSpPr>
        <p:grpSpPr bwMode="auto">
          <a:xfrm flipV="1">
            <a:off x="1116013" y="6669088"/>
            <a:ext cx="7273925" cy="73025"/>
            <a:chOff x="703" y="2069"/>
            <a:chExt cx="4582" cy="2008"/>
          </a:xfrm>
        </p:grpSpPr>
        <p:sp>
          <p:nvSpPr>
            <p:cNvPr id="13323" name="AutoShape 8"/>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grpSp>
        <p:nvGrpSpPr>
          <p:cNvPr id="13320" name="Group 9"/>
          <p:cNvGrpSpPr>
            <a:grpSpLocks noChangeAspect="1"/>
          </p:cNvGrpSpPr>
          <p:nvPr/>
        </p:nvGrpSpPr>
        <p:grpSpPr bwMode="auto">
          <a:xfrm>
            <a:off x="250825" y="6669088"/>
            <a:ext cx="8893175" cy="188912"/>
            <a:chOff x="703" y="2069"/>
            <a:chExt cx="4582" cy="2008"/>
          </a:xfrm>
        </p:grpSpPr>
        <p:sp>
          <p:nvSpPr>
            <p:cNvPr id="13322" name="AutoShape 10"/>
            <p:cNvSpPr>
              <a:spLocks noChangeAspect="1" noChangeArrowheads="1" noTextEdit="1"/>
            </p:cNvSpPr>
            <p:nvPr/>
          </p:nvSpPr>
          <p:spPr bwMode="auto">
            <a:xfrm>
              <a:off x="703" y="2069"/>
              <a:ext cx="4582" cy="2008"/>
            </a:xfrm>
            <a:prstGeom prst="rect">
              <a:avLst/>
            </a:prstGeom>
            <a:noFill/>
            <a:ln w="9525">
              <a:noFill/>
              <a:miter lim="800000"/>
              <a:headEnd/>
              <a:tailEnd/>
            </a:ln>
          </p:spPr>
          <p:txBody>
            <a:bodyPr/>
            <a:lstStyle/>
            <a:p>
              <a:endParaRPr lang="en-GB"/>
            </a:p>
          </p:txBody>
        </p:sp>
      </p:grpSp>
      <p:sp>
        <p:nvSpPr>
          <p:cNvPr id="173067" name="Text Box 11"/>
          <p:cNvSpPr txBox="1">
            <a:spLocks noChangeArrowheads="1"/>
          </p:cNvSpPr>
          <p:nvPr/>
        </p:nvSpPr>
        <p:spPr bwMode="auto">
          <a:xfrm>
            <a:off x="1692275" y="2781300"/>
            <a:ext cx="5543550" cy="579438"/>
          </a:xfrm>
          <a:prstGeom prst="rect">
            <a:avLst/>
          </a:prstGeom>
          <a:noFill/>
          <a:ln w="9525">
            <a:noFill/>
            <a:miter lim="800000"/>
            <a:headEnd/>
            <a:tailEnd/>
          </a:ln>
          <a:effectLst/>
        </p:spPr>
        <p:txBody>
          <a:bodyPr>
            <a:spAutoFit/>
          </a:bodyPr>
          <a:lstStyle/>
          <a:p>
            <a:pPr algn="ctr" eaLnBrk="0" hangingPunct="0">
              <a:spcBef>
                <a:spcPct val="50000"/>
              </a:spcBef>
              <a:defRPr/>
            </a:pPr>
            <a:r>
              <a:rPr lang="en-GB" sz="3200" b="1" dirty="0">
                <a:solidFill>
                  <a:srgbClr val="FFFF00"/>
                </a:solidFill>
                <a:effectLst>
                  <a:outerShdw blurRad="38100" dist="38100" dir="2700000" algn="tl">
                    <a:srgbClr val="000000"/>
                  </a:outerShdw>
                </a:effectLst>
                <a:latin typeface="+mj-lt"/>
              </a:rPr>
              <a:t>Second half of verse</a:t>
            </a: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73059">
                                            <p:txEl>
                                              <p:pRg st="0" end="0"/>
                                            </p:txEl>
                                          </p:spTgt>
                                        </p:tgtEl>
                                        <p:attrNameLst>
                                          <p:attrName>style.visibility</p:attrName>
                                        </p:attrNameLst>
                                      </p:cBhvr>
                                      <p:to>
                                        <p:strVal val="visible"/>
                                      </p:to>
                                    </p:set>
                                    <p:anim calcmode="discrete" valueType="clr">
                                      <p:cBhvr override="childStyle">
                                        <p:cTn id="7" dur="80"/>
                                        <p:tgtEl>
                                          <p:spTgt spid="173059">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73059">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73059">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3059" grpId="0" build="p"/>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Gog Persuades - </a:t>
            </a:r>
            <a:r>
              <a:rPr lang="en-GB" b="1" dirty="0" smtClean="0">
                <a:solidFill>
                  <a:srgbClr val="FFFF00"/>
                </a:solidFill>
              </a:rPr>
              <a:t>That Margarine Is</a:t>
            </a:r>
            <a:r>
              <a:rPr lang="en-GB" b="1" dirty="0" smtClean="0">
                <a:solidFill>
                  <a:srgbClr val="FF0000"/>
                </a:solidFill>
              </a:rPr>
              <a:t> Better For Us</a:t>
            </a:r>
            <a:endParaRPr lang="en-GB" dirty="0"/>
          </a:p>
        </p:txBody>
      </p:sp>
      <p:sp>
        <p:nvSpPr>
          <p:cNvPr id="4" name="Slide Number Placeholder 3"/>
          <p:cNvSpPr>
            <a:spLocks noGrp="1"/>
          </p:cNvSpPr>
          <p:nvPr>
            <p:ph type="sldNum" sz="quarter" idx="12"/>
          </p:nvPr>
        </p:nvSpPr>
        <p:spPr/>
        <p:txBody>
          <a:bodyPr/>
          <a:lstStyle/>
          <a:p>
            <a:pPr>
              <a:defRPr/>
            </a:pPr>
            <a:fld id="{953F19F2-BD48-486A-B97E-1C7A860BEE27}" type="slidenum">
              <a:rPr lang="en-GB" smtClean="0"/>
              <a:pPr>
                <a:defRPr/>
              </a:pPr>
              <a:t>80</a:t>
            </a:fld>
            <a:endParaRPr lang="en-GB"/>
          </a:p>
        </p:txBody>
      </p:sp>
      <p:sp>
        <p:nvSpPr>
          <p:cNvPr id="6" name="TextBox 5"/>
          <p:cNvSpPr txBox="1"/>
          <p:nvPr/>
        </p:nvSpPr>
        <p:spPr>
          <a:xfrm>
            <a:off x="4214813" y="2071688"/>
            <a:ext cx="4643437" cy="4678362"/>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Purchase a tub of margarine and leave it in your garage or shaded area.</a:t>
            </a:r>
            <a:r>
              <a:rPr lang="en-GB" sz="2800" b="1" dirty="0">
                <a:solidFill>
                  <a:srgbClr val="FF33CC"/>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Within a couple of days you will note a couple of things:</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no flies, not even those pesky fruit flies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will go near it (that should tell you something) </a:t>
            </a:r>
          </a:p>
          <a:p>
            <a:pPr>
              <a:defRPr/>
            </a:pPr>
            <a:endParaRPr lang="en-GB" dirty="0"/>
          </a:p>
        </p:txBody>
      </p:sp>
      <p:pic>
        <p:nvPicPr>
          <p:cNvPr id="386050" name="Picture 2" descr="http://media.nowpublic.net/images/94/7/947610132b35e2a3566e38b355f84ab2.jpg"/>
          <p:cNvPicPr>
            <a:picLocks noChangeAspect="1" noChangeArrowheads="1"/>
          </p:cNvPicPr>
          <p:nvPr/>
        </p:nvPicPr>
        <p:blipFill>
          <a:blip r:embed="rId3" cstate="print"/>
          <a:srcRect/>
          <a:stretch>
            <a:fillRect/>
          </a:stretch>
        </p:blipFill>
        <p:spPr bwMode="auto">
          <a:xfrm>
            <a:off x="428625" y="2786063"/>
            <a:ext cx="3429000" cy="26892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6050"/>
                                        </p:tgtEl>
                                        <p:attrNameLst>
                                          <p:attrName>style.visibility</p:attrName>
                                        </p:attrNameLst>
                                      </p:cBhvr>
                                      <p:to>
                                        <p:strVal val="visible"/>
                                      </p:to>
                                    </p:set>
                                    <p:animEffect transition="in" filter="circle(in)">
                                      <p:cBhvr>
                                        <p:cTn id="7" dur="2000"/>
                                        <p:tgtEl>
                                          <p:spTgt spid="386050"/>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6"/>
                                        </p:tgtEl>
                                        <p:attrNameLst>
                                          <p:attrName>style.visibility</p:attrName>
                                        </p:attrNameLst>
                                      </p:cBhvr>
                                      <p:to>
                                        <p:strVal val="visible"/>
                                      </p:to>
                                    </p:set>
                                    <p:anim calcmode="discrete" valueType="clr">
                                      <p:cBhvr override="childStyle">
                                        <p:cTn id="12" dur="80"/>
                                        <p:tgtEl>
                                          <p:spTgt spid="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6"/>
                                        </p:tgtEl>
                                        <p:attrNameLst>
                                          <p:attrName>fillcolor</p:attrName>
                                        </p:attrNameLst>
                                      </p:cBhvr>
                                      <p:tavLst>
                                        <p:tav tm="0">
                                          <p:val>
                                            <p:clrVal>
                                              <a:schemeClr val="accent2"/>
                                            </p:clrVal>
                                          </p:val>
                                        </p:tav>
                                        <p:tav tm="50000">
                                          <p:val>
                                            <p:clrVal>
                                              <a:schemeClr val="hlink"/>
                                            </p:clrVal>
                                          </p:val>
                                        </p:tav>
                                      </p:tavLst>
                                    </p:anim>
                                    <p:set>
                                      <p:cBhvr>
                                        <p:cTn id="14" dur="80"/>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DB4DAA9A-6D94-4870-9DFE-FBBF4B2FA89F}" type="slidenum">
              <a:rPr lang="en-GB"/>
              <a:pPr>
                <a:defRPr/>
              </a:pPr>
              <a:t>81</a:t>
            </a:fld>
            <a:endParaRPr lang="en-GB"/>
          </a:p>
        </p:txBody>
      </p:sp>
      <p:sp>
        <p:nvSpPr>
          <p:cNvPr id="218114" name="Rectangle 2"/>
          <p:cNvSpPr>
            <a:spLocks noGrp="1" noChangeArrowheads="1"/>
          </p:cNvSpPr>
          <p:nvPr>
            <p:ph type="title"/>
          </p:nvPr>
        </p:nvSpPr>
        <p:spPr/>
        <p:txBody>
          <a:bodyPr/>
          <a:lstStyle/>
          <a:p>
            <a:pPr eaLnBrk="1" hangingPunct="1">
              <a:defRPr/>
            </a:pPr>
            <a:r>
              <a:rPr lang="en-GB" b="1" smtClean="0">
                <a:solidFill>
                  <a:srgbClr val="FF0000"/>
                </a:solidFill>
              </a:rPr>
              <a:t>Gog’s </a:t>
            </a:r>
            <a:r>
              <a:rPr lang="en-GB" b="1" smtClean="0">
                <a:solidFill>
                  <a:srgbClr val="FFFF00"/>
                </a:solidFill>
              </a:rPr>
              <a:t>Kosher Food</a:t>
            </a:r>
            <a:r>
              <a:rPr lang="en-GB" b="1" smtClean="0">
                <a:solidFill>
                  <a:srgbClr val="FF0000"/>
                </a:solidFill>
              </a:rPr>
              <a:t> Racket</a:t>
            </a:r>
          </a:p>
        </p:txBody>
      </p:sp>
      <p:pic>
        <p:nvPicPr>
          <p:cNvPr id="218115" name="Picture 3" descr="mso9F466"/>
          <p:cNvPicPr>
            <a:picLocks noGrp="1" noChangeAspect="1" noChangeArrowheads="1"/>
          </p:cNvPicPr>
          <p:nvPr>
            <p:ph idx="1"/>
          </p:nvPr>
        </p:nvPicPr>
        <p:blipFill>
          <a:blip r:embed="rId3" cstate="print"/>
          <a:srcRect l="55705" t="45901" r="14120" b="27869"/>
          <a:stretch>
            <a:fillRect/>
          </a:stretch>
        </p:blipFill>
        <p:spPr>
          <a:xfrm>
            <a:off x="1285875" y="1214438"/>
            <a:ext cx="6715125" cy="3786187"/>
          </a:xfrm>
          <a:noFill/>
        </p:spPr>
      </p:pic>
      <p:sp>
        <p:nvSpPr>
          <p:cNvPr id="218116" name="Text Box 4"/>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FF3300"/>
                </a:solidFill>
                <a:effectLst>
                  <a:outerShdw blurRad="38100" dist="38100" dir="2700000" algn="tl">
                    <a:srgbClr val="000000"/>
                  </a:outerShdw>
                </a:effectLst>
              </a:rPr>
              <a:t>Colossal sums of money</a:t>
            </a:r>
            <a:r>
              <a:rPr lang="en-GB" sz="2800" b="1" dirty="0">
                <a:solidFill>
                  <a:schemeClr val="bg2"/>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are extracted from the unsuspecting public for the privilege of being stamped Kosher by the </a:t>
            </a:r>
            <a:r>
              <a:rPr lang="en-GB" sz="2800" b="1" dirty="0">
                <a:solidFill>
                  <a:srgbClr val="FF3300"/>
                </a:solidFill>
                <a:effectLst>
                  <a:outerShdw blurRad="38100" dist="38100" dir="2700000" algn="tl">
                    <a:srgbClr val="000000"/>
                  </a:outerShdw>
                </a:effectLst>
              </a:rPr>
              <a:t>K or U mark</a:t>
            </a:r>
            <a:r>
              <a:rPr lang="en-GB" sz="2800" b="1" dirty="0">
                <a:solidFill>
                  <a:schemeClr val="bg2"/>
                </a:solidFill>
                <a:effectLst>
                  <a:outerShdw blurRad="38100" dist="38100" dir="2700000" algn="tl">
                    <a:srgbClr val="000000"/>
                  </a:outerShdw>
                </a:effectLst>
              </a:rPr>
              <a:t> </a:t>
            </a:r>
            <a:r>
              <a:rPr lang="en-GB" sz="2800" b="1" dirty="0">
                <a:solidFill>
                  <a:srgbClr val="FFFF00"/>
                </a:solidFill>
                <a:effectLst>
                  <a:outerShdw blurRad="38100" dist="38100" dir="2700000" algn="tl">
                    <a:srgbClr val="000000"/>
                  </a:outerShdw>
                </a:effectLst>
              </a:rPr>
              <a:t>not only on food but other products.</a:t>
            </a:r>
          </a:p>
        </p:txBody>
      </p:sp>
      <p:sp>
        <p:nvSpPr>
          <p:cNvPr id="85000" name="AutoShape 5"/>
          <p:cNvSpPr>
            <a:spLocks noChangeArrowheads="1"/>
          </p:cNvSpPr>
          <p:nvPr/>
        </p:nvSpPr>
        <p:spPr bwMode="auto">
          <a:xfrm>
            <a:off x="1571625" y="3214688"/>
            <a:ext cx="1295400" cy="504825"/>
          </a:xfrm>
          <a:prstGeom prst="rightArrow">
            <a:avLst>
              <a:gd name="adj1" fmla="val 50000"/>
              <a:gd name="adj2" fmla="val 64151"/>
            </a:avLst>
          </a:prstGeom>
          <a:solidFill>
            <a:schemeClr val="accent1"/>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18115"/>
                                        </p:tgtEl>
                                        <p:attrNameLst>
                                          <p:attrName>style.visibility</p:attrName>
                                        </p:attrNameLst>
                                      </p:cBhvr>
                                      <p:to>
                                        <p:strVal val="visible"/>
                                      </p:to>
                                    </p:set>
                                    <p:animEffect transition="in" filter="circle(in)">
                                      <p:cBhvr>
                                        <p:cTn id="7" dur="2000"/>
                                        <p:tgtEl>
                                          <p:spTgt spid="21811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218116"/>
                                        </p:tgtEl>
                                        <p:attrNameLst>
                                          <p:attrName>style.visibility</p:attrName>
                                        </p:attrNameLst>
                                      </p:cBhvr>
                                      <p:to>
                                        <p:strVal val="visible"/>
                                      </p:to>
                                    </p:set>
                                    <p:anim calcmode="discrete" valueType="clr">
                                      <p:cBhvr override="childStyle">
                                        <p:cTn id="12" dur="80"/>
                                        <p:tgtEl>
                                          <p:spTgt spid="21811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18116"/>
                                        </p:tgtEl>
                                        <p:attrNameLst>
                                          <p:attrName>fillcolor</p:attrName>
                                        </p:attrNameLst>
                                      </p:cBhvr>
                                      <p:tavLst>
                                        <p:tav tm="0">
                                          <p:val>
                                            <p:clrVal>
                                              <a:schemeClr val="accent2"/>
                                            </p:clrVal>
                                          </p:val>
                                        </p:tav>
                                        <p:tav tm="50000">
                                          <p:val>
                                            <p:clrVal>
                                              <a:schemeClr val="hlink"/>
                                            </p:clrVal>
                                          </p:val>
                                        </p:tav>
                                      </p:tavLst>
                                    </p:anim>
                                    <p:set>
                                      <p:cBhvr>
                                        <p:cTn id="14" dur="80"/>
                                        <p:tgtEl>
                                          <p:spTgt spid="21811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iterate type="lt">
                                    <p:tmPct val="0"/>
                                  </p:iterate>
                                  <p:childTnLst>
                                    <p:set>
                                      <p:cBhvr>
                                        <p:cTn id="18" dur="1" fill="hold">
                                          <p:stCondLst>
                                            <p:cond delay="0"/>
                                          </p:stCondLst>
                                        </p:cTn>
                                        <p:tgtEl>
                                          <p:spTgt spid="218116"/>
                                        </p:tgtEl>
                                        <p:attrNameLst>
                                          <p:attrName>style.visibility</p:attrName>
                                        </p:attrNameLst>
                                      </p:cBhvr>
                                      <p:to>
                                        <p:strVal val="visible"/>
                                      </p:to>
                                    </p:set>
                                    <p:anim calcmode="lin" valueType="num">
                                      <p:cBhvr additive="base">
                                        <p:cTn id="19" dur="500" fill="hold"/>
                                        <p:tgtEl>
                                          <p:spTgt spid="218116"/>
                                        </p:tgtEl>
                                        <p:attrNameLst>
                                          <p:attrName>ppt_x</p:attrName>
                                        </p:attrNameLst>
                                      </p:cBhvr>
                                      <p:tavLst>
                                        <p:tav tm="0">
                                          <p:val>
                                            <p:strVal val="#ppt_x"/>
                                          </p:val>
                                        </p:tav>
                                        <p:tav tm="100000">
                                          <p:val>
                                            <p:strVal val="#ppt_x"/>
                                          </p:val>
                                        </p:tav>
                                      </p:tavLst>
                                    </p:anim>
                                    <p:anim calcmode="lin" valueType="num">
                                      <p:cBhvr additive="base">
                                        <p:cTn id="20" dur="500" fill="hold"/>
                                        <p:tgtEl>
                                          <p:spTgt spid="2181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59F3181B-CB45-4387-922D-EE7ECBB35DD1}" type="slidenum">
              <a:rPr lang="en-GB"/>
              <a:pPr>
                <a:defRPr/>
              </a:pPr>
              <a:t>82</a:t>
            </a:fld>
            <a:endParaRPr lang="en-GB"/>
          </a:p>
        </p:txBody>
      </p:sp>
      <p:sp>
        <p:nvSpPr>
          <p:cNvPr id="46085" name="Rectangle 5"/>
          <p:cNvSpPr>
            <a:spLocks noGrp="1" noChangeArrowheads="1"/>
          </p:cNvSpPr>
          <p:nvPr>
            <p:ph type="title"/>
          </p:nvPr>
        </p:nvSpPr>
        <p:spPr/>
        <p:txBody>
          <a:bodyPr/>
          <a:lstStyle/>
          <a:p>
            <a:pPr eaLnBrk="1" hangingPunct="1">
              <a:defRPr/>
            </a:pPr>
            <a:r>
              <a:rPr lang="en-GB" sz="4000" b="1" smtClean="0">
                <a:solidFill>
                  <a:srgbClr val="FE3210"/>
                </a:solidFill>
              </a:rPr>
              <a:t>Most </a:t>
            </a:r>
            <a:r>
              <a:rPr lang="en-GB" sz="4000" b="1" smtClean="0">
                <a:solidFill>
                  <a:srgbClr val="FFFF00"/>
                </a:solidFill>
              </a:rPr>
              <a:t>Artificial Sweeteners</a:t>
            </a:r>
            <a:r>
              <a:rPr lang="en-GB" sz="4000" b="1" smtClean="0">
                <a:solidFill>
                  <a:srgbClr val="FE3210"/>
                </a:solidFill>
              </a:rPr>
              <a:t> Are Slow Acting Poisons</a:t>
            </a:r>
          </a:p>
        </p:txBody>
      </p:sp>
      <p:pic>
        <p:nvPicPr>
          <p:cNvPr id="46084" name="Picture 4" descr="aspartame"/>
          <p:cNvPicPr>
            <a:picLocks noGrp="1" noChangeAspect="1" noChangeArrowheads="1"/>
          </p:cNvPicPr>
          <p:nvPr>
            <p:ph idx="1"/>
          </p:nvPr>
        </p:nvPicPr>
        <p:blipFill>
          <a:blip r:embed="rId3" cstate="print"/>
          <a:srcRect/>
          <a:stretch>
            <a:fillRect/>
          </a:stretch>
        </p:blipFill>
        <p:spPr>
          <a:xfrm>
            <a:off x="357188" y="1643063"/>
            <a:ext cx="5532437" cy="3846512"/>
          </a:xfrm>
          <a:noFill/>
        </p:spPr>
      </p:pic>
      <p:sp>
        <p:nvSpPr>
          <p:cNvPr id="46087" name="Text Box 7"/>
          <p:cNvSpPr txBox="1">
            <a:spLocks noChangeArrowheads="1"/>
          </p:cNvSpPr>
          <p:nvPr/>
        </p:nvSpPr>
        <p:spPr bwMode="auto">
          <a:xfrm>
            <a:off x="6084888" y="2286000"/>
            <a:ext cx="3059112" cy="3081338"/>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The deadly </a:t>
            </a:r>
            <a:r>
              <a:rPr lang="en-GB" sz="2800" b="1" dirty="0">
                <a:solidFill>
                  <a:srgbClr val="FF3300"/>
                </a:solidFill>
                <a:effectLst>
                  <a:outerShdw blurRad="38100" dist="38100" dir="2700000" algn="tl">
                    <a:srgbClr val="000000"/>
                  </a:outerShdw>
                </a:effectLst>
              </a:rPr>
              <a:t>toxin</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Aspartame </a:t>
            </a:r>
            <a:r>
              <a:rPr lang="en-GB" sz="2800" b="1" dirty="0">
                <a:solidFill>
                  <a:srgbClr val="FFC000"/>
                </a:solidFill>
                <a:effectLst>
                  <a:outerShdw blurRad="38100" dist="38100" dir="2700000" algn="tl">
                    <a:srgbClr val="000000"/>
                  </a:outerShdw>
                </a:effectLst>
              </a:rPr>
              <a:t>which is included in more than</a:t>
            </a:r>
            <a:r>
              <a:rPr lang="en-GB" sz="2800" b="1" dirty="0">
                <a:solidFill>
                  <a:srgbClr val="FFFF00"/>
                </a:solidFill>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6,000 food and drink products</a:t>
            </a:r>
            <a:r>
              <a:rPr lang="en-GB" sz="2400" b="1" dirty="0">
                <a:solidFill>
                  <a:srgbClr val="FFFF00"/>
                </a:solidFill>
                <a:effectLst>
                  <a:outerShdw blurRad="38100" dist="38100" dir="2700000" algn="tl">
                    <a:srgbClr val="000000"/>
                  </a:outerShdw>
                </a:effectLst>
              </a:rPr>
              <a:t> </a:t>
            </a:r>
          </a:p>
        </p:txBody>
      </p:sp>
      <p:sp>
        <p:nvSpPr>
          <p:cNvPr id="46088" name="Text Box 8"/>
          <p:cNvSpPr txBox="1">
            <a:spLocks noChangeArrowheads="1"/>
          </p:cNvSpPr>
          <p:nvPr/>
        </p:nvSpPr>
        <p:spPr bwMode="auto">
          <a:xfrm>
            <a:off x="0" y="6211669"/>
            <a:ext cx="9144000" cy="646331"/>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spcBef>
                <a:spcPct val="50000"/>
              </a:spcBef>
              <a:defRPr/>
            </a:pPr>
            <a:r>
              <a:rPr lang="en-GB" sz="3600" b="1" dirty="0">
                <a:solidFill>
                  <a:srgbClr val="FF0000"/>
                </a:solidFill>
                <a:effectLst>
                  <a:outerShdw blurRad="38100" dist="38100" dir="2700000" algn="tl">
                    <a:srgbClr val="000000"/>
                  </a:outerShdw>
                </a:effectLst>
              </a:rPr>
              <a:t>The Government says it is good for you!</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6084"/>
                                        </p:tgtEl>
                                        <p:attrNameLst>
                                          <p:attrName>style.visibility</p:attrName>
                                        </p:attrNameLst>
                                      </p:cBhvr>
                                      <p:to>
                                        <p:strVal val="visible"/>
                                      </p:to>
                                    </p:set>
                                    <p:animEffect transition="in" filter="circle(in)">
                                      <p:cBhvr>
                                        <p:cTn id="7" dur="2000"/>
                                        <p:tgtEl>
                                          <p:spTgt spid="46084"/>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46087">
                                            <p:txEl>
                                              <p:pRg st="0" end="0"/>
                                            </p:txEl>
                                          </p:spTgt>
                                        </p:tgtEl>
                                        <p:attrNameLst>
                                          <p:attrName>style.visibility</p:attrName>
                                        </p:attrNameLst>
                                      </p:cBhvr>
                                      <p:to>
                                        <p:strVal val="visible"/>
                                      </p:to>
                                    </p:set>
                                    <p:anim calcmode="discrete" valueType="clr">
                                      <p:cBhvr override="childStyle">
                                        <p:cTn id="12" dur="80"/>
                                        <p:tgtEl>
                                          <p:spTgt spid="46087">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46087">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46087">
                                            <p:txEl>
                                              <p:pRg st="0" end="0"/>
                                            </p:txEl>
                                          </p:spTgt>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6088"/>
                                        </p:tgtEl>
                                        <p:attrNameLst>
                                          <p:attrName>style.visibility</p:attrName>
                                        </p:attrNameLst>
                                      </p:cBhvr>
                                      <p:to>
                                        <p:strVal val="visible"/>
                                      </p:to>
                                    </p:set>
                                    <p:anim calcmode="lin" valueType="num">
                                      <p:cBhvr additive="base">
                                        <p:cTn id="19" dur="500" fill="hold"/>
                                        <p:tgtEl>
                                          <p:spTgt spid="46088"/>
                                        </p:tgtEl>
                                        <p:attrNameLst>
                                          <p:attrName>ppt_x</p:attrName>
                                        </p:attrNameLst>
                                      </p:cBhvr>
                                      <p:tavLst>
                                        <p:tav tm="0">
                                          <p:val>
                                            <p:strVal val="#ppt_x"/>
                                          </p:val>
                                        </p:tav>
                                        <p:tav tm="100000">
                                          <p:val>
                                            <p:strVal val="#ppt_x"/>
                                          </p:val>
                                        </p:tav>
                                      </p:tavLst>
                                    </p:anim>
                                    <p:anim calcmode="lin" valueType="num">
                                      <p:cBhvr additive="base">
                                        <p:cTn id="20" dur="500" fill="hold"/>
                                        <p:tgtEl>
                                          <p:spTgt spid="4608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6"/>
          <p:cNvSpPr>
            <a:spLocks noGrp="1"/>
          </p:cNvSpPr>
          <p:nvPr>
            <p:ph type="sldNum" sz="quarter" idx="12"/>
          </p:nvPr>
        </p:nvSpPr>
        <p:spPr/>
        <p:txBody>
          <a:bodyPr/>
          <a:lstStyle/>
          <a:p>
            <a:pPr>
              <a:defRPr/>
            </a:pPr>
            <a:fld id="{EC10EBC4-09F4-434E-9A6E-C7806AB400E9}" type="slidenum">
              <a:rPr lang="en-GB"/>
              <a:pPr>
                <a:defRPr/>
              </a:pPr>
              <a:t>83</a:t>
            </a:fld>
            <a:endParaRPr lang="en-GB"/>
          </a:p>
        </p:txBody>
      </p:sp>
      <p:sp>
        <p:nvSpPr>
          <p:cNvPr id="162818" name="Rectangle 2"/>
          <p:cNvSpPr>
            <a:spLocks noGrp="1" noChangeArrowheads="1"/>
          </p:cNvSpPr>
          <p:nvPr>
            <p:ph type="title"/>
          </p:nvPr>
        </p:nvSpPr>
        <p:spPr/>
        <p:txBody>
          <a:bodyPr/>
          <a:lstStyle/>
          <a:p>
            <a:pPr eaLnBrk="1" hangingPunct="1">
              <a:defRPr/>
            </a:pPr>
            <a:r>
              <a:rPr lang="en-GB" sz="4000" b="1" smtClean="0">
                <a:solidFill>
                  <a:srgbClr val="FF0000"/>
                </a:solidFill>
              </a:rPr>
              <a:t>Gog Approves Poison – Bans </a:t>
            </a:r>
            <a:r>
              <a:rPr lang="en-GB" sz="4000" b="1" smtClean="0">
                <a:solidFill>
                  <a:srgbClr val="FFFF00"/>
                </a:solidFill>
              </a:rPr>
              <a:t>Beneficial Substances</a:t>
            </a:r>
          </a:p>
        </p:txBody>
      </p:sp>
      <p:pic>
        <p:nvPicPr>
          <p:cNvPr id="162819" name="Picture 3" descr="stevia"/>
          <p:cNvPicPr>
            <a:picLocks noGrp="1" noChangeAspect="1" noChangeArrowheads="1"/>
          </p:cNvPicPr>
          <p:nvPr>
            <p:ph sz="half" idx="1"/>
          </p:nvPr>
        </p:nvPicPr>
        <p:blipFill>
          <a:blip r:embed="rId3" cstate="print"/>
          <a:srcRect/>
          <a:stretch>
            <a:fillRect/>
          </a:stretch>
        </p:blipFill>
        <p:spPr>
          <a:xfrm>
            <a:off x="785813" y="1500188"/>
            <a:ext cx="2854325" cy="4495800"/>
          </a:xfrm>
          <a:noFill/>
        </p:spPr>
      </p:pic>
      <p:sp>
        <p:nvSpPr>
          <p:cNvPr id="162820" name="Text Box 4"/>
          <p:cNvSpPr txBox="1">
            <a:spLocks noChangeArrowheads="1"/>
          </p:cNvSpPr>
          <p:nvPr/>
        </p:nvSpPr>
        <p:spPr bwMode="auto">
          <a:xfrm>
            <a:off x="3995738" y="4868863"/>
            <a:ext cx="5148262" cy="1373187"/>
          </a:xfrm>
          <a:prstGeom prst="rect">
            <a:avLst/>
          </a:prstGeom>
          <a:noFill/>
          <a:ln w="9525">
            <a:noFill/>
            <a:miter lim="800000"/>
            <a:headEnd/>
            <a:tailEnd/>
          </a:ln>
          <a:effectLst/>
        </p:spPr>
        <p:txBody>
          <a:bodyPr>
            <a:spAutoFit/>
          </a:bodyPr>
          <a:lstStyle/>
          <a:p>
            <a:pPr>
              <a:spcBef>
                <a:spcPct val="50000"/>
              </a:spcBef>
              <a:defRPr/>
            </a:pPr>
            <a:r>
              <a:rPr lang="en-GB" sz="2800" b="1" dirty="0" err="1">
                <a:solidFill>
                  <a:srgbClr val="00FFFF"/>
                </a:solidFill>
                <a:effectLst>
                  <a:outerShdw blurRad="38100" dist="38100" dir="2700000" algn="tl">
                    <a:srgbClr val="000000"/>
                  </a:outerShdw>
                </a:effectLst>
              </a:rPr>
              <a:t>Stevia</a:t>
            </a:r>
            <a:r>
              <a:rPr lang="en-GB" sz="2800" b="1" dirty="0">
                <a:solidFill>
                  <a:srgbClr val="00FFFF"/>
                </a:solidFill>
                <a:effectLst>
                  <a:outerShdw blurRad="38100" dist="38100" dir="2700000" algn="tl">
                    <a:srgbClr val="000000"/>
                  </a:outerShdw>
                </a:effectLst>
              </a:rPr>
              <a:t> is safe and </a:t>
            </a:r>
            <a:r>
              <a:rPr lang="en-GB" sz="2800" b="1" u="sng" dirty="0">
                <a:solidFill>
                  <a:srgbClr val="FF0000"/>
                </a:solidFill>
                <a:effectLst>
                  <a:outerShdw blurRad="38100" dist="38100" dir="2700000" algn="tl">
                    <a:srgbClr val="000000"/>
                  </a:outerShdw>
                </a:effectLst>
              </a:rPr>
              <a:t>NOT</a:t>
            </a:r>
            <a:r>
              <a:rPr lang="en-GB" sz="2800" b="1" dirty="0">
                <a:solidFill>
                  <a:srgbClr val="FF00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approved... </a:t>
            </a:r>
            <a:r>
              <a:rPr lang="en-GB" sz="2800" b="1" dirty="0">
                <a:solidFill>
                  <a:srgbClr val="FF0000"/>
                </a:solidFill>
                <a:effectLst>
                  <a:outerShdw blurRad="38100" dist="38100" dir="2700000" algn="tl">
                    <a:srgbClr val="000000"/>
                  </a:outerShdw>
                </a:effectLst>
              </a:rPr>
              <a:t>Aspartame</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is </a:t>
            </a:r>
            <a:r>
              <a:rPr lang="en-GB" sz="2800" b="1" dirty="0">
                <a:solidFill>
                  <a:srgbClr val="FF0000"/>
                </a:solidFill>
                <a:effectLst>
                  <a:outerShdw blurRad="38100" dist="38100" dir="2700000" algn="tl">
                    <a:srgbClr val="000000"/>
                  </a:outerShdw>
                </a:effectLst>
              </a:rPr>
              <a:t>poisonous </a:t>
            </a:r>
            <a:r>
              <a:rPr lang="en-GB" sz="2800" b="1" dirty="0">
                <a:solidFill>
                  <a:srgbClr val="FFC000"/>
                </a:solidFill>
                <a:effectLst>
                  <a:outerShdw blurRad="38100" dist="38100" dir="2700000" algn="tl">
                    <a:srgbClr val="000000"/>
                  </a:outerShdw>
                </a:effectLst>
              </a:rPr>
              <a:t>and</a:t>
            </a:r>
            <a:r>
              <a:rPr lang="en-GB" sz="2800" b="1" dirty="0">
                <a:solidFill>
                  <a:srgbClr val="FFFF00"/>
                </a:solidFill>
                <a:effectLst>
                  <a:outerShdw blurRad="38100" dist="38100" dir="2700000" algn="tl">
                    <a:srgbClr val="000000"/>
                  </a:outerShdw>
                </a:effectLst>
              </a:rPr>
              <a:t> </a:t>
            </a:r>
            <a:r>
              <a:rPr lang="en-GB" sz="2800" b="1" u="sng" dirty="0">
                <a:solidFill>
                  <a:srgbClr val="FF0000"/>
                </a:solidFill>
                <a:effectLst>
                  <a:outerShdw blurRad="38100" dist="38100" dir="2700000" algn="tl">
                    <a:srgbClr val="000000"/>
                  </a:outerShdw>
                </a:effectLst>
              </a:rPr>
              <a:t>IS</a:t>
            </a:r>
            <a:r>
              <a:rPr lang="en-GB" sz="2800" b="1" dirty="0">
                <a:solidFill>
                  <a:srgbClr val="FF0000"/>
                </a:solidFill>
                <a:effectLst>
                  <a:outerShdw blurRad="38100" dist="38100" dir="2700000" algn="tl">
                    <a:srgbClr val="000000"/>
                  </a:outerShdw>
                </a:effectLst>
              </a:rPr>
              <a:t> approved!</a:t>
            </a:r>
          </a:p>
        </p:txBody>
      </p:sp>
      <p:pic>
        <p:nvPicPr>
          <p:cNvPr id="162821" name="Picture 5" descr="question536-aspartame"/>
          <p:cNvPicPr>
            <a:picLocks noGrp="1" noChangeAspect="1" noChangeArrowheads="1"/>
          </p:cNvPicPr>
          <p:nvPr>
            <p:ph sz="half" idx="2"/>
          </p:nvPr>
        </p:nvPicPr>
        <p:blipFill>
          <a:blip r:embed="rId4" cstate="print"/>
          <a:srcRect/>
          <a:stretch>
            <a:fillRect/>
          </a:stretch>
        </p:blipFill>
        <p:spPr>
          <a:xfrm>
            <a:off x="4427538" y="1628775"/>
            <a:ext cx="4032250" cy="303212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2819"/>
                                        </p:tgtEl>
                                        <p:attrNameLst>
                                          <p:attrName>style.visibility</p:attrName>
                                        </p:attrNameLst>
                                      </p:cBhvr>
                                      <p:to>
                                        <p:strVal val="visible"/>
                                      </p:to>
                                    </p:set>
                                    <p:animEffect transition="in" filter="circle(in)">
                                      <p:cBhvr>
                                        <p:cTn id="7" dur="2000"/>
                                        <p:tgtEl>
                                          <p:spTgt spid="16281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62821"/>
                                        </p:tgtEl>
                                        <p:attrNameLst>
                                          <p:attrName>style.visibility</p:attrName>
                                        </p:attrNameLst>
                                      </p:cBhvr>
                                      <p:to>
                                        <p:strVal val="visible"/>
                                      </p:to>
                                    </p:set>
                                    <p:animEffect transition="in" filter="circle(in)">
                                      <p:cBhvr>
                                        <p:cTn id="12" dur="2000"/>
                                        <p:tgtEl>
                                          <p:spTgt spid="162821"/>
                                        </p:tgtEl>
                                      </p:cBhvr>
                                    </p:animEffect>
                                  </p:childTnLst>
                                </p:cTn>
                              </p:par>
                            </p:childTnLst>
                          </p:cTn>
                        </p:par>
                      </p:childTnLst>
                    </p:cTn>
                  </p:par>
                  <p:par>
                    <p:cTn id="13" fill="hold">
                      <p:stCondLst>
                        <p:cond delay="indefinite"/>
                      </p:stCondLst>
                      <p:childTnLst>
                        <p:par>
                          <p:cTn id="14" fill="hold">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62820"/>
                                        </p:tgtEl>
                                        <p:attrNameLst>
                                          <p:attrName>style.visibility</p:attrName>
                                        </p:attrNameLst>
                                      </p:cBhvr>
                                      <p:to>
                                        <p:strVal val="visible"/>
                                      </p:to>
                                    </p:set>
                                    <p:anim calcmode="discrete" valueType="clr">
                                      <p:cBhvr override="childStyle">
                                        <p:cTn id="17" dur="80"/>
                                        <p:tgtEl>
                                          <p:spTgt spid="162820"/>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62820"/>
                                        </p:tgtEl>
                                        <p:attrNameLst>
                                          <p:attrName>fillcolor</p:attrName>
                                        </p:attrNameLst>
                                      </p:cBhvr>
                                      <p:tavLst>
                                        <p:tav tm="0">
                                          <p:val>
                                            <p:clrVal>
                                              <a:schemeClr val="accent2"/>
                                            </p:clrVal>
                                          </p:val>
                                        </p:tav>
                                        <p:tav tm="50000">
                                          <p:val>
                                            <p:clrVal>
                                              <a:schemeClr val="hlink"/>
                                            </p:clrVal>
                                          </p:val>
                                        </p:tav>
                                      </p:tavLst>
                                    </p:anim>
                                    <p:set>
                                      <p:cBhvr>
                                        <p:cTn id="19" dur="80"/>
                                        <p:tgtEl>
                                          <p:spTgt spid="16282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0"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5"/>
          <p:cNvSpPr>
            <a:spLocks noGrp="1"/>
          </p:cNvSpPr>
          <p:nvPr>
            <p:ph type="sldNum" sz="quarter" idx="12"/>
          </p:nvPr>
        </p:nvSpPr>
        <p:spPr/>
        <p:txBody>
          <a:bodyPr/>
          <a:lstStyle/>
          <a:p>
            <a:pPr>
              <a:defRPr/>
            </a:pPr>
            <a:fld id="{D4ACA01F-C76B-4AAD-89D5-7576502CB3AB}" type="slidenum">
              <a:rPr lang="en-GB"/>
              <a:pPr>
                <a:defRPr/>
              </a:pPr>
              <a:t>84</a:t>
            </a:fld>
            <a:endParaRPr lang="en-GB"/>
          </a:p>
        </p:txBody>
      </p:sp>
      <p:sp>
        <p:nvSpPr>
          <p:cNvPr id="52229" name="Rectangle 5"/>
          <p:cNvSpPr>
            <a:spLocks noGrp="1" noChangeArrowheads="1"/>
          </p:cNvSpPr>
          <p:nvPr>
            <p:ph type="title"/>
          </p:nvPr>
        </p:nvSpPr>
        <p:spPr/>
        <p:txBody>
          <a:bodyPr/>
          <a:lstStyle/>
          <a:p>
            <a:pPr eaLnBrk="1" hangingPunct="1">
              <a:defRPr/>
            </a:pPr>
            <a:r>
              <a:rPr lang="en-GB" sz="4000" b="1" dirty="0" smtClean="0">
                <a:solidFill>
                  <a:srgbClr val="FE3210"/>
                </a:solidFill>
              </a:rPr>
              <a:t>Rumbled – Gog </a:t>
            </a:r>
            <a:r>
              <a:rPr lang="en-GB" sz="4000" b="1" dirty="0" smtClean="0">
                <a:solidFill>
                  <a:srgbClr val="FFFF00"/>
                </a:solidFill>
              </a:rPr>
              <a:t>Substitutes Another</a:t>
            </a:r>
            <a:r>
              <a:rPr lang="en-GB" sz="4000" b="1" dirty="0" smtClean="0">
                <a:solidFill>
                  <a:srgbClr val="FE3210"/>
                </a:solidFill>
              </a:rPr>
              <a:t> Poison!</a:t>
            </a:r>
          </a:p>
        </p:txBody>
      </p:sp>
      <p:pic>
        <p:nvPicPr>
          <p:cNvPr id="52228" name="Picture 4" descr="splenda"/>
          <p:cNvPicPr>
            <a:picLocks noGrp="1" noChangeAspect="1" noChangeArrowheads="1"/>
          </p:cNvPicPr>
          <p:nvPr>
            <p:ph idx="1"/>
          </p:nvPr>
        </p:nvPicPr>
        <p:blipFill>
          <a:blip r:embed="rId3" cstate="print">
            <a:lum bright="18000"/>
          </a:blip>
          <a:srcRect/>
          <a:stretch>
            <a:fillRect/>
          </a:stretch>
        </p:blipFill>
        <p:spPr>
          <a:xfrm>
            <a:off x="2071688" y="1714500"/>
            <a:ext cx="5072062" cy="3803650"/>
          </a:xfrm>
          <a:noFill/>
        </p:spPr>
      </p:pic>
      <p:sp>
        <p:nvSpPr>
          <p:cNvPr id="52231" name="Text Box 7"/>
          <p:cNvSpPr txBox="1">
            <a:spLocks noChangeArrowheads="1"/>
          </p:cNvSpPr>
          <p:nvPr/>
        </p:nvSpPr>
        <p:spPr bwMode="auto">
          <a:xfrm>
            <a:off x="0" y="5657671"/>
            <a:ext cx="9144000" cy="1200329"/>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3600" b="1" dirty="0">
                <a:solidFill>
                  <a:srgbClr val="00FF00"/>
                </a:solidFill>
                <a:effectLst>
                  <a:outerShdw blurRad="38100" dist="38100" dir="2700000" algn="tl">
                    <a:srgbClr val="000000"/>
                  </a:outerShdw>
                </a:effectLst>
              </a:rPr>
              <a:t>The alternative is another </a:t>
            </a:r>
            <a:r>
              <a:rPr lang="en-GB" sz="3600" b="1" dirty="0">
                <a:solidFill>
                  <a:srgbClr val="FF0000"/>
                </a:solidFill>
                <a:effectLst>
                  <a:outerShdw blurRad="38100" dist="38100" dir="2700000" algn="tl">
                    <a:srgbClr val="000000"/>
                  </a:outerShdw>
                </a:effectLst>
              </a:rPr>
              <a:t>poison!</a:t>
            </a:r>
            <a:r>
              <a:rPr lang="en-GB" sz="3600" b="1" dirty="0">
                <a:solidFill>
                  <a:srgbClr val="FFFF00"/>
                </a:solidFill>
                <a:effectLst>
                  <a:outerShdw blurRad="38100" dist="38100" dir="2700000" algn="tl">
                    <a:srgbClr val="000000"/>
                  </a:outerShdw>
                </a:effectLst>
              </a:rPr>
              <a:t> </a:t>
            </a:r>
            <a:r>
              <a:rPr lang="en-GB" sz="3600" b="1" dirty="0" err="1">
                <a:solidFill>
                  <a:srgbClr val="FF0000"/>
                </a:solidFill>
                <a:effectLst>
                  <a:outerShdw blurRad="38100" dist="38100" dir="2700000" algn="tl">
                    <a:srgbClr val="000000"/>
                  </a:outerShdw>
                </a:effectLst>
              </a:rPr>
              <a:t>Splenda's</a:t>
            </a:r>
            <a:r>
              <a:rPr lang="en-GB" sz="3600" b="1" dirty="0">
                <a:solidFill>
                  <a:srgbClr val="FF0000"/>
                </a:solidFill>
                <a:effectLst>
                  <a:outerShdw blurRad="38100" dist="38100" dir="2700000" algn="tl">
                    <a:srgbClr val="000000"/>
                  </a:outerShdw>
                </a:effectLst>
              </a:rPr>
              <a:t> </a:t>
            </a:r>
            <a:r>
              <a:rPr lang="en-GB" sz="3600" b="1" dirty="0">
                <a:solidFill>
                  <a:srgbClr val="FFFF00"/>
                </a:solidFill>
                <a:effectLst>
                  <a:outerShdw blurRad="38100" dist="38100" dir="2700000" algn="tl">
                    <a:srgbClr val="000000"/>
                  </a:outerShdw>
                </a:effectLst>
              </a:rPr>
              <a:t>Sour Side Effects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2228"/>
                                        </p:tgtEl>
                                        <p:attrNameLst>
                                          <p:attrName>style.visibility</p:attrName>
                                        </p:attrNameLst>
                                      </p:cBhvr>
                                      <p:to>
                                        <p:strVal val="visible"/>
                                      </p:to>
                                    </p:set>
                                    <p:animEffect transition="in" filter="circle(in)">
                                      <p:cBhvr>
                                        <p:cTn id="7" dur="2000"/>
                                        <p:tgtEl>
                                          <p:spTgt spid="5222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2231"/>
                                        </p:tgtEl>
                                        <p:attrNameLst>
                                          <p:attrName>style.visibility</p:attrName>
                                        </p:attrNameLst>
                                      </p:cBhvr>
                                      <p:to>
                                        <p:strVal val="visible"/>
                                      </p:to>
                                    </p:set>
                                    <p:anim calcmode="lin" valueType="num">
                                      <p:cBhvr additive="base">
                                        <p:cTn id="12" dur="500" fill="hold"/>
                                        <p:tgtEl>
                                          <p:spTgt spid="52231"/>
                                        </p:tgtEl>
                                        <p:attrNameLst>
                                          <p:attrName>ppt_x</p:attrName>
                                        </p:attrNameLst>
                                      </p:cBhvr>
                                      <p:tavLst>
                                        <p:tav tm="0">
                                          <p:val>
                                            <p:strVal val="#ppt_x"/>
                                          </p:val>
                                        </p:tav>
                                        <p:tav tm="100000">
                                          <p:val>
                                            <p:strVal val="#ppt_x"/>
                                          </p:val>
                                        </p:tav>
                                      </p:tavLst>
                                    </p:anim>
                                    <p:anim calcmode="lin" valueType="num">
                                      <p:cBhvr additive="base">
                                        <p:cTn id="13" dur="500" fill="hold"/>
                                        <p:tgtEl>
                                          <p:spTgt spid="522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E3210"/>
                </a:solidFill>
              </a:rPr>
              <a:t>Rumbled – Gog </a:t>
            </a:r>
            <a:r>
              <a:rPr lang="en-GB" b="1" dirty="0" smtClean="0">
                <a:solidFill>
                  <a:srgbClr val="FFFF00"/>
                </a:solidFill>
              </a:rPr>
              <a:t>Substitutes Another</a:t>
            </a:r>
            <a:r>
              <a:rPr lang="en-GB" b="1" dirty="0" smtClean="0">
                <a:solidFill>
                  <a:srgbClr val="FE3210"/>
                </a:solidFill>
              </a:rPr>
              <a:t> Poison!</a:t>
            </a:r>
            <a:endParaRPr lang="en-GB" dirty="0"/>
          </a:p>
        </p:txBody>
      </p:sp>
      <p:sp>
        <p:nvSpPr>
          <p:cNvPr id="4" name="Slide Number Placeholder 3"/>
          <p:cNvSpPr>
            <a:spLocks noGrp="1"/>
          </p:cNvSpPr>
          <p:nvPr>
            <p:ph type="sldNum" sz="quarter" idx="12"/>
          </p:nvPr>
        </p:nvSpPr>
        <p:spPr/>
        <p:txBody>
          <a:bodyPr/>
          <a:lstStyle/>
          <a:p>
            <a:pPr>
              <a:defRPr/>
            </a:pPr>
            <a:fld id="{75D3A5CE-AA84-45A5-BD6D-B3C110F2C2E7}" type="slidenum">
              <a:rPr lang="en-GB" smtClean="0"/>
              <a:pPr>
                <a:defRPr/>
              </a:pPr>
              <a:t>85</a:t>
            </a:fld>
            <a:endParaRPr lang="en-GB"/>
          </a:p>
        </p:txBody>
      </p:sp>
      <p:pic>
        <p:nvPicPr>
          <p:cNvPr id="388098" name="Picture 2" descr="http://www.thenhf.com/articles/articles_485/aspartame-poison.jpg"/>
          <p:cNvPicPr>
            <a:picLocks noChangeAspect="1" noChangeArrowheads="1"/>
          </p:cNvPicPr>
          <p:nvPr/>
        </p:nvPicPr>
        <p:blipFill>
          <a:blip r:embed="rId3" cstate="print"/>
          <a:srcRect/>
          <a:stretch>
            <a:fillRect/>
          </a:stretch>
        </p:blipFill>
        <p:spPr bwMode="auto">
          <a:xfrm>
            <a:off x="642938" y="1571625"/>
            <a:ext cx="3514725" cy="4895850"/>
          </a:xfrm>
          <a:prstGeom prst="rect">
            <a:avLst/>
          </a:prstGeom>
          <a:noFill/>
          <a:ln w="9525">
            <a:noFill/>
            <a:miter lim="800000"/>
            <a:headEnd/>
            <a:tailEnd/>
          </a:ln>
        </p:spPr>
      </p:pic>
      <p:sp>
        <p:nvSpPr>
          <p:cNvPr id="7" name="TextBox 6"/>
          <p:cNvSpPr txBox="1"/>
          <p:nvPr/>
        </p:nvSpPr>
        <p:spPr>
          <a:xfrm>
            <a:off x="4429125" y="1928813"/>
            <a:ext cx="4429125" cy="4678362"/>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Shrunken thymus glands (up to 40 percent shrinkage) </a:t>
            </a:r>
            <a:r>
              <a:rPr lang="en-GB" sz="2800" b="1" dirty="0">
                <a:solidFill>
                  <a:srgbClr val="FF0000"/>
                </a:solidFill>
                <a:effectLst>
                  <a:outerShdw blurRad="38100" dist="38100" dir="2700000" algn="tl">
                    <a:srgbClr val="000000"/>
                  </a:outerShdw>
                </a:effectLst>
              </a:rPr>
              <a:t>Enlarged liver and kidneys Atrophy of lymph follicles in the spleen and thymus, </a:t>
            </a:r>
            <a:r>
              <a:rPr lang="en-GB" sz="2800" b="1" dirty="0">
                <a:solidFill>
                  <a:srgbClr val="00FF00"/>
                </a:solidFill>
                <a:effectLst>
                  <a:outerShdw blurRad="38100" dist="38100" dir="2700000" algn="tl">
                    <a:srgbClr val="000000"/>
                  </a:outerShdw>
                </a:effectLst>
              </a:rPr>
              <a:t>Reduced growth rate, Decreased red blood cell count, </a:t>
            </a:r>
            <a:r>
              <a:rPr lang="en-GB" sz="2800" b="1" dirty="0" err="1">
                <a:solidFill>
                  <a:srgbClr val="00FF00"/>
                </a:solidFill>
                <a:effectLst>
                  <a:outerShdw blurRad="38100" dist="38100" dir="2700000" algn="tl">
                    <a:srgbClr val="000000"/>
                  </a:outerShdw>
                </a:effectLst>
              </a:rPr>
              <a:t>Diarrhea</a:t>
            </a:r>
            <a:r>
              <a:rPr lang="en-GB" sz="2800" b="1" dirty="0">
                <a:solidFill>
                  <a:srgbClr val="00FF00"/>
                </a:solidFill>
                <a:effectLst>
                  <a:outerShdw blurRad="38100" dist="38100" dir="2700000" algn="tl">
                    <a:srgbClr val="000000"/>
                  </a:outerShdw>
                </a:effectLst>
              </a:rPr>
              <a:t> </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88098"/>
                                        </p:tgtEl>
                                        <p:attrNameLst>
                                          <p:attrName>style.visibility</p:attrName>
                                        </p:attrNameLst>
                                      </p:cBhvr>
                                      <p:to>
                                        <p:strVal val="visible"/>
                                      </p:to>
                                    </p:set>
                                    <p:animEffect transition="in" filter="circle(in)">
                                      <p:cBhvr>
                                        <p:cTn id="7" dur="2000"/>
                                        <p:tgtEl>
                                          <p:spTgt spid="388098"/>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FFBD421D-B96E-44ED-A94C-CACE3A754331}" type="slidenum">
              <a:rPr lang="en-GB"/>
              <a:pPr>
                <a:defRPr/>
              </a:pPr>
              <a:t>86</a:t>
            </a:fld>
            <a:endParaRPr lang="en-GB"/>
          </a:p>
        </p:txBody>
      </p:sp>
      <p:sp>
        <p:nvSpPr>
          <p:cNvPr id="48133" name="Rectangle 5"/>
          <p:cNvSpPr>
            <a:spLocks noGrp="1" noChangeArrowheads="1"/>
          </p:cNvSpPr>
          <p:nvPr>
            <p:ph type="title"/>
          </p:nvPr>
        </p:nvSpPr>
        <p:spPr/>
        <p:txBody>
          <a:bodyPr/>
          <a:lstStyle/>
          <a:p>
            <a:pPr eaLnBrk="1" hangingPunct="1">
              <a:defRPr/>
            </a:pPr>
            <a:r>
              <a:rPr lang="en-GB" sz="4000" b="1" dirty="0" smtClean="0">
                <a:solidFill>
                  <a:srgbClr val="FE3210"/>
                </a:solidFill>
              </a:rPr>
              <a:t>Most </a:t>
            </a:r>
            <a:r>
              <a:rPr lang="en-GB" sz="4000" b="1" dirty="0" smtClean="0">
                <a:solidFill>
                  <a:srgbClr val="FFFF00"/>
                </a:solidFill>
              </a:rPr>
              <a:t>Artificial Sweeteners</a:t>
            </a:r>
            <a:r>
              <a:rPr lang="en-GB" sz="4000" b="1" dirty="0" smtClean="0">
                <a:solidFill>
                  <a:srgbClr val="FE3210"/>
                </a:solidFill>
              </a:rPr>
              <a:t> Are Slow Acting Poisons</a:t>
            </a:r>
          </a:p>
        </p:txBody>
      </p:sp>
      <p:pic>
        <p:nvPicPr>
          <p:cNvPr id="48132" name="Picture 4" descr="aspartame3"/>
          <p:cNvPicPr>
            <a:picLocks noGrp="1" noChangeAspect="1" noChangeArrowheads="1"/>
          </p:cNvPicPr>
          <p:nvPr>
            <p:ph idx="1"/>
          </p:nvPr>
        </p:nvPicPr>
        <p:blipFill>
          <a:blip r:embed="rId3" cstate="print"/>
          <a:srcRect/>
          <a:stretch>
            <a:fillRect/>
          </a:stretch>
        </p:blipFill>
        <p:spPr>
          <a:xfrm>
            <a:off x="395288" y="1700213"/>
            <a:ext cx="4711700" cy="4646612"/>
          </a:xfrm>
          <a:noFill/>
        </p:spPr>
      </p:pic>
      <p:sp>
        <p:nvSpPr>
          <p:cNvPr id="48135" name="Text Box 7"/>
          <p:cNvSpPr txBox="1">
            <a:spLocks noChangeArrowheads="1"/>
          </p:cNvSpPr>
          <p:nvPr/>
        </p:nvSpPr>
        <p:spPr bwMode="auto">
          <a:xfrm>
            <a:off x="5357813" y="2214563"/>
            <a:ext cx="3351212" cy="3108325"/>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Donald </a:t>
            </a:r>
            <a:r>
              <a:rPr lang="en-GB" sz="2800" b="1" dirty="0" err="1">
                <a:solidFill>
                  <a:srgbClr val="00FFFF"/>
                </a:solidFill>
                <a:effectLst>
                  <a:outerShdw blurRad="38100" dist="38100" dir="2700000" algn="tl">
                    <a:srgbClr val="000000"/>
                  </a:outerShdw>
                </a:effectLst>
              </a:rPr>
              <a:t>Rumsfeld</a:t>
            </a:r>
            <a:r>
              <a:rPr lang="en-GB" sz="2800" b="1" dirty="0">
                <a:solidFill>
                  <a:srgbClr val="00FFFF"/>
                </a:solidFill>
                <a:effectLst>
                  <a:outerShdw blurRad="38100" dist="38100" dir="2700000" algn="tl">
                    <a:srgbClr val="000000"/>
                  </a:outerShdw>
                </a:effectLst>
              </a:rPr>
              <a:t> became the </a:t>
            </a:r>
            <a:r>
              <a:rPr lang="en-GB" sz="2800" b="1" dirty="0">
                <a:solidFill>
                  <a:srgbClr val="FFC000"/>
                </a:solidFill>
                <a:effectLst>
                  <a:outerShdw blurRad="38100" dist="38100" dir="2700000" algn="tl">
                    <a:srgbClr val="000000"/>
                  </a:outerShdw>
                </a:effectLst>
              </a:rPr>
              <a:t>chief executive officer of a worldwide pharmaceutical </a:t>
            </a:r>
            <a:r>
              <a:rPr lang="en-GB" sz="2800" b="1" dirty="0">
                <a:solidFill>
                  <a:srgbClr val="00FF00"/>
                </a:solidFill>
                <a:effectLst>
                  <a:outerShdw blurRad="38100" dist="38100" dir="2700000" algn="tl">
                    <a:srgbClr val="000000"/>
                  </a:outerShdw>
                </a:effectLst>
              </a:rPr>
              <a:t>G.D. Searle &amp; Company</a:t>
            </a:r>
          </a:p>
        </p:txBody>
      </p:sp>
      <p:sp>
        <p:nvSpPr>
          <p:cNvPr id="48136" name="Text Box 8"/>
          <p:cNvSpPr txBox="1">
            <a:spLocks noChangeArrowheads="1"/>
          </p:cNvSpPr>
          <p:nvPr/>
        </p:nvSpPr>
        <p:spPr bwMode="auto">
          <a:xfrm>
            <a:off x="1476375" y="6400800"/>
            <a:ext cx="2952750" cy="457200"/>
          </a:xfrm>
          <a:prstGeom prst="rect">
            <a:avLst/>
          </a:prstGeom>
          <a:noFill/>
          <a:ln w="9525">
            <a:noFill/>
            <a:miter lim="800000"/>
            <a:headEnd/>
            <a:tailEnd/>
          </a:ln>
          <a:effectLst/>
        </p:spPr>
        <p:txBody>
          <a:bodyPr>
            <a:spAutoFit/>
          </a:bodyPr>
          <a:lstStyle/>
          <a:p>
            <a:pPr>
              <a:spcBef>
                <a:spcPct val="50000"/>
              </a:spcBef>
              <a:defRPr/>
            </a:pPr>
            <a:r>
              <a:rPr lang="en-GB" sz="2400" b="1">
                <a:solidFill>
                  <a:schemeClr val="hlink"/>
                </a:solidFill>
                <a:effectLst>
                  <a:outerShdw blurRad="38100" dist="38100" dir="2700000" algn="tl">
                    <a:srgbClr val="000000"/>
                  </a:outerShdw>
                </a:effectLst>
              </a:rPr>
              <a:t>Donald Rumsfeld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8132"/>
                                        </p:tgtEl>
                                        <p:attrNameLst>
                                          <p:attrName>style.visibility</p:attrName>
                                        </p:attrNameLst>
                                      </p:cBhvr>
                                      <p:to>
                                        <p:strVal val="visible"/>
                                      </p:to>
                                    </p:set>
                                    <p:animEffect transition="in" filter="circle(in)">
                                      <p:cBhvr>
                                        <p:cTn id="7" dur="2000"/>
                                        <p:tgtEl>
                                          <p:spTgt spid="481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8136">
                                            <p:txEl>
                                              <p:pRg st="0" end="0"/>
                                            </p:txEl>
                                          </p:spTgt>
                                        </p:tgtEl>
                                        <p:attrNameLst>
                                          <p:attrName>style.visibility</p:attrName>
                                        </p:attrNameLst>
                                      </p:cBhvr>
                                      <p:to>
                                        <p:strVal val="visible"/>
                                      </p:to>
                                    </p:set>
                                    <p:anim calcmode="lin" valueType="num">
                                      <p:cBhvr additive="base">
                                        <p:cTn id="12" dur="500" fill="hold"/>
                                        <p:tgtEl>
                                          <p:spTgt spid="48136">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4813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7" presetClass="entr" presetSubtype="0" fill="hold" grpId="0" nodeType="clickEffect">
                                  <p:stCondLst>
                                    <p:cond delay="0"/>
                                  </p:stCondLst>
                                  <p:iterate type="lt">
                                    <p:tmPct val="50000"/>
                                  </p:iterate>
                                  <p:childTnLst>
                                    <p:set>
                                      <p:cBhvr>
                                        <p:cTn id="17" dur="1" fill="hold">
                                          <p:stCondLst>
                                            <p:cond delay="0"/>
                                          </p:stCondLst>
                                        </p:cTn>
                                        <p:tgtEl>
                                          <p:spTgt spid="48135"/>
                                        </p:tgtEl>
                                        <p:attrNameLst>
                                          <p:attrName>style.visibility</p:attrName>
                                        </p:attrNameLst>
                                      </p:cBhvr>
                                      <p:to>
                                        <p:strVal val="visible"/>
                                      </p:to>
                                    </p:set>
                                    <p:anim calcmode="discrete" valueType="clr">
                                      <p:cBhvr override="childStyle">
                                        <p:cTn id="18" dur="80"/>
                                        <p:tgtEl>
                                          <p:spTgt spid="48135"/>
                                        </p:tgtEl>
                                        <p:attrNameLst>
                                          <p:attrName>style.color</p:attrName>
                                        </p:attrNameLst>
                                      </p:cBhvr>
                                      <p:tavLst>
                                        <p:tav tm="0">
                                          <p:val>
                                            <p:clrVal>
                                              <a:schemeClr val="accent2"/>
                                            </p:clrVal>
                                          </p:val>
                                        </p:tav>
                                        <p:tav tm="50000">
                                          <p:val>
                                            <p:clrVal>
                                              <a:schemeClr val="hlink"/>
                                            </p:clrVal>
                                          </p:val>
                                        </p:tav>
                                      </p:tavLst>
                                    </p:anim>
                                    <p:anim calcmode="discrete" valueType="clr">
                                      <p:cBhvr>
                                        <p:cTn id="19" dur="80"/>
                                        <p:tgtEl>
                                          <p:spTgt spid="48135"/>
                                        </p:tgtEl>
                                        <p:attrNameLst>
                                          <p:attrName>fillcolor</p:attrName>
                                        </p:attrNameLst>
                                      </p:cBhvr>
                                      <p:tavLst>
                                        <p:tav tm="0">
                                          <p:val>
                                            <p:clrVal>
                                              <a:schemeClr val="accent2"/>
                                            </p:clrVal>
                                          </p:val>
                                        </p:tav>
                                        <p:tav tm="50000">
                                          <p:val>
                                            <p:clrVal>
                                              <a:schemeClr val="hlink"/>
                                            </p:clrVal>
                                          </p:val>
                                        </p:tav>
                                      </p:tavLst>
                                    </p:anim>
                                    <p:set>
                                      <p:cBhvr>
                                        <p:cTn id="20" dur="80"/>
                                        <p:tgtEl>
                                          <p:spTgt spid="4813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E3210"/>
                </a:solidFill>
              </a:rPr>
              <a:t>Most </a:t>
            </a:r>
            <a:r>
              <a:rPr lang="en-GB" b="1" dirty="0" smtClean="0">
                <a:solidFill>
                  <a:srgbClr val="FFFF00"/>
                </a:solidFill>
              </a:rPr>
              <a:t>Artificial Sweeteners</a:t>
            </a:r>
            <a:r>
              <a:rPr lang="en-GB" b="1" dirty="0" smtClean="0">
                <a:solidFill>
                  <a:srgbClr val="FE3210"/>
                </a:solidFill>
              </a:rPr>
              <a:t> Are Slow Acting Poisons</a:t>
            </a:r>
            <a:endParaRPr lang="en-GB" dirty="0"/>
          </a:p>
        </p:txBody>
      </p:sp>
      <p:sp>
        <p:nvSpPr>
          <p:cNvPr id="4" name="Slide Number Placeholder 3"/>
          <p:cNvSpPr>
            <a:spLocks noGrp="1"/>
          </p:cNvSpPr>
          <p:nvPr>
            <p:ph type="sldNum" sz="quarter" idx="12"/>
          </p:nvPr>
        </p:nvSpPr>
        <p:spPr/>
        <p:txBody>
          <a:bodyPr/>
          <a:lstStyle/>
          <a:p>
            <a:pPr>
              <a:defRPr/>
            </a:pPr>
            <a:fld id="{BF8725FC-123F-414F-9C92-A4483208820D}" type="slidenum">
              <a:rPr lang="en-GB" smtClean="0"/>
              <a:pPr>
                <a:defRPr/>
              </a:pPr>
              <a:t>87</a:t>
            </a:fld>
            <a:endParaRPr lang="en-GB"/>
          </a:p>
        </p:txBody>
      </p:sp>
      <p:pic>
        <p:nvPicPr>
          <p:cNvPr id="390146" name="Picture 2" descr="http://standeyo.com/NEWS/09_Food_Water/09_Food_Water_pics/091215.Monsanto.jpg"/>
          <p:cNvPicPr>
            <a:picLocks noChangeAspect="1" noChangeArrowheads="1"/>
          </p:cNvPicPr>
          <p:nvPr/>
        </p:nvPicPr>
        <p:blipFill>
          <a:blip r:embed="rId3" cstate="print"/>
          <a:srcRect/>
          <a:stretch>
            <a:fillRect/>
          </a:stretch>
        </p:blipFill>
        <p:spPr bwMode="auto">
          <a:xfrm>
            <a:off x="714375" y="1857375"/>
            <a:ext cx="4243388" cy="3152775"/>
          </a:xfrm>
          <a:prstGeom prst="rect">
            <a:avLst/>
          </a:prstGeom>
          <a:noFill/>
          <a:ln w="9525">
            <a:noFill/>
            <a:miter lim="800000"/>
            <a:headEnd/>
            <a:tailEnd/>
          </a:ln>
        </p:spPr>
      </p:pic>
      <p:sp>
        <p:nvSpPr>
          <p:cNvPr id="7" name="TextBox 6"/>
          <p:cNvSpPr txBox="1"/>
          <p:nvPr/>
        </p:nvSpPr>
        <p:spPr>
          <a:xfrm>
            <a:off x="5286375" y="2214563"/>
            <a:ext cx="3571875" cy="3816350"/>
          </a:xfrm>
          <a:prstGeom prst="rect">
            <a:avLst/>
          </a:prstGeom>
          <a:noFill/>
        </p:spPr>
        <p:txBody>
          <a:bodyPr>
            <a:spAutoFit/>
          </a:bodyPr>
          <a:lstStyle/>
          <a:p>
            <a:pPr>
              <a:defRPr/>
            </a:pPr>
            <a:r>
              <a:rPr lang="en-GB" sz="2800" b="1" dirty="0">
                <a:solidFill>
                  <a:srgbClr val="FF0000"/>
                </a:solidFill>
                <a:effectLst>
                  <a:outerShdw blurRad="38100" dist="38100" dir="2700000" algn="tl">
                    <a:srgbClr val="000000"/>
                  </a:outerShdw>
                </a:effectLst>
              </a:rPr>
              <a:t>(later bought out by Monsanto)</a:t>
            </a:r>
            <a:r>
              <a:rPr lang="en-GB" sz="2800" b="1" dirty="0">
                <a:solidFill>
                  <a:srgbClr val="FFFF00"/>
                </a:solidFill>
                <a:effectLst>
                  <a:outerShdw blurRad="38100" dist="38100" dir="2700000" algn="tl">
                    <a:srgbClr val="000000"/>
                  </a:outerShdw>
                </a:effectLst>
              </a:rPr>
              <a:t> and therefore the main benefactor of the huge profits generated from the </a:t>
            </a:r>
            <a:r>
              <a:rPr lang="en-GB" sz="2800" b="1" dirty="0">
                <a:solidFill>
                  <a:srgbClr val="FF0000"/>
                </a:solidFill>
                <a:effectLst>
                  <a:outerShdw blurRad="38100" dist="38100" dir="2700000" algn="tl">
                    <a:srgbClr val="000000"/>
                  </a:outerShdw>
                </a:effectLst>
              </a:rPr>
              <a:t>poisons sold</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to the unaware public</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0146"/>
                                        </p:tgtEl>
                                        <p:attrNameLst>
                                          <p:attrName>style.visibility</p:attrName>
                                        </p:attrNameLst>
                                      </p:cBhvr>
                                      <p:to>
                                        <p:strVal val="visible"/>
                                      </p:to>
                                    </p:set>
                                    <p:animEffect transition="in" filter="circle(in)">
                                      <p:cBhvr>
                                        <p:cTn id="7" dur="2000"/>
                                        <p:tgtEl>
                                          <p:spTgt spid="39014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
                                        </p:tgtEl>
                                        <p:attrNameLst>
                                          <p:attrName>style.visibility</p:attrName>
                                        </p:attrNameLst>
                                      </p:cBhvr>
                                      <p:to>
                                        <p:strVal val="visible"/>
                                      </p:to>
                                    </p:set>
                                    <p:anim calcmode="discrete" valueType="clr">
                                      <p:cBhvr override="childStyle">
                                        <p:cTn id="12" dur="80"/>
                                        <p:tgtEl>
                                          <p:spTgt spid="7"/>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
                                        </p:tgtEl>
                                        <p:attrNameLst>
                                          <p:attrName>fillcolor</p:attrName>
                                        </p:attrNameLst>
                                      </p:cBhvr>
                                      <p:tavLst>
                                        <p:tav tm="0">
                                          <p:val>
                                            <p:clrVal>
                                              <a:schemeClr val="accent2"/>
                                            </p:clrVal>
                                          </p:val>
                                        </p:tav>
                                        <p:tav tm="50000">
                                          <p:val>
                                            <p:clrVal>
                                              <a:schemeClr val="hlink"/>
                                            </p:clrVal>
                                          </p:val>
                                        </p:tav>
                                      </p:tavLst>
                                    </p:anim>
                                    <p:set>
                                      <p:cBhvr>
                                        <p:cTn id="14" dur="80"/>
                                        <p:tgtEl>
                                          <p:spTgt spid="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Rectangle 2"/>
          <p:cNvSpPr>
            <a:spLocks noGrp="1" noChangeArrowheads="1"/>
          </p:cNvSpPr>
          <p:nvPr>
            <p:ph type="title"/>
          </p:nvPr>
        </p:nvSpPr>
        <p:spPr/>
        <p:txBody>
          <a:bodyPr/>
          <a:lstStyle/>
          <a:p>
            <a:pPr eaLnBrk="1" hangingPunct="1">
              <a:defRPr/>
            </a:pPr>
            <a:r>
              <a:rPr lang="en-GB" b="1" dirty="0" smtClean="0">
                <a:solidFill>
                  <a:srgbClr val="FF0000"/>
                </a:solidFill>
              </a:rPr>
              <a:t>The </a:t>
            </a:r>
            <a:r>
              <a:rPr lang="en-GB" b="1" dirty="0" smtClean="0">
                <a:solidFill>
                  <a:srgbClr val="FFFF00"/>
                </a:solidFill>
              </a:rPr>
              <a:t>Sweetest</a:t>
            </a:r>
            <a:r>
              <a:rPr lang="en-GB" b="1" dirty="0" smtClean="0">
                <a:solidFill>
                  <a:srgbClr val="FF0000"/>
                </a:solidFill>
              </a:rPr>
              <a:t> Poison of All</a:t>
            </a:r>
            <a:r>
              <a:rPr lang="en-GB" dirty="0" smtClean="0"/>
              <a:t> </a:t>
            </a:r>
          </a:p>
        </p:txBody>
      </p:sp>
      <p:sp>
        <p:nvSpPr>
          <p:cNvPr id="9" name="Slide Number Placeholder 5"/>
          <p:cNvSpPr>
            <a:spLocks noGrp="1"/>
          </p:cNvSpPr>
          <p:nvPr>
            <p:ph type="sldNum" sz="quarter" idx="12"/>
          </p:nvPr>
        </p:nvSpPr>
        <p:spPr/>
        <p:txBody>
          <a:bodyPr/>
          <a:lstStyle/>
          <a:p>
            <a:pPr>
              <a:defRPr/>
            </a:pPr>
            <a:fld id="{B5FD5B27-EAC1-4752-884D-A79689A8CBCC}" type="slidenum">
              <a:rPr lang="en-GB"/>
              <a:pPr>
                <a:defRPr/>
              </a:pPr>
              <a:t>88</a:t>
            </a:fld>
            <a:endParaRPr lang="en-GB"/>
          </a:p>
        </p:txBody>
      </p:sp>
      <p:sp>
        <p:nvSpPr>
          <p:cNvPr id="268292" name="Text Box 4"/>
          <p:cNvSpPr txBox="1">
            <a:spLocks noChangeArrowheads="1"/>
          </p:cNvSpPr>
          <p:nvPr/>
        </p:nvSpPr>
        <p:spPr bwMode="auto">
          <a:xfrm>
            <a:off x="4071938" y="1357313"/>
            <a:ext cx="4249737" cy="1200150"/>
          </a:xfrm>
          <a:prstGeom prst="rect">
            <a:avLst/>
          </a:prstGeom>
          <a:noFill/>
          <a:ln w="9525">
            <a:noFill/>
            <a:miter lim="800000"/>
            <a:headEnd/>
            <a:tailEnd/>
          </a:ln>
          <a:effectLst/>
        </p:spPr>
        <p:txBody>
          <a:bodyPr>
            <a:spAutoFit/>
          </a:bodyPr>
          <a:lstStyle/>
          <a:p>
            <a:pPr algn="ctr">
              <a:spcBef>
                <a:spcPct val="50000"/>
              </a:spcBef>
              <a:defRPr/>
            </a:pPr>
            <a:r>
              <a:rPr lang="en-GB" sz="3600" b="1" dirty="0">
                <a:solidFill>
                  <a:srgbClr val="00FF00"/>
                </a:solidFill>
                <a:effectLst>
                  <a:outerShdw blurRad="38100" dist="38100" dir="2700000" algn="tl">
                    <a:srgbClr val="000000"/>
                  </a:outerShdw>
                </a:effectLst>
              </a:rPr>
              <a:t>Gog’s Refined Sugar</a:t>
            </a:r>
          </a:p>
        </p:txBody>
      </p:sp>
      <p:sp>
        <p:nvSpPr>
          <p:cNvPr id="268293" name="Text Box 5"/>
          <p:cNvSpPr txBox="1">
            <a:spLocks noChangeArrowheads="1"/>
          </p:cNvSpPr>
          <p:nvPr/>
        </p:nvSpPr>
        <p:spPr bwMode="auto">
          <a:xfrm>
            <a:off x="4000500" y="2714625"/>
            <a:ext cx="4859338" cy="2678113"/>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Consumption of refined sugar zoomed in the 1700’s resulting </a:t>
            </a:r>
            <a:r>
              <a:rPr lang="en-GB" sz="2800" b="1" dirty="0">
                <a:solidFill>
                  <a:srgbClr val="FFC000"/>
                </a:solidFill>
                <a:effectLst>
                  <a:outerShdw blurRad="38100" dist="38100" dir="2700000" algn="tl">
                    <a:srgbClr val="000000"/>
                  </a:outerShdw>
                </a:effectLst>
              </a:rPr>
              <a:t>in large numbers of people being sent to asylums </a:t>
            </a:r>
            <a:r>
              <a:rPr lang="en-GB" sz="2800" b="1" dirty="0">
                <a:solidFill>
                  <a:srgbClr val="FF0000"/>
                </a:solidFill>
                <a:effectLst>
                  <a:outerShdw blurRad="38100" dist="38100" dir="2700000" algn="tl">
                    <a:srgbClr val="000000"/>
                  </a:outerShdw>
                </a:effectLst>
              </a:rPr>
              <a:t>and many more suffering from ill health.</a:t>
            </a:r>
          </a:p>
        </p:txBody>
      </p:sp>
      <p:pic>
        <p:nvPicPr>
          <p:cNvPr id="78857" name="Picture 9" descr="Granulated Pure Cane Sugar (White Sugar) - Tate &amp; Lyle"/>
          <p:cNvPicPr>
            <a:picLocks noChangeAspect="1" noChangeArrowheads="1"/>
          </p:cNvPicPr>
          <p:nvPr/>
        </p:nvPicPr>
        <p:blipFill>
          <a:blip r:embed="rId3" cstate="print"/>
          <a:srcRect l="6667" r="9999"/>
          <a:stretch>
            <a:fillRect/>
          </a:stretch>
        </p:blipFill>
        <p:spPr bwMode="auto">
          <a:xfrm>
            <a:off x="500063" y="1500188"/>
            <a:ext cx="3125787" cy="50006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8857"/>
                                        </p:tgtEl>
                                        <p:attrNameLst>
                                          <p:attrName>style.visibility</p:attrName>
                                        </p:attrNameLst>
                                      </p:cBhvr>
                                      <p:to>
                                        <p:strVal val="visible"/>
                                      </p:to>
                                    </p:set>
                                    <p:animEffect transition="in" filter="circle(in)">
                                      <p:cBhvr>
                                        <p:cTn id="7" dur="2000"/>
                                        <p:tgtEl>
                                          <p:spTgt spid="7885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68292"/>
                                        </p:tgtEl>
                                        <p:attrNameLst>
                                          <p:attrName>style.visibility</p:attrName>
                                        </p:attrNameLst>
                                      </p:cBhvr>
                                      <p:to>
                                        <p:strVal val="visible"/>
                                      </p:to>
                                    </p:set>
                                    <p:anim calcmode="lin" valueType="num">
                                      <p:cBhvr additive="base">
                                        <p:cTn id="12" dur="500" fill="hold"/>
                                        <p:tgtEl>
                                          <p:spTgt spid="268292"/>
                                        </p:tgtEl>
                                        <p:attrNameLst>
                                          <p:attrName>ppt_x</p:attrName>
                                        </p:attrNameLst>
                                      </p:cBhvr>
                                      <p:tavLst>
                                        <p:tav tm="0">
                                          <p:val>
                                            <p:strVal val="#ppt_x"/>
                                          </p:val>
                                        </p:tav>
                                        <p:tav tm="100000">
                                          <p:val>
                                            <p:strVal val="#ppt_x"/>
                                          </p:val>
                                        </p:tav>
                                      </p:tavLst>
                                    </p:anim>
                                    <p:anim calcmode="lin" valueType="num">
                                      <p:cBhvr additive="base">
                                        <p:cTn id="13" dur="500" fill="hold"/>
                                        <p:tgtEl>
                                          <p:spTgt spid="268292"/>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iterate type="lt">
                                    <p:tmAbs val="75"/>
                                  </p:iterate>
                                  <p:childTnLst>
                                    <p:set>
                                      <p:cBhvr>
                                        <p:cTn id="17" dur="1" fill="hold">
                                          <p:stCondLst>
                                            <p:cond delay="74"/>
                                          </p:stCondLst>
                                        </p:cTn>
                                        <p:tgtEl>
                                          <p:spTgt spid="2682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2" grpId="0" autoUpdateAnimBg="0"/>
      <p:bldP spid="268293" grpId="0" autoUpdateAnimBg="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defRPr/>
            </a:pPr>
            <a:r>
              <a:rPr lang="en-GB" b="1" dirty="0" smtClean="0">
                <a:solidFill>
                  <a:srgbClr val="FF0000"/>
                </a:solidFill>
              </a:rPr>
              <a:t>The </a:t>
            </a:r>
            <a:r>
              <a:rPr lang="en-GB" b="1" dirty="0" smtClean="0">
                <a:solidFill>
                  <a:srgbClr val="FFFF00"/>
                </a:solidFill>
              </a:rPr>
              <a:t>Sweetest</a:t>
            </a:r>
            <a:r>
              <a:rPr lang="en-GB" b="1" dirty="0" smtClean="0">
                <a:solidFill>
                  <a:srgbClr val="FF0000"/>
                </a:solidFill>
              </a:rPr>
              <a:t> Poison of All</a:t>
            </a:r>
            <a:r>
              <a:rPr lang="en-GB" dirty="0" smtClean="0"/>
              <a:t> </a:t>
            </a:r>
            <a:endParaRPr lang="en-GB" dirty="0"/>
          </a:p>
        </p:txBody>
      </p:sp>
      <p:sp>
        <p:nvSpPr>
          <p:cNvPr id="4" name="Slide Number Placeholder 3"/>
          <p:cNvSpPr>
            <a:spLocks noGrp="1"/>
          </p:cNvSpPr>
          <p:nvPr>
            <p:ph type="sldNum" sz="quarter" idx="12"/>
          </p:nvPr>
        </p:nvSpPr>
        <p:spPr/>
        <p:txBody>
          <a:bodyPr/>
          <a:lstStyle/>
          <a:p>
            <a:pPr>
              <a:defRPr/>
            </a:pPr>
            <a:fld id="{57F68117-525A-40D4-9043-945724A0152F}" type="slidenum">
              <a:rPr lang="en-GB" smtClean="0"/>
              <a:pPr>
                <a:defRPr/>
              </a:pPr>
              <a:t>89</a:t>
            </a:fld>
            <a:endParaRPr lang="en-GB"/>
          </a:p>
        </p:txBody>
      </p:sp>
      <p:pic>
        <p:nvPicPr>
          <p:cNvPr id="392196" name="Picture 4" descr="http://files.growery.org/files/08-003/079560946-sugar_06.jpg"/>
          <p:cNvPicPr>
            <a:picLocks noChangeAspect="1" noChangeArrowheads="1"/>
          </p:cNvPicPr>
          <p:nvPr/>
        </p:nvPicPr>
        <p:blipFill>
          <a:blip r:embed="rId3" cstate="print"/>
          <a:srcRect l="7813" t="9592" r="14063" b="7928"/>
          <a:stretch>
            <a:fillRect/>
          </a:stretch>
        </p:blipFill>
        <p:spPr bwMode="auto">
          <a:xfrm>
            <a:off x="500063" y="1500188"/>
            <a:ext cx="3587750" cy="5143500"/>
          </a:xfrm>
          <a:prstGeom prst="rect">
            <a:avLst/>
          </a:prstGeom>
          <a:noFill/>
          <a:ln w="9525">
            <a:noFill/>
            <a:miter lim="800000"/>
            <a:headEnd/>
            <a:tailEnd/>
          </a:ln>
        </p:spPr>
      </p:pic>
      <p:sp>
        <p:nvSpPr>
          <p:cNvPr id="8" name="TextBox 7"/>
          <p:cNvSpPr txBox="1"/>
          <p:nvPr/>
        </p:nvSpPr>
        <p:spPr>
          <a:xfrm>
            <a:off x="4500563" y="2428875"/>
            <a:ext cx="4286250" cy="2524125"/>
          </a:xfrm>
          <a:prstGeom prst="rect">
            <a:avLst/>
          </a:prstGeom>
          <a:noFill/>
        </p:spPr>
        <p:txBody>
          <a:bodyPr>
            <a:spAutoFit/>
          </a:bodyPr>
          <a:lstStyle/>
          <a:p>
            <a:pPr>
              <a:defRPr/>
            </a:pPr>
            <a:r>
              <a:rPr lang="en-GB" sz="2800" b="1" dirty="0">
                <a:solidFill>
                  <a:srgbClr val="00FFFF"/>
                </a:solidFill>
                <a:effectLst>
                  <a:outerShdw blurRad="38100" dist="38100" dir="2700000" algn="tl">
                    <a:srgbClr val="000000"/>
                  </a:outerShdw>
                </a:effectLst>
              </a:rPr>
              <a:t>While the body is digesting sugar, </a:t>
            </a:r>
            <a:r>
              <a:rPr lang="en-GB" sz="2800" b="1" dirty="0">
                <a:solidFill>
                  <a:srgbClr val="FF0000"/>
                </a:solidFill>
                <a:effectLst>
                  <a:outerShdw blurRad="38100" dist="38100" dir="2700000" algn="tl">
                    <a:srgbClr val="000000"/>
                  </a:outerShdw>
                </a:effectLst>
              </a:rPr>
              <a:t>the immune system is disabled </a:t>
            </a:r>
            <a:r>
              <a:rPr lang="en-GB" sz="2800" b="1" dirty="0">
                <a:solidFill>
                  <a:srgbClr val="00FF00"/>
                </a:solidFill>
                <a:effectLst>
                  <a:outerShdw blurRad="38100" dist="38100" dir="2700000" algn="tl">
                    <a:srgbClr val="000000"/>
                  </a:outerShdw>
                </a:effectLst>
              </a:rPr>
              <a:t>leading to a wide range of illnesses</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2196"/>
                                        </p:tgtEl>
                                        <p:attrNameLst>
                                          <p:attrName>style.visibility</p:attrName>
                                        </p:attrNameLst>
                                      </p:cBhvr>
                                      <p:to>
                                        <p:strVal val="visible"/>
                                      </p:to>
                                    </p:set>
                                    <p:animEffect transition="in" filter="circle(in)">
                                      <p:cBhvr>
                                        <p:cTn id="7" dur="2000"/>
                                        <p:tgtEl>
                                          <p:spTgt spid="392196"/>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8"/>
                                        </p:tgtEl>
                                        <p:attrNameLst>
                                          <p:attrName>style.visibility</p:attrName>
                                        </p:attrNameLst>
                                      </p:cBhvr>
                                      <p:to>
                                        <p:strVal val="visible"/>
                                      </p:to>
                                    </p:set>
                                    <p:anim calcmode="discrete" valueType="clr">
                                      <p:cBhvr override="childStyle">
                                        <p:cTn id="12" dur="80"/>
                                        <p:tgtEl>
                                          <p:spTgt spid="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8"/>
                                        </p:tgtEl>
                                        <p:attrNameLst>
                                          <p:attrName>fillcolor</p:attrName>
                                        </p:attrNameLst>
                                      </p:cBhvr>
                                      <p:tavLst>
                                        <p:tav tm="0">
                                          <p:val>
                                            <p:clrVal>
                                              <a:schemeClr val="accent2"/>
                                            </p:clrVal>
                                          </p:val>
                                        </p:tav>
                                        <p:tav tm="50000">
                                          <p:val>
                                            <p:clrVal>
                                              <a:schemeClr val="hlink"/>
                                            </p:clrVal>
                                          </p:val>
                                        </p:tav>
                                      </p:tavLst>
                                    </p:anim>
                                    <p:set>
                                      <p:cBhvr>
                                        <p:cTn id="14" dur="80"/>
                                        <p:tgtEl>
                                          <p:spTgt spid="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B3E5123-84FF-46DE-8001-1CDDB1C8D751}" type="slidenum">
              <a:rPr lang="en-GB"/>
              <a:pPr>
                <a:defRPr/>
              </a:pPr>
              <a:t>9</a:t>
            </a:fld>
            <a:endParaRPr lang="en-GB"/>
          </a:p>
        </p:txBody>
      </p:sp>
      <p:sp>
        <p:nvSpPr>
          <p:cNvPr id="164866" name="Rectangle 2"/>
          <p:cNvSpPr>
            <a:spLocks noGrp="1" noChangeArrowheads="1"/>
          </p:cNvSpPr>
          <p:nvPr>
            <p:ph type="title"/>
          </p:nvPr>
        </p:nvSpPr>
        <p:spPr/>
        <p:txBody>
          <a:bodyPr/>
          <a:lstStyle/>
          <a:p>
            <a:pPr eaLnBrk="1" hangingPunct="1">
              <a:defRPr/>
            </a:pPr>
            <a:endParaRPr lang="en-US" smtClean="0"/>
          </a:p>
        </p:txBody>
      </p:sp>
      <p:pic>
        <p:nvPicPr>
          <p:cNvPr id="164867" name="Picture 3" descr="Constantinople"/>
          <p:cNvPicPr>
            <a:picLocks noGrp="1" noChangeAspect="1" noChangeArrowheads="1"/>
          </p:cNvPicPr>
          <p:nvPr>
            <p:ph idx="1"/>
          </p:nvPr>
        </p:nvPicPr>
        <p:blipFill>
          <a:blip r:embed="rId3" cstate="print"/>
          <a:srcRect/>
          <a:stretch>
            <a:fillRect/>
          </a:stretch>
        </p:blipFill>
        <p:spPr>
          <a:xfrm>
            <a:off x="0" y="47625"/>
            <a:ext cx="9144000" cy="6894513"/>
          </a:xfrm>
          <a:noFill/>
        </p:spPr>
      </p:pic>
      <p:sp>
        <p:nvSpPr>
          <p:cNvPr id="164868" name="Text Box 4"/>
          <p:cNvSpPr txBox="1">
            <a:spLocks noChangeArrowheads="1"/>
          </p:cNvSpPr>
          <p:nvPr/>
        </p:nvSpPr>
        <p:spPr bwMode="auto">
          <a:xfrm>
            <a:off x="1403350" y="404813"/>
            <a:ext cx="5832475" cy="2862262"/>
          </a:xfrm>
          <a:prstGeom prst="rect">
            <a:avLst/>
          </a:prstGeom>
          <a:noFill/>
          <a:ln w="9525">
            <a:noFill/>
            <a:miter lim="800000"/>
            <a:headEnd/>
            <a:tailEnd/>
          </a:ln>
          <a:effectLst/>
        </p:spPr>
        <p:txBody>
          <a:bodyPr>
            <a:spAutoFit/>
          </a:bodyPr>
          <a:lstStyle/>
          <a:p>
            <a:pPr eaLnBrk="0" hangingPunct="0">
              <a:spcBef>
                <a:spcPct val="50000"/>
              </a:spcBef>
              <a:defRPr/>
            </a:pPr>
            <a:r>
              <a:rPr lang="en-GB" sz="3600" b="1" dirty="0">
                <a:solidFill>
                  <a:srgbClr val="FF0000"/>
                </a:solidFill>
                <a:effectLst>
                  <a:outerShdw blurRad="38100" dist="38100" dir="2700000" algn="tl">
                    <a:srgbClr val="000000"/>
                  </a:outerShdw>
                </a:effectLst>
              </a:rPr>
              <a:t>A reminder that an important event took place in Constantinople in 1492 AD as we saw in part one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64867"/>
                                        </p:tgtEl>
                                        <p:attrNameLst>
                                          <p:attrName>style.visibility</p:attrName>
                                        </p:attrNameLst>
                                      </p:cBhvr>
                                      <p:to>
                                        <p:strVal val="visible"/>
                                      </p:to>
                                    </p:set>
                                    <p:animEffect transition="in" filter="blinds(horizontal)">
                                      <p:cBhvr>
                                        <p:cTn id="7" dur="500"/>
                                        <p:tgtEl>
                                          <p:spTgt spid="164867"/>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164868"/>
                                        </p:tgtEl>
                                        <p:attrNameLst>
                                          <p:attrName>style.visibility</p:attrName>
                                        </p:attrNameLst>
                                      </p:cBhvr>
                                      <p:to>
                                        <p:strVal val="visible"/>
                                      </p:to>
                                    </p:set>
                                    <p:anim calcmode="discrete" valueType="clr">
                                      <p:cBhvr override="childStyle">
                                        <p:cTn id="12" dur="80"/>
                                        <p:tgtEl>
                                          <p:spTgt spid="164868"/>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64868"/>
                                        </p:tgtEl>
                                        <p:attrNameLst>
                                          <p:attrName>fillcolor</p:attrName>
                                        </p:attrNameLst>
                                      </p:cBhvr>
                                      <p:tavLst>
                                        <p:tav tm="0">
                                          <p:val>
                                            <p:clrVal>
                                              <a:schemeClr val="accent2"/>
                                            </p:clrVal>
                                          </p:val>
                                        </p:tav>
                                        <p:tav tm="50000">
                                          <p:val>
                                            <p:clrVal>
                                              <a:schemeClr val="hlink"/>
                                            </p:clrVal>
                                          </p:val>
                                        </p:tav>
                                      </p:tavLst>
                                    </p:anim>
                                    <p:set>
                                      <p:cBhvr>
                                        <p:cTn id="14" dur="80"/>
                                        <p:tgtEl>
                                          <p:spTgt spid="16486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5"/>
          <p:cNvSpPr>
            <a:spLocks noGrp="1"/>
          </p:cNvSpPr>
          <p:nvPr>
            <p:ph type="sldNum" sz="quarter" idx="12"/>
          </p:nvPr>
        </p:nvSpPr>
        <p:spPr/>
        <p:txBody>
          <a:bodyPr/>
          <a:lstStyle/>
          <a:p>
            <a:pPr>
              <a:defRPr/>
            </a:pPr>
            <a:fld id="{3521C485-3E15-46D3-8468-B5929A138003}" type="slidenum">
              <a:rPr lang="en-GB"/>
              <a:pPr>
                <a:defRPr/>
              </a:pPr>
              <a:t>90</a:t>
            </a:fld>
            <a:endParaRPr lang="en-GB"/>
          </a:p>
        </p:txBody>
      </p:sp>
      <p:sp>
        <p:nvSpPr>
          <p:cNvPr id="269314" name="Rectangle 2"/>
          <p:cNvSpPr>
            <a:spLocks noGrp="1" noChangeArrowheads="1"/>
          </p:cNvSpPr>
          <p:nvPr>
            <p:ph type="title"/>
          </p:nvPr>
        </p:nvSpPr>
        <p:spPr/>
        <p:txBody>
          <a:bodyPr/>
          <a:lstStyle/>
          <a:p>
            <a:pPr eaLnBrk="1" hangingPunct="1">
              <a:defRPr/>
            </a:pPr>
            <a:r>
              <a:rPr lang="en-GB" b="1" smtClean="0">
                <a:solidFill>
                  <a:srgbClr val="FF0000"/>
                </a:solidFill>
              </a:rPr>
              <a:t>The </a:t>
            </a:r>
            <a:r>
              <a:rPr lang="en-GB" b="1" smtClean="0">
                <a:solidFill>
                  <a:srgbClr val="FFFF00"/>
                </a:solidFill>
              </a:rPr>
              <a:t>Sweetest</a:t>
            </a:r>
            <a:r>
              <a:rPr lang="en-GB" b="1" smtClean="0">
                <a:solidFill>
                  <a:srgbClr val="FF0000"/>
                </a:solidFill>
              </a:rPr>
              <a:t> Poison of All</a:t>
            </a:r>
          </a:p>
        </p:txBody>
      </p:sp>
      <p:sp>
        <p:nvSpPr>
          <p:cNvPr id="269316" name="Text Box 4"/>
          <p:cNvSpPr txBox="1">
            <a:spLocks noChangeArrowheads="1"/>
          </p:cNvSpPr>
          <p:nvPr/>
        </p:nvSpPr>
        <p:spPr bwMode="auto">
          <a:xfrm>
            <a:off x="4895850" y="1785938"/>
            <a:ext cx="4248150" cy="2554287"/>
          </a:xfrm>
          <a:prstGeom prst="rect">
            <a:avLst/>
          </a:prstGeom>
          <a:noFill/>
          <a:ln w="9525">
            <a:noFill/>
            <a:miter lim="800000"/>
            <a:headEnd/>
            <a:tailEnd/>
          </a:ln>
          <a:effectLst/>
        </p:spPr>
        <p:txBody>
          <a:bodyPr>
            <a:spAutoFit/>
          </a:bodyPr>
          <a:lstStyle/>
          <a:p>
            <a:pPr>
              <a:spcBef>
                <a:spcPct val="50000"/>
              </a:spcBef>
              <a:defRPr/>
            </a:pPr>
            <a:r>
              <a:rPr lang="en-GB" sz="3200" b="1" dirty="0">
                <a:solidFill>
                  <a:srgbClr val="00FFFF"/>
                </a:solidFill>
                <a:effectLst>
                  <a:outerShdw blurRad="38100" dist="38100" dir="2700000" algn="tl">
                    <a:srgbClr val="000000"/>
                  </a:outerShdw>
                </a:effectLst>
              </a:rPr>
              <a:t>Another affect of increased sugar consumption</a:t>
            </a:r>
            <a:r>
              <a:rPr lang="en-GB" sz="3200" b="1" dirty="0">
                <a:effectLst>
                  <a:outerShdw blurRad="38100" dist="38100" dir="2700000" algn="tl">
                    <a:srgbClr val="000000"/>
                  </a:outerShdw>
                </a:effectLst>
              </a:rPr>
              <a:t> </a:t>
            </a:r>
            <a:r>
              <a:rPr lang="en-GB" sz="3200" b="1" dirty="0">
                <a:solidFill>
                  <a:srgbClr val="FF0000"/>
                </a:solidFill>
                <a:effectLst>
                  <a:outerShdw blurRad="38100" dist="38100" dir="2700000" algn="tl">
                    <a:srgbClr val="000000"/>
                  </a:outerShdw>
                </a:effectLst>
              </a:rPr>
              <a:t>was a deterioration in peoples teeth.</a:t>
            </a:r>
          </a:p>
        </p:txBody>
      </p:sp>
      <p:sp>
        <p:nvSpPr>
          <p:cNvPr id="269317" name="Text Box 5"/>
          <p:cNvSpPr txBox="1">
            <a:spLocks noChangeArrowheads="1"/>
          </p:cNvSpPr>
          <p:nvPr/>
        </p:nvSpPr>
        <p:spPr bwMode="auto">
          <a:xfrm>
            <a:off x="0" y="5042118"/>
            <a:ext cx="9144000" cy="1815882"/>
          </a:xfrm>
          <a:prstGeom prst="rect">
            <a:avLst/>
          </a:prstGeom>
          <a:ln>
            <a:headEnd/>
            <a:tailEnd/>
          </a:ln>
        </p:spPr>
        <p:style>
          <a:lnRef idx="0">
            <a:schemeClr val="dk1"/>
          </a:lnRef>
          <a:fillRef idx="3">
            <a:schemeClr val="dk1"/>
          </a:fillRef>
          <a:effectRef idx="3">
            <a:schemeClr val="dk1"/>
          </a:effectRef>
          <a:fontRef idx="minor">
            <a:schemeClr val="lt1"/>
          </a:fontRef>
        </p:style>
        <p:txBody>
          <a:bodyPr>
            <a:spAutoFit/>
          </a:bodyPr>
          <a:lstStyle/>
          <a:p>
            <a:pPr algn="ctr">
              <a:spcBef>
                <a:spcPct val="50000"/>
              </a:spcBef>
              <a:defRPr/>
            </a:pPr>
            <a:r>
              <a:rPr lang="en-GB" sz="2800" b="1" dirty="0">
                <a:solidFill>
                  <a:srgbClr val="00FFFF"/>
                </a:solidFill>
                <a:effectLst>
                  <a:outerShdw blurRad="38100" dist="38100" dir="2700000" algn="tl">
                    <a:srgbClr val="000000"/>
                  </a:outerShdw>
                </a:effectLst>
              </a:rPr>
              <a:t>This would have another knock on affect by worsening peoples health </a:t>
            </a:r>
            <a:r>
              <a:rPr lang="en-GB" sz="2800" b="1" dirty="0">
                <a:solidFill>
                  <a:srgbClr val="FFC000"/>
                </a:solidFill>
                <a:effectLst>
                  <a:outerShdw blurRad="38100" dist="38100" dir="2700000" algn="tl">
                    <a:srgbClr val="000000"/>
                  </a:outerShdw>
                </a:effectLst>
              </a:rPr>
              <a:t>- because dentists would fill teeth with</a:t>
            </a:r>
            <a:r>
              <a:rPr lang="en-GB" sz="2800" b="1" dirty="0">
                <a:effectLst>
                  <a:outerShdw blurRad="38100" dist="38100" dir="2700000" algn="tl">
                    <a:srgbClr val="000000"/>
                  </a:outerShdw>
                </a:effectLst>
              </a:rPr>
              <a:t> </a:t>
            </a:r>
            <a:r>
              <a:rPr lang="en-GB" sz="2800" b="1" dirty="0">
                <a:solidFill>
                  <a:srgbClr val="FF0000"/>
                </a:solidFill>
                <a:effectLst>
                  <a:outerShdw blurRad="38100" dist="38100" dir="2700000" algn="tl">
                    <a:srgbClr val="000000"/>
                  </a:outerShdw>
                </a:effectLst>
              </a:rPr>
              <a:t>a mercury amalgam</a:t>
            </a:r>
            <a:r>
              <a:rPr lang="en-GB" sz="2800" b="1" dirty="0">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 which when removed is classed as </a:t>
            </a:r>
            <a:r>
              <a:rPr lang="en-GB" sz="2800" b="1" dirty="0">
                <a:solidFill>
                  <a:srgbClr val="FF0000"/>
                </a:solidFill>
                <a:effectLst>
                  <a:outerShdw blurRad="38100" dist="38100" dir="2700000" algn="tl">
                    <a:srgbClr val="000000"/>
                  </a:outerShdw>
                </a:effectLst>
              </a:rPr>
              <a:t>a hazardous waste.</a:t>
            </a:r>
            <a:endParaRPr lang="en-GB" sz="2800" b="1" dirty="0">
              <a:effectLst>
                <a:outerShdw blurRad="38100" dist="38100" dir="2700000" algn="tl">
                  <a:srgbClr val="000000"/>
                </a:outerShdw>
              </a:effectLst>
            </a:endParaRPr>
          </a:p>
        </p:txBody>
      </p:sp>
      <p:pic>
        <p:nvPicPr>
          <p:cNvPr id="269319" name="Picture 7" descr="img0"/>
          <p:cNvPicPr>
            <a:picLocks noGrp="1" noChangeAspect="1" noChangeArrowheads="1"/>
          </p:cNvPicPr>
          <p:nvPr>
            <p:ph idx="1"/>
          </p:nvPr>
        </p:nvPicPr>
        <p:blipFill>
          <a:blip r:embed="rId3" cstate="print"/>
          <a:srcRect r="2419" b="1515"/>
          <a:stretch>
            <a:fillRect/>
          </a:stretch>
        </p:blipFill>
        <p:spPr>
          <a:xfrm>
            <a:off x="357188" y="1643063"/>
            <a:ext cx="4356100" cy="3095625"/>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69319"/>
                                        </p:tgtEl>
                                        <p:attrNameLst>
                                          <p:attrName>style.visibility</p:attrName>
                                        </p:attrNameLst>
                                      </p:cBhvr>
                                      <p:to>
                                        <p:strVal val="visible"/>
                                      </p:to>
                                    </p:set>
                                    <p:animEffect transition="in" filter="circle(in)">
                                      <p:cBhvr>
                                        <p:cTn id="7" dur="2000"/>
                                        <p:tgtEl>
                                          <p:spTgt spid="269319"/>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269316"/>
                                        </p:tgtEl>
                                        <p:attrNameLst>
                                          <p:attrName>style.visibility</p:attrName>
                                        </p:attrNameLst>
                                      </p:cBhvr>
                                      <p:to>
                                        <p:strVal val="visible"/>
                                      </p:to>
                                    </p:set>
                                    <p:anim calcmode="discrete" valueType="clr">
                                      <p:cBhvr override="childStyle">
                                        <p:cTn id="12" dur="80"/>
                                        <p:tgtEl>
                                          <p:spTgt spid="269316"/>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269316"/>
                                        </p:tgtEl>
                                        <p:attrNameLst>
                                          <p:attrName>fillcolor</p:attrName>
                                        </p:attrNameLst>
                                      </p:cBhvr>
                                      <p:tavLst>
                                        <p:tav tm="0">
                                          <p:val>
                                            <p:clrVal>
                                              <a:schemeClr val="accent2"/>
                                            </p:clrVal>
                                          </p:val>
                                        </p:tav>
                                        <p:tav tm="50000">
                                          <p:val>
                                            <p:clrVal>
                                              <a:schemeClr val="hlink"/>
                                            </p:clrVal>
                                          </p:val>
                                        </p:tav>
                                      </p:tavLst>
                                    </p:anim>
                                    <p:set>
                                      <p:cBhvr>
                                        <p:cTn id="14" dur="80"/>
                                        <p:tgtEl>
                                          <p:spTgt spid="269316"/>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69317"/>
                                        </p:tgtEl>
                                        <p:attrNameLst>
                                          <p:attrName>style.visibility</p:attrName>
                                        </p:attrNameLst>
                                      </p:cBhvr>
                                      <p:to>
                                        <p:strVal val="visible"/>
                                      </p:to>
                                    </p:set>
                                    <p:anim calcmode="lin" valueType="num">
                                      <p:cBhvr additive="base">
                                        <p:cTn id="19" dur="500" fill="hold"/>
                                        <p:tgtEl>
                                          <p:spTgt spid="269317"/>
                                        </p:tgtEl>
                                        <p:attrNameLst>
                                          <p:attrName>ppt_x</p:attrName>
                                        </p:attrNameLst>
                                      </p:cBhvr>
                                      <p:tavLst>
                                        <p:tav tm="0">
                                          <p:val>
                                            <p:strVal val="#ppt_x"/>
                                          </p:val>
                                        </p:tav>
                                        <p:tav tm="100000">
                                          <p:val>
                                            <p:strVal val="#ppt_x"/>
                                          </p:val>
                                        </p:tav>
                                      </p:tavLst>
                                    </p:anim>
                                    <p:anim calcmode="lin" valueType="num">
                                      <p:cBhvr additive="base">
                                        <p:cTn id="20" dur="500" fill="hold"/>
                                        <p:tgtEl>
                                          <p:spTgt spid="2693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9316" grpId="0"/>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F669CF0C-DA32-409F-B3B8-5AA5E810A2B6}" type="slidenum">
              <a:rPr lang="en-GB"/>
              <a:pPr>
                <a:defRPr/>
              </a:pPr>
              <a:t>91</a:t>
            </a:fld>
            <a:endParaRPr lang="en-GB"/>
          </a:p>
        </p:txBody>
      </p:sp>
      <p:sp>
        <p:nvSpPr>
          <p:cNvPr id="186370" name="Rectangle 2"/>
          <p:cNvSpPr>
            <a:spLocks noGrp="1" noChangeArrowheads="1"/>
          </p:cNvSpPr>
          <p:nvPr>
            <p:ph type="title"/>
          </p:nvPr>
        </p:nvSpPr>
        <p:spPr/>
        <p:txBody>
          <a:bodyPr/>
          <a:lstStyle/>
          <a:p>
            <a:pPr eaLnBrk="1" hangingPunct="1">
              <a:defRPr/>
            </a:pPr>
            <a:r>
              <a:rPr lang="en-GB" sz="4000" b="1" smtClean="0">
                <a:solidFill>
                  <a:srgbClr val="FF0000"/>
                </a:solidFill>
              </a:rPr>
              <a:t>Microwave Ovens </a:t>
            </a:r>
            <a:r>
              <a:rPr lang="en-GB" sz="4000" b="1" smtClean="0">
                <a:solidFill>
                  <a:srgbClr val="FFFF00"/>
                </a:solidFill>
              </a:rPr>
              <a:t>Destroy</a:t>
            </a:r>
            <a:r>
              <a:rPr lang="en-GB" sz="4000" b="1" smtClean="0">
                <a:solidFill>
                  <a:srgbClr val="FF0000"/>
                </a:solidFill>
              </a:rPr>
              <a:t> Health</a:t>
            </a:r>
          </a:p>
        </p:txBody>
      </p:sp>
      <p:pic>
        <p:nvPicPr>
          <p:cNvPr id="186373" name="Picture 5" descr="microwave2000"/>
          <p:cNvPicPr>
            <a:picLocks noGrp="1" noChangeAspect="1" noChangeArrowheads="1"/>
          </p:cNvPicPr>
          <p:nvPr>
            <p:ph idx="1"/>
          </p:nvPr>
        </p:nvPicPr>
        <p:blipFill>
          <a:blip r:embed="rId3" cstate="print"/>
          <a:srcRect/>
          <a:stretch>
            <a:fillRect/>
          </a:stretch>
        </p:blipFill>
        <p:spPr>
          <a:xfrm>
            <a:off x="395288" y="1484313"/>
            <a:ext cx="3284537" cy="4105275"/>
          </a:xfrm>
          <a:noFill/>
        </p:spPr>
      </p:pic>
      <p:sp>
        <p:nvSpPr>
          <p:cNvPr id="186375" name="Text Box 7"/>
          <p:cNvSpPr txBox="1">
            <a:spLocks noChangeArrowheads="1"/>
          </p:cNvSpPr>
          <p:nvPr/>
        </p:nvSpPr>
        <p:spPr bwMode="auto">
          <a:xfrm>
            <a:off x="4071938" y="2000250"/>
            <a:ext cx="4826000" cy="265430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Microwave ovens are banned in Russia </a:t>
            </a:r>
            <a:r>
              <a:rPr lang="en-GB" sz="2800" b="1" dirty="0">
                <a:solidFill>
                  <a:srgbClr val="FFC000"/>
                </a:solidFill>
                <a:effectLst>
                  <a:outerShdw blurRad="38100" dist="38100" dir="2700000" algn="tl">
                    <a:srgbClr val="000000"/>
                  </a:outerShdw>
                </a:effectLst>
              </a:rPr>
              <a:t>because of their harmful affects by rearranging food molecules</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so as to be harmful to</a:t>
            </a:r>
            <a:r>
              <a:rPr lang="en-GB" sz="2800" b="1" dirty="0">
                <a:solidFill>
                  <a:srgbClr val="FF0000"/>
                </a:solidFill>
                <a:effectLst>
                  <a:outerShdw blurRad="38100" dist="38100" dir="2700000" algn="tl">
                    <a:srgbClr val="000000"/>
                  </a:outerShdw>
                </a:effectLst>
              </a:rPr>
              <a:t> the human body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86373"/>
                                        </p:tgtEl>
                                        <p:attrNameLst>
                                          <p:attrName>style.visibility</p:attrName>
                                        </p:attrNameLst>
                                      </p:cBhvr>
                                      <p:to>
                                        <p:strVal val="visible"/>
                                      </p:to>
                                    </p:set>
                                    <p:animEffect transition="in" filter="circle(in)">
                                      <p:cBhvr>
                                        <p:cTn id="7" dur="2000"/>
                                        <p:tgtEl>
                                          <p:spTgt spid="186373"/>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nodeType="clickEffect">
                                  <p:stCondLst>
                                    <p:cond delay="0"/>
                                  </p:stCondLst>
                                  <p:iterate type="lt">
                                    <p:tmPct val="50000"/>
                                  </p:iterate>
                                  <p:childTnLst>
                                    <p:set>
                                      <p:cBhvr>
                                        <p:cTn id="11" dur="1" fill="hold">
                                          <p:stCondLst>
                                            <p:cond delay="0"/>
                                          </p:stCondLst>
                                        </p:cTn>
                                        <p:tgtEl>
                                          <p:spTgt spid="186375">
                                            <p:txEl>
                                              <p:pRg st="0" end="0"/>
                                            </p:txEl>
                                          </p:spTgt>
                                        </p:tgtEl>
                                        <p:attrNameLst>
                                          <p:attrName>style.visibility</p:attrName>
                                        </p:attrNameLst>
                                      </p:cBhvr>
                                      <p:to>
                                        <p:strVal val="visible"/>
                                      </p:to>
                                    </p:set>
                                    <p:anim calcmode="discrete" valueType="clr">
                                      <p:cBhvr override="childStyle">
                                        <p:cTn id="12" dur="80"/>
                                        <p:tgtEl>
                                          <p:spTgt spid="186375">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186375">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186375">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E93A99AC-5537-4655-AFE7-F662056610C6}" type="slidenum">
              <a:rPr lang="en-GB"/>
              <a:pPr>
                <a:defRPr/>
              </a:pPr>
              <a:t>92</a:t>
            </a:fld>
            <a:endParaRPr lang="en-GB"/>
          </a:p>
        </p:txBody>
      </p:sp>
      <p:sp>
        <p:nvSpPr>
          <p:cNvPr id="76805" name="Rectangle 5"/>
          <p:cNvSpPr>
            <a:spLocks noGrp="1" noChangeArrowheads="1"/>
          </p:cNvSpPr>
          <p:nvPr>
            <p:ph type="title"/>
          </p:nvPr>
        </p:nvSpPr>
        <p:spPr/>
        <p:txBody>
          <a:bodyPr/>
          <a:lstStyle/>
          <a:p>
            <a:pPr eaLnBrk="1" hangingPunct="1">
              <a:defRPr/>
            </a:pPr>
            <a:r>
              <a:rPr lang="en-GB" sz="4000" b="1" smtClean="0">
                <a:solidFill>
                  <a:srgbClr val="FF3300"/>
                </a:solidFill>
              </a:rPr>
              <a:t>Microwave </a:t>
            </a:r>
            <a:r>
              <a:rPr lang="en-GB" sz="4000" b="1" smtClean="0">
                <a:solidFill>
                  <a:srgbClr val="FFFF00"/>
                </a:solidFill>
              </a:rPr>
              <a:t>Ovens Damage</a:t>
            </a:r>
            <a:r>
              <a:rPr lang="en-GB" sz="4000" b="1" smtClean="0">
                <a:solidFill>
                  <a:srgbClr val="FF3300"/>
                </a:solidFill>
              </a:rPr>
              <a:t> Your Health</a:t>
            </a:r>
          </a:p>
        </p:txBody>
      </p:sp>
      <p:pic>
        <p:nvPicPr>
          <p:cNvPr id="76815" name="Picture 15" descr="day9-2"/>
          <p:cNvPicPr>
            <a:picLocks noGrp="1" noChangeAspect="1" noChangeArrowheads="1"/>
          </p:cNvPicPr>
          <p:nvPr>
            <p:ph idx="1"/>
          </p:nvPr>
        </p:nvPicPr>
        <p:blipFill>
          <a:blip r:embed="rId3" cstate="print"/>
          <a:srcRect/>
          <a:stretch>
            <a:fillRect/>
          </a:stretch>
        </p:blipFill>
        <p:spPr>
          <a:xfrm>
            <a:off x="323850" y="1844675"/>
            <a:ext cx="5176838" cy="3449638"/>
          </a:xfrm>
          <a:noFill/>
        </p:spPr>
      </p:pic>
      <p:sp>
        <p:nvSpPr>
          <p:cNvPr id="76816" name="Text Box 16"/>
          <p:cNvSpPr txBox="1">
            <a:spLocks noChangeArrowheads="1"/>
          </p:cNvSpPr>
          <p:nvPr/>
        </p:nvSpPr>
        <p:spPr bwMode="auto">
          <a:xfrm>
            <a:off x="5715000" y="1500188"/>
            <a:ext cx="3178175" cy="4832350"/>
          </a:xfrm>
          <a:prstGeom prst="rect">
            <a:avLst/>
          </a:prstGeom>
          <a:noFill/>
          <a:ln w="9525">
            <a:noFill/>
            <a:miter lim="800000"/>
            <a:headEnd/>
            <a:tailEnd/>
          </a:ln>
          <a:effectLst/>
        </p:spPr>
        <p:txBody>
          <a:bodyPr>
            <a:spAutoFit/>
          </a:bodyPr>
          <a:lstStyle/>
          <a:p>
            <a:pPr>
              <a:spcBef>
                <a:spcPct val="50000"/>
              </a:spcBef>
              <a:defRPr/>
            </a:pPr>
            <a:r>
              <a:rPr lang="en-GB" sz="2800" b="1" dirty="0">
                <a:solidFill>
                  <a:srgbClr val="00FFFF"/>
                </a:solidFill>
                <a:effectLst>
                  <a:outerShdw blurRad="38100" dist="38100" dir="2700000" algn="tl">
                    <a:srgbClr val="000000"/>
                  </a:outerShdw>
                </a:effectLst>
              </a:rPr>
              <a:t>Here we see the result of comparing </a:t>
            </a:r>
            <a:r>
              <a:rPr lang="en-GB" sz="2800" b="1" dirty="0">
                <a:solidFill>
                  <a:srgbClr val="FF33CC"/>
                </a:solidFill>
                <a:effectLst>
                  <a:outerShdw blurRad="38100" dist="38100" dir="2700000" algn="tl">
                    <a:srgbClr val="000000"/>
                  </a:outerShdw>
                </a:effectLst>
              </a:rPr>
              <a:t>2 identical plants –</a:t>
            </a:r>
            <a:r>
              <a:rPr lang="en-GB" sz="2800" b="1" dirty="0">
                <a:solidFill>
                  <a:srgbClr val="FF0000"/>
                </a:solidFill>
                <a:effectLst>
                  <a:outerShdw blurRad="38100" dist="38100" dir="2700000" algn="tl">
                    <a:srgbClr val="000000"/>
                  </a:outerShdw>
                </a:effectLst>
              </a:rPr>
              <a:t> 1 watered with micro- waved water</a:t>
            </a:r>
            <a:r>
              <a:rPr lang="en-GB" sz="2800" b="1" dirty="0">
                <a:solidFill>
                  <a:srgbClr val="FFFF00"/>
                </a:solidFill>
                <a:effectLst>
                  <a:outerShdw blurRad="38100" dist="38100" dir="2700000" algn="tl">
                    <a:srgbClr val="000000"/>
                  </a:outerShdw>
                </a:effectLst>
              </a:rPr>
              <a:t> </a:t>
            </a:r>
            <a:r>
              <a:rPr lang="en-GB" sz="2800" b="1" dirty="0">
                <a:solidFill>
                  <a:srgbClr val="FFC000"/>
                </a:solidFill>
                <a:effectLst>
                  <a:outerShdw blurRad="38100" dist="38100" dir="2700000" algn="tl">
                    <a:srgbClr val="000000"/>
                  </a:outerShdw>
                </a:effectLst>
              </a:rPr>
              <a:t>and the other boiled water </a:t>
            </a:r>
            <a:r>
              <a:rPr lang="en-GB" sz="2800" b="1" dirty="0">
                <a:solidFill>
                  <a:srgbClr val="00FF00"/>
                </a:solidFill>
                <a:effectLst>
                  <a:outerShdw blurRad="38100" dist="38100" dir="2700000" algn="tl">
                    <a:srgbClr val="000000"/>
                  </a:outerShdw>
                </a:effectLst>
              </a:rPr>
              <a:t>on a normal oven (after cooling)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6815"/>
                                        </p:tgtEl>
                                        <p:attrNameLst>
                                          <p:attrName>style.visibility</p:attrName>
                                        </p:attrNameLst>
                                      </p:cBhvr>
                                      <p:to>
                                        <p:strVal val="visible"/>
                                      </p:to>
                                    </p:set>
                                    <p:animEffect transition="in" filter="circle(in)">
                                      <p:cBhvr>
                                        <p:cTn id="7" dur="2000"/>
                                        <p:tgtEl>
                                          <p:spTgt spid="76815"/>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76816">
                                            <p:txEl>
                                              <p:pRg st="0" end="0"/>
                                            </p:txEl>
                                          </p:spTgt>
                                        </p:tgtEl>
                                        <p:attrNameLst>
                                          <p:attrName>style.visibility</p:attrName>
                                        </p:attrNameLst>
                                      </p:cBhvr>
                                      <p:to>
                                        <p:strVal val="visible"/>
                                      </p:to>
                                    </p:set>
                                    <p:anim calcmode="discrete" valueType="clr">
                                      <p:cBhvr override="childStyle">
                                        <p:cTn id="12" dur="80"/>
                                        <p:tgtEl>
                                          <p:spTgt spid="76816">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76816">
                                            <p:txEl>
                                              <p:pRg st="0" end="0"/>
                                            </p:txEl>
                                          </p:spTgt>
                                        </p:tgtEl>
                                        <p:attrNameLst>
                                          <p:attrName>fillcolor</p:attrName>
                                        </p:attrNameLst>
                                      </p:cBhvr>
                                      <p:tavLst>
                                        <p:tav tm="0">
                                          <p:val>
                                            <p:clrVal>
                                              <a:schemeClr val="accent2"/>
                                            </p:clrVal>
                                          </p:val>
                                        </p:tav>
                                        <p:tav tm="50000">
                                          <p:val>
                                            <p:clrVal>
                                              <a:schemeClr val="hlink"/>
                                            </p:clrVal>
                                          </p:val>
                                        </p:tav>
                                      </p:tavLst>
                                    </p:anim>
                                    <p:set>
                                      <p:cBhvr>
                                        <p:cTn id="14" dur="80"/>
                                        <p:tgtEl>
                                          <p:spTgt spid="76816">
                                            <p:txEl>
                                              <p:pRg st="0" end="0"/>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16" grpId="0" build="allAtOnce"/>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0000"/>
                </a:solidFill>
              </a:rPr>
              <a:t>Chemical Assault</a:t>
            </a:r>
            <a:endParaRPr lang="en-GB" dirty="0"/>
          </a:p>
        </p:txBody>
      </p:sp>
      <p:sp>
        <p:nvSpPr>
          <p:cNvPr id="5" name="Slide Number Placeholder 4"/>
          <p:cNvSpPr>
            <a:spLocks noGrp="1"/>
          </p:cNvSpPr>
          <p:nvPr>
            <p:ph type="sldNum" sz="quarter" idx="12"/>
          </p:nvPr>
        </p:nvSpPr>
        <p:spPr/>
        <p:txBody>
          <a:bodyPr/>
          <a:lstStyle/>
          <a:p>
            <a:pPr>
              <a:defRPr/>
            </a:pPr>
            <a:fld id="{77E5378B-A4DC-4E1A-A8E0-731F2AB5A036}" type="slidenum">
              <a:rPr lang="en-GB" smtClean="0"/>
              <a:pPr>
                <a:defRPr/>
              </a:pPr>
              <a:t>93</a:t>
            </a:fld>
            <a:endParaRPr lang="en-GB"/>
          </a:p>
        </p:txBody>
      </p:sp>
      <p:sp>
        <p:nvSpPr>
          <p:cNvPr id="7" name="TextBox 6"/>
          <p:cNvSpPr txBox="1"/>
          <p:nvPr/>
        </p:nvSpPr>
        <p:spPr>
          <a:xfrm>
            <a:off x="0" y="5380672"/>
            <a:ext cx="9144000" cy="1477328"/>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FF0000"/>
                </a:solidFill>
                <a:effectLst>
                  <a:outerShdw blurRad="38100" dist="38100" dir="2700000" algn="tl">
                    <a:srgbClr val="000000"/>
                  </a:outerShdw>
                </a:effectLst>
              </a:rPr>
              <a:t>Chemical Fertilizers</a:t>
            </a:r>
            <a:r>
              <a:rPr lang="en-GB" sz="3600" b="1" dirty="0">
                <a:effectLst>
                  <a:outerShdw blurRad="38100" dist="38100" dir="2700000" algn="tl">
                    <a:srgbClr val="000000"/>
                  </a:outerShdw>
                </a:effectLst>
              </a:rPr>
              <a:t> </a:t>
            </a:r>
            <a:r>
              <a:rPr lang="en-GB" sz="3600" b="1" dirty="0">
                <a:solidFill>
                  <a:srgbClr val="00FF00"/>
                </a:solidFill>
                <a:effectLst>
                  <a:outerShdw blurRad="38100" dist="38100" dir="2700000" algn="tl">
                    <a:srgbClr val="000000"/>
                  </a:outerShdw>
                </a:effectLst>
              </a:rPr>
              <a:t>– Soil Impoverishment</a:t>
            </a:r>
          </a:p>
          <a:p>
            <a:pPr>
              <a:defRPr/>
            </a:pPr>
            <a:endParaRPr lang="en-GB" dirty="0"/>
          </a:p>
        </p:txBody>
      </p:sp>
      <p:pic>
        <p:nvPicPr>
          <p:cNvPr id="404482" name="Picture 2" descr="http://www.bar.gov.ph/barchronicle/2006/images/fertilizer_products.jpg"/>
          <p:cNvPicPr>
            <a:picLocks noChangeAspect="1" noChangeArrowheads="1"/>
          </p:cNvPicPr>
          <p:nvPr/>
        </p:nvPicPr>
        <p:blipFill>
          <a:blip r:embed="rId3" cstate="print"/>
          <a:srcRect/>
          <a:stretch>
            <a:fillRect/>
          </a:stretch>
        </p:blipFill>
        <p:spPr bwMode="auto">
          <a:xfrm>
            <a:off x="1857375" y="1285875"/>
            <a:ext cx="5143500" cy="3867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4482"/>
                                        </p:tgtEl>
                                        <p:attrNameLst>
                                          <p:attrName>style.visibility</p:attrName>
                                        </p:attrNameLst>
                                      </p:cBhvr>
                                      <p:to>
                                        <p:strVal val="visible"/>
                                      </p:to>
                                    </p:set>
                                    <p:animEffect transition="in" filter="circle(in)">
                                      <p:cBhvr>
                                        <p:cTn id="7" dur="2000"/>
                                        <p:tgtEl>
                                          <p:spTgt spid="4044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0000"/>
                </a:solidFill>
              </a:rPr>
              <a:t>Chemical Assault</a:t>
            </a:r>
            <a:endParaRPr lang="en-GB" dirty="0"/>
          </a:p>
        </p:txBody>
      </p:sp>
      <p:sp>
        <p:nvSpPr>
          <p:cNvPr id="5" name="Slide Number Placeholder 4"/>
          <p:cNvSpPr>
            <a:spLocks noGrp="1"/>
          </p:cNvSpPr>
          <p:nvPr>
            <p:ph type="sldNum" sz="quarter" idx="12"/>
          </p:nvPr>
        </p:nvSpPr>
        <p:spPr/>
        <p:txBody>
          <a:bodyPr/>
          <a:lstStyle/>
          <a:p>
            <a:pPr>
              <a:defRPr/>
            </a:pPr>
            <a:fld id="{D07C75CF-D9ED-4B6D-92C2-8DC55D7A163C}" type="slidenum">
              <a:rPr lang="en-GB" smtClean="0"/>
              <a:pPr>
                <a:defRPr/>
              </a:pPr>
              <a:t>94</a:t>
            </a:fld>
            <a:endParaRPr lang="en-GB"/>
          </a:p>
        </p:txBody>
      </p:sp>
      <p:sp>
        <p:nvSpPr>
          <p:cNvPr id="4" name="TextBox 3"/>
          <p:cNvSpPr txBox="1"/>
          <p:nvPr/>
        </p:nvSpPr>
        <p:spPr>
          <a:xfrm>
            <a:off x="0" y="5357826"/>
            <a:ext cx="9144000" cy="1477328"/>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FF0000"/>
                </a:solidFill>
                <a:effectLst>
                  <a:outerShdw blurRad="38100" dist="38100" dir="2700000" algn="tl">
                    <a:srgbClr val="000000"/>
                  </a:outerShdw>
                </a:effectLst>
              </a:rPr>
              <a:t>Chemical Pesticides </a:t>
            </a:r>
            <a:r>
              <a:rPr lang="en-GB" sz="3600" b="1" dirty="0">
                <a:solidFill>
                  <a:srgbClr val="00FF00"/>
                </a:solidFill>
                <a:effectLst>
                  <a:outerShdw blurRad="38100" dist="38100" dir="2700000" algn="tl">
                    <a:srgbClr val="000000"/>
                  </a:outerShdw>
                </a:effectLst>
              </a:rPr>
              <a:t>On Food, In The Air and Household Cleaners</a:t>
            </a:r>
          </a:p>
          <a:p>
            <a:pPr>
              <a:defRPr/>
            </a:pPr>
            <a:endParaRPr lang="en-GB" dirty="0"/>
          </a:p>
        </p:txBody>
      </p:sp>
      <p:pic>
        <p:nvPicPr>
          <p:cNvPr id="98311" name="Picture 2" descr="https://johnsnursery.sslpowered.com/johnsnursery.ca/index/images/pesticide_ban.jpg"/>
          <p:cNvPicPr>
            <a:picLocks noChangeAspect="1" noChangeArrowheads="1"/>
          </p:cNvPicPr>
          <p:nvPr/>
        </p:nvPicPr>
        <p:blipFill>
          <a:blip r:embed="rId3" cstate="print"/>
          <a:srcRect/>
          <a:stretch>
            <a:fillRect/>
          </a:stretch>
        </p:blipFill>
        <p:spPr bwMode="auto">
          <a:xfrm>
            <a:off x="1214438" y="1214438"/>
            <a:ext cx="6858000" cy="40417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0000"/>
                </a:solidFill>
              </a:rPr>
              <a:t>Chemical Assault</a:t>
            </a:r>
            <a:endParaRPr lang="en-GB" dirty="0"/>
          </a:p>
        </p:txBody>
      </p:sp>
      <p:sp>
        <p:nvSpPr>
          <p:cNvPr id="5" name="Slide Number Placeholder 4"/>
          <p:cNvSpPr>
            <a:spLocks noGrp="1"/>
          </p:cNvSpPr>
          <p:nvPr>
            <p:ph type="sldNum" sz="quarter" idx="12"/>
          </p:nvPr>
        </p:nvSpPr>
        <p:spPr/>
        <p:txBody>
          <a:bodyPr/>
          <a:lstStyle/>
          <a:p>
            <a:pPr>
              <a:defRPr/>
            </a:pPr>
            <a:fld id="{545FCACC-9F5C-4EEF-B6A9-4C1A5717C05F}" type="slidenum">
              <a:rPr lang="en-GB" smtClean="0"/>
              <a:pPr>
                <a:defRPr/>
              </a:pPr>
              <a:t>95</a:t>
            </a:fld>
            <a:endParaRPr lang="en-GB"/>
          </a:p>
        </p:txBody>
      </p:sp>
      <p:pic>
        <p:nvPicPr>
          <p:cNvPr id="400386" name="Picture 2" descr="http://www.perkindye.com/images/dyes.gif"/>
          <p:cNvPicPr>
            <a:picLocks noChangeAspect="1" noChangeArrowheads="1"/>
          </p:cNvPicPr>
          <p:nvPr/>
        </p:nvPicPr>
        <p:blipFill>
          <a:blip r:embed="rId3" cstate="print"/>
          <a:srcRect b="9523"/>
          <a:stretch>
            <a:fillRect/>
          </a:stretch>
        </p:blipFill>
        <p:spPr bwMode="auto">
          <a:xfrm>
            <a:off x="1928813" y="1214438"/>
            <a:ext cx="5286375" cy="3714750"/>
          </a:xfrm>
          <a:prstGeom prst="rect">
            <a:avLst/>
          </a:prstGeom>
          <a:noFill/>
          <a:ln w="9525">
            <a:noFill/>
            <a:miter lim="800000"/>
            <a:headEnd/>
            <a:tailEnd/>
          </a:ln>
        </p:spPr>
      </p:pic>
      <p:sp>
        <p:nvSpPr>
          <p:cNvPr id="7" name="TextBox 6"/>
          <p:cNvSpPr txBox="1"/>
          <p:nvPr/>
        </p:nvSpPr>
        <p:spPr>
          <a:xfrm>
            <a:off x="0" y="5072074"/>
            <a:ext cx="9144000" cy="1785926"/>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FF0000"/>
                </a:solidFill>
                <a:effectLst>
                  <a:outerShdw blurRad="38100" dist="38100" dir="2700000" algn="tl">
                    <a:srgbClr val="000000"/>
                  </a:outerShdw>
                </a:effectLst>
              </a:rPr>
              <a:t>Chemical Dyes  On Clothes </a:t>
            </a:r>
            <a:r>
              <a:rPr lang="en-GB" sz="3600" b="1" dirty="0">
                <a:solidFill>
                  <a:srgbClr val="00FF00"/>
                </a:solidFill>
                <a:effectLst>
                  <a:outerShdw blurRad="38100" dist="38100" dir="2700000" algn="tl">
                    <a:srgbClr val="000000"/>
                  </a:outerShdw>
                </a:effectLst>
              </a:rPr>
              <a:t>– many absorbed through the skin causing health problems</a:t>
            </a:r>
            <a:endParaRPr lang="en-GB" dirty="0">
              <a:solidFill>
                <a:srgbClr val="00FF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0386"/>
                                        </p:tgtEl>
                                        <p:attrNameLst>
                                          <p:attrName>style.visibility</p:attrName>
                                        </p:attrNameLst>
                                      </p:cBhvr>
                                      <p:to>
                                        <p:strVal val="visible"/>
                                      </p:to>
                                    </p:set>
                                    <p:animEffect transition="in" filter="circle(in)">
                                      <p:cBhvr>
                                        <p:cTn id="7" dur="2000"/>
                                        <p:tgtEl>
                                          <p:spTgt spid="40038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0000"/>
                </a:solidFill>
              </a:rPr>
              <a:t>Chemical Assault</a:t>
            </a:r>
            <a:endParaRPr lang="en-GB" dirty="0"/>
          </a:p>
        </p:txBody>
      </p:sp>
      <p:sp>
        <p:nvSpPr>
          <p:cNvPr id="5" name="Slide Number Placeholder 4"/>
          <p:cNvSpPr>
            <a:spLocks noGrp="1"/>
          </p:cNvSpPr>
          <p:nvPr>
            <p:ph type="sldNum" sz="quarter" idx="12"/>
          </p:nvPr>
        </p:nvSpPr>
        <p:spPr/>
        <p:txBody>
          <a:bodyPr/>
          <a:lstStyle/>
          <a:p>
            <a:pPr>
              <a:defRPr/>
            </a:pPr>
            <a:fld id="{B3327116-26D9-479D-8AF1-C1572242D3FA}" type="slidenum">
              <a:rPr lang="en-GB" smtClean="0"/>
              <a:pPr>
                <a:defRPr/>
              </a:pPr>
              <a:t>96</a:t>
            </a:fld>
            <a:endParaRPr lang="en-GB"/>
          </a:p>
        </p:txBody>
      </p:sp>
      <p:sp>
        <p:nvSpPr>
          <p:cNvPr id="4" name="TextBox 3"/>
          <p:cNvSpPr txBox="1"/>
          <p:nvPr/>
        </p:nvSpPr>
        <p:spPr>
          <a:xfrm>
            <a:off x="0" y="5657671"/>
            <a:ext cx="9144000" cy="120032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FF0000"/>
                </a:solidFill>
                <a:effectLst>
                  <a:outerShdw blurRad="38100" dist="38100" dir="2700000" algn="tl">
                    <a:srgbClr val="000000"/>
                  </a:outerShdw>
                </a:effectLst>
              </a:rPr>
              <a:t>Chemicals In Cosmetics - </a:t>
            </a:r>
            <a:r>
              <a:rPr lang="en-GB" sz="3600" b="1" dirty="0">
                <a:solidFill>
                  <a:srgbClr val="00FF00"/>
                </a:solidFill>
                <a:effectLst>
                  <a:outerShdw blurRad="38100" dist="38100" dir="2700000" algn="tl">
                    <a:srgbClr val="000000"/>
                  </a:outerShdw>
                </a:effectLst>
              </a:rPr>
              <a:t>causing health problem</a:t>
            </a:r>
            <a:endParaRPr lang="en-GB" dirty="0"/>
          </a:p>
        </p:txBody>
      </p:sp>
      <p:pic>
        <p:nvPicPr>
          <p:cNvPr id="398338" name="Picture 2" descr="http://www.hakenterprises.com/shop/images/products/cosmetics%20&amp;%20skin%20Care.jpg"/>
          <p:cNvPicPr>
            <a:picLocks noChangeAspect="1" noChangeArrowheads="1"/>
          </p:cNvPicPr>
          <p:nvPr/>
        </p:nvPicPr>
        <p:blipFill>
          <a:blip r:embed="rId3" cstate="print"/>
          <a:srcRect/>
          <a:stretch>
            <a:fillRect/>
          </a:stretch>
        </p:blipFill>
        <p:spPr bwMode="auto">
          <a:xfrm>
            <a:off x="1357313" y="1357313"/>
            <a:ext cx="6429375" cy="40005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8338"/>
                                        </p:tgtEl>
                                        <p:attrNameLst>
                                          <p:attrName>style.visibility</p:attrName>
                                        </p:attrNameLst>
                                      </p:cBhvr>
                                      <p:to>
                                        <p:strVal val="visible"/>
                                      </p:to>
                                    </p:set>
                                    <p:animEffect transition="in" filter="circle(in)">
                                      <p:cBhvr>
                                        <p:cTn id="7" dur="2000"/>
                                        <p:tgtEl>
                                          <p:spTgt spid="398338"/>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0000"/>
                </a:solidFill>
              </a:rPr>
              <a:t>Chemical Assault</a:t>
            </a:r>
            <a:endParaRPr lang="en-GB" dirty="0"/>
          </a:p>
        </p:txBody>
      </p:sp>
      <p:sp>
        <p:nvSpPr>
          <p:cNvPr id="5" name="Slide Number Placeholder 4"/>
          <p:cNvSpPr>
            <a:spLocks noGrp="1"/>
          </p:cNvSpPr>
          <p:nvPr>
            <p:ph type="sldNum" sz="quarter" idx="12"/>
          </p:nvPr>
        </p:nvSpPr>
        <p:spPr/>
        <p:txBody>
          <a:bodyPr/>
          <a:lstStyle/>
          <a:p>
            <a:pPr>
              <a:defRPr/>
            </a:pPr>
            <a:fld id="{8E7C987E-B4B3-46AA-A837-C7DE349375C2}" type="slidenum">
              <a:rPr lang="en-GB" smtClean="0"/>
              <a:pPr>
                <a:defRPr/>
              </a:pPr>
              <a:t>97</a:t>
            </a:fld>
            <a:endParaRPr lang="en-GB"/>
          </a:p>
        </p:txBody>
      </p:sp>
      <p:pic>
        <p:nvPicPr>
          <p:cNvPr id="396290" name="Picture 2" descr="http://www.personalcare-products.com/images/household.jpg"/>
          <p:cNvPicPr>
            <a:picLocks noChangeAspect="1" noChangeArrowheads="1"/>
          </p:cNvPicPr>
          <p:nvPr/>
        </p:nvPicPr>
        <p:blipFill>
          <a:blip r:embed="rId3" cstate="print"/>
          <a:srcRect/>
          <a:stretch>
            <a:fillRect/>
          </a:stretch>
        </p:blipFill>
        <p:spPr bwMode="auto">
          <a:xfrm>
            <a:off x="1071563" y="1357313"/>
            <a:ext cx="6858000" cy="4022725"/>
          </a:xfrm>
          <a:prstGeom prst="rect">
            <a:avLst/>
          </a:prstGeom>
          <a:noFill/>
          <a:ln w="9525">
            <a:noFill/>
            <a:miter lim="800000"/>
            <a:headEnd/>
            <a:tailEnd/>
          </a:ln>
        </p:spPr>
      </p:pic>
      <p:sp>
        <p:nvSpPr>
          <p:cNvPr id="7" name="TextBox 6"/>
          <p:cNvSpPr txBox="1"/>
          <p:nvPr/>
        </p:nvSpPr>
        <p:spPr>
          <a:xfrm>
            <a:off x="0" y="5934670"/>
            <a:ext cx="9144000" cy="923330"/>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defRPr/>
            </a:pPr>
            <a:r>
              <a:rPr lang="en-GB" sz="3600" b="1" dirty="0">
                <a:solidFill>
                  <a:srgbClr val="FF0000"/>
                </a:solidFill>
                <a:effectLst>
                  <a:outerShdw blurRad="38100" dist="38100" dir="2700000" algn="tl">
                    <a:srgbClr val="000000"/>
                  </a:outerShdw>
                </a:effectLst>
              </a:rPr>
              <a:t>Chemicals In Cleaners </a:t>
            </a:r>
            <a:r>
              <a:rPr lang="en-GB" sz="3600" b="1" dirty="0">
                <a:solidFill>
                  <a:srgbClr val="00FF00"/>
                </a:solidFill>
                <a:effectLst>
                  <a:outerShdw blurRad="38100" dist="38100" dir="2700000" algn="tl">
                    <a:srgbClr val="000000"/>
                  </a:outerShdw>
                </a:effectLst>
              </a:rPr>
              <a:t>– cancer causing</a:t>
            </a:r>
          </a:p>
          <a:p>
            <a:pPr>
              <a:defRPr/>
            </a:pP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6290"/>
                                        </p:tgtEl>
                                        <p:attrNameLst>
                                          <p:attrName>style.visibility</p:attrName>
                                        </p:attrNameLst>
                                      </p:cBhvr>
                                      <p:to>
                                        <p:strVal val="visible"/>
                                      </p:to>
                                    </p:set>
                                    <p:animEffect transition="in" filter="circle(in)">
                                      <p:cBhvr>
                                        <p:cTn id="7" dur="2000"/>
                                        <p:tgtEl>
                                          <p:spTgt spid="39629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500" fill="hold"/>
                                        <p:tgtEl>
                                          <p:spTgt spid="7"/>
                                        </p:tgtEl>
                                        <p:attrNameLst>
                                          <p:attrName>ppt_x</p:attrName>
                                        </p:attrNameLst>
                                      </p:cBhvr>
                                      <p:tavLst>
                                        <p:tav tm="0">
                                          <p:val>
                                            <p:strVal val="#ppt_x"/>
                                          </p:val>
                                        </p:tav>
                                        <p:tav tm="100000">
                                          <p:val>
                                            <p:strVal val="#ppt_x"/>
                                          </p:val>
                                        </p:tav>
                                      </p:tavLst>
                                    </p:anim>
                                    <p:anim calcmode="lin" valueType="num">
                                      <p:cBhvr additive="base">
                                        <p:cTn id="1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defRPr/>
            </a:pPr>
            <a:r>
              <a:rPr lang="en-GB" b="1" dirty="0" smtClean="0">
                <a:solidFill>
                  <a:srgbClr val="FF0000"/>
                </a:solidFill>
              </a:rPr>
              <a:t>Chemical Assault</a:t>
            </a:r>
            <a:endParaRPr lang="en-GB" dirty="0"/>
          </a:p>
        </p:txBody>
      </p:sp>
      <p:sp>
        <p:nvSpPr>
          <p:cNvPr id="5" name="Slide Number Placeholder 4"/>
          <p:cNvSpPr>
            <a:spLocks noGrp="1"/>
          </p:cNvSpPr>
          <p:nvPr>
            <p:ph type="sldNum" sz="quarter" idx="12"/>
          </p:nvPr>
        </p:nvSpPr>
        <p:spPr/>
        <p:txBody>
          <a:bodyPr/>
          <a:lstStyle/>
          <a:p>
            <a:pPr>
              <a:defRPr/>
            </a:pPr>
            <a:fld id="{91DADCD9-B6B1-4317-8033-FFFAD7884444}" type="slidenum">
              <a:rPr lang="en-GB" smtClean="0"/>
              <a:pPr>
                <a:defRPr/>
              </a:pPr>
              <a:t>98</a:t>
            </a:fld>
            <a:endParaRPr lang="en-GB"/>
          </a:p>
        </p:txBody>
      </p:sp>
      <p:sp>
        <p:nvSpPr>
          <p:cNvPr id="4" name="TextBox 3"/>
          <p:cNvSpPr txBox="1"/>
          <p:nvPr/>
        </p:nvSpPr>
        <p:spPr>
          <a:xfrm>
            <a:off x="0" y="5657671"/>
            <a:ext cx="9144000" cy="1200329"/>
          </a:xfrm>
          <a:prstGeom prst="rect">
            <a:avLst/>
          </a:prstGeom>
        </p:spPr>
        <p:style>
          <a:lnRef idx="0">
            <a:schemeClr val="dk1"/>
          </a:lnRef>
          <a:fillRef idx="3">
            <a:schemeClr val="dk1"/>
          </a:fillRef>
          <a:effectRef idx="3">
            <a:schemeClr val="dk1"/>
          </a:effectRef>
          <a:fontRef idx="minor">
            <a:schemeClr val="lt1"/>
          </a:fontRef>
        </p:style>
        <p:txBody>
          <a:bodyPr>
            <a:spAutoFit/>
          </a:bodyPr>
          <a:lstStyle/>
          <a:p>
            <a:pPr algn="ctr">
              <a:defRPr/>
            </a:pPr>
            <a:r>
              <a:rPr lang="en-GB" sz="3600" b="1" dirty="0">
                <a:solidFill>
                  <a:srgbClr val="FF0000"/>
                </a:solidFill>
                <a:effectLst>
                  <a:outerShdw blurRad="38100" dist="38100" dir="2700000" algn="tl">
                    <a:srgbClr val="000000"/>
                  </a:outerShdw>
                </a:effectLst>
              </a:rPr>
              <a:t>Chemicals Additives In Our Food (E Numbers) </a:t>
            </a:r>
            <a:r>
              <a:rPr lang="en-GB" sz="3600" b="1" dirty="0">
                <a:solidFill>
                  <a:srgbClr val="00FF00"/>
                </a:solidFill>
                <a:effectLst>
                  <a:outerShdw blurRad="38100" dist="38100" dir="2700000" algn="tl">
                    <a:srgbClr val="000000"/>
                  </a:outerShdw>
                </a:effectLst>
              </a:rPr>
              <a:t>– Causing ill health</a:t>
            </a:r>
            <a:endParaRPr lang="en-GB" dirty="0">
              <a:solidFill>
                <a:srgbClr val="00FF00"/>
              </a:solidFill>
            </a:endParaRPr>
          </a:p>
        </p:txBody>
      </p:sp>
      <p:pic>
        <p:nvPicPr>
          <p:cNvPr id="394242" name="Picture 2" descr="http://img.wareseeker.com/software/iphone/Healthcare-Fitness/scr_122605281.jpg"/>
          <p:cNvPicPr>
            <a:picLocks noChangeAspect="1" noChangeArrowheads="1"/>
          </p:cNvPicPr>
          <p:nvPr/>
        </p:nvPicPr>
        <p:blipFill>
          <a:blip r:embed="rId3" cstate="print"/>
          <a:srcRect/>
          <a:stretch>
            <a:fillRect/>
          </a:stretch>
        </p:blipFill>
        <p:spPr bwMode="auto">
          <a:xfrm>
            <a:off x="857250" y="1643063"/>
            <a:ext cx="2619375" cy="3786187"/>
          </a:xfrm>
          <a:prstGeom prst="rect">
            <a:avLst/>
          </a:prstGeom>
          <a:noFill/>
          <a:ln w="9525">
            <a:noFill/>
            <a:miter lim="800000"/>
            <a:headEnd/>
            <a:tailEnd/>
          </a:ln>
        </p:spPr>
      </p:pic>
      <p:pic>
        <p:nvPicPr>
          <p:cNvPr id="394244" name="Picture 4" descr="http://i.dailymail.co.uk/i/pix/2007/09_03/additive20009_228x162.jpg"/>
          <p:cNvPicPr>
            <a:picLocks noChangeAspect="1" noChangeArrowheads="1"/>
          </p:cNvPicPr>
          <p:nvPr/>
        </p:nvPicPr>
        <p:blipFill>
          <a:blip r:embed="rId4" cstate="print"/>
          <a:srcRect/>
          <a:stretch>
            <a:fillRect/>
          </a:stretch>
        </p:blipFill>
        <p:spPr bwMode="auto">
          <a:xfrm>
            <a:off x="4000500" y="1857375"/>
            <a:ext cx="4725988" cy="33575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94242"/>
                                        </p:tgtEl>
                                        <p:attrNameLst>
                                          <p:attrName>style.visibility</p:attrName>
                                        </p:attrNameLst>
                                      </p:cBhvr>
                                      <p:to>
                                        <p:strVal val="visible"/>
                                      </p:to>
                                    </p:set>
                                    <p:animEffect transition="in" filter="circle(in)">
                                      <p:cBhvr>
                                        <p:cTn id="7" dur="2000"/>
                                        <p:tgtEl>
                                          <p:spTgt spid="39424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94244"/>
                                        </p:tgtEl>
                                        <p:attrNameLst>
                                          <p:attrName>style.visibility</p:attrName>
                                        </p:attrNameLst>
                                      </p:cBhvr>
                                      <p:to>
                                        <p:strVal val="visible"/>
                                      </p:to>
                                    </p:set>
                                    <p:animEffect transition="in" filter="circle(in)">
                                      <p:cBhvr>
                                        <p:cTn id="12" dur="2000"/>
                                        <p:tgtEl>
                                          <p:spTgt spid="394244"/>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2"/>
          </p:nvPr>
        </p:nvSpPr>
        <p:spPr/>
        <p:txBody>
          <a:bodyPr/>
          <a:lstStyle/>
          <a:p>
            <a:pPr>
              <a:defRPr/>
            </a:pPr>
            <a:fld id="{5AF40340-C717-4B1F-A7CB-519FFAA03D4C}" type="slidenum">
              <a:rPr lang="en-GB"/>
              <a:pPr>
                <a:defRPr/>
              </a:pPr>
              <a:t>99</a:t>
            </a:fld>
            <a:endParaRPr lang="en-GB"/>
          </a:p>
        </p:txBody>
      </p:sp>
      <p:sp>
        <p:nvSpPr>
          <p:cNvPr id="32770" name="Rectangle 2"/>
          <p:cNvSpPr>
            <a:spLocks noGrp="1" noChangeArrowheads="1"/>
          </p:cNvSpPr>
          <p:nvPr>
            <p:ph type="title"/>
          </p:nvPr>
        </p:nvSpPr>
        <p:spPr/>
        <p:txBody>
          <a:bodyPr/>
          <a:lstStyle/>
          <a:p>
            <a:pPr eaLnBrk="1" hangingPunct="1">
              <a:defRPr/>
            </a:pPr>
            <a:r>
              <a:rPr lang="en-US" b="1" smtClean="0">
                <a:solidFill>
                  <a:srgbClr val="FF3300"/>
                </a:solidFill>
              </a:rPr>
              <a:t>Gog – </a:t>
            </a:r>
            <a:r>
              <a:rPr lang="en-US" b="1" smtClean="0">
                <a:solidFill>
                  <a:srgbClr val="FFFF00"/>
                </a:solidFill>
              </a:rPr>
              <a:t>shortens our lifespan</a:t>
            </a:r>
            <a:r>
              <a:rPr lang="en-US" b="1" smtClean="0">
                <a:solidFill>
                  <a:srgbClr val="FF3300"/>
                </a:solidFill>
              </a:rPr>
              <a:t> with dangerous chemicals</a:t>
            </a:r>
            <a:r>
              <a:rPr lang="en-US" smtClean="0"/>
              <a:t> </a:t>
            </a:r>
          </a:p>
        </p:txBody>
      </p:sp>
      <p:sp>
        <p:nvSpPr>
          <p:cNvPr id="32771" name="Text Box 3"/>
          <p:cNvSpPr txBox="1">
            <a:spLocks noChangeArrowheads="1"/>
          </p:cNvSpPr>
          <p:nvPr/>
        </p:nvSpPr>
        <p:spPr bwMode="auto">
          <a:xfrm>
            <a:off x="5003800" y="2071688"/>
            <a:ext cx="4140200" cy="2654300"/>
          </a:xfrm>
          <a:prstGeom prst="rect">
            <a:avLst/>
          </a:prstGeom>
          <a:noFill/>
          <a:ln w="9525">
            <a:noFill/>
            <a:miter lim="800000"/>
            <a:headEnd/>
            <a:tailEnd/>
          </a:ln>
          <a:effectLst/>
        </p:spPr>
        <p:txBody>
          <a:bodyPr>
            <a:spAutoFit/>
          </a:bodyPr>
          <a:lstStyle/>
          <a:p>
            <a:pPr eaLnBrk="0" hangingPunct="0">
              <a:spcBef>
                <a:spcPct val="50000"/>
              </a:spcBef>
              <a:defRPr/>
            </a:pPr>
            <a:r>
              <a:rPr lang="en-GB" sz="2800" b="1" dirty="0">
                <a:solidFill>
                  <a:srgbClr val="00FFFF"/>
                </a:solidFill>
                <a:effectLst>
                  <a:outerShdw blurRad="38100" dist="38100" dir="2700000" algn="tl">
                    <a:srgbClr val="000000"/>
                  </a:outerShdw>
                </a:effectLst>
              </a:rPr>
              <a:t>Teflon coated non-stick surfaces </a:t>
            </a:r>
            <a:r>
              <a:rPr lang="en-GB" sz="2800" b="1" dirty="0">
                <a:solidFill>
                  <a:srgbClr val="FF3300"/>
                </a:solidFill>
                <a:effectLst>
                  <a:outerShdw blurRad="38100" dist="38100" dir="2700000" algn="tl">
                    <a:srgbClr val="000000"/>
                  </a:outerShdw>
                </a:effectLst>
              </a:rPr>
              <a:t>give off cancerous chemicals –</a:t>
            </a:r>
            <a:r>
              <a:rPr lang="en-GB" sz="2800" b="1" dirty="0">
                <a:solidFill>
                  <a:srgbClr val="FFFF00"/>
                </a:solidFill>
                <a:effectLst>
                  <a:outerShdw blurRad="38100" dist="38100" dir="2700000" algn="tl">
                    <a:srgbClr val="000000"/>
                  </a:outerShdw>
                </a:effectLst>
              </a:rPr>
              <a:t> </a:t>
            </a:r>
            <a:r>
              <a:rPr lang="en-GB" sz="2800" b="1" dirty="0">
                <a:solidFill>
                  <a:srgbClr val="00FF00"/>
                </a:solidFill>
                <a:effectLst>
                  <a:outerShdw blurRad="38100" dist="38100" dir="2700000" algn="tl">
                    <a:srgbClr val="000000"/>
                  </a:outerShdw>
                </a:effectLst>
              </a:rPr>
              <a:t>the higher the temperature the greater the risk!</a:t>
            </a:r>
          </a:p>
        </p:txBody>
      </p:sp>
      <p:pic>
        <p:nvPicPr>
          <p:cNvPr id="32772" name="Picture 4" descr="teflon_pans"/>
          <p:cNvPicPr>
            <a:picLocks noGrp="1" noChangeAspect="1" noChangeArrowheads="1"/>
          </p:cNvPicPr>
          <p:nvPr>
            <p:ph idx="1"/>
          </p:nvPr>
        </p:nvPicPr>
        <p:blipFill>
          <a:blip r:embed="rId3" cstate="print"/>
          <a:srcRect/>
          <a:stretch>
            <a:fillRect/>
          </a:stretch>
        </p:blipFill>
        <p:spPr>
          <a:xfrm>
            <a:off x="395288" y="1773238"/>
            <a:ext cx="4535487" cy="4535487"/>
          </a:xfr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2772"/>
                                        </p:tgtEl>
                                        <p:attrNameLst>
                                          <p:attrName>style.visibility</p:attrName>
                                        </p:attrNameLst>
                                      </p:cBhvr>
                                      <p:to>
                                        <p:strVal val="visible"/>
                                      </p:to>
                                    </p:set>
                                    <p:animEffect transition="in" filter="circle(in)">
                                      <p:cBhvr>
                                        <p:cTn id="7" dur="2000"/>
                                        <p:tgtEl>
                                          <p:spTgt spid="32772"/>
                                        </p:tgtEl>
                                      </p:cBhvr>
                                    </p:animEffect>
                                  </p:childTnLst>
                                </p:cTn>
                              </p:par>
                            </p:childTnLst>
                          </p:cTn>
                        </p:par>
                      </p:childTnLst>
                    </p:cTn>
                  </p:par>
                  <p:par>
                    <p:cTn id="8" fill="hold">
                      <p:stCondLst>
                        <p:cond delay="indefinite"/>
                      </p:stCondLst>
                      <p:childTnLst>
                        <p:par>
                          <p:cTn id="9" fill="hold">
                            <p:stCondLst>
                              <p:cond delay="0"/>
                            </p:stCondLst>
                            <p:childTnLst>
                              <p:par>
                                <p:cTn id="10" presetID="27" presetClass="entr" presetSubtype="0" fill="hold" grpId="0" nodeType="clickEffect">
                                  <p:stCondLst>
                                    <p:cond delay="0"/>
                                  </p:stCondLst>
                                  <p:iterate type="lt">
                                    <p:tmPct val="50000"/>
                                  </p:iterate>
                                  <p:childTnLst>
                                    <p:set>
                                      <p:cBhvr>
                                        <p:cTn id="11" dur="1" fill="hold">
                                          <p:stCondLst>
                                            <p:cond delay="0"/>
                                          </p:stCondLst>
                                        </p:cTn>
                                        <p:tgtEl>
                                          <p:spTgt spid="32771"/>
                                        </p:tgtEl>
                                        <p:attrNameLst>
                                          <p:attrName>style.visibility</p:attrName>
                                        </p:attrNameLst>
                                      </p:cBhvr>
                                      <p:to>
                                        <p:strVal val="visible"/>
                                      </p:to>
                                    </p:set>
                                    <p:anim calcmode="discrete" valueType="clr">
                                      <p:cBhvr override="childStyle">
                                        <p:cTn id="12" dur="80"/>
                                        <p:tgtEl>
                                          <p:spTgt spid="32771"/>
                                        </p:tgtEl>
                                        <p:attrNameLst>
                                          <p:attrName>style.color</p:attrName>
                                        </p:attrNameLst>
                                      </p:cBhvr>
                                      <p:tavLst>
                                        <p:tav tm="0">
                                          <p:val>
                                            <p:clrVal>
                                              <a:schemeClr val="accent2"/>
                                            </p:clrVal>
                                          </p:val>
                                        </p:tav>
                                        <p:tav tm="50000">
                                          <p:val>
                                            <p:clrVal>
                                              <a:schemeClr val="hlink"/>
                                            </p:clrVal>
                                          </p:val>
                                        </p:tav>
                                      </p:tavLst>
                                    </p:anim>
                                    <p:anim calcmode="discrete" valueType="clr">
                                      <p:cBhvr>
                                        <p:cTn id="13" dur="80"/>
                                        <p:tgtEl>
                                          <p:spTgt spid="32771"/>
                                        </p:tgtEl>
                                        <p:attrNameLst>
                                          <p:attrName>fillcolor</p:attrName>
                                        </p:attrNameLst>
                                      </p:cBhvr>
                                      <p:tavLst>
                                        <p:tav tm="0">
                                          <p:val>
                                            <p:clrVal>
                                              <a:schemeClr val="accent2"/>
                                            </p:clrVal>
                                          </p:val>
                                        </p:tav>
                                        <p:tav tm="50000">
                                          <p:val>
                                            <p:clrVal>
                                              <a:schemeClr val="hlink"/>
                                            </p:clrVal>
                                          </p:val>
                                        </p:tav>
                                      </p:tavLst>
                                    </p:anim>
                                    <p:set>
                                      <p:cBhvr>
                                        <p:cTn id="14" dur="80"/>
                                        <p:tgtEl>
                                          <p:spTgt spid="3277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71" grpId="0"/>
    </p:bldLst>
  </p:timing>
</p:sld>
</file>

<file path=ppt/theme/theme1.xml><?xml version="1.0" encoding="utf-8"?>
<a:theme xmlns:a="http://schemas.openxmlformats.org/drawingml/2006/main" name="Mountain Top">
  <a:themeElements>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fontScheme name="Mountain Top">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Mountain Top 1">
        <a:dk1>
          <a:srgbClr val="4C3A1C"/>
        </a:dk1>
        <a:lt1>
          <a:srgbClr val="FFFFFF"/>
        </a:lt1>
        <a:dk2>
          <a:srgbClr val="993300"/>
        </a:dk2>
        <a:lt2>
          <a:srgbClr val="CCAA00"/>
        </a:lt2>
        <a:accent1>
          <a:srgbClr val="FF3300"/>
        </a:accent1>
        <a:accent2>
          <a:srgbClr val="9E6600"/>
        </a:accent2>
        <a:accent3>
          <a:srgbClr val="CAADAA"/>
        </a:accent3>
        <a:accent4>
          <a:srgbClr val="DADADA"/>
        </a:accent4>
        <a:accent5>
          <a:srgbClr val="FFADAA"/>
        </a:accent5>
        <a:accent6>
          <a:srgbClr val="8F5C00"/>
        </a:accent6>
        <a:hlink>
          <a:srgbClr val="FFCC00"/>
        </a:hlink>
        <a:folHlink>
          <a:srgbClr val="F7DC97"/>
        </a:folHlink>
      </a:clrScheme>
      <a:clrMap bg1="dk2" tx1="lt1" bg2="dk1" tx2="lt2" accent1="accent1" accent2="accent2" accent3="accent3" accent4="accent4" accent5="accent5" accent6="accent6" hlink="hlink" folHlink="folHlink"/>
    </a:extraClrScheme>
    <a:extraClrScheme>
      <a:clrScheme name="Mountain Top 2">
        <a:dk1>
          <a:srgbClr val="3D0058"/>
        </a:dk1>
        <a:lt1>
          <a:srgbClr val="FFFFFF"/>
        </a:lt1>
        <a:dk2>
          <a:srgbClr val="9188B0"/>
        </a:dk2>
        <a:lt2>
          <a:srgbClr val="DDE0DC"/>
        </a:lt2>
        <a:accent1>
          <a:srgbClr val="FFCC00"/>
        </a:accent1>
        <a:accent2>
          <a:srgbClr val="4C3D78"/>
        </a:accent2>
        <a:accent3>
          <a:srgbClr val="C7C3D4"/>
        </a:accent3>
        <a:accent4>
          <a:srgbClr val="DADADA"/>
        </a:accent4>
        <a:accent5>
          <a:srgbClr val="FFE2AA"/>
        </a:accent5>
        <a:accent6>
          <a:srgbClr val="44366C"/>
        </a:accent6>
        <a:hlink>
          <a:srgbClr val="743D78"/>
        </a:hlink>
        <a:folHlink>
          <a:srgbClr val="CC9900"/>
        </a:folHlink>
      </a:clrScheme>
      <a:clrMap bg1="dk2" tx1="lt1" bg2="dk1" tx2="lt2" accent1="accent1" accent2="accent2" accent3="accent3" accent4="accent4" accent5="accent5" accent6="accent6" hlink="hlink" folHlink="folHlink"/>
    </a:extraClrScheme>
    <a:extraClrScheme>
      <a:clrScheme name="Mountain Top 3">
        <a:dk1>
          <a:srgbClr val="10104C"/>
        </a:dk1>
        <a:lt1>
          <a:srgbClr val="FFFFFF"/>
        </a:lt1>
        <a:dk2>
          <a:srgbClr val="003366"/>
        </a:dk2>
        <a:lt2>
          <a:srgbClr val="C6CCD4"/>
        </a:lt2>
        <a:accent1>
          <a:srgbClr val="33CCFF"/>
        </a:accent1>
        <a:accent2>
          <a:srgbClr val="5B5B8D"/>
        </a:accent2>
        <a:accent3>
          <a:srgbClr val="AAADB8"/>
        </a:accent3>
        <a:accent4>
          <a:srgbClr val="DADADA"/>
        </a:accent4>
        <a:accent5>
          <a:srgbClr val="ADE2FF"/>
        </a:accent5>
        <a:accent6>
          <a:srgbClr val="52527F"/>
        </a:accent6>
        <a:hlink>
          <a:srgbClr val="4529AB"/>
        </a:hlink>
        <a:folHlink>
          <a:srgbClr val="00CC99"/>
        </a:folHlink>
      </a:clrScheme>
      <a:clrMap bg1="dk2" tx1="lt1" bg2="dk1" tx2="lt2" accent1="accent1" accent2="accent2" accent3="accent3" accent4="accent4" accent5="accent5" accent6="accent6" hlink="hlink" folHlink="folHlink"/>
    </a:extraClrScheme>
    <a:extraClrScheme>
      <a:clrScheme name="Mountain Top 4">
        <a:dk1>
          <a:srgbClr val="B0C8CA"/>
        </a:dk1>
        <a:lt1>
          <a:srgbClr val="FFFFFF"/>
        </a:lt1>
        <a:dk2>
          <a:srgbClr val="000099"/>
        </a:dk2>
        <a:lt2>
          <a:srgbClr val="FFFFFF"/>
        </a:lt2>
        <a:accent1>
          <a:srgbClr val="89C4FF"/>
        </a:accent1>
        <a:accent2>
          <a:srgbClr val="00008C"/>
        </a:accent2>
        <a:accent3>
          <a:srgbClr val="AAAACA"/>
        </a:accent3>
        <a:accent4>
          <a:srgbClr val="DADADA"/>
        </a:accent4>
        <a:accent5>
          <a:srgbClr val="C4DEFF"/>
        </a:accent5>
        <a:accent6>
          <a:srgbClr val="00007E"/>
        </a:accent6>
        <a:hlink>
          <a:srgbClr val="6666FF"/>
        </a:hlink>
        <a:folHlink>
          <a:srgbClr val="C0C0C0"/>
        </a:folHlink>
      </a:clrScheme>
      <a:clrMap bg1="dk2" tx1="lt1" bg2="dk1" tx2="lt2" accent1="accent1" accent2="accent2" accent3="accent3" accent4="accent4" accent5="accent5" accent6="accent6" hlink="hlink" folHlink="folHlink"/>
    </a:extraClrScheme>
    <a:extraClrScheme>
      <a:clrScheme name="Mountain Top 5">
        <a:dk1>
          <a:srgbClr val="463416"/>
        </a:dk1>
        <a:lt1>
          <a:srgbClr val="FFFFFF"/>
        </a:lt1>
        <a:dk2>
          <a:srgbClr val="003399"/>
        </a:dk2>
        <a:lt2>
          <a:srgbClr val="E3E3FF"/>
        </a:lt2>
        <a:accent1>
          <a:srgbClr val="3399FF"/>
        </a:accent1>
        <a:accent2>
          <a:srgbClr val="33CCCC"/>
        </a:accent2>
        <a:accent3>
          <a:srgbClr val="AAADCA"/>
        </a:accent3>
        <a:accent4>
          <a:srgbClr val="DADADA"/>
        </a:accent4>
        <a:accent5>
          <a:srgbClr val="ADCAFF"/>
        </a:accent5>
        <a:accent6>
          <a:srgbClr val="2DB9B9"/>
        </a:accent6>
        <a:hlink>
          <a:srgbClr val="00FFCC"/>
        </a:hlink>
        <a:folHlink>
          <a:srgbClr val="808000"/>
        </a:folHlink>
      </a:clrScheme>
      <a:clrMap bg1="dk2" tx1="lt1" bg2="dk1" tx2="lt2" accent1="accent1" accent2="accent2" accent3="accent3" accent4="accent4" accent5="accent5" accent6="accent6" hlink="hlink" folHlink="folHlink"/>
    </a:extraClrScheme>
    <a:extraClrScheme>
      <a:clrScheme name="Mountain Top 6">
        <a:dk1>
          <a:srgbClr val="809296"/>
        </a:dk1>
        <a:lt1>
          <a:srgbClr val="FFFFFF"/>
        </a:lt1>
        <a:dk2>
          <a:srgbClr val="6699FF"/>
        </a:dk2>
        <a:lt2>
          <a:srgbClr val="B3EDFF"/>
        </a:lt2>
        <a:accent1>
          <a:srgbClr val="FF9933"/>
        </a:accent1>
        <a:accent2>
          <a:srgbClr val="FFAA99"/>
        </a:accent2>
        <a:accent3>
          <a:srgbClr val="B8CAFF"/>
        </a:accent3>
        <a:accent4>
          <a:srgbClr val="DADADA"/>
        </a:accent4>
        <a:accent5>
          <a:srgbClr val="FFCAAD"/>
        </a:accent5>
        <a:accent6>
          <a:srgbClr val="E79A8A"/>
        </a:accent6>
        <a:hlink>
          <a:srgbClr val="FFCFAB"/>
        </a:hlink>
        <a:folHlink>
          <a:srgbClr val="CC9900"/>
        </a:folHlink>
      </a:clrScheme>
      <a:clrMap bg1="dk2" tx1="lt1" bg2="dk1" tx2="lt2" accent1="accent1" accent2="accent2" accent3="accent3" accent4="accent4" accent5="accent5" accent6="accent6" hlink="hlink" folHlink="folHlink"/>
    </a:extraClrScheme>
    <a:extraClrScheme>
      <a:clrScheme name="Mountain Top 7">
        <a:dk1>
          <a:srgbClr val="006666"/>
        </a:dk1>
        <a:lt1>
          <a:srgbClr val="FFFFFF"/>
        </a:lt1>
        <a:dk2>
          <a:srgbClr val="85D1E3"/>
        </a:dk2>
        <a:lt2>
          <a:srgbClr val="CCFFFF"/>
        </a:lt2>
        <a:accent1>
          <a:srgbClr val="FFCC00"/>
        </a:accent1>
        <a:accent2>
          <a:srgbClr val="00CC99"/>
        </a:accent2>
        <a:accent3>
          <a:srgbClr val="C2E5EF"/>
        </a:accent3>
        <a:accent4>
          <a:srgbClr val="DADADA"/>
        </a:accent4>
        <a:accent5>
          <a:srgbClr val="FFE2AA"/>
        </a:accent5>
        <a:accent6>
          <a:srgbClr val="00B98A"/>
        </a:accent6>
        <a:hlink>
          <a:srgbClr val="0099FF"/>
        </a:hlink>
        <a:folHlink>
          <a:srgbClr val="6600CC"/>
        </a:folHlink>
      </a:clrScheme>
      <a:clrMap bg1="dk2" tx1="lt1" bg2="dk1" tx2="lt2" accent1="accent1" accent2="accent2" accent3="accent3" accent4="accent4" accent5="accent5" accent6="accent6" hlink="hlink" folHlink="folHlink"/>
    </a:extraClrScheme>
    <a:extraClrScheme>
      <a:clrScheme name="Mountain Top 8">
        <a:dk1>
          <a:srgbClr val="404B3D"/>
        </a:dk1>
        <a:lt1>
          <a:srgbClr val="FFFFFF"/>
        </a:lt1>
        <a:dk2>
          <a:srgbClr val="A7A491"/>
        </a:dk2>
        <a:lt2>
          <a:srgbClr val="CCD0CA"/>
        </a:lt2>
        <a:accent1>
          <a:srgbClr val="33CCCC"/>
        </a:accent1>
        <a:accent2>
          <a:srgbClr val="004E4C"/>
        </a:accent2>
        <a:accent3>
          <a:srgbClr val="D0CFC7"/>
        </a:accent3>
        <a:accent4>
          <a:srgbClr val="DADADA"/>
        </a:accent4>
        <a:accent5>
          <a:srgbClr val="ADE2E2"/>
        </a:accent5>
        <a:accent6>
          <a:srgbClr val="004644"/>
        </a:accent6>
        <a:hlink>
          <a:srgbClr val="477781"/>
        </a:hlink>
        <a:folHlink>
          <a:srgbClr val="85CC74"/>
        </a:folHlink>
      </a:clrScheme>
      <a:clrMap bg1="dk2" tx1="lt1" bg2="dk1" tx2="lt2" accent1="accent1" accent2="accent2" accent3="accent3" accent4="accent4" accent5="accent5" accent6="accent6" hlink="hlink" folHlink="folHlink"/>
    </a:extraClrScheme>
    <a:extraClrScheme>
      <a:clrScheme name="Mountain Top 9">
        <a:dk1>
          <a:srgbClr val="000000"/>
        </a:dk1>
        <a:lt1>
          <a:srgbClr val="FFFFFF"/>
        </a:lt1>
        <a:dk2>
          <a:srgbClr val="FFFFAF"/>
        </a:dk2>
        <a:lt2>
          <a:srgbClr val="676597"/>
        </a:lt2>
        <a:accent1>
          <a:srgbClr val="66CCFF"/>
        </a:accent1>
        <a:accent2>
          <a:srgbClr val="CCECFF"/>
        </a:accent2>
        <a:accent3>
          <a:srgbClr val="FFFFFF"/>
        </a:accent3>
        <a:accent4>
          <a:srgbClr val="000000"/>
        </a:accent4>
        <a:accent5>
          <a:srgbClr val="B8E2FF"/>
        </a:accent5>
        <a:accent6>
          <a:srgbClr val="B9D6E7"/>
        </a:accent6>
        <a:hlink>
          <a:srgbClr val="6600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Mountain Top</Template>
  <TotalTime>5571</TotalTime>
  <Words>9971</Words>
  <Application>Microsoft Office PowerPoint</Application>
  <PresentationFormat>On-screen Show (4:3)</PresentationFormat>
  <Paragraphs>1145</Paragraphs>
  <Slides>247</Slides>
  <Notes>246</Notes>
  <HiddenSlides>0</HiddenSlides>
  <MMClips>0</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247</vt:i4>
      </vt:variant>
    </vt:vector>
  </HeadingPairs>
  <TitlesOfParts>
    <vt:vector size="251" baseType="lpstr">
      <vt:lpstr>Mountain Top</vt:lpstr>
      <vt:lpstr>Photo Editor Photo</vt:lpstr>
      <vt:lpstr>Picture</vt:lpstr>
      <vt:lpstr>Document</vt:lpstr>
      <vt:lpstr>Slide 1</vt:lpstr>
      <vt:lpstr>The Story of Gog &amp; Magog Will be covered in a series of 10 parts</vt:lpstr>
      <vt:lpstr>The Story of Gog &amp; Magog Will be covered in a series of 10 parts</vt:lpstr>
      <vt:lpstr>Gog – Recap – Previous Presentations</vt:lpstr>
      <vt:lpstr>Gog – Recap – Previous Presentations</vt:lpstr>
      <vt:lpstr>Gog of The Land of Magog</vt:lpstr>
      <vt:lpstr>Slide 7</vt:lpstr>
      <vt:lpstr>Gog of The Land of Magog</vt:lpstr>
      <vt:lpstr>Slide 9</vt:lpstr>
      <vt:lpstr>Gog – Grand Edict of 1492</vt:lpstr>
      <vt:lpstr>Gog – Grand Edict of 1492</vt:lpstr>
      <vt:lpstr>H. G. Wells – Prediction - 1933</vt:lpstr>
      <vt:lpstr>H. G. Wells – Prediction - 1933</vt:lpstr>
      <vt:lpstr>The Socialist Wolves In Sheep’s Clothing</vt:lpstr>
      <vt:lpstr>The Socialist Wolves In Sheep’s Clothing</vt:lpstr>
      <vt:lpstr>The “Fall” Of Communism</vt:lpstr>
      <vt:lpstr>The “Fall” Of Communism</vt:lpstr>
      <vt:lpstr>Replaced By The War On Terrorism</vt:lpstr>
      <vt:lpstr>Replaced By The War On Terrorism</vt:lpstr>
      <vt:lpstr>Replaced By The War On Terrorism</vt:lpstr>
      <vt:lpstr>The Moon Turns to Blood</vt:lpstr>
      <vt:lpstr>The Moon Turns to Blood</vt:lpstr>
      <vt:lpstr>The Moon Turns to Blood</vt:lpstr>
      <vt:lpstr>The Moon Turns to Blood</vt:lpstr>
      <vt:lpstr>The Moon Turns to Blood</vt:lpstr>
      <vt:lpstr>The Moon Turns to Blood</vt:lpstr>
      <vt:lpstr>The Moon Turns to Blood</vt:lpstr>
      <vt:lpstr>The Moon Turns to Blood</vt:lpstr>
      <vt:lpstr>The Sun Turned To Darkness</vt:lpstr>
      <vt:lpstr>The Sun Turned To Darkness</vt:lpstr>
      <vt:lpstr>The Sun Turned To Darkness</vt:lpstr>
      <vt:lpstr>The Sun Turned To Darkness</vt:lpstr>
      <vt:lpstr>Bound In Red Tape</vt:lpstr>
      <vt:lpstr>Bound In Red Tape</vt:lpstr>
      <vt:lpstr>Gog &amp; Magog WW3 Against God’s People</vt:lpstr>
      <vt:lpstr>Destruction Of The Nation’s Culture</vt:lpstr>
      <vt:lpstr>Destruction Of The Nation’s Culture</vt:lpstr>
      <vt:lpstr>Destruction Of The Nation’s Culture</vt:lpstr>
      <vt:lpstr>Destruction Of The Nation’s Culture</vt:lpstr>
      <vt:lpstr>Destruction Of The Nation’s Culture</vt:lpstr>
      <vt:lpstr>Destruction Of The Nation’s Culture</vt:lpstr>
      <vt:lpstr>Destruction Of The Nation’s Culture</vt:lpstr>
      <vt:lpstr>Destruction Of The Nation’s Culture</vt:lpstr>
      <vt:lpstr>Destruction Of The Nation’s Culture</vt:lpstr>
      <vt:lpstr>The Church</vt:lpstr>
      <vt:lpstr>The Church</vt:lpstr>
      <vt:lpstr>The Church</vt:lpstr>
      <vt:lpstr>The Church</vt:lpstr>
      <vt:lpstr>Gog Plots To Abolish Christendom</vt:lpstr>
      <vt:lpstr>Gog’s Agents Tamper With The Bible</vt:lpstr>
      <vt:lpstr>Gog – Accelerates The Destruction Of The Roman Church</vt:lpstr>
      <vt:lpstr>Gog – Accelerates The Destruction Of The Roman Church</vt:lpstr>
      <vt:lpstr>Pope Paul VI – With Pagan Cross</vt:lpstr>
      <vt:lpstr>Pope Paul VI – With Pagan Cross</vt:lpstr>
      <vt:lpstr>Pope Kissing Koran</vt:lpstr>
      <vt:lpstr>George Bush Being A Good Catholic</vt:lpstr>
      <vt:lpstr>Gog Infiltrates The Churches</vt:lpstr>
      <vt:lpstr>Many Churches Conform To NWO</vt:lpstr>
      <vt:lpstr>Gog Works From Within To Destroy The Church</vt:lpstr>
      <vt:lpstr>Gog Works From Within To Destroy The Church</vt:lpstr>
      <vt:lpstr>Holy Smokescreens—Papal Pat Robertson!!</vt:lpstr>
      <vt:lpstr>Holy Smokescreens—Papal Pat Robertson!!</vt:lpstr>
      <vt:lpstr>Food Control – Growing &amp; Distribution Of</vt:lpstr>
      <vt:lpstr>Food Control – Growing &amp; Distribution Of</vt:lpstr>
      <vt:lpstr>Food Control – Growing &amp; Distribution Of</vt:lpstr>
      <vt:lpstr>Food Control – Growing &amp; Distribution Of</vt:lpstr>
      <vt:lpstr>Food Control – Growing &amp; Distribution Of</vt:lpstr>
      <vt:lpstr>The De-Nutrition Of Our Food Started A Long Time Ago</vt:lpstr>
      <vt:lpstr>Gog – Destroys Our Milk</vt:lpstr>
      <vt:lpstr>Gog – Destroys Our Milk</vt:lpstr>
      <vt:lpstr>Gog – Destroys Our Milk</vt:lpstr>
      <vt:lpstr>Gog Persuades - That Butter Is Bad For Us</vt:lpstr>
      <vt:lpstr>Gog Persuades - That Butter Is Bad For Us</vt:lpstr>
      <vt:lpstr>Gog Persuades - That Butter Is Bad For Us</vt:lpstr>
      <vt:lpstr>Gog Persuades - That Butter Is Bad For Us</vt:lpstr>
      <vt:lpstr>Slide 76</vt:lpstr>
      <vt:lpstr>Gog Persuades - That Margarine Is Better For Us</vt:lpstr>
      <vt:lpstr>Gog Persuades - That Butter Is Bad For Us</vt:lpstr>
      <vt:lpstr>Gog Persuades - That Margarine Is Better For Us</vt:lpstr>
      <vt:lpstr>Gog Persuades - That Margarine Is Better For Us</vt:lpstr>
      <vt:lpstr>Gog’s Kosher Food Racket</vt:lpstr>
      <vt:lpstr>Most Artificial Sweeteners Are Slow Acting Poisons</vt:lpstr>
      <vt:lpstr>Gog Approves Poison – Bans Beneficial Substances</vt:lpstr>
      <vt:lpstr>Rumbled – Gog Substitutes Another Poison!</vt:lpstr>
      <vt:lpstr>Rumbled – Gog Substitutes Another Poison!</vt:lpstr>
      <vt:lpstr>Most Artificial Sweeteners Are Slow Acting Poisons</vt:lpstr>
      <vt:lpstr>Most Artificial Sweeteners Are Slow Acting Poisons</vt:lpstr>
      <vt:lpstr>The Sweetest Poison of All </vt:lpstr>
      <vt:lpstr>The Sweetest Poison of All </vt:lpstr>
      <vt:lpstr>The Sweetest Poison of All</vt:lpstr>
      <vt:lpstr>Microwave Ovens Destroy Health</vt:lpstr>
      <vt:lpstr>Microwave Ovens Damage Your Health</vt:lpstr>
      <vt:lpstr>Chemical Assault</vt:lpstr>
      <vt:lpstr>Chemical Assault</vt:lpstr>
      <vt:lpstr>Chemical Assault</vt:lpstr>
      <vt:lpstr>Chemical Assault</vt:lpstr>
      <vt:lpstr>Chemical Assault</vt:lpstr>
      <vt:lpstr>Chemical Assault</vt:lpstr>
      <vt:lpstr>Gog – shortens our lifespan with dangerous chemicals </vt:lpstr>
      <vt:lpstr>Chemical Assault</vt:lpstr>
      <vt:lpstr>Chemical Assault</vt:lpstr>
      <vt:lpstr>Chemical Assault</vt:lpstr>
      <vt:lpstr>Chemical Assault</vt:lpstr>
      <vt:lpstr>Mass Medication Lies To Make It Acceptable </vt:lpstr>
      <vt:lpstr>Slide 105</vt:lpstr>
      <vt:lpstr>Slide 106</vt:lpstr>
      <vt:lpstr>Coca-Cola Corp. Withdraw Bottled Tap Water</vt:lpstr>
      <vt:lpstr>Coca-Cola Corp. Withdraw Bottled Tap Water</vt:lpstr>
      <vt:lpstr>Using Antibacterial Soap May Disrupt Your Hormones </vt:lpstr>
      <vt:lpstr>Using Antibacterial Soap May Disrupt Your Hormones</vt:lpstr>
      <vt:lpstr>Gog Causes True Israel To Ignore The Food Laws</vt:lpstr>
      <vt:lpstr>Gog Causes True Israel To Ignore The Food Laws</vt:lpstr>
      <vt:lpstr>Gog Causes True Israel To Ignore The Food Laws</vt:lpstr>
      <vt:lpstr>Gog Causes True Israel To Ignore The Food Laws</vt:lpstr>
      <vt:lpstr>Gog Causes True Israel To Ignore The Food Laws</vt:lpstr>
      <vt:lpstr>Toothpaste Has Dangerous Side Effects Too</vt:lpstr>
      <vt:lpstr>Toothpaste Has Dangerous Side Effects Too</vt:lpstr>
      <vt:lpstr>Gog Modifies Our Grapes</vt:lpstr>
      <vt:lpstr>Gog Modifies Our Grapes</vt:lpstr>
      <vt:lpstr>Gog’s Cancer Research Con</vt:lpstr>
      <vt:lpstr>Gog’s Cancer Research Con</vt:lpstr>
      <vt:lpstr>Gog’s Cancer Research Con</vt:lpstr>
      <vt:lpstr>Gog’s Cancer Research Con</vt:lpstr>
      <vt:lpstr>Gog’s Cancer Research Con</vt:lpstr>
      <vt:lpstr>Porton Down Sarin Experiment Under Guise Of Finding A Cure For The Common Cold</vt:lpstr>
      <vt:lpstr>Porton Down Sarin Experiment</vt:lpstr>
      <vt:lpstr>Porton Down Sarin Experiment</vt:lpstr>
      <vt:lpstr>Porton Down Sarin Experiment</vt:lpstr>
      <vt:lpstr>Aids Manufactured By Gog</vt:lpstr>
      <vt:lpstr>Aids Manufactured By Gog</vt:lpstr>
      <vt:lpstr>Aids Manufactured By Gog</vt:lpstr>
      <vt:lpstr>Aids Manufactured By Gog</vt:lpstr>
      <vt:lpstr>Aids Manufactured By Gog</vt:lpstr>
      <vt:lpstr>Aids Manufactured By Gog</vt:lpstr>
      <vt:lpstr>Aids Manufactured By Gog</vt:lpstr>
      <vt:lpstr>Chem-Trails – Another Means Of Attack</vt:lpstr>
      <vt:lpstr>Chem-Trails – Another Means Of Attack</vt:lpstr>
      <vt:lpstr>Chem-Trails – Another Means Of Attack</vt:lpstr>
      <vt:lpstr>Chem Trails – Spot The Difference</vt:lpstr>
      <vt:lpstr>Chem Trails – Nowadays A Frequent Sight</vt:lpstr>
      <vt:lpstr>Gog’s Chem-Trails</vt:lpstr>
      <vt:lpstr>Capital Building – Dome Of The Rotunda - Washington</vt:lpstr>
      <vt:lpstr>Gog – Murders With Drugs</vt:lpstr>
      <vt:lpstr>Gog – Murders With Drugs</vt:lpstr>
      <vt:lpstr>Gog Outlaws One Of The Most Beneficial Plants Known To Man</vt:lpstr>
      <vt:lpstr>Gog Outlaws One Of The Most Beneficial Plants Known To Man</vt:lpstr>
      <vt:lpstr>Gog Outlaws One Of The Most Beneficial Plants Known To Man</vt:lpstr>
      <vt:lpstr>Gog Outlaws One Of The Most Beneficial Plants Known To Man</vt:lpstr>
      <vt:lpstr>Gog Outlaws One Of The Most Beneficial Plants Known To Man</vt:lpstr>
      <vt:lpstr>Gog Outlaws One Of The Most Beneficial Plants Known To Man</vt:lpstr>
      <vt:lpstr>Gog Outlaws One Of The Most Beneficial Plants Known To Man</vt:lpstr>
      <vt:lpstr>Gog Outlaws One Of The Most Beneficial Plants Known To Man</vt:lpstr>
      <vt:lpstr>Gog Outlaws One Of The Most Beneficial Plants Known To Man</vt:lpstr>
      <vt:lpstr>Driver Frustration – All Part Of Gog’s Plan</vt:lpstr>
      <vt:lpstr>Driver Frustration – All Part Of Gog’s Plan</vt:lpstr>
      <vt:lpstr>Driver Frustration – All Part Of Gog’s Plan</vt:lpstr>
      <vt:lpstr>Control Through Drugs</vt:lpstr>
      <vt:lpstr>Control Through Drugs</vt:lpstr>
      <vt:lpstr>"Codex Alimentarius” Gog’s Pharmaceutical Cartel</vt:lpstr>
      <vt:lpstr>"Codex Alimentarius” Gog’s Pharmaceutical Cartel</vt:lpstr>
      <vt:lpstr>"Codex Alimentarius” Gog’s Pharmaceutical Cartel</vt:lpstr>
      <vt:lpstr>"Codex Alimentarius” Gog’s Pharmaceutical Cartel</vt:lpstr>
      <vt:lpstr>Gog – Regulates Alternative Medicines</vt:lpstr>
      <vt:lpstr>Gog – Regulates Alternative Medicines</vt:lpstr>
      <vt:lpstr>Slide 165</vt:lpstr>
      <vt:lpstr>Gog – Regulates Alternative Medicines</vt:lpstr>
      <vt:lpstr>Dangerous Side Effects Of Drugs</vt:lpstr>
      <vt:lpstr>Dangerous Side Effects Of Drugs</vt:lpstr>
      <vt:lpstr>Dangerous Side Effects Of Drugs</vt:lpstr>
      <vt:lpstr>Vaccines Have Dangerous Side Effects Too</vt:lpstr>
      <vt:lpstr>Vaccines Have Dangerous Side Effects Too</vt:lpstr>
      <vt:lpstr>Slide 172</vt:lpstr>
      <vt:lpstr>Gog Accelerates The Attack On Our Children</vt:lpstr>
      <vt:lpstr>Gog – The Slaughter of Young and Old By Abortion , Euthanasia &amp; Vaccination</vt:lpstr>
      <vt:lpstr>Gog – The Slaughter of Young and Old By Abortion , Euthanasia &amp; Vaccination</vt:lpstr>
      <vt:lpstr>Gog – The Slaughter of Young and Old By Abortion , Euthanasia &amp; Vaccination</vt:lpstr>
      <vt:lpstr>Gog – The Slaughter of Young and Old By Abortion , Euthanasia &amp; Vaccination</vt:lpstr>
      <vt:lpstr>Mad Cow/Foot &amp; Mouth – Gog’s Means Of Destroying Our Agriculture Industry</vt:lpstr>
      <vt:lpstr>Bird Flu – Another Gog Con</vt:lpstr>
      <vt:lpstr>Bird Flu – Another Gog Con</vt:lpstr>
      <vt:lpstr>Bird Flu – Another Gog Con</vt:lpstr>
      <vt:lpstr>Bird Flu – Another Gog Con</vt:lpstr>
      <vt:lpstr>Bird Flu – Another Gog Con</vt:lpstr>
      <vt:lpstr>Mobiles – Gog’s Means Of Control</vt:lpstr>
      <vt:lpstr>Ground  Wave Emergency Network (GWEN)</vt:lpstr>
      <vt:lpstr>Ground  Wave Emergency Network (GWEN)</vt:lpstr>
      <vt:lpstr>Ground  Wave Emergency Network (GWEN) </vt:lpstr>
      <vt:lpstr>Ground  Wave Emergency Network (GWEN) </vt:lpstr>
      <vt:lpstr>Ground  Wave Emergency Network (GWEN)</vt:lpstr>
      <vt:lpstr>Ground  Wave Emergency Network (GWEN)</vt:lpstr>
      <vt:lpstr>Slide 191</vt:lpstr>
      <vt:lpstr>Slide 192</vt:lpstr>
      <vt:lpstr>Ground  Wave Emergency Network (GWEN)</vt:lpstr>
      <vt:lpstr>Gog Bans Lead Paint To Enable Electronic Eavesdropping</vt:lpstr>
      <vt:lpstr>Gog Bans Lead Paint To Enable Electronic Eavesdropping</vt:lpstr>
      <vt:lpstr>Gog Bans Lead Paint To Enable Electronic Eavesdropping</vt:lpstr>
      <vt:lpstr>ELF – Electronic Low Frequency Waves</vt:lpstr>
      <vt:lpstr>ELF – Electronic Low Frequency Waves</vt:lpstr>
      <vt:lpstr>ELF – Electronic Low Frequency Waves</vt:lpstr>
      <vt:lpstr>ELF – Electronic Low Frequency Waves</vt:lpstr>
      <vt:lpstr>ECHELON intercept station at Menwith Hill, Yorkshire. </vt:lpstr>
      <vt:lpstr>Gog’s Speed Cameras</vt:lpstr>
      <vt:lpstr>Gog’s Speed Cameras</vt:lpstr>
      <vt:lpstr>Gog Actively Promotes Race Mixing</vt:lpstr>
      <vt:lpstr>The Thought Police Are Now Going Into Overdrive</vt:lpstr>
      <vt:lpstr>The White Race Is In Decline Following Gog’s Latter Day Attacks</vt:lpstr>
      <vt:lpstr>"The message to African women is that white is beautiful" </vt:lpstr>
      <vt:lpstr>"The Message to White Race is that Brown is beautiful"</vt:lpstr>
      <vt:lpstr>Slide 209</vt:lpstr>
      <vt:lpstr>Gog Gains Control Of The Food Supply</vt:lpstr>
      <vt:lpstr>Gog Gains Control Of The Food Supply</vt:lpstr>
      <vt:lpstr>Gog Gains Control Of The Food Supply</vt:lpstr>
      <vt:lpstr>Gog – Takes Over our Shops</vt:lpstr>
      <vt:lpstr>Gog – Takes Over our Shops</vt:lpstr>
      <vt:lpstr>Protocol 5 – Become lawyers</vt:lpstr>
      <vt:lpstr>Protocol 5 – Become lawyers, mix in affairs of State and by putting Christians under your yoke you may dominate the world and be avenged;  </vt:lpstr>
      <vt:lpstr>Protocol 5 – Become lawyers</vt:lpstr>
      <vt:lpstr>Protocol 5 – Become lawyers</vt:lpstr>
      <vt:lpstr>Wolfgang Amadeus Mozart Was Murdered By Gog</vt:lpstr>
      <vt:lpstr>Wolfgang Amadeus Mozart Was Murdered By Gog</vt:lpstr>
      <vt:lpstr>Gog’s Attack On Education</vt:lpstr>
      <vt:lpstr>Gog’s Attack On Education</vt:lpstr>
      <vt:lpstr>1933 – Germany Took Education Control Back From Gog</vt:lpstr>
      <vt:lpstr>1933 – Germany Took Education Control Back From Gog</vt:lpstr>
      <vt:lpstr>Gog – Controls The Media</vt:lpstr>
      <vt:lpstr>Controlled Media Under Occult Control</vt:lpstr>
      <vt:lpstr>Gog – Controls The Media</vt:lpstr>
      <vt:lpstr>Gog – Controls The Media</vt:lpstr>
      <vt:lpstr>Media Lies / Distortions</vt:lpstr>
      <vt:lpstr>Media Lies / Distortions</vt:lpstr>
      <vt:lpstr>Media Failed To Get The Better Of Milosevic </vt:lpstr>
      <vt:lpstr>ADL &amp; ANL Are Gog’s Enforcers</vt:lpstr>
      <vt:lpstr>ADL &amp; ANL Are Gog’s Enforcers</vt:lpstr>
      <vt:lpstr>Intelligence Services Act Against True Israel</vt:lpstr>
      <vt:lpstr>Foreign Troops are Already Being Used in The USA</vt:lpstr>
      <vt:lpstr>Fed Help Sent To New Orleans</vt:lpstr>
      <vt:lpstr>UK Police Adorn Satanic Insignia</vt:lpstr>
      <vt:lpstr>UK Police Adorn Satanic Insignia</vt:lpstr>
      <vt:lpstr>UK Police Adorn Satanic Insignia</vt:lpstr>
      <vt:lpstr>UK Police Adorn Satanic Insignia</vt:lpstr>
      <vt:lpstr>Gog Clamps Down On Holocaust Deniers in 2005</vt:lpstr>
      <vt:lpstr>Gog Clamps Down On Holocaust Deniers in 2005</vt:lpstr>
      <vt:lpstr>Gog Clamps Down On Holocaust Deniers in 2005</vt:lpstr>
      <vt:lpstr>Gog Clamps Down On Holocaust Deniers in 2005</vt:lpstr>
      <vt:lpstr>The Scriptures Proved Right Again!</vt:lpstr>
      <vt:lpstr>A Thought To Leave You With</vt:lpstr>
      <vt:lpstr>Slide 247</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Chris Pead</dc:creator>
  <cp:lastModifiedBy>Chris Pead</cp:lastModifiedBy>
  <cp:revision>325</cp:revision>
  <dcterms:created xsi:type="dcterms:W3CDTF">2006-01-01T14:01:05Z</dcterms:created>
  <dcterms:modified xsi:type="dcterms:W3CDTF">2010-08-30T17:57:39Z</dcterms:modified>
</cp:coreProperties>
</file>