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79.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notesSlides/notesSlide187.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90"/>
  </p:notesMasterIdLst>
  <p:sldIdLst>
    <p:sldId id="261" r:id="rId2"/>
    <p:sldId id="263" r:id="rId3"/>
    <p:sldId id="264" r:id="rId4"/>
    <p:sldId id="353" r:id="rId5"/>
    <p:sldId id="407" r:id="rId6"/>
    <p:sldId id="354" r:id="rId7"/>
    <p:sldId id="355" r:id="rId8"/>
    <p:sldId id="356" r:id="rId9"/>
    <p:sldId id="431" r:id="rId10"/>
    <p:sldId id="432" r:id="rId11"/>
    <p:sldId id="358" r:id="rId12"/>
    <p:sldId id="433" r:id="rId13"/>
    <p:sldId id="421" r:id="rId14"/>
    <p:sldId id="434" r:id="rId15"/>
    <p:sldId id="392" r:id="rId16"/>
    <p:sldId id="429" r:id="rId17"/>
    <p:sldId id="435" r:id="rId18"/>
    <p:sldId id="373" r:id="rId19"/>
    <p:sldId id="374" r:id="rId20"/>
    <p:sldId id="363" r:id="rId21"/>
    <p:sldId id="375" r:id="rId22"/>
    <p:sldId id="347" r:id="rId23"/>
    <p:sldId id="377" r:id="rId24"/>
    <p:sldId id="437" r:id="rId25"/>
    <p:sldId id="436" r:id="rId26"/>
    <p:sldId id="438" r:id="rId27"/>
    <p:sldId id="440" r:id="rId28"/>
    <p:sldId id="439" r:id="rId29"/>
    <p:sldId id="441" r:id="rId30"/>
    <p:sldId id="337" r:id="rId31"/>
    <p:sldId id="352" r:id="rId32"/>
    <p:sldId id="422" r:id="rId33"/>
    <p:sldId id="379" r:id="rId34"/>
    <p:sldId id="442" r:id="rId35"/>
    <p:sldId id="443" r:id="rId36"/>
    <p:sldId id="444" r:id="rId37"/>
    <p:sldId id="359" r:id="rId38"/>
    <p:sldId id="360" r:id="rId39"/>
    <p:sldId id="446" r:id="rId40"/>
    <p:sldId id="445" r:id="rId41"/>
    <p:sldId id="447" r:id="rId42"/>
    <p:sldId id="393" r:id="rId43"/>
    <p:sldId id="396" r:id="rId44"/>
    <p:sldId id="335" r:id="rId45"/>
    <p:sldId id="362" r:id="rId46"/>
    <p:sldId id="448" r:id="rId47"/>
    <p:sldId id="449" r:id="rId48"/>
    <p:sldId id="391" r:id="rId49"/>
    <p:sldId id="390" r:id="rId50"/>
    <p:sldId id="450" r:id="rId51"/>
    <p:sldId id="372" r:id="rId52"/>
    <p:sldId id="451" r:id="rId53"/>
    <p:sldId id="348" r:id="rId54"/>
    <p:sldId id="349" r:id="rId55"/>
    <p:sldId id="307" r:id="rId56"/>
    <p:sldId id="275" r:id="rId57"/>
    <p:sldId id="452" r:id="rId58"/>
    <p:sldId id="274" r:id="rId59"/>
    <p:sldId id="273" r:id="rId60"/>
    <p:sldId id="271" r:id="rId61"/>
    <p:sldId id="453" r:id="rId62"/>
    <p:sldId id="418" r:id="rId63"/>
    <p:sldId id="320" r:id="rId64"/>
    <p:sldId id="322" r:id="rId65"/>
    <p:sldId id="419" r:id="rId66"/>
    <p:sldId id="321" r:id="rId67"/>
    <p:sldId id="323" r:id="rId68"/>
    <p:sldId id="454" r:id="rId69"/>
    <p:sldId id="340" r:id="rId70"/>
    <p:sldId id="455" r:id="rId71"/>
    <p:sldId id="397" r:id="rId72"/>
    <p:sldId id="398" r:id="rId73"/>
    <p:sldId id="399" r:id="rId74"/>
    <p:sldId id="400" r:id="rId75"/>
    <p:sldId id="456" r:id="rId76"/>
    <p:sldId id="420" r:id="rId77"/>
    <p:sldId id="401" r:id="rId78"/>
    <p:sldId id="457" r:id="rId79"/>
    <p:sldId id="402" r:id="rId80"/>
    <p:sldId id="403" r:id="rId81"/>
    <p:sldId id="404" r:id="rId82"/>
    <p:sldId id="405" r:id="rId83"/>
    <p:sldId id="394" r:id="rId84"/>
    <p:sldId id="376" r:id="rId85"/>
    <p:sldId id="378" r:id="rId86"/>
    <p:sldId id="458" r:id="rId87"/>
    <p:sldId id="380" r:id="rId88"/>
    <p:sldId id="382" r:id="rId89"/>
    <p:sldId id="389" r:id="rId90"/>
    <p:sldId id="388" r:id="rId91"/>
    <p:sldId id="291" r:id="rId92"/>
    <p:sldId id="371" r:id="rId93"/>
    <p:sldId id="381" r:id="rId94"/>
    <p:sldId id="289" r:id="rId95"/>
    <p:sldId id="387" r:id="rId96"/>
    <p:sldId id="330" r:id="rId97"/>
    <p:sldId id="318" r:id="rId98"/>
    <p:sldId id="319" r:id="rId99"/>
    <p:sldId id="293" r:id="rId100"/>
    <p:sldId id="292" r:id="rId101"/>
    <p:sldId id="294" r:id="rId102"/>
    <p:sldId id="459" r:id="rId103"/>
    <p:sldId id="460" r:id="rId104"/>
    <p:sldId id="290" r:id="rId105"/>
    <p:sldId id="300" r:id="rId106"/>
    <p:sldId id="461" r:id="rId107"/>
    <p:sldId id="295" r:id="rId108"/>
    <p:sldId id="462" r:id="rId109"/>
    <p:sldId id="317" r:id="rId110"/>
    <p:sldId id="409" r:id="rId111"/>
    <p:sldId id="314" r:id="rId112"/>
    <p:sldId id="304" r:id="rId113"/>
    <p:sldId id="305" r:id="rId114"/>
    <p:sldId id="277" r:id="rId115"/>
    <p:sldId id="278" r:id="rId116"/>
    <p:sldId id="286" r:id="rId117"/>
    <p:sldId id="463" r:id="rId118"/>
    <p:sldId id="328" r:id="rId119"/>
    <p:sldId id="334" r:id="rId120"/>
    <p:sldId id="332" r:id="rId121"/>
    <p:sldId id="287" r:id="rId122"/>
    <p:sldId id="395" r:id="rId123"/>
    <p:sldId id="365" r:id="rId124"/>
    <p:sldId id="364" r:id="rId125"/>
    <p:sldId id="368" r:id="rId126"/>
    <p:sldId id="366" r:id="rId127"/>
    <p:sldId id="464" r:id="rId128"/>
    <p:sldId id="367" r:id="rId129"/>
    <p:sldId id="369" r:id="rId130"/>
    <p:sldId id="465" r:id="rId131"/>
    <p:sldId id="370" r:id="rId132"/>
    <p:sldId id="466" r:id="rId133"/>
    <p:sldId id="424" r:id="rId134"/>
    <p:sldId id="425" r:id="rId135"/>
    <p:sldId id="406" r:id="rId136"/>
    <p:sldId id="326" r:id="rId137"/>
    <p:sldId id="384" r:id="rId138"/>
    <p:sldId id="383" r:id="rId139"/>
    <p:sldId id="408" r:id="rId140"/>
    <p:sldId id="426" r:id="rId141"/>
    <p:sldId id="467" r:id="rId142"/>
    <p:sldId id="427" r:id="rId143"/>
    <p:sldId id="468" r:id="rId144"/>
    <p:sldId id="469" r:id="rId145"/>
    <p:sldId id="423" r:id="rId146"/>
    <p:sldId id="470" r:id="rId147"/>
    <p:sldId id="308" r:id="rId148"/>
    <p:sldId id="471" r:id="rId149"/>
    <p:sldId id="309" r:id="rId150"/>
    <p:sldId id="338" r:id="rId151"/>
    <p:sldId id="339" r:id="rId152"/>
    <p:sldId id="472" r:id="rId153"/>
    <p:sldId id="299" r:id="rId154"/>
    <p:sldId id="288" r:id="rId155"/>
    <p:sldId id="327" r:id="rId156"/>
    <p:sldId id="473" r:id="rId157"/>
    <p:sldId id="257" r:id="rId158"/>
    <p:sldId id="474" r:id="rId159"/>
    <p:sldId id="258" r:id="rId160"/>
    <p:sldId id="259" r:id="rId161"/>
    <p:sldId id="260" r:id="rId162"/>
    <p:sldId id="345" r:id="rId163"/>
    <p:sldId id="297" r:id="rId164"/>
    <p:sldId id="296" r:id="rId165"/>
    <p:sldId id="412" r:id="rId166"/>
    <p:sldId id="357" r:id="rId167"/>
    <p:sldId id="361" r:id="rId168"/>
    <p:sldId id="413" r:id="rId169"/>
    <p:sldId id="414" r:id="rId170"/>
    <p:sldId id="415" r:id="rId171"/>
    <p:sldId id="416" r:id="rId172"/>
    <p:sldId id="341" r:id="rId173"/>
    <p:sldId id="342" r:id="rId174"/>
    <p:sldId id="475" r:id="rId175"/>
    <p:sldId id="343" r:id="rId176"/>
    <p:sldId id="344" r:id="rId177"/>
    <p:sldId id="336" r:id="rId178"/>
    <p:sldId id="279" r:id="rId179"/>
    <p:sldId id="476" r:id="rId180"/>
    <p:sldId id="329" r:id="rId181"/>
    <p:sldId id="325" r:id="rId182"/>
    <p:sldId id="276" r:id="rId183"/>
    <p:sldId id="417" r:id="rId184"/>
    <p:sldId id="350" r:id="rId185"/>
    <p:sldId id="351" r:id="rId186"/>
    <p:sldId id="272" r:id="rId187"/>
    <p:sldId id="428" r:id="rId188"/>
    <p:sldId id="262" r:id="rId18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F33CC"/>
    <a:srgbClr val="FF3300"/>
    <a:srgbClr val="FFFF00"/>
    <a:srgbClr val="FF99FF"/>
    <a:srgbClr val="FFCC00"/>
    <a:srgbClr val="33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2" d="100"/>
          <a:sy n="62" d="100"/>
        </p:scale>
        <p:origin x="-1080" y="1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ACC6690-3D45-4BEF-8D91-A211DAF78BA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010DB6EA-4A5A-4602-BDD2-1511C5F4E9D7}" type="slidenum">
              <a:rPr lang="en-GB" smtClean="0"/>
              <a:pPr/>
              <a:t>1</a:t>
            </a:fld>
            <a:endParaRPr lang="en-GB"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endParaRPr lang="en-US" smtClean="0"/>
          </a:p>
        </p:txBody>
      </p:sp>
      <p:sp>
        <p:nvSpPr>
          <p:cNvPr id="205828" name="Slide Number Placeholder 3"/>
          <p:cNvSpPr>
            <a:spLocks noGrp="1"/>
          </p:cNvSpPr>
          <p:nvPr>
            <p:ph type="sldNum" sz="quarter" idx="5"/>
          </p:nvPr>
        </p:nvSpPr>
        <p:spPr>
          <a:noFill/>
        </p:spPr>
        <p:txBody>
          <a:bodyPr/>
          <a:lstStyle/>
          <a:p>
            <a:fld id="{CFB1FD62-B068-48F5-9D2F-8A09FD2856E6}" type="slidenum">
              <a:rPr lang="en-GB" smtClean="0"/>
              <a:pPr/>
              <a:t>10</a:t>
            </a:fld>
            <a:endParaRPr lang="en-GB"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4C52FBE3-7C3D-4B66-8297-B5892AB9500A}" type="slidenum">
              <a:rPr lang="en-GB" smtClean="0"/>
              <a:pPr/>
              <a:t>100</a:t>
            </a:fld>
            <a:endParaRPr lang="en-GB"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36E02974-4A14-412F-9C80-2A91D1886DB4}" type="slidenum">
              <a:rPr lang="en-GB" smtClean="0"/>
              <a:pPr/>
              <a:t>101</a:t>
            </a:fld>
            <a:endParaRPr lang="en-GB"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smtClean="0"/>
          </a:p>
        </p:txBody>
      </p:sp>
      <p:sp>
        <p:nvSpPr>
          <p:cNvPr id="300036" name="Slide Number Placeholder 3"/>
          <p:cNvSpPr>
            <a:spLocks noGrp="1"/>
          </p:cNvSpPr>
          <p:nvPr>
            <p:ph type="sldNum" sz="quarter" idx="5"/>
          </p:nvPr>
        </p:nvSpPr>
        <p:spPr>
          <a:noFill/>
        </p:spPr>
        <p:txBody>
          <a:bodyPr/>
          <a:lstStyle/>
          <a:p>
            <a:fld id="{E5AF8755-6E18-4080-AEFE-D66F5A430AEC}" type="slidenum">
              <a:rPr lang="en-GB" smtClean="0"/>
              <a:pPr/>
              <a:t>102</a:t>
            </a:fld>
            <a:endParaRPr lang="en-GB"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p:spPr>
        <p:txBody>
          <a:bodyPr/>
          <a:lstStyle/>
          <a:p>
            <a:endParaRPr lang="en-US" smtClean="0"/>
          </a:p>
        </p:txBody>
      </p:sp>
      <p:sp>
        <p:nvSpPr>
          <p:cNvPr id="301060" name="Slide Number Placeholder 3"/>
          <p:cNvSpPr>
            <a:spLocks noGrp="1"/>
          </p:cNvSpPr>
          <p:nvPr>
            <p:ph type="sldNum" sz="quarter" idx="5"/>
          </p:nvPr>
        </p:nvSpPr>
        <p:spPr>
          <a:noFill/>
        </p:spPr>
        <p:txBody>
          <a:bodyPr/>
          <a:lstStyle/>
          <a:p>
            <a:fld id="{30E0F57F-0C71-420F-8B2E-B2B0C6573510}" type="slidenum">
              <a:rPr lang="en-GB" smtClean="0"/>
              <a:pPr/>
              <a:t>103</a:t>
            </a:fld>
            <a:endParaRPr lang="en-GB"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32B655BF-DE4A-4A0E-8E85-4A17EF15A0A4}" type="slidenum">
              <a:rPr lang="en-GB" smtClean="0"/>
              <a:pPr/>
              <a:t>104</a:t>
            </a:fld>
            <a:endParaRPr lang="en-GB"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CAD4A2C-E883-41FF-AECD-15616B8AF357}" type="slidenum">
              <a:rPr lang="en-GB" smtClean="0"/>
              <a:pPr/>
              <a:t>105</a:t>
            </a:fld>
            <a:endParaRPr lang="en-GB"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r>
              <a:rPr lang="en-GB" smtClean="0"/>
              <a:t>was Armand Hammer, the head of the major oil company "Occidental Petroleum". </a:t>
            </a:r>
          </a:p>
          <a:p>
            <a:pPr eaLnBrk="1" hangingPunct="1"/>
            <a:r>
              <a:rPr lang="en-GB" smtClean="0"/>
              <a:t>His father Julius, a native of Odessa, moved to the New World, becoming by turns a doctor, entrepreneur, millionaire, and ... one of the founders of the American Communist Party (whose headquarters were located in his New York villa) and trade consultant to the Soviet mission headed by L. Martens. His Marxist sympathies even had a role in the naming of his offspring, Armand. (Arm and Hammer was his interpretation of the hammer and sickle. He had the emblem painted on the side of his yacht.) </a:t>
            </a:r>
          </a:p>
          <a:p>
            <a:pPr eaLnBrk="1" hangingPunct="1"/>
            <a:r>
              <a:rPr lang="en-GB" smtClean="0"/>
              <a:t>His personal airplane with American markings was allowed to take off and land at Moscow's Sheremetevo Airport at any time, without visas or other required documents. What's more, the airplane's crew was Soviet (selected, of course, by the Lubyanka).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p:spPr>
        <p:txBody>
          <a:bodyPr/>
          <a:lstStyle/>
          <a:p>
            <a:endParaRPr lang="en-US" smtClean="0"/>
          </a:p>
        </p:txBody>
      </p:sp>
      <p:sp>
        <p:nvSpPr>
          <p:cNvPr id="304132" name="Slide Number Placeholder 3"/>
          <p:cNvSpPr>
            <a:spLocks noGrp="1"/>
          </p:cNvSpPr>
          <p:nvPr>
            <p:ph type="sldNum" sz="quarter" idx="5"/>
          </p:nvPr>
        </p:nvSpPr>
        <p:spPr>
          <a:noFill/>
        </p:spPr>
        <p:txBody>
          <a:bodyPr/>
          <a:lstStyle/>
          <a:p>
            <a:fld id="{06817188-92B9-49D6-9E20-52D33837B120}" type="slidenum">
              <a:rPr lang="en-GB" smtClean="0"/>
              <a:pPr/>
              <a:t>106</a:t>
            </a:fld>
            <a:endParaRPr lang="en-GB"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9D10A12E-0B17-4FFF-A2C7-C4CDD4A09A4E}" type="slidenum">
              <a:rPr lang="en-GB" smtClean="0"/>
              <a:pPr/>
              <a:t>107</a:t>
            </a:fld>
            <a:endParaRPr lang="en-GB"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lnSpc>
                <a:spcPct val="80000"/>
              </a:lnSpc>
            </a:pPr>
            <a:r>
              <a:rPr lang="en-GB" sz="900" smtClean="0"/>
              <a:t>Another of the Kremlin's proteges, Robert Maxwell, presents a curious picture too. Maxwell (real name Ludwig Hoch) was born in a Jewish village in the Carpathians. As a naturalized English citizen, he served as a captain in British intelligence during the war. (He later liked to be called "Captain Bob".) He went on to occupy a high post in the Press Ministry, became a deputy from the Labour Party, Secretary of the Fabian Society, publisher and owner of dozens of newspapers and magazines throughout the world, owner of the CBS television network, billionaire </a:t>
            </a:r>
          </a:p>
          <a:p>
            <a:pPr eaLnBrk="1" hangingPunct="1">
              <a:lnSpc>
                <a:spcPct val="80000"/>
              </a:lnSpc>
            </a:pPr>
            <a:r>
              <a:rPr lang="en-GB" sz="900" smtClean="0"/>
              <a:t>The Israeli prime minister Shimon Perez said to Maxwell and Hammer upon Gorbachev's ascent to the Kremlin: "The matter of restoring Soviet-Israeli relations is in your hands". Later, at Maxwell's grandiose funeral in Jerusalem it was announced that the carrying out of this delicate matter, as well as the liberalization of Soviet emigration policy for Jews in the 1970's, was one of the main services rendered by this "outstanding citizen of Israel". </a:t>
            </a:r>
          </a:p>
          <a:p>
            <a:pPr eaLnBrk="1" hangingPunct="1">
              <a:lnSpc>
                <a:spcPct val="80000"/>
              </a:lnSpc>
            </a:pPr>
            <a:r>
              <a:rPr lang="en-GB" sz="900" smtClean="0"/>
              <a:t>Western intelligence agencies suspected that Maxwell's money was Soviet in origin. Indeed, he was lovingly referred to in Moscow as "First Secretary of the London Oblast Committee". The major publisher "Pergamon Press", which he owned, engaged in the strange policy of mass printings of the works of Brezhnev and other Soviet leaders. </a:t>
            </a:r>
          </a:p>
          <a:p>
            <a:pPr eaLnBrk="1" hangingPunct="1">
              <a:lnSpc>
                <a:spcPct val="80000"/>
              </a:lnSpc>
            </a:pPr>
            <a:r>
              <a:rPr lang="en-GB" sz="900" smtClean="0"/>
              <a:t>By the way, Gorbachev's first books in the West were all published by Maxwell, who did much to develop "Gorby-mania" in the "democratic" countries and the personal megalomania of the "marked General Secretary" himself. By the way, as I. Bunich asserts in his book </a:t>
            </a:r>
            <a:r>
              <a:rPr lang="en-GB" sz="900" i="1" smtClean="0"/>
              <a:t>The Gold of the Party</a:t>
            </a:r>
            <a:r>
              <a:rPr lang="en-GB" sz="900" smtClean="0"/>
              <a:t>, a significant part of the magnate's publishing activities were a cover for the personal enrichment of the Soviet </a:t>
            </a:r>
          </a:p>
          <a:p>
            <a:pPr eaLnBrk="1" hangingPunct="1">
              <a:lnSpc>
                <a:spcPct val="80000"/>
              </a:lnSpc>
            </a:pPr>
            <a:r>
              <a:rPr lang="en-GB" sz="900" smtClean="0"/>
              <a:t>As it turns out, Maxwell was a double agent: he worked for the Mossad as well. He took part in the enormous "K.K. Mountain" operation worked out by the Israeli secret service (with the participation of the CIA, which allotted more than a billion dollars on it) to develop a network of agents in "third world" countries and the USSR. Maxwell worked more loyally for Israeli intelligence than for Moscow, managing to steal the pension fund of his workers in England (more than 30 million dollars), which he turned over to the Mossad (which, according to former Mossad agent Victor Ostrovsky, used the money for spying in the U.K.). What's more, while demonstrating to the whole world his friendship with Gorbachev, "Captain Bob" helped Yeltsin to victory in 1991, on orders from Jerusalem. </a:t>
            </a:r>
          </a:p>
          <a:p>
            <a:pPr eaLnBrk="1" hangingPunct="1">
              <a:lnSpc>
                <a:spcPct val="80000"/>
              </a:lnSpc>
            </a:pPr>
            <a:r>
              <a:rPr lang="en-GB" sz="900" smtClean="0"/>
              <a:t>But his political passions betrayed him in the end: His financial affairs fell into disarray. He turned to the Mossad for help, supposing that he deserved help for his great services to Israel. Upon being refused he began to blackmail his co-religionists in Israeli intelligence, threatening to publish the truth about the dark side of their activities, including the latest events in the USSR. </a:t>
            </a:r>
          </a:p>
          <a:p>
            <a:pPr eaLnBrk="1" hangingPunct="1">
              <a:lnSpc>
                <a:spcPct val="80000"/>
              </a:lnSpc>
            </a:pPr>
            <a:r>
              <a:rPr lang="en-GB" sz="900" smtClean="0"/>
              <a:t>What's more, while demonstrating to the whole world his friendship with Gorbachev, "Captain Bob" helped Yeltsin to victory in 1991, on orders from Jerusalem.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endParaRPr lang="en-US" smtClean="0"/>
          </a:p>
        </p:txBody>
      </p:sp>
      <p:sp>
        <p:nvSpPr>
          <p:cNvPr id="306180" name="Slide Number Placeholder 3"/>
          <p:cNvSpPr>
            <a:spLocks noGrp="1"/>
          </p:cNvSpPr>
          <p:nvPr>
            <p:ph type="sldNum" sz="quarter" idx="5"/>
          </p:nvPr>
        </p:nvSpPr>
        <p:spPr>
          <a:noFill/>
        </p:spPr>
        <p:txBody>
          <a:bodyPr/>
          <a:lstStyle/>
          <a:p>
            <a:fld id="{86D70D78-A4D1-47BB-A828-BE3BBAA678DD}" type="slidenum">
              <a:rPr lang="en-GB" smtClean="0"/>
              <a:pPr/>
              <a:t>108</a:t>
            </a:fld>
            <a:endParaRPr lang="en-GB"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7B99C00E-CB9C-4769-BC88-536F0DC36897}" type="slidenum">
              <a:rPr lang="en-GB" smtClean="0"/>
              <a:pPr/>
              <a:t>109</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endParaRPr lang="en-US" smtClean="0"/>
          </a:p>
        </p:txBody>
      </p:sp>
      <p:sp>
        <p:nvSpPr>
          <p:cNvPr id="206852" name="Slide Number Placeholder 3"/>
          <p:cNvSpPr>
            <a:spLocks noGrp="1"/>
          </p:cNvSpPr>
          <p:nvPr>
            <p:ph type="sldNum" sz="quarter" idx="5"/>
          </p:nvPr>
        </p:nvSpPr>
        <p:spPr>
          <a:noFill/>
        </p:spPr>
        <p:txBody>
          <a:bodyPr/>
          <a:lstStyle/>
          <a:p>
            <a:fld id="{62F47975-B98E-4D98-95E5-1534E67A2F85}" type="slidenum">
              <a:rPr lang="en-GB" smtClean="0"/>
              <a:pPr/>
              <a:t>11</a:t>
            </a:fld>
            <a:endParaRPr lang="en-GB"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3B7B2777-DBC0-4818-9278-3D815BA30E55}" type="slidenum">
              <a:rPr lang="en-GB" smtClean="0"/>
              <a:pPr/>
              <a:t>110</a:t>
            </a:fld>
            <a:endParaRPr lang="en-GB"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5BE4BDA5-75CB-47AD-A872-02C6B0DD6710}" type="slidenum">
              <a:rPr lang="en-GB" smtClean="0"/>
              <a:pPr/>
              <a:t>111</a:t>
            </a:fld>
            <a:endParaRPr lang="en-GB"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5414D1F2-21EE-4A9D-B854-A49A921E5171}" type="slidenum">
              <a:rPr lang="en-GB" smtClean="0"/>
              <a:pPr/>
              <a:t>112</a:t>
            </a:fld>
            <a:endParaRPr lang="en-GB"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7CF2A690-A7FB-437D-B887-7EC6819C8165}" type="slidenum">
              <a:rPr lang="en-GB" smtClean="0"/>
              <a:pPr/>
              <a:t>113</a:t>
            </a:fld>
            <a:endParaRPr lang="en-GB"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0B7B8D12-CD45-4FB5-AE8E-D3AD6C648E11}" type="slidenum">
              <a:rPr lang="en-GB" smtClean="0"/>
              <a:pPr/>
              <a:t>114</a:t>
            </a:fld>
            <a:endParaRPr lang="en-GB"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B242442D-F2B2-4C07-9ABA-F23267695DF4}" type="slidenum">
              <a:rPr lang="en-GB" smtClean="0"/>
              <a:pPr/>
              <a:t>115</a:t>
            </a:fld>
            <a:endParaRPr lang="en-GB"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4B616892-D053-45C6-BBF0-1D8BEDCDA05A}" type="slidenum">
              <a:rPr lang="en-GB" smtClean="0"/>
              <a:pPr/>
              <a:t>116</a:t>
            </a:fld>
            <a:endParaRPr lang="en-GB"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endParaRPr lang="en-US" smtClean="0"/>
          </a:p>
        </p:txBody>
      </p:sp>
      <p:sp>
        <p:nvSpPr>
          <p:cNvPr id="315396" name="Slide Number Placeholder 3"/>
          <p:cNvSpPr>
            <a:spLocks noGrp="1"/>
          </p:cNvSpPr>
          <p:nvPr>
            <p:ph type="sldNum" sz="quarter" idx="5"/>
          </p:nvPr>
        </p:nvSpPr>
        <p:spPr>
          <a:noFill/>
        </p:spPr>
        <p:txBody>
          <a:bodyPr/>
          <a:lstStyle/>
          <a:p>
            <a:fld id="{3EFF2CB0-BE64-4A0A-B02D-FF43D0F4F431}" type="slidenum">
              <a:rPr lang="en-GB" smtClean="0"/>
              <a:pPr/>
              <a:t>117</a:t>
            </a:fld>
            <a:endParaRPr lang="en-GB"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A01271EE-8FDC-4396-A644-B3D6097D4B6D}" type="slidenum">
              <a:rPr lang="en-GB" smtClean="0"/>
              <a:pPr/>
              <a:t>118</a:t>
            </a:fld>
            <a:endParaRPr lang="en-GB"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66882222-7C03-457C-B64A-8574B1DB2029}" type="slidenum">
              <a:rPr lang="en-GB" smtClean="0"/>
              <a:pPr/>
              <a:t>119</a:t>
            </a:fld>
            <a:endParaRPr lang="en-GB"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r>
              <a:rPr lang="en-GB" smtClean="0"/>
              <a:t>the national convention of the Knights of Columbus </a:t>
            </a:r>
          </a:p>
          <a:p>
            <a:pPr eaLnBrk="1" hangingPunct="1"/>
            <a:r>
              <a:rPr lang="en-GB" smtClean="0"/>
              <a:t>and instead of being jeered and chased out of the convention center in </a:t>
            </a:r>
          </a:p>
          <a:p>
            <a:pPr eaLnBrk="1" hangingPunct="1"/>
            <a:r>
              <a:rPr lang="en-GB" smtClean="0"/>
              <a:t>Dallas on Aug. 3, was given repeated standing ovations and chants of </a:t>
            </a:r>
          </a:p>
          <a:p>
            <a:pPr eaLnBrk="1" hangingPunct="1"/>
            <a:r>
              <a:rPr lang="en-GB" smtClean="0"/>
              <a:t>"Four More Years! from thousands of Catholics, among whom were two </a:t>
            </a:r>
          </a:p>
          <a:p>
            <a:pPr eaLnBrk="1" hangingPunct="1"/>
            <a:r>
              <a:rPr lang="en-GB" smtClean="0"/>
              <a:t>ranking cardinals, Edward M. Egan, archbishop of New York, and Theodore </a:t>
            </a:r>
          </a:p>
          <a:p>
            <a:pPr eaLnBrk="1" hangingPunct="1"/>
            <a:r>
              <a:rPr lang="en-GB" smtClean="0"/>
              <a:t>E. McCarrick, archbishop of Washington.</a:t>
            </a:r>
          </a:p>
          <a:p>
            <a:pPr eaLnBrk="1" hangingPunct="1"/>
            <a:endParaRPr lang="en-GB" smtClean="0"/>
          </a:p>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p>
        </p:txBody>
      </p:sp>
      <p:sp>
        <p:nvSpPr>
          <p:cNvPr id="207876" name="Slide Number Placeholder 3"/>
          <p:cNvSpPr>
            <a:spLocks noGrp="1"/>
          </p:cNvSpPr>
          <p:nvPr>
            <p:ph type="sldNum" sz="quarter" idx="5"/>
          </p:nvPr>
        </p:nvSpPr>
        <p:spPr>
          <a:noFill/>
        </p:spPr>
        <p:txBody>
          <a:bodyPr/>
          <a:lstStyle/>
          <a:p>
            <a:fld id="{78E107B6-754D-42D1-B4C8-67009DC0B997}" type="slidenum">
              <a:rPr lang="en-GB" smtClean="0"/>
              <a:pPr/>
              <a:t>12</a:t>
            </a:fld>
            <a:endParaRPr lang="en-GB"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521C2955-F7DB-4B9A-BFEB-07B5E5236B53}" type="slidenum">
              <a:rPr lang="en-GB" smtClean="0"/>
              <a:pPr/>
              <a:t>120</a:t>
            </a:fld>
            <a:endParaRPr lang="en-GB"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2167E1CB-E051-4995-AE6E-651AF25A7DDC}" type="slidenum">
              <a:rPr lang="en-GB" smtClean="0"/>
              <a:pPr/>
              <a:t>121</a:t>
            </a:fld>
            <a:endParaRPr lang="en-GB"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endParaRPr lang="en-US" smtClean="0"/>
          </a:p>
        </p:txBody>
      </p:sp>
      <p:sp>
        <p:nvSpPr>
          <p:cNvPr id="320516" name="Slide Number Placeholder 3"/>
          <p:cNvSpPr>
            <a:spLocks noGrp="1"/>
          </p:cNvSpPr>
          <p:nvPr>
            <p:ph type="sldNum" sz="quarter" idx="5"/>
          </p:nvPr>
        </p:nvSpPr>
        <p:spPr>
          <a:noFill/>
        </p:spPr>
        <p:txBody>
          <a:bodyPr/>
          <a:lstStyle/>
          <a:p>
            <a:fld id="{9E2373BE-1629-4384-A66A-0C561E09B1D7}" type="slidenum">
              <a:rPr lang="en-GB" smtClean="0"/>
              <a:pPr/>
              <a:t>122</a:t>
            </a:fld>
            <a:endParaRPr lang="en-GB"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endParaRPr lang="en-US" smtClean="0"/>
          </a:p>
        </p:txBody>
      </p:sp>
      <p:sp>
        <p:nvSpPr>
          <p:cNvPr id="321540" name="Slide Number Placeholder 3"/>
          <p:cNvSpPr>
            <a:spLocks noGrp="1"/>
          </p:cNvSpPr>
          <p:nvPr>
            <p:ph type="sldNum" sz="quarter" idx="5"/>
          </p:nvPr>
        </p:nvSpPr>
        <p:spPr>
          <a:noFill/>
        </p:spPr>
        <p:txBody>
          <a:bodyPr/>
          <a:lstStyle/>
          <a:p>
            <a:fld id="{2B9019A9-690C-4C5D-996B-07D9B67ADF09}" type="slidenum">
              <a:rPr lang="en-GB" smtClean="0"/>
              <a:pPr/>
              <a:t>123</a:t>
            </a:fld>
            <a:endParaRPr lang="en-GB"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endParaRPr lang="en-US" smtClean="0"/>
          </a:p>
        </p:txBody>
      </p:sp>
      <p:sp>
        <p:nvSpPr>
          <p:cNvPr id="322564" name="Slide Number Placeholder 3"/>
          <p:cNvSpPr>
            <a:spLocks noGrp="1"/>
          </p:cNvSpPr>
          <p:nvPr>
            <p:ph type="sldNum" sz="quarter" idx="5"/>
          </p:nvPr>
        </p:nvSpPr>
        <p:spPr>
          <a:noFill/>
        </p:spPr>
        <p:txBody>
          <a:bodyPr/>
          <a:lstStyle/>
          <a:p>
            <a:fld id="{4CB83C1B-302D-480D-B313-7D32FDCB6C2B}" type="slidenum">
              <a:rPr lang="en-GB" smtClean="0"/>
              <a:pPr/>
              <a:t>124</a:t>
            </a:fld>
            <a:endParaRPr lang="en-GB"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p:spPr>
        <p:txBody>
          <a:bodyPr/>
          <a:lstStyle/>
          <a:p>
            <a:endParaRPr lang="en-US" smtClean="0"/>
          </a:p>
        </p:txBody>
      </p:sp>
      <p:sp>
        <p:nvSpPr>
          <p:cNvPr id="323588" name="Slide Number Placeholder 3"/>
          <p:cNvSpPr>
            <a:spLocks noGrp="1"/>
          </p:cNvSpPr>
          <p:nvPr>
            <p:ph type="sldNum" sz="quarter" idx="5"/>
          </p:nvPr>
        </p:nvSpPr>
        <p:spPr>
          <a:noFill/>
        </p:spPr>
        <p:txBody>
          <a:bodyPr/>
          <a:lstStyle/>
          <a:p>
            <a:fld id="{16C36983-BF2A-4548-8765-23C2A59EDF36}" type="slidenum">
              <a:rPr lang="en-GB" smtClean="0"/>
              <a:pPr/>
              <a:t>125</a:t>
            </a:fld>
            <a:endParaRPr lang="en-GB"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p:spPr>
        <p:txBody>
          <a:bodyPr/>
          <a:lstStyle/>
          <a:p>
            <a:endParaRPr lang="en-US" smtClean="0"/>
          </a:p>
        </p:txBody>
      </p:sp>
      <p:sp>
        <p:nvSpPr>
          <p:cNvPr id="324612" name="Slide Number Placeholder 3"/>
          <p:cNvSpPr>
            <a:spLocks noGrp="1"/>
          </p:cNvSpPr>
          <p:nvPr>
            <p:ph type="sldNum" sz="quarter" idx="5"/>
          </p:nvPr>
        </p:nvSpPr>
        <p:spPr>
          <a:noFill/>
        </p:spPr>
        <p:txBody>
          <a:bodyPr/>
          <a:lstStyle/>
          <a:p>
            <a:fld id="{387392AA-249F-4781-8A4C-4FFB1BCC1D23}" type="slidenum">
              <a:rPr lang="en-GB" smtClean="0"/>
              <a:pPr/>
              <a:t>126</a:t>
            </a:fld>
            <a:endParaRPr lang="en-GB"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p:spPr>
        <p:txBody>
          <a:bodyPr/>
          <a:lstStyle/>
          <a:p>
            <a:endParaRPr lang="en-US" smtClean="0"/>
          </a:p>
        </p:txBody>
      </p:sp>
      <p:sp>
        <p:nvSpPr>
          <p:cNvPr id="325636" name="Slide Number Placeholder 3"/>
          <p:cNvSpPr>
            <a:spLocks noGrp="1"/>
          </p:cNvSpPr>
          <p:nvPr>
            <p:ph type="sldNum" sz="quarter" idx="5"/>
          </p:nvPr>
        </p:nvSpPr>
        <p:spPr>
          <a:noFill/>
        </p:spPr>
        <p:txBody>
          <a:bodyPr/>
          <a:lstStyle/>
          <a:p>
            <a:fld id="{282F5CEB-C940-4FC9-A0A9-3A0D088DF614}" type="slidenum">
              <a:rPr lang="en-GB" smtClean="0"/>
              <a:pPr/>
              <a:t>127</a:t>
            </a:fld>
            <a:endParaRPr lang="en-GB"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p:spPr>
        <p:txBody>
          <a:bodyPr/>
          <a:lstStyle/>
          <a:p>
            <a:endParaRPr lang="en-US" smtClean="0"/>
          </a:p>
        </p:txBody>
      </p:sp>
      <p:sp>
        <p:nvSpPr>
          <p:cNvPr id="326660" name="Slide Number Placeholder 3"/>
          <p:cNvSpPr>
            <a:spLocks noGrp="1"/>
          </p:cNvSpPr>
          <p:nvPr>
            <p:ph type="sldNum" sz="quarter" idx="5"/>
          </p:nvPr>
        </p:nvSpPr>
        <p:spPr>
          <a:noFill/>
        </p:spPr>
        <p:txBody>
          <a:bodyPr/>
          <a:lstStyle/>
          <a:p>
            <a:fld id="{B8921273-15F1-4773-AEB3-3A0A9B248BD1}" type="slidenum">
              <a:rPr lang="en-GB" smtClean="0"/>
              <a:pPr/>
              <a:t>128</a:t>
            </a:fld>
            <a:endParaRPr lang="en-GB"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p:spPr>
        <p:txBody>
          <a:bodyPr/>
          <a:lstStyle/>
          <a:p>
            <a:endParaRPr lang="en-US" smtClean="0"/>
          </a:p>
        </p:txBody>
      </p:sp>
      <p:sp>
        <p:nvSpPr>
          <p:cNvPr id="327684" name="Slide Number Placeholder 3"/>
          <p:cNvSpPr>
            <a:spLocks noGrp="1"/>
          </p:cNvSpPr>
          <p:nvPr>
            <p:ph type="sldNum" sz="quarter" idx="5"/>
          </p:nvPr>
        </p:nvSpPr>
        <p:spPr>
          <a:noFill/>
        </p:spPr>
        <p:txBody>
          <a:bodyPr/>
          <a:lstStyle/>
          <a:p>
            <a:fld id="{DA7C7C1E-6066-4292-AF32-AE9A627DBEAD}" type="slidenum">
              <a:rPr lang="en-GB" smtClean="0"/>
              <a:pPr/>
              <a:t>129</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endParaRPr lang="en-US" smtClean="0"/>
          </a:p>
        </p:txBody>
      </p:sp>
      <p:sp>
        <p:nvSpPr>
          <p:cNvPr id="208900" name="Slide Number Placeholder 3"/>
          <p:cNvSpPr>
            <a:spLocks noGrp="1"/>
          </p:cNvSpPr>
          <p:nvPr>
            <p:ph type="sldNum" sz="quarter" idx="5"/>
          </p:nvPr>
        </p:nvSpPr>
        <p:spPr>
          <a:noFill/>
        </p:spPr>
        <p:txBody>
          <a:bodyPr/>
          <a:lstStyle/>
          <a:p>
            <a:fld id="{15E13E09-1A44-4E9A-BDB4-6FDBB7981AC3}" type="slidenum">
              <a:rPr lang="en-GB" smtClean="0"/>
              <a:pPr/>
              <a:t>13</a:t>
            </a:fld>
            <a:endParaRPr lang="en-GB"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endParaRPr lang="en-US" smtClean="0"/>
          </a:p>
        </p:txBody>
      </p:sp>
      <p:sp>
        <p:nvSpPr>
          <p:cNvPr id="328708" name="Slide Number Placeholder 3"/>
          <p:cNvSpPr>
            <a:spLocks noGrp="1"/>
          </p:cNvSpPr>
          <p:nvPr>
            <p:ph type="sldNum" sz="quarter" idx="5"/>
          </p:nvPr>
        </p:nvSpPr>
        <p:spPr>
          <a:noFill/>
        </p:spPr>
        <p:txBody>
          <a:bodyPr/>
          <a:lstStyle/>
          <a:p>
            <a:fld id="{2790AE5C-EF19-411C-A4FA-A4F4CAAF1E20}" type="slidenum">
              <a:rPr lang="en-GB" smtClean="0"/>
              <a:pPr/>
              <a:t>130</a:t>
            </a:fld>
            <a:endParaRPr lang="en-GB"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p:spPr>
        <p:txBody>
          <a:bodyPr/>
          <a:lstStyle/>
          <a:p>
            <a:endParaRPr lang="en-US" smtClean="0"/>
          </a:p>
        </p:txBody>
      </p:sp>
      <p:sp>
        <p:nvSpPr>
          <p:cNvPr id="329732" name="Slide Number Placeholder 3"/>
          <p:cNvSpPr>
            <a:spLocks noGrp="1"/>
          </p:cNvSpPr>
          <p:nvPr>
            <p:ph type="sldNum" sz="quarter" idx="5"/>
          </p:nvPr>
        </p:nvSpPr>
        <p:spPr>
          <a:noFill/>
        </p:spPr>
        <p:txBody>
          <a:bodyPr/>
          <a:lstStyle/>
          <a:p>
            <a:fld id="{B49B1F9B-5CFA-4223-BEDA-948DCE896602}" type="slidenum">
              <a:rPr lang="en-GB" smtClean="0"/>
              <a:pPr/>
              <a:t>131</a:t>
            </a:fld>
            <a:endParaRPr lang="en-GB"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p:spPr>
        <p:txBody>
          <a:bodyPr/>
          <a:lstStyle/>
          <a:p>
            <a:endParaRPr lang="en-US" smtClean="0"/>
          </a:p>
        </p:txBody>
      </p:sp>
      <p:sp>
        <p:nvSpPr>
          <p:cNvPr id="330756" name="Slide Number Placeholder 3"/>
          <p:cNvSpPr>
            <a:spLocks noGrp="1"/>
          </p:cNvSpPr>
          <p:nvPr>
            <p:ph type="sldNum" sz="quarter" idx="5"/>
          </p:nvPr>
        </p:nvSpPr>
        <p:spPr>
          <a:noFill/>
        </p:spPr>
        <p:txBody>
          <a:bodyPr/>
          <a:lstStyle/>
          <a:p>
            <a:fld id="{7757865E-A4B2-463F-8503-6A9EE1811F6C}" type="slidenum">
              <a:rPr lang="en-GB" smtClean="0"/>
              <a:pPr/>
              <a:t>132</a:t>
            </a:fld>
            <a:endParaRPr lang="en-GB"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endParaRPr lang="en-US" smtClean="0"/>
          </a:p>
        </p:txBody>
      </p:sp>
      <p:sp>
        <p:nvSpPr>
          <p:cNvPr id="331780" name="Slide Number Placeholder 3"/>
          <p:cNvSpPr>
            <a:spLocks noGrp="1"/>
          </p:cNvSpPr>
          <p:nvPr>
            <p:ph type="sldNum" sz="quarter" idx="5"/>
          </p:nvPr>
        </p:nvSpPr>
        <p:spPr>
          <a:noFill/>
        </p:spPr>
        <p:txBody>
          <a:bodyPr/>
          <a:lstStyle/>
          <a:p>
            <a:fld id="{31D79F01-79EC-49EA-8CEB-C7FB130DFC01}" type="slidenum">
              <a:rPr lang="en-GB" smtClean="0"/>
              <a:pPr/>
              <a:t>133</a:t>
            </a:fld>
            <a:endParaRPr lang="en-GB"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endParaRPr lang="en-US" smtClean="0"/>
          </a:p>
        </p:txBody>
      </p:sp>
      <p:sp>
        <p:nvSpPr>
          <p:cNvPr id="332804" name="Slide Number Placeholder 3"/>
          <p:cNvSpPr>
            <a:spLocks noGrp="1"/>
          </p:cNvSpPr>
          <p:nvPr>
            <p:ph type="sldNum" sz="quarter" idx="5"/>
          </p:nvPr>
        </p:nvSpPr>
        <p:spPr>
          <a:noFill/>
        </p:spPr>
        <p:txBody>
          <a:bodyPr/>
          <a:lstStyle/>
          <a:p>
            <a:fld id="{B6B3BB99-1DE6-47FD-992B-B2A45A3F537C}" type="slidenum">
              <a:rPr lang="en-GB" smtClean="0"/>
              <a:pPr/>
              <a:t>134</a:t>
            </a:fld>
            <a:endParaRPr lang="en-GB"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4CE2A22B-97AA-4390-A190-17449CC2FA8C}" type="slidenum">
              <a:rPr lang="en-GB" smtClean="0"/>
              <a:pPr/>
              <a:t>135</a:t>
            </a:fld>
            <a:endParaRPr lang="en-GB"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AC68916F-B474-44C2-9D24-7F514ACD8DB8}" type="slidenum">
              <a:rPr lang="en-GB" smtClean="0"/>
              <a:pPr/>
              <a:t>136</a:t>
            </a:fld>
            <a:endParaRPr lang="en-GB"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p:spPr>
        <p:txBody>
          <a:bodyPr/>
          <a:lstStyle/>
          <a:p>
            <a:endParaRPr lang="en-US" smtClean="0"/>
          </a:p>
        </p:txBody>
      </p:sp>
      <p:sp>
        <p:nvSpPr>
          <p:cNvPr id="335876" name="Slide Number Placeholder 3"/>
          <p:cNvSpPr>
            <a:spLocks noGrp="1"/>
          </p:cNvSpPr>
          <p:nvPr>
            <p:ph type="sldNum" sz="quarter" idx="5"/>
          </p:nvPr>
        </p:nvSpPr>
        <p:spPr>
          <a:noFill/>
        </p:spPr>
        <p:txBody>
          <a:bodyPr/>
          <a:lstStyle/>
          <a:p>
            <a:fld id="{A784C35E-43EB-43C4-B8FF-FBD1E7211B05}" type="slidenum">
              <a:rPr lang="en-GB" smtClean="0"/>
              <a:pPr/>
              <a:t>137</a:t>
            </a:fld>
            <a:endParaRPr lang="en-GB"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p:spPr>
        <p:txBody>
          <a:bodyPr/>
          <a:lstStyle/>
          <a:p>
            <a:endParaRPr lang="en-US" smtClean="0"/>
          </a:p>
        </p:txBody>
      </p:sp>
      <p:sp>
        <p:nvSpPr>
          <p:cNvPr id="336900" name="Slide Number Placeholder 3"/>
          <p:cNvSpPr>
            <a:spLocks noGrp="1"/>
          </p:cNvSpPr>
          <p:nvPr>
            <p:ph type="sldNum" sz="quarter" idx="5"/>
          </p:nvPr>
        </p:nvSpPr>
        <p:spPr>
          <a:noFill/>
        </p:spPr>
        <p:txBody>
          <a:bodyPr/>
          <a:lstStyle/>
          <a:p>
            <a:fld id="{A91DDA43-4FC0-4D5A-8891-6A663A1F0B36}" type="slidenum">
              <a:rPr lang="en-GB" smtClean="0"/>
              <a:pPr/>
              <a:t>138</a:t>
            </a:fld>
            <a:endParaRPr lang="en-GB"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endParaRPr lang="en-US" smtClean="0"/>
          </a:p>
        </p:txBody>
      </p:sp>
      <p:sp>
        <p:nvSpPr>
          <p:cNvPr id="337924" name="Slide Number Placeholder 3"/>
          <p:cNvSpPr>
            <a:spLocks noGrp="1"/>
          </p:cNvSpPr>
          <p:nvPr>
            <p:ph type="sldNum" sz="quarter" idx="5"/>
          </p:nvPr>
        </p:nvSpPr>
        <p:spPr>
          <a:noFill/>
        </p:spPr>
        <p:txBody>
          <a:bodyPr/>
          <a:lstStyle/>
          <a:p>
            <a:fld id="{80B31526-FC32-4EDD-9F8E-F3DBF0391DD6}" type="slidenum">
              <a:rPr lang="en-GB" smtClean="0"/>
              <a:pPr/>
              <a:t>139</a:t>
            </a:fld>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endParaRPr lang="en-US" smtClean="0"/>
          </a:p>
        </p:txBody>
      </p:sp>
      <p:sp>
        <p:nvSpPr>
          <p:cNvPr id="209924" name="Slide Number Placeholder 3"/>
          <p:cNvSpPr>
            <a:spLocks noGrp="1"/>
          </p:cNvSpPr>
          <p:nvPr>
            <p:ph type="sldNum" sz="quarter" idx="5"/>
          </p:nvPr>
        </p:nvSpPr>
        <p:spPr>
          <a:noFill/>
        </p:spPr>
        <p:txBody>
          <a:bodyPr/>
          <a:lstStyle/>
          <a:p>
            <a:fld id="{2ACB35BF-1799-4A8E-9FB4-50509C8D5FBB}" type="slidenum">
              <a:rPr lang="en-GB" smtClean="0"/>
              <a:pPr/>
              <a:t>14</a:t>
            </a:fld>
            <a:endParaRPr lang="en-GB"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endParaRPr lang="en-US" smtClean="0"/>
          </a:p>
        </p:txBody>
      </p:sp>
      <p:sp>
        <p:nvSpPr>
          <p:cNvPr id="338948" name="Slide Number Placeholder 3"/>
          <p:cNvSpPr>
            <a:spLocks noGrp="1"/>
          </p:cNvSpPr>
          <p:nvPr>
            <p:ph type="sldNum" sz="quarter" idx="5"/>
          </p:nvPr>
        </p:nvSpPr>
        <p:spPr>
          <a:noFill/>
        </p:spPr>
        <p:txBody>
          <a:bodyPr/>
          <a:lstStyle/>
          <a:p>
            <a:fld id="{16B27175-C1F2-4DA7-8AC5-D0743D80F14F}" type="slidenum">
              <a:rPr lang="en-GB" smtClean="0"/>
              <a:pPr/>
              <a:t>140</a:t>
            </a:fld>
            <a:endParaRPr lang="en-GB"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p:spPr>
        <p:txBody>
          <a:bodyPr/>
          <a:lstStyle/>
          <a:p>
            <a:endParaRPr lang="en-US" smtClean="0"/>
          </a:p>
        </p:txBody>
      </p:sp>
      <p:sp>
        <p:nvSpPr>
          <p:cNvPr id="339972" name="Slide Number Placeholder 3"/>
          <p:cNvSpPr>
            <a:spLocks noGrp="1"/>
          </p:cNvSpPr>
          <p:nvPr>
            <p:ph type="sldNum" sz="quarter" idx="5"/>
          </p:nvPr>
        </p:nvSpPr>
        <p:spPr>
          <a:noFill/>
        </p:spPr>
        <p:txBody>
          <a:bodyPr/>
          <a:lstStyle/>
          <a:p>
            <a:fld id="{177DF114-7B8D-4F06-980B-723BE26615D1}" type="slidenum">
              <a:rPr lang="en-GB" smtClean="0"/>
              <a:pPr/>
              <a:t>141</a:t>
            </a:fld>
            <a:endParaRPr lang="en-GB"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endParaRPr lang="en-US" smtClean="0"/>
          </a:p>
        </p:txBody>
      </p:sp>
      <p:sp>
        <p:nvSpPr>
          <p:cNvPr id="340996" name="Slide Number Placeholder 3"/>
          <p:cNvSpPr>
            <a:spLocks noGrp="1"/>
          </p:cNvSpPr>
          <p:nvPr>
            <p:ph type="sldNum" sz="quarter" idx="5"/>
          </p:nvPr>
        </p:nvSpPr>
        <p:spPr>
          <a:noFill/>
        </p:spPr>
        <p:txBody>
          <a:bodyPr/>
          <a:lstStyle/>
          <a:p>
            <a:fld id="{EA359AD8-7E54-4220-8D8A-30EE6DB1CAB5}" type="slidenum">
              <a:rPr lang="en-GB" smtClean="0"/>
              <a:pPr/>
              <a:t>142</a:t>
            </a:fld>
            <a:endParaRPr lang="en-GB"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endParaRPr lang="en-US" smtClean="0"/>
          </a:p>
        </p:txBody>
      </p:sp>
      <p:sp>
        <p:nvSpPr>
          <p:cNvPr id="342020" name="Slide Number Placeholder 3"/>
          <p:cNvSpPr>
            <a:spLocks noGrp="1"/>
          </p:cNvSpPr>
          <p:nvPr>
            <p:ph type="sldNum" sz="quarter" idx="5"/>
          </p:nvPr>
        </p:nvSpPr>
        <p:spPr>
          <a:noFill/>
        </p:spPr>
        <p:txBody>
          <a:bodyPr/>
          <a:lstStyle/>
          <a:p>
            <a:fld id="{C7C7CBD7-79A7-44BD-9D50-092A1EFE1702}" type="slidenum">
              <a:rPr lang="en-GB" smtClean="0"/>
              <a:pPr/>
              <a:t>143</a:t>
            </a:fld>
            <a:endParaRPr lang="en-GB"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endParaRPr lang="en-US" smtClean="0"/>
          </a:p>
        </p:txBody>
      </p:sp>
      <p:sp>
        <p:nvSpPr>
          <p:cNvPr id="343044" name="Slide Number Placeholder 3"/>
          <p:cNvSpPr>
            <a:spLocks noGrp="1"/>
          </p:cNvSpPr>
          <p:nvPr>
            <p:ph type="sldNum" sz="quarter" idx="5"/>
          </p:nvPr>
        </p:nvSpPr>
        <p:spPr>
          <a:noFill/>
        </p:spPr>
        <p:txBody>
          <a:bodyPr/>
          <a:lstStyle/>
          <a:p>
            <a:fld id="{578105DD-C38E-4182-8D86-D02954FA4109}" type="slidenum">
              <a:rPr lang="en-GB" smtClean="0"/>
              <a:pPr/>
              <a:t>144</a:t>
            </a:fld>
            <a:endParaRPr lang="en-GB"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p:spPr>
        <p:txBody>
          <a:bodyPr/>
          <a:lstStyle/>
          <a:p>
            <a:endParaRPr lang="en-US" smtClean="0"/>
          </a:p>
        </p:txBody>
      </p:sp>
      <p:sp>
        <p:nvSpPr>
          <p:cNvPr id="344068" name="Slide Number Placeholder 3"/>
          <p:cNvSpPr>
            <a:spLocks noGrp="1"/>
          </p:cNvSpPr>
          <p:nvPr>
            <p:ph type="sldNum" sz="quarter" idx="5"/>
          </p:nvPr>
        </p:nvSpPr>
        <p:spPr>
          <a:noFill/>
        </p:spPr>
        <p:txBody>
          <a:bodyPr/>
          <a:lstStyle/>
          <a:p>
            <a:fld id="{D6499A47-5B3A-415A-A3C1-2F1F6903F1D1}" type="slidenum">
              <a:rPr lang="en-GB" smtClean="0"/>
              <a:pPr/>
              <a:t>145</a:t>
            </a:fld>
            <a:endParaRPr lang="en-GB"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endParaRPr lang="en-US" smtClean="0"/>
          </a:p>
        </p:txBody>
      </p:sp>
      <p:sp>
        <p:nvSpPr>
          <p:cNvPr id="345092" name="Slide Number Placeholder 3"/>
          <p:cNvSpPr>
            <a:spLocks noGrp="1"/>
          </p:cNvSpPr>
          <p:nvPr>
            <p:ph type="sldNum" sz="quarter" idx="5"/>
          </p:nvPr>
        </p:nvSpPr>
        <p:spPr>
          <a:noFill/>
        </p:spPr>
        <p:txBody>
          <a:bodyPr/>
          <a:lstStyle/>
          <a:p>
            <a:fld id="{1BF56495-7410-4A1A-9446-96D6A6722E6F}" type="slidenum">
              <a:rPr lang="en-GB" smtClean="0"/>
              <a:pPr/>
              <a:t>146</a:t>
            </a:fld>
            <a:endParaRPr lang="en-GB"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5A2BECFF-A020-490B-9424-927D83C31DA2}" type="slidenum">
              <a:rPr lang="en-GB" smtClean="0"/>
              <a:pPr/>
              <a:t>147</a:t>
            </a:fld>
            <a:endParaRPr lang="en-GB"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endParaRPr lang="en-US" smtClean="0"/>
          </a:p>
        </p:txBody>
      </p:sp>
      <p:sp>
        <p:nvSpPr>
          <p:cNvPr id="347140" name="Slide Number Placeholder 3"/>
          <p:cNvSpPr>
            <a:spLocks noGrp="1"/>
          </p:cNvSpPr>
          <p:nvPr>
            <p:ph type="sldNum" sz="quarter" idx="5"/>
          </p:nvPr>
        </p:nvSpPr>
        <p:spPr>
          <a:noFill/>
        </p:spPr>
        <p:txBody>
          <a:bodyPr/>
          <a:lstStyle/>
          <a:p>
            <a:fld id="{0DDDD631-0D4D-43D5-B0AE-9314C3367438}" type="slidenum">
              <a:rPr lang="en-GB" smtClean="0"/>
              <a:pPr/>
              <a:t>148</a:t>
            </a:fld>
            <a:endParaRPr lang="en-GB"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8F40B250-6043-472C-BF89-E1DB6FDBE371}" type="slidenum">
              <a:rPr lang="en-GB" smtClean="0"/>
              <a:pPr/>
              <a:t>149</a:t>
            </a:fld>
            <a:endParaRPr lang="en-GB"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smtClean="0"/>
          </a:p>
        </p:txBody>
      </p:sp>
      <p:sp>
        <p:nvSpPr>
          <p:cNvPr id="210948" name="Slide Number Placeholder 3"/>
          <p:cNvSpPr>
            <a:spLocks noGrp="1"/>
          </p:cNvSpPr>
          <p:nvPr>
            <p:ph type="sldNum" sz="quarter" idx="5"/>
          </p:nvPr>
        </p:nvSpPr>
        <p:spPr>
          <a:noFill/>
        </p:spPr>
        <p:txBody>
          <a:bodyPr/>
          <a:lstStyle/>
          <a:p>
            <a:fld id="{F9209462-5556-4694-8514-5A3FD745620B}" type="slidenum">
              <a:rPr lang="en-GB" smtClean="0"/>
              <a:pPr/>
              <a:t>15</a:t>
            </a:fld>
            <a:endParaRPr lang="en-GB"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49F2AAD1-998D-465A-86C1-98F3C7980BFD}" type="slidenum">
              <a:rPr lang="en-GB" smtClean="0"/>
              <a:pPr/>
              <a:t>150</a:t>
            </a:fld>
            <a:endParaRPr lang="en-GB"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17250911-9963-4CCF-B573-04CFF700F17F}" type="slidenum">
              <a:rPr lang="en-GB" smtClean="0"/>
              <a:pPr/>
              <a:t>151</a:t>
            </a:fld>
            <a:endParaRPr lang="en-GB"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endParaRPr lang="en-US" smtClean="0"/>
          </a:p>
        </p:txBody>
      </p:sp>
      <p:sp>
        <p:nvSpPr>
          <p:cNvPr id="351236" name="Slide Number Placeholder 3"/>
          <p:cNvSpPr>
            <a:spLocks noGrp="1"/>
          </p:cNvSpPr>
          <p:nvPr>
            <p:ph type="sldNum" sz="quarter" idx="5"/>
          </p:nvPr>
        </p:nvSpPr>
        <p:spPr>
          <a:noFill/>
        </p:spPr>
        <p:txBody>
          <a:bodyPr/>
          <a:lstStyle/>
          <a:p>
            <a:fld id="{7C457324-8A57-4B11-ABEB-3B58702D8FDD}" type="slidenum">
              <a:rPr lang="en-GB" smtClean="0"/>
              <a:pPr/>
              <a:t>152</a:t>
            </a:fld>
            <a:endParaRPr lang="en-GB"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C0AB0FF3-E508-4680-9556-A275E50D8B33}" type="slidenum">
              <a:rPr lang="en-GB" smtClean="0"/>
              <a:pPr/>
              <a:t>153</a:t>
            </a:fld>
            <a:endParaRPr lang="en-GB"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F2B07A65-52C2-4CCC-AF68-6210F91063F6}" type="slidenum">
              <a:rPr lang="en-GB" smtClean="0"/>
              <a:pPr/>
              <a:t>154</a:t>
            </a:fld>
            <a:endParaRPr lang="en-GB"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A1D57EE1-42B7-44EB-AA0C-EF95588086B6}" type="slidenum">
              <a:rPr lang="en-GB" smtClean="0"/>
              <a:pPr/>
              <a:t>155</a:t>
            </a:fld>
            <a:endParaRPr lang="en-GB"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p:spPr>
        <p:txBody>
          <a:bodyPr/>
          <a:lstStyle/>
          <a:p>
            <a:endParaRPr lang="en-US" smtClean="0"/>
          </a:p>
        </p:txBody>
      </p:sp>
      <p:sp>
        <p:nvSpPr>
          <p:cNvPr id="355332" name="Slide Number Placeholder 3"/>
          <p:cNvSpPr>
            <a:spLocks noGrp="1"/>
          </p:cNvSpPr>
          <p:nvPr>
            <p:ph type="sldNum" sz="quarter" idx="5"/>
          </p:nvPr>
        </p:nvSpPr>
        <p:spPr>
          <a:noFill/>
        </p:spPr>
        <p:txBody>
          <a:bodyPr/>
          <a:lstStyle/>
          <a:p>
            <a:fld id="{224692BD-E381-400F-B22C-7F916315C51D}" type="slidenum">
              <a:rPr lang="en-GB" smtClean="0"/>
              <a:pPr/>
              <a:t>156</a:t>
            </a:fld>
            <a:endParaRPr lang="en-GB"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389E6605-47F7-4010-B496-E1D390397548}" type="slidenum">
              <a:rPr lang="en-GB" smtClean="0"/>
              <a:pPr/>
              <a:t>157</a:t>
            </a:fld>
            <a:endParaRPr lang="en-GB"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smtClean="0"/>
          </a:p>
        </p:txBody>
      </p:sp>
      <p:sp>
        <p:nvSpPr>
          <p:cNvPr id="357380" name="Slide Number Placeholder 3"/>
          <p:cNvSpPr>
            <a:spLocks noGrp="1"/>
          </p:cNvSpPr>
          <p:nvPr>
            <p:ph type="sldNum" sz="quarter" idx="5"/>
          </p:nvPr>
        </p:nvSpPr>
        <p:spPr>
          <a:noFill/>
        </p:spPr>
        <p:txBody>
          <a:bodyPr/>
          <a:lstStyle/>
          <a:p>
            <a:fld id="{8C9DF256-8B33-44E2-8116-6B2FA825D0EB}" type="slidenum">
              <a:rPr lang="en-GB" smtClean="0"/>
              <a:pPr/>
              <a:t>158</a:t>
            </a:fld>
            <a:endParaRPr lang="en-GB"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D7EA1F2A-6F41-426F-A752-A9430F386734}" type="slidenum">
              <a:rPr lang="en-GB" smtClean="0"/>
              <a:pPr/>
              <a:t>159</a:t>
            </a:fld>
            <a:endParaRPr lang="en-GB"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p>
        </p:txBody>
      </p:sp>
      <p:sp>
        <p:nvSpPr>
          <p:cNvPr id="211972" name="Slide Number Placeholder 3"/>
          <p:cNvSpPr>
            <a:spLocks noGrp="1"/>
          </p:cNvSpPr>
          <p:nvPr>
            <p:ph type="sldNum" sz="quarter" idx="5"/>
          </p:nvPr>
        </p:nvSpPr>
        <p:spPr>
          <a:noFill/>
        </p:spPr>
        <p:txBody>
          <a:bodyPr/>
          <a:lstStyle/>
          <a:p>
            <a:fld id="{B2FFE993-308E-48B0-AD31-824362899BFB}" type="slidenum">
              <a:rPr lang="en-GB" smtClean="0"/>
              <a:pPr/>
              <a:t>16</a:t>
            </a:fld>
            <a:endParaRPr lang="en-GB"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DA25EC26-4DC5-4983-87B3-6FA46D74C76F}" type="slidenum">
              <a:rPr lang="en-GB" smtClean="0"/>
              <a:pPr/>
              <a:t>160</a:t>
            </a:fld>
            <a:endParaRPr lang="en-GB"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EC6A76F1-198F-4674-A731-E80B386781FF}" type="slidenum">
              <a:rPr lang="en-GB" smtClean="0"/>
              <a:pPr/>
              <a:t>161</a:t>
            </a:fld>
            <a:endParaRPr lang="en-GB" smtClean="0"/>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17C675D0-3C68-4E8E-B5BB-F5B5A238E743}" type="slidenum">
              <a:rPr lang="en-GB" smtClean="0"/>
              <a:pPr/>
              <a:t>162</a:t>
            </a:fld>
            <a:endParaRPr lang="en-GB"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A1E64AF9-5D8C-4988-8667-FC5D99414678}" type="slidenum">
              <a:rPr lang="en-GB" smtClean="0"/>
              <a:pPr/>
              <a:t>163</a:t>
            </a:fld>
            <a:endParaRPr lang="en-GB"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E5A14C9E-D2ED-495F-BFC8-12BC60276A45}" type="slidenum">
              <a:rPr lang="en-GB" smtClean="0"/>
              <a:pPr/>
              <a:t>164</a:t>
            </a:fld>
            <a:endParaRPr lang="en-GB"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p:spPr>
        <p:txBody>
          <a:bodyPr/>
          <a:lstStyle/>
          <a:p>
            <a:endParaRPr lang="en-US" smtClean="0"/>
          </a:p>
        </p:txBody>
      </p:sp>
      <p:sp>
        <p:nvSpPr>
          <p:cNvPr id="364548" name="Slide Number Placeholder 3"/>
          <p:cNvSpPr>
            <a:spLocks noGrp="1"/>
          </p:cNvSpPr>
          <p:nvPr>
            <p:ph type="sldNum" sz="quarter" idx="5"/>
          </p:nvPr>
        </p:nvSpPr>
        <p:spPr>
          <a:noFill/>
        </p:spPr>
        <p:txBody>
          <a:bodyPr/>
          <a:lstStyle/>
          <a:p>
            <a:fld id="{33CC28E3-4EE1-4005-B2A1-ACFBC316638D}" type="slidenum">
              <a:rPr lang="en-GB" smtClean="0"/>
              <a:pPr/>
              <a:t>165</a:t>
            </a:fld>
            <a:endParaRPr lang="en-GB"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p:spPr>
        <p:txBody>
          <a:bodyPr/>
          <a:lstStyle/>
          <a:p>
            <a:endParaRPr lang="en-US" smtClean="0"/>
          </a:p>
        </p:txBody>
      </p:sp>
      <p:sp>
        <p:nvSpPr>
          <p:cNvPr id="365572" name="Slide Number Placeholder 3"/>
          <p:cNvSpPr>
            <a:spLocks noGrp="1"/>
          </p:cNvSpPr>
          <p:nvPr>
            <p:ph type="sldNum" sz="quarter" idx="5"/>
          </p:nvPr>
        </p:nvSpPr>
        <p:spPr>
          <a:noFill/>
        </p:spPr>
        <p:txBody>
          <a:bodyPr/>
          <a:lstStyle/>
          <a:p>
            <a:fld id="{762DD967-B680-4B94-9287-165FD69CF2B3}" type="slidenum">
              <a:rPr lang="en-GB" smtClean="0"/>
              <a:pPr/>
              <a:t>166</a:t>
            </a:fld>
            <a:endParaRPr lang="en-GB"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p:spPr>
        <p:txBody>
          <a:bodyPr/>
          <a:lstStyle/>
          <a:p>
            <a:endParaRPr lang="en-US" smtClean="0"/>
          </a:p>
        </p:txBody>
      </p:sp>
      <p:sp>
        <p:nvSpPr>
          <p:cNvPr id="366596" name="Slide Number Placeholder 3"/>
          <p:cNvSpPr>
            <a:spLocks noGrp="1"/>
          </p:cNvSpPr>
          <p:nvPr>
            <p:ph type="sldNum" sz="quarter" idx="5"/>
          </p:nvPr>
        </p:nvSpPr>
        <p:spPr>
          <a:noFill/>
        </p:spPr>
        <p:txBody>
          <a:bodyPr/>
          <a:lstStyle/>
          <a:p>
            <a:fld id="{99381256-6226-44E9-AC67-03968A6384DF}" type="slidenum">
              <a:rPr lang="en-GB" smtClean="0"/>
              <a:pPr/>
              <a:t>167</a:t>
            </a:fld>
            <a:endParaRPr lang="en-GB"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p:spPr>
        <p:txBody>
          <a:bodyPr/>
          <a:lstStyle/>
          <a:p>
            <a:endParaRPr lang="en-US" smtClean="0"/>
          </a:p>
        </p:txBody>
      </p:sp>
      <p:sp>
        <p:nvSpPr>
          <p:cNvPr id="367620" name="Slide Number Placeholder 3"/>
          <p:cNvSpPr>
            <a:spLocks noGrp="1"/>
          </p:cNvSpPr>
          <p:nvPr>
            <p:ph type="sldNum" sz="quarter" idx="5"/>
          </p:nvPr>
        </p:nvSpPr>
        <p:spPr>
          <a:noFill/>
        </p:spPr>
        <p:txBody>
          <a:bodyPr/>
          <a:lstStyle/>
          <a:p>
            <a:fld id="{BFBB18F1-5E52-4228-ACA4-9D44F1ED6295}" type="slidenum">
              <a:rPr lang="en-GB" smtClean="0"/>
              <a:pPr/>
              <a:t>168</a:t>
            </a:fld>
            <a:endParaRPr lang="en-GB"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p:spPr>
        <p:txBody>
          <a:bodyPr/>
          <a:lstStyle/>
          <a:p>
            <a:endParaRPr lang="en-US" smtClean="0"/>
          </a:p>
        </p:txBody>
      </p:sp>
      <p:sp>
        <p:nvSpPr>
          <p:cNvPr id="368644" name="Slide Number Placeholder 3"/>
          <p:cNvSpPr>
            <a:spLocks noGrp="1"/>
          </p:cNvSpPr>
          <p:nvPr>
            <p:ph type="sldNum" sz="quarter" idx="5"/>
          </p:nvPr>
        </p:nvSpPr>
        <p:spPr>
          <a:noFill/>
        </p:spPr>
        <p:txBody>
          <a:bodyPr/>
          <a:lstStyle/>
          <a:p>
            <a:fld id="{1AF0BAAB-3EBF-437E-AD9A-6C0F11D8BC3D}" type="slidenum">
              <a:rPr lang="en-GB" smtClean="0"/>
              <a:pPr/>
              <a:t>169</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p>
        </p:txBody>
      </p:sp>
      <p:sp>
        <p:nvSpPr>
          <p:cNvPr id="212996" name="Slide Number Placeholder 3"/>
          <p:cNvSpPr>
            <a:spLocks noGrp="1"/>
          </p:cNvSpPr>
          <p:nvPr>
            <p:ph type="sldNum" sz="quarter" idx="5"/>
          </p:nvPr>
        </p:nvSpPr>
        <p:spPr>
          <a:noFill/>
        </p:spPr>
        <p:txBody>
          <a:bodyPr/>
          <a:lstStyle/>
          <a:p>
            <a:fld id="{F98E7EB3-8E5F-4C4E-9F3C-F52FC1526C3D}" type="slidenum">
              <a:rPr lang="en-GB" smtClean="0"/>
              <a:pPr/>
              <a:t>17</a:t>
            </a:fld>
            <a:endParaRPr lang="en-GB"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p:spPr>
        <p:txBody>
          <a:bodyPr/>
          <a:lstStyle/>
          <a:p>
            <a:endParaRPr lang="en-US" smtClean="0"/>
          </a:p>
        </p:txBody>
      </p:sp>
      <p:sp>
        <p:nvSpPr>
          <p:cNvPr id="369668" name="Slide Number Placeholder 3"/>
          <p:cNvSpPr>
            <a:spLocks noGrp="1"/>
          </p:cNvSpPr>
          <p:nvPr>
            <p:ph type="sldNum" sz="quarter" idx="5"/>
          </p:nvPr>
        </p:nvSpPr>
        <p:spPr>
          <a:noFill/>
        </p:spPr>
        <p:txBody>
          <a:bodyPr/>
          <a:lstStyle/>
          <a:p>
            <a:fld id="{B23CFF58-17CC-4694-B25A-D4EBD633EDDB}" type="slidenum">
              <a:rPr lang="en-GB" smtClean="0"/>
              <a:pPr/>
              <a:t>170</a:t>
            </a:fld>
            <a:endParaRPr lang="en-GB"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p:spPr>
        <p:txBody>
          <a:bodyPr/>
          <a:lstStyle/>
          <a:p>
            <a:endParaRPr lang="en-US" smtClean="0"/>
          </a:p>
        </p:txBody>
      </p:sp>
      <p:sp>
        <p:nvSpPr>
          <p:cNvPr id="370692" name="Slide Number Placeholder 3"/>
          <p:cNvSpPr>
            <a:spLocks noGrp="1"/>
          </p:cNvSpPr>
          <p:nvPr>
            <p:ph type="sldNum" sz="quarter" idx="5"/>
          </p:nvPr>
        </p:nvSpPr>
        <p:spPr>
          <a:noFill/>
        </p:spPr>
        <p:txBody>
          <a:bodyPr/>
          <a:lstStyle/>
          <a:p>
            <a:fld id="{168FD3A4-EE92-429A-B911-26A00055FD62}" type="slidenum">
              <a:rPr lang="en-GB" smtClean="0"/>
              <a:pPr/>
              <a:t>171</a:t>
            </a:fld>
            <a:endParaRPr lang="en-GB"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3676EF33-CFCF-408B-B5FD-9C30037A2356}" type="slidenum">
              <a:rPr lang="en-GB" smtClean="0"/>
              <a:pPr/>
              <a:t>172</a:t>
            </a:fld>
            <a:endParaRPr lang="en-GB"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r>
              <a:rPr lang="en-GB" smtClean="0"/>
              <a:t>16985</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D9888504-5095-4C6B-B279-8A43DD8AAE88}" type="slidenum">
              <a:rPr lang="en-GB" smtClean="0"/>
              <a:pPr/>
              <a:t>173</a:t>
            </a:fld>
            <a:endParaRPr lang="en-GB"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r>
              <a:rPr lang="en-GB" smtClean="0"/>
              <a:t>16985</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p:spPr>
        <p:txBody>
          <a:bodyPr/>
          <a:lstStyle/>
          <a:p>
            <a:endParaRPr lang="en-US" smtClean="0"/>
          </a:p>
        </p:txBody>
      </p:sp>
      <p:sp>
        <p:nvSpPr>
          <p:cNvPr id="373764" name="Slide Number Placeholder 3"/>
          <p:cNvSpPr>
            <a:spLocks noGrp="1"/>
          </p:cNvSpPr>
          <p:nvPr>
            <p:ph type="sldNum" sz="quarter" idx="5"/>
          </p:nvPr>
        </p:nvSpPr>
        <p:spPr>
          <a:noFill/>
        </p:spPr>
        <p:txBody>
          <a:bodyPr/>
          <a:lstStyle/>
          <a:p>
            <a:fld id="{C5C9E9C5-B4C9-4D6F-9569-C5577690874D}" type="slidenum">
              <a:rPr lang="en-GB" smtClean="0"/>
              <a:pPr/>
              <a:t>174</a:t>
            </a:fld>
            <a:endParaRPr lang="en-GB"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01EBA4-7836-46F7-B210-7188BA73A47D}" type="slidenum">
              <a:rPr lang="en-GB" smtClean="0"/>
              <a:pPr/>
              <a:t>175</a:t>
            </a:fld>
            <a:endParaRPr lang="en-GB"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B0F34610-CA6F-45FC-8481-757190B8AF87}" type="slidenum">
              <a:rPr lang="en-GB" smtClean="0"/>
              <a:pPr/>
              <a:t>176</a:t>
            </a:fld>
            <a:endParaRPr lang="en-GB"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r>
              <a:rPr lang="en-GB" smtClean="0"/>
              <a:t>16985</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AA562BE8-D733-4D54-A1E1-4EA9E1A6742C}" type="slidenum">
              <a:rPr lang="en-GB" smtClean="0"/>
              <a:pPr/>
              <a:t>177</a:t>
            </a:fld>
            <a:endParaRPr lang="en-GB"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endParaRPr lang="en-GB"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9A2AF871-9C2B-4CF8-892B-02E60203434C}" type="slidenum">
              <a:rPr lang="en-GB" smtClean="0"/>
              <a:pPr/>
              <a:t>178</a:t>
            </a:fld>
            <a:endParaRPr lang="en-GB"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p:spPr>
        <p:txBody>
          <a:bodyPr/>
          <a:lstStyle/>
          <a:p>
            <a:endParaRPr lang="en-US" smtClean="0"/>
          </a:p>
        </p:txBody>
      </p:sp>
      <p:sp>
        <p:nvSpPr>
          <p:cNvPr id="378884" name="Slide Number Placeholder 3"/>
          <p:cNvSpPr>
            <a:spLocks noGrp="1"/>
          </p:cNvSpPr>
          <p:nvPr>
            <p:ph type="sldNum" sz="quarter" idx="5"/>
          </p:nvPr>
        </p:nvSpPr>
        <p:spPr>
          <a:noFill/>
        </p:spPr>
        <p:txBody>
          <a:bodyPr/>
          <a:lstStyle/>
          <a:p>
            <a:fld id="{86656B5A-3E1D-45E3-9365-D75D1FBC136A}" type="slidenum">
              <a:rPr lang="en-GB" smtClean="0"/>
              <a:pPr/>
              <a:t>179</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214020" name="Slide Number Placeholder 3"/>
          <p:cNvSpPr>
            <a:spLocks noGrp="1"/>
          </p:cNvSpPr>
          <p:nvPr>
            <p:ph type="sldNum" sz="quarter" idx="5"/>
          </p:nvPr>
        </p:nvSpPr>
        <p:spPr>
          <a:noFill/>
        </p:spPr>
        <p:txBody>
          <a:bodyPr/>
          <a:lstStyle/>
          <a:p>
            <a:fld id="{D7BFE00F-F016-4695-8E49-16EAF164B009}" type="slidenum">
              <a:rPr lang="en-GB" smtClean="0"/>
              <a:pPr/>
              <a:t>18</a:t>
            </a:fld>
            <a:endParaRPr lang="en-GB"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C07B1758-4458-4733-9A15-527D3EA3E1D6}" type="slidenum">
              <a:rPr lang="en-GB" smtClean="0"/>
              <a:pPr/>
              <a:t>180</a:t>
            </a:fld>
            <a:endParaRPr lang="en-GB"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3CF19DFD-1164-4F0D-ABC6-0F6D19CE7447}" type="slidenum">
              <a:rPr lang="en-GB" smtClean="0"/>
              <a:pPr/>
              <a:t>181</a:t>
            </a:fld>
            <a:endParaRPr lang="en-GB"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DF9B71C2-2FE2-42BF-82F7-85DEDA94477D}" type="slidenum">
              <a:rPr lang="en-GB" smtClean="0"/>
              <a:pPr/>
              <a:t>182</a:t>
            </a:fld>
            <a:endParaRPr lang="en-GB"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a:ln/>
        </p:spPr>
      </p:sp>
      <p:sp>
        <p:nvSpPr>
          <p:cNvPr id="382979" name="Notes Placeholder 2"/>
          <p:cNvSpPr>
            <a:spLocks noGrp="1"/>
          </p:cNvSpPr>
          <p:nvPr>
            <p:ph type="body" idx="1"/>
          </p:nvPr>
        </p:nvSpPr>
        <p:spPr>
          <a:noFill/>
          <a:ln/>
        </p:spPr>
        <p:txBody>
          <a:bodyPr/>
          <a:lstStyle/>
          <a:p>
            <a:endParaRPr lang="en-US" smtClean="0"/>
          </a:p>
        </p:txBody>
      </p:sp>
      <p:sp>
        <p:nvSpPr>
          <p:cNvPr id="382980" name="Slide Number Placeholder 3"/>
          <p:cNvSpPr>
            <a:spLocks noGrp="1"/>
          </p:cNvSpPr>
          <p:nvPr>
            <p:ph type="sldNum" sz="quarter" idx="5"/>
          </p:nvPr>
        </p:nvSpPr>
        <p:spPr>
          <a:noFill/>
        </p:spPr>
        <p:txBody>
          <a:bodyPr/>
          <a:lstStyle/>
          <a:p>
            <a:fld id="{7A8D9F09-1881-43A9-87B5-4B253AB8234D}" type="slidenum">
              <a:rPr lang="en-GB" smtClean="0"/>
              <a:pPr/>
              <a:t>183</a:t>
            </a:fld>
            <a:endParaRPr lang="en-GB"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p:spPr>
        <p:txBody>
          <a:bodyPr/>
          <a:lstStyle/>
          <a:p>
            <a:endParaRPr lang="en-US" smtClean="0"/>
          </a:p>
        </p:txBody>
      </p:sp>
      <p:sp>
        <p:nvSpPr>
          <p:cNvPr id="384004" name="Slide Number Placeholder 3"/>
          <p:cNvSpPr>
            <a:spLocks noGrp="1"/>
          </p:cNvSpPr>
          <p:nvPr>
            <p:ph type="sldNum" sz="quarter" idx="5"/>
          </p:nvPr>
        </p:nvSpPr>
        <p:spPr>
          <a:noFill/>
        </p:spPr>
        <p:txBody>
          <a:bodyPr/>
          <a:lstStyle/>
          <a:p>
            <a:fld id="{0C9DB83C-1BBE-4F19-906A-034CF19975B2}" type="slidenum">
              <a:rPr lang="en-GB" smtClean="0"/>
              <a:pPr/>
              <a:t>184</a:t>
            </a:fld>
            <a:endParaRPr lang="en-GB"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p:spPr>
        <p:txBody>
          <a:bodyPr/>
          <a:lstStyle/>
          <a:p>
            <a:endParaRPr lang="en-US" smtClean="0"/>
          </a:p>
        </p:txBody>
      </p:sp>
      <p:sp>
        <p:nvSpPr>
          <p:cNvPr id="385028" name="Slide Number Placeholder 3"/>
          <p:cNvSpPr>
            <a:spLocks noGrp="1"/>
          </p:cNvSpPr>
          <p:nvPr>
            <p:ph type="sldNum" sz="quarter" idx="5"/>
          </p:nvPr>
        </p:nvSpPr>
        <p:spPr>
          <a:noFill/>
        </p:spPr>
        <p:txBody>
          <a:bodyPr/>
          <a:lstStyle/>
          <a:p>
            <a:fld id="{35050BF2-CDC2-4EAD-8419-1634575456CF}" type="slidenum">
              <a:rPr lang="en-GB" smtClean="0"/>
              <a:pPr/>
              <a:t>185</a:t>
            </a:fld>
            <a:endParaRPr lang="en-GB"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73AB6706-60A0-4B7B-B546-DF9920F9518A}" type="slidenum">
              <a:rPr lang="en-GB" smtClean="0"/>
              <a:pPr/>
              <a:t>186</a:t>
            </a:fld>
            <a:endParaRPr lang="en-GB"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385C9751-9DCA-42C6-977E-F6ECDD6A2614}" type="slidenum">
              <a:rPr lang="en-GB" smtClean="0"/>
              <a:pPr/>
              <a:t>187</a:t>
            </a:fld>
            <a:endParaRPr lang="en-GB"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B786A412-3B3E-4E9B-BDA9-BFE365E943F2}" type="slidenum">
              <a:rPr lang="en-GB" smtClean="0"/>
              <a:pPr/>
              <a:t>188</a:t>
            </a:fld>
            <a:endParaRPr lang="en-GB"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p:spPr>
        <p:txBody>
          <a:bodyPr/>
          <a:lstStyle/>
          <a:p>
            <a:endParaRPr lang="en-US" smtClean="0"/>
          </a:p>
        </p:txBody>
      </p:sp>
      <p:sp>
        <p:nvSpPr>
          <p:cNvPr id="215044" name="Slide Number Placeholder 3"/>
          <p:cNvSpPr>
            <a:spLocks noGrp="1"/>
          </p:cNvSpPr>
          <p:nvPr>
            <p:ph type="sldNum" sz="quarter" idx="5"/>
          </p:nvPr>
        </p:nvSpPr>
        <p:spPr>
          <a:noFill/>
        </p:spPr>
        <p:txBody>
          <a:bodyPr/>
          <a:lstStyle/>
          <a:p>
            <a:fld id="{8C6BACEB-642B-4C33-927F-69670B93A5A4}" type="slidenum">
              <a:rPr lang="en-GB" smtClean="0"/>
              <a:pPr/>
              <a:t>19</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EAF2DA8-59AA-41B6-913B-1F783A9223EA}" type="slidenum">
              <a:rPr lang="en-GB" smtClean="0"/>
              <a:pPr/>
              <a:t>2</a:t>
            </a:fld>
            <a:endParaRPr lang="en-GB"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endParaRPr lang="en-US" smtClean="0"/>
          </a:p>
        </p:txBody>
      </p:sp>
      <p:sp>
        <p:nvSpPr>
          <p:cNvPr id="216068" name="Slide Number Placeholder 3"/>
          <p:cNvSpPr>
            <a:spLocks noGrp="1"/>
          </p:cNvSpPr>
          <p:nvPr>
            <p:ph type="sldNum" sz="quarter" idx="5"/>
          </p:nvPr>
        </p:nvSpPr>
        <p:spPr>
          <a:noFill/>
        </p:spPr>
        <p:txBody>
          <a:bodyPr/>
          <a:lstStyle/>
          <a:p>
            <a:fld id="{335FFB2D-DCA2-4624-BA73-759C499B2FFC}" type="slidenum">
              <a:rPr lang="en-GB" smtClean="0"/>
              <a:pPr/>
              <a:t>20</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p:spPr>
        <p:txBody>
          <a:bodyPr/>
          <a:lstStyle/>
          <a:p>
            <a:endParaRPr lang="en-US" smtClean="0"/>
          </a:p>
        </p:txBody>
      </p:sp>
      <p:sp>
        <p:nvSpPr>
          <p:cNvPr id="217092" name="Slide Number Placeholder 3"/>
          <p:cNvSpPr>
            <a:spLocks noGrp="1"/>
          </p:cNvSpPr>
          <p:nvPr>
            <p:ph type="sldNum" sz="quarter" idx="5"/>
          </p:nvPr>
        </p:nvSpPr>
        <p:spPr>
          <a:noFill/>
        </p:spPr>
        <p:txBody>
          <a:bodyPr/>
          <a:lstStyle/>
          <a:p>
            <a:fld id="{A71399AB-2B8C-4C11-ADCA-D72C260CC2CF}" type="slidenum">
              <a:rPr lang="en-GB" smtClean="0"/>
              <a:pPr/>
              <a:t>21</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854CBF0A-2512-4679-B18B-1B4A380E3A07}" type="slidenum">
              <a:rPr lang="en-GB" smtClean="0"/>
              <a:pPr/>
              <a:t>22</a:t>
            </a:fld>
            <a:endParaRPr lang="en-GB"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p:spPr>
        <p:txBody>
          <a:bodyPr/>
          <a:lstStyle/>
          <a:p>
            <a:endParaRPr lang="en-US" smtClean="0"/>
          </a:p>
        </p:txBody>
      </p:sp>
      <p:sp>
        <p:nvSpPr>
          <p:cNvPr id="219140" name="Slide Number Placeholder 3"/>
          <p:cNvSpPr>
            <a:spLocks noGrp="1"/>
          </p:cNvSpPr>
          <p:nvPr>
            <p:ph type="sldNum" sz="quarter" idx="5"/>
          </p:nvPr>
        </p:nvSpPr>
        <p:spPr>
          <a:noFill/>
        </p:spPr>
        <p:txBody>
          <a:bodyPr/>
          <a:lstStyle/>
          <a:p>
            <a:fld id="{238A0B57-C8E4-42C1-91FB-C01A85EA6187}" type="slidenum">
              <a:rPr lang="en-GB" smtClean="0"/>
              <a:pPr/>
              <a:t>23</a:t>
            </a:fld>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smtClean="0"/>
          </a:p>
        </p:txBody>
      </p:sp>
      <p:sp>
        <p:nvSpPr>
          <p:cNvPr id="220164" name="Slide Number Placeholder 3"/>
          <p:cNvSpPr>
            <a:spLocks noGrp="1"/>
          </p:cNvSpPr>
          <p:nvPr>
            <p:ph type="sldNum" sz="quarter" idx="5"/>
          </p:nvPr>
        </p:nvSpPr>
        <p:spPr>
          <a:noFill/>
        </p:spPr>
        <p:txBody>
          <a:bodyPr/>
          <a:lstStyle/>
          <a:p>
            <a:fld id="{2182EE35-3D23-4897-ACE6-2827BED2C325}" type="slidenum">
              <a:rPr lang="en-GB" smtClean="0"/>
              <a:pPr/>
              <a:t>24</a:t>
            </a:fld>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70C61084-69B2-45C2-BD7F-4949649166BC}" type="slidenum">
              <a:rPr lang="en-GB" smtClean="0"/>
              <a:pPr/>
              <a:t>25</a:t>
            </a:fld>
            <a:endParaRPr lang="en-GB"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r>
              <a:rPr lang="en-GB" smtClean="0"/>
              <a:t>Of a world that has rejected God's laws in favor of killing its children it was prophesied, "The Lord shall bring a nation against you from afar, from the ends of the earth, as swift as the eagle that flies; a nation whose language you do not understand; a people of fierce countenance, who shall not regard the person of the old [Euthanasia], nor show mercy to the young." [Aborticide] What makes this statement pertinent is the time frame. "And in the latter time of their kingdom, when the transgressions are come to the full, a king of fierce countenance and understanding riddles shall arise. And his power shall be mighty, but not by his own power; and he shall cause terrible destruction.... And through his craft and treachery his dominion shall prosper and he shall magnify himself in his heart, and suddenly he shall destroy many; and he shall rise up against the prince of princes; but he shall be defeated easily." Deut 28:49,50; Daniel 8:23-25.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endParaRPr lang="en-US" smtClean="0"/>
          </a:p>
        </p:txBody>
      </p:sp>
      <p:sp>
        <p:nvSpPr>
          <p:cNvPr id="222212" name="Slide Number Placeholder 3"/>
          <p:cNvSpPr>
            <a:spLocks noGrp="1"/>
          </p:cNvSpPr>
          <p:nvPr>
            <p:ph type="sldNum" sz="quarter" idx="5"/>
          </p:nvPr>
        </p:nvSpPr>
        <p:spPr>
          <a:noFill/>
        </p:spPr>
        <p:txBody>
          <a:bodyPr/>
          <a:lstStyle/>
          <a:p>
            <a:fld id="{76DC6800-A4B1-4E2F-B060-248BC2A32B36}" type="slidenum">
              <a:rPr lang="en-GB" smtClean="0"/>
              <a:pPr/>
              <a:t>26</a:t>
            </a:fld>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endParaRPr lang="en-US" smtClean="0"/>
          </a:p>
        </p:txBody>
      </p:sp>
      <p:sp>
        <p:nvSpPr>
          <p:cNvPr id="223236" name="Slide Number Placeholder 3"/>
          <p:cNvSpPr>
            <a:spLocks noGrp="1"/>
          </p:cNvSpPr>
          <p:nvPr>
            <p:ph type="sldNum" sz="quarter" idx="5"/>
          </p:nvPr>
        </p:nvSpPr>
        <p:spPr>
          <a:noFill/>
        </p:spPr>
        <p:txBody>
          <a:bodyPr/>
          <a:lstStyle/>
          <a:p>
            <a:fld id="{18CCBBD3-1B9C-4F3A-BF71-F589D32624CC}" type="slidenum">
              <a:rPr lang="en-GB" smtClean="0"/>
              <a:pPr/>
              <a:t>27</a:t>
            </a:fld>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endParaRPr lang="en-US" smtClean="0"/>
          </a:p>
        </p:txBody>
      </p:sp>
      <p:sp>
        <p:nvSpPr>
          <p:cNvPr id="224260" name="Slide Number Placeholder 3"/>
          <p:cNvSpPr>
            <a:spLocks noGrp="1"/>
          </p:cNvSpPr>
          <p:nvPr>
            <p:ph type="sldNum" sz="quarter" idx="5"/>
          </p:nvPr>
        </p:nvSpPr>
        <p:spPr>
          <a:noFill/>
        </p:spPr>
        <p:txBody>
          <a:bodyPr/>
          <a:lstStyle/>
          <a:p>
            <a:fld id="{CE7BEDC3-9EE9-49CD-9C59-C73DACCE8167}" type="slidenum">
              <a:rPr lang="en-GB" smtClean="0"/>
              <a:pPr/>
              <a:t>28</a:t>
            </a:fld>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616794C9-30A4-483D-8A2E-C012EC6962B3}" type="slidenum">
              <a:rPr lang="en-GB" smtClean="0"/>
              <a:pPr/>
              <a:t>29</a:t>
            </a:fld>
            <a:endParaRPr lang="en-GB"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8496819F-5231-44CC-95F8-0393C7D97F1F}" type="slidenum">
              <a:rPr lang="en-GB" smtClean="0"/>
              <a:pPr/>
              <a:t>3</a:t>
            </a:fld>
            <a:endParaRPr lang="en-GB"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1DC6D976-E9FE-44B0-976B-CF591EDCCF9A}" type="slidenum">
              <a:rPr lang="en-GB" smtClean="0"/>
              <a:pPr/>
              <a:t>30</a:t>
            </a:fld>
            <a:endParaRPr lang="en-GB"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p:spPr>
        <p:txBody>
          <a:bodyPr/>
          <a:lstStyle/>
          <a:p>
            <a:endParaRPr lang="en-US" smtClean="0"/>
          </a:p>
        </p:txBody>
      </p:sp>
      <p:sp>
        <p:nvSpPr>
          <p:cNvPr id="227332" name="Slide Number Placeholder 3"/>
          <p:cNvSpPr>
            <a:spLocks noGrp="1"/>
          </p:cNvSpPr>
          <p:nvPr>
            <p:ph type="sldNum" sz="quarter" idx="5"/>
          </p:nvPr>
        </p:nvSpPr>
        <p:spPr>
          <a:noFill/>
        </p:spPr>
        <p:txBody>
          <a:bodyPr/>
          <a:lstStyle/>
          <a:p>
            <a:fld id="{EF4612CA-9C0F-4D1F-ADE1-4A3D8087151B}" type="slidenum">
              <a:rPr lang="en-GB" smtClean="0"/>
              <a:pPr/>
              <a:t>31</a:t>
            </a:fld>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p:spPr>
        <p:txBody>
          <a:bodyPr/>
          <a:lstStyle/>
          <a:p>
            <a:endParaRPr lang="en-US" smtClean="0"/>
          </a:p>
        </p:txBody>
      </p:sp>
      <p:sp>
        <p:nvSpPr>
          <p:cNvPr id="228356" name="Slide Number Placeholder 3"/>
          <p:cNvSpPr>
            <a:spLocks noGrp="1"/>
          </p:cNvSpPr>
          <p:nvPr>
            <p:ph type="sldNum" sz="quarter" idx="5"/>
          </p:nvPr>
        </p:nvSpPr>
        <p:spPr>
          <a:noFill/>
        </p:spPr>
        <p:txBody>
          <a:bodyPr/>
          <a:lstStyle/>
          <a:p>
            <a:fld id="{7DE8DA55-C3FB-4DA3-8149-65648D894A8E}" type="slidenum">
              <a:rPr lang="en-GB" smtClean="0"/>
              <a:pPr/>
              <a:t>32</a:t>
            </a:fld>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endParaRPr lang="en-US" smtClean="0"/>
          </a:p>
        </p:txBody>
      </p:sp>
      <p:sp>
        <p:nvSpPr>
          <p:cNvPr id="229380" name="Slide Number Placeholder 3"/>
          <p:cNvSpPr>
            <a:spLocks noGrp="1"/>
          </p:cNvSpPr>
          <p:nvPr>
            <p:ph type="sldNum" sz="quarter" idx="5"/>
          </p:nvPr>
        </p:nvSpPr>
        <p:spPr>
          <a:noFill/>
        </p:spPr>
        <p:txBody>
          <a:bodyPr/>
          <a:lstStyle/>
          <a:p>
            <a:fld id="{BA805670-5C26-4C13-BF23-BFB5E2946C67}" type="slidenum">
              <a:rPr lang="en-GB" smtClean="0"/>
              <a:pPr/>
              <a:t>33</a:t>
            </a:fld>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endParaRPr lang="en-US" smtClean="0"/>
          </a:p>
        </p:txBody>
      </p:sp>
      <p:sp>
        <p:nvSpPr>
          <p:cNvPr id="230404" name="Slide Number Placeholder 3"/>
          <p:cNvSpPr>
            <a:spLocks noGrp="1"/>
          </p:cNvSpPr>
          <p:nvPr>
            <p:ph type="sldNum" sz="quarter" idx="5"/>
          </p:nvPr>
        </p:nvSpPr>
        <p:spPr>
          <a:noFill/>
        </p:spPr>
        <p:txBody>
          <a:bodyPr/>
          <a:lstStyle/>
          <a:p>
            <a:fld id="{5F5138A4-808A-47AC-A323-645629EB78DC}" type="slidenum">
              <a:rPr lang="en-GB" smtClean="0"/>
              <a:pPr/>
              <a:t>34</a:t>
            </a:fld>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endParaRPr lang="en-US" smtClean="0"/>
          </a:p>
        </p:txBody>
      </p:sp>
      <p:sp>
        <p:nvSpPr>
          <p:cNvPr id="231428" name="Slide Number Placeholder 3"/>
          <p:cNvSpPr>
            <a:spLocks noGrp="1"/>
          </p:cNvSpPr>
          <p:nvPr>
            <p:ph type="sldNum" sz="quarter" idx="5"/>
          </p:nvPr>
        </p:nvSpPr>
        <p:spPr>
          <a:noFill/>
        </p:spPr>
        <p:txBody>
          <a:bodyPr/>
          <a:lstStyle/>
          <a:p>
            <a:fld id="{6B4FADAC-AD43-496C-8919-DB438A9A6F0E}" type="slidenum">
              <a:rPr lang="en-GB" smtClean="0"/>
              <a:pPr/>
              <a:t>35</a:t>
            </a:fld>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US" smtClean="0"/>
          </a:p>
        </p:txBody>
      </p:sp>
      <p:sp>
        <p:nvSpPr>
          <p:cNvPr id="232452" name="Slide Number Placeholder 3"/>
          <p:cNvSpPr>
            <a:spLocks noGrp="1"/>
          </p:cNvSpPr>
          <p:nvPr>
            <p:ph type="sldNum" sz="quarter" idx="5"/>
          </p:nvPr>
        </p:nvSpPr>
        <p:spPr>
          <a:noFill/>
        </p:spPr>
        <p:txBody>
          <a:bodyPr/>
          <a:lstStyle/>
          <a:p>
            <a:fld id="{3FF36A28-84E7-441A-9A17-C3A70008A2B8}" type="slidenum">
              <a:rPr lang="en-GB" smtClean="0"/>
              <a:pPr/>
              <a:t>36</a:t>
            </a:fld>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p:spPr>
        <p:txBody>
          <a:bodyPr/>
          <a:lstStyle/>
          <a:p>
            <a:endParaRPr lang="en-US" smtClean="0"/>
          </a:p>
        </p:txBody>
      </p:sp>
      <p:sp>
        <p:nvSpPr>
          <p:cNvPr id="233476" name="Slide Number Placeholder 3"/>
          <p:cNvSpPr>
            <a:spLocks noGrp="1"/>
          </p:cNvSpPr>
          <p:nvPr>
            <p:ph type="sldNum" sz="quarter" idx="5"/>
          </p:nvPr>
        </p:nvSpPr>
        <p:spPr>
          <a:noFill/>
        </p:spPr>
        <p:txBody>
          <a:bodyPr/>
          <a:lstStyle/>
          <a:p>
            <a:fld id="{E0BBE04C-FB65-4D66-B4F2-7370C84ABC42}" type="slidenum">
              <a:rPr lang="en-GB" smtClean="0"/>
              <a:pPr/>
              <a:t>37</a:t>
            </a:fld>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endParaRPr lang="en-US" smtClean="0"/>
          </a:p>
        </p:txBody>
      </p:sp>
      <p:sp>
        <p:nvSpPr>
          <p:cNvPr id="234500" name="Slide Number Placeholder 3"/>
          <p:cNvSpPr>
            <a:spLocks noGrp="1"/>
          </p:cNvSpPr>
          <p:nvPr>
            <p:ph type="sldNum" sz="quarter" idx="5"/>
          </p:nvPr>
        </p:nvSpPr>
        <p:spPr>
          <a:noFill/>
        </p:spPr>
        <p:txBody>
          <a:bodyPr/>
          <a:lstStyle/>
          <a:p>
            <a:fld id="{A7CADC74-F9D2-459C-B7EB-570CE72E685B}" type="slidenum">
              <a:rPr lang="en-GB" smtClean="0"/>
              <a:pPr/>
              <a:t>38</a:t>
            </a:fld>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endParaRPr lang="en-US" smtClean="0"/>
          </a:p>
        </p:txBody>
      </p:sp>
      <p:sp>
        <p:nvSpPr>
          <p:cNvPr id="235524" name="Slide Number Placeholder 3"/>
          <p:cNvSpPr>
            <a:spLocks noGrp="1"/>
          </p:cNvSpPr>
          <p:nvPr>
            <p:ph type="sldNum" sz="quarter" idx="5"/>
          </p:nvPr>
        </p:nvSpPr>
        <p:spPr>
          <a:noFill/>
        </p:spPr>
        <p:txBody>
          <a:bodyPr/>
          <a:lstStyle/>
          <a:p>
            <a:fld id="{6E001D1A-4108-4CD6-9EE1-524A21BC354E}" type="slidenum">
              <a:rPr lang="en-GB" smtClean="0"/>
              <a:pPr/>
              <a:t>39</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A4BEA30-54A5-40B2-BBBC-FCD4F444ED71}" type="slidenum">
              <a:rPr lang="en-GB" smtClean="0"/>
              <a:pPr/>
              <a:t>4</a:t>
            </a:fld>
            <a:endParaRPr lang="en-GB"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endParaRPr lang="en-US" smtClean="0"/>
          </a:p>
        </p:txBody>
      </p:sp>
      <p:sp>
        <p:nvSpPr>
          <p:cNvPr id="236548" name="Slide Number Placeholder 3"/>
          <p:cNvSpPr>
            <a:spLocks noGrp="1"/>
          </p:cNvSpPr>
          <p:nvPr>
            <p:ph type="sldNum" sz="quarter" idx="5"/>
          </p:nvPr>
        </p:nvSpPr>
        <p:spPr>
          <a:noFill/>
        </p:spPr>
        <p:txBody>
          <a:bodyPr/>
          <a:lstStyle/>
          <a:p>
            <a:fld id="{DA7BA81B-2EF6-4C2A-B4E0-0D3255B05AF6}" type="slidenum">
              <a:rPr lang="en-GB" smtClean="0"/>
              <a:pPr/>
              <a:t>40</a:t>
            </a:fld>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smtClean="0"/>
          </a:p>
        </p:txBody>
      </p:sp>
      <p:sp>
        <p:nvSpPr>
          <p:cNvPr id="237572" name="Slide Number Placeholder 3"/>
          <p:cNvSpPr>
            <a:spLocks noGrp="1"/>
          </p:cNvSpPr>
          <p:nvPr>
            <p:ph type="sldNum" sz="quarter" idx="5"/>
          </p:nvPr>
        </p:nvSpPr>
        <p:spPr>
          <a:noFill/>
        </p:spPr>
        <p:txBody>
          <a:bodyPr/>
          <a:lstStyle/>
          <a:p>
            <a:fld id="{715A800D-0FB6-4468-A4E0-1BC395E02AB0}" type="slidenum">
              <a:rPr lang="en-GB" smtClean="0"/>
              <a:pPr/>
              <a:t>41</a:t>
            </a:fld>
            <a:endParaRPr lang="en-GB"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A93561F7-1931-4D5B-BDFB-AA22994F00CB}" type="slidenum">
              <a:rPr lang="en-GB" smtClean="0"/>
              <a:pPr/>
              <a:t>42</a:t>
            </a:fld>
            <a:endParaRPr lang="en-GB"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r>
              <a:rPr lang="en-GB" smtClean="0"/>
              <a:t>Heinrich von Neustadt, around 1300, wrote of them as the "terrifying people of Gog and Magog." 18</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17A1003B-A412-4D7B-ADEE-1EADA71563FC}" type="slidenum">
              <a:rPr lang="en-GB" smtClean="0"/>
              <a:pPr/>
              <a:t>43</a:t>
            </a:fld>
            <a:endParaRPr lang="en-GB"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r>
              <a:rPr lang="en-GB" smtClean="0"/>
              <a:t>Heinrich von Neustadt, around 1300, wrote of them as the "terrifying people of Gog and Magog." 18</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7F4C5002-A6E2-48B0-9E10-779164F1AE41}" type="slidenum">
              <a:rPr lang="en-GB" smtClean="0"/>
              <a:pPr/>
              <a:t>44</a:t>
            </a:fld>
            <a:endParaRPr lang="en-GB"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endParaRPr lang="en-GB"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2926451B-03A4-4E59-A2B4-E8A04E2092F5}" type="slidenum">
              <a:rPr lang="en-GB" smtClean="0"/>
              <a:pPr/>
              <a:t>45</a:t>
            </a:fld>
            <a:endParaRPr lang="en-GB"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en-GB" smtClean="0"/>
              <a:t>Alger Hiss, formerly a high official in the U.S. Department of Justice, denies charges that he engaged in espionage. In 1948 in testimony before the House Committee on Un-American Activities, which investigated Communism in the United States, magazine editor Whittaker Chambers accused Hiss of transmitting secret government information to the Union of Soviet Socialist Republics (USSR). Although Hiss denied the charge, he was convicted of perjury (lying under oath) and sentenced to a five-year prison term.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endParaRPr lang="en-US" smtClean="0"/>
          </a:p>
        </p:txBody>
      </p:sp>
      <p:sp>
        <p:nvSpPr>
          <p:cNvPr id="242692" name="Slide Number Placeholder 3"/>
          <p:cNvSpPr>
            <a:spLocks noGrp="1"/>
          </p:cNvSpPr>
          <p:nvPr>
            <p:ph type="sldNum" sz="quarter" idx="5"/>
          </p:nvPr>
        </p:nvSpPr>
        <p:spPr>
          <a:noFill/>
        </p:spPr>
        <p:txBody>
          <a:bodyPr/>
          <a:lstStyle/>
          <a:p>
            <a:fld id="{2C066667-86D0-4DA8-B3E0-782E3C19C02A}" type="slidenum">
              <a:rPr lang="en-GB" smtClean="0"/>
              <a:pPr/>
              <a:t>46</a:t>
            </a:fld>
            <a:endParaRPr lang="en-GB"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endParaRPr lang="en-US" smtClean="0"/>
          </a:p>
        </p:txBody>
      </p:sp>
      <p:sp>
        <p:nvSpPr>
          <p:cNvPr id="243716" name="Slide Number Placeholder 3"/>
          <p:cNvSpPr>
            <a:spLocks noGrp="1"/>
          </p:cNvSpPr>
          <p:nvPr>
            <p:ph type="sldNum" sz="quarter" idx="5"/>
          </p:nvPr>
        </p:nvSpPr>
        <p:spPr>
          <a:noFill/>
        </p:spPr>
        <p:txBody>
          <a:bodyPr/>
          <a:lstStyle/>
          <a:p>
            <a:fld id="{78FBBEE5-ED07-42E3-A24F-33CA677A002B}" type="slidenum">
              <a:rPr lang="en-GB" smtClean="0"/>
              <a:pPr/>
              <a:t>47</a:t>
            </a:fld>
            <a:endParaRPr lang="en-GB"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endParaRPr lang="en-US" smtClean="0"/>
          </a:p>
        </p:txBody>
      </p:sp>
      <p:sp>
        <p:nvSpPr>
          <p:cNvPr id="244740" name="Slide Number Placeholder 3"/>
          <p:cNvSpPr>
            <a:spLocks noGrp="1"/>
          </p:cNvSpPr>
          <p:nvPr>
            <p:ph type="sldNum" sz="quarter" idx="5"/>
          </p:nvPr>
        </p:nvSpPr>
        <p:spPr>
          <a:noFill/>
        </p:spPr>
        <p:txBody>
          <a:bodyPr/>
          <a:lstStyle/>
          <a:p>
            <a:fld id="{1F993A57-3AF5-4417-B2E2-D34612E8241D}" type="slidenum">
              <a:rPr lang="en-GB" smtClean="0"/>
              <a:pPr/>
              <a:t>48</a:t>
            </a:fld>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p:spPr>
        <p:txBody>
          <a:bodyPr/>
          <a:lstStyle/>
          <a:p>
            <a:endParaRPr lang="en-US" smtClean="0"/>
          </a:p>
        </p:txBody>
      </p:sp>
      <p:sp>
        <p:nvSpPr>
          <p:cNvPr id="245764" name="Slide Number Placeholder 3"/>
          <p:cNvSpPr>
            <a:spLocks noGrp="1"/>
          </p:cNvSpPr>
          <p:nvPr>
            <p:ph type="sldNum" sz="quarter" idx="5"/>
          </p:nvPr>
        </p:nvSpPr>
        <p:spPr>
          <a:noFill/>
        </p:spPr>
        <p:txBody>
          <a:bodyPr/>
          <a:lstStyle/>
          <a:p>
            <a:fld id="{29C70F52-13B4-4FED-958B-C32411ED944D}" type="slidenum">
              <a:rPr lang="en-GB" smtClean="0"/>
              <a:pPr/>
              <a:t>49</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9E8B003D-E057-425A-AACA-EBF7833E9780}" type="slidenum">
              <a:rPr lang="en-GB" smtClean="0"/>
              <a:pPr/>
              <a:t>5</a:t>
            </a:fld>
            <a:endParaRPr lang="en-GB"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endParaRPr lang="en-US" smtClean="0"/>
          </a:p>
        </p:txBody>
      </p:sp>
      <p:sp>
        <p:nvSpPr>
          <p:cNvPr id="246788" name="Slide Number Placeholder 3"/>
          <p:cNvSpPr>
            <a:spLocks noGrp="1"/>
          </p:cNvSpPr>
          <p:nvPr>
            <p:ph type="sldNum" sz="quarter" idx="5"/>
          </p:nvPr>
        </p:nvSpPr>
        <p:spPr>
          <a:noFill/>
        </p:spPr>
        <p:txBody>
          <a:bodyPr/>
          <a:lstStyle/>
          <a:p>
            <a:fld id="{0DDC1402-B24D-4143-9F55-7C712B790A4F}" type="slidenum">
              <a:rPr lang="en-GB" smtClean="0"/>
              <a:pPr/>
              <a:t>50</a:t>
            </a:fld>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endParaRPr lang="en-US" smtClean="0"/>
          </a:p>
        </p:txBody>
      </p:sp>
      <p:sp>
        <p:nvSpPr>
          <p:cNvPr id="247812" name="Slide Number Placeholder 3"/>
          <p:cNvSpPr>
            <a:spLocks noGrp="1"/>
          </p:cNvSpPr>
          <p:nvPr>
            <p:ph type="sldNum" sz="quarter" idx="5"/>
          </p:nvPr>
        </p:nvSpPr>
        <p:spPr>
          <a:noFill/>
        </p:spPr>
        <p:txBody>
          <a:bodyPr/>
          <a:lstStyle/>
          <a:p>
            <a:fld id="{F49B01DA-486B-4ED8-89EF-2BBDE3221540}" type="slidenum">
              <a:rPr lang="en-GB" smtClean="0"/>
              <a:pPr/>
              <a:t>51</a:t>
            </a:fld>
            <a:endParaRPr lang="en-GB"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endParaRPr lang="en-US" smtClean="0"/>
          </a:p>
        </p:txBody>
      </p:sp>
      <p:sp>
        <p:nvSpPr>
          <p:cNvPr id="248836" name="Slide Number Placeholder 3"/>
          <p:cNvSpPr>
            <a:spLocks noGrp="1"/>
          </p:cNvSpPr>
          <p:nvPr>
            <p:ph type="sldNum" sz="quarter" idx="5"/>
          </p:nvPr>
        </p:nvSpPr>
        <p:spPr>
          <a:noFill/>
        </p:spPr>
        <p:txBody>
          <a:bodyPr/>
          <a:lstStyle/>
          <a:p>
            <a:fld id="{E24A26E9-358A-49B3-84EB-79B2E11145C0}" type="slidenum">
              <a:rPr lang="en-GB" smtClean="0"/>
              <a:pPr/>
              <a:t>52</a:t>
            </a:fld>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D5F03EDB-760B-4512-8172-B85518FF9F24}" type="slidenum">
              <a:rPr lang="en-GB" smtClean="0"/>
              <a:pPr/>
              <a:t>53</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176D6A3E-AFB9-4313-925E-5ADBC4FA4ACD}" type="slidenum">
              <a:rPr lang="en-GB" smtClean="0"/>
              <a:pPr/>
              <a:t>54</a:t>
            </a:fld>
            <a:endParaRPr lang="en-GB"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71CE1990-D025-4FE3-BB0E-A036515A7D8F}" type="slidenum">
              <a:rPr lang="en-GB" smtClean="0"/>
              <a:pPr/>
              <a:t>55</a:t>
            </a:fld>
            <a:endParaRPr lang="en-GB"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8AAF626D-A7FB-4892-83A8-1791AC8EF123}" type="slidenum">
              <a:rPr lang="en-GB" smtClean="0"/>
              <a:pPr/>
              <a:t>56</a:t>
            </a:fld>
            <a:endParaRPr lang="en-GB"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p:spPr>
        <p:txBody>
          <a:bodyPr/>
          <a:lstStyle/>
          <a:p>
            <a:endParaRPr lang="en-US" smtClean="0"/>
          </a:p>
        </p:txBody>
      </p:sp>
      <p:sp>
        <p:nvSpPr>
          <p:cNvPr id="253956" name="Slide Number Placeholder 3"/>
          <p:cNvSpPr>
            <a:spLocks noGrp="1"/>
          </p:cNvSpPr>
          <p:nvPr>
            <p:ph type="sldNum" sz="quarter" idx="5"/>
          </p:nvPr>
        </p:nvSpPr>
        <p:spPr>
          <a:noFill/>
        </p:spPr>
        <p:txBody>
          <a:bodyPr/>
          <a:lstStyle/>
          <a:p>
            <a:fld id="{E630553B-2EAE-49AC-8560-8D234ED446C6}" type="slidenum">
              <a:rPr lang="en-GB" smtClean="0"/>
              <a:pPr/>
              <a:t>57</a:t>
            </a:fld>
            <a:endParaRPr lang="en-GB"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B449F6A6-DC07-4FD0-BAE4-686A77937779}" type="slidenum">
              <a:rPr lang="en-GB" smtClean="0"/>
              <a:pPr/>
              <a:t>58</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870D9C38-BD42-4F27-88A4-84A8C5F13D7A}" type="slidenum">
              <a:rPr lang="en-GB" smtClean="0"/>
              <a:pPr/>
              <a:t>59</a:t>
            </a:fld>
            <a:endParaRPr lang="en-GB"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B97E13DA-77E8-46C5-B0C0-C350DC9C9BE1}" type="slidenum">
              <a:rPr lang="en-GB" smtClean="0"/>
              <a:pPr/>
              <a:t>6</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59083C52-9E5F-4D26-9885-07F6762F72BC}" type="slidenum">
              <a:rPr lang="en-GB" smtClean="0"/>
              <a:pPr/>
              <a:t>60</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EEB2F043-0A33-4DB2-A906-FB422E011424}" type="slidenum">
              <a:rPr lang="en-GB" smtClean="0"/>
              <a:pPr/>
              <a:t>61</a:t>
            </a:fld>
            <a:endParaRPr lang="en-GB"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1D7DA9A4-D229-4AD9-A71B-1198265D40CE}" type="slidenum">
              <a:rPr lang="en-GB" smtClean="0"/>
              <a:pPr/>
              <a:t>62</a:t>
            </a:fld>
            <a:endParaRPr lang="en-GB"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030756E6-A42A-4EDD-8B50-38BE3CA806D5}" type="slidenum">
              <a:rPr lang="en-GB" smtClean="0"/>
              <a:pPr/>
              <a:t>63</a:t>
            </a:fld>
            <a:endParaRPr lang="en-GB"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GB" smtClean="0"/>
              <a:t>16901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C794F7E8-89FD-4E0B-BA56-AEEE1B61C5BD}" type="slidenum">
              <a:rPr lang="en-GB" smtClean="0"/>
              <a:pPr/>
              <a:t>64</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GB" smtClean="0"/>
              <a:t>1901</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93E0DFFA-74C3-44FF-835C-56E894B83A2A}" type="slidenum">
              <a:rPr lang="en-GB" smtClean="0"/>
              <a:pPr/>
              <a:t>65</a:t>
            </a:fld>
            <a:endParaRPr lang="en-GB"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0DA46C92-3357-4031-9408-0F3FA8D1F25A}" type="slidenum">
              <a:rPr lang="en-GB" smtClean="0"/>
              <a:pPr/>
              <a:t>66</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8B8AED00-4F09-4CB0-AD63-C3EB9E0443E3}" type="slidenum">
              <a:rPr lang="en-GB" smtClean="0"/>
              <a:pPr/>
              <a:t>67</a:t>
            </a:fld>
            <a:endParaRPr lang="en-GB"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GB" smtClean="0"/>
              <a:t>1901</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p:spPr>
        <p:txBody>
          <a:bodyPr/>
          <a:lstStyle/>
          <a:p>
            <a:endParaRPr lang="en-US" smtClean="0"/>
          </a:p>
        </p:txBody>
      </p:sp>
      <p:sp>
        <p:nvSpPr>
          <p:cNvPr id="265220" name="Slide Number Placeholder 3"/>
          <p:cNvSpPr>
            <a:spLocks noGrp="1"/>
          </p:cNvSpPr>
          <p:nvPr>
            <p:ph type="sldNum" sz="quarter" idx="5"/>
          </p:nvPr>
        </p:nvSpPr>
        <p:spPr>
          <a:noFill/>
        </p:spPr>
        <p:txBody>
          <a:bodyPr/>
          <a:lstStyle/>
          <a:p>
            <a:fld id="{190C7E75-4B80-4E3A-AF83-92E812A1D9EE}" type="slidenum">
              <a:rPr lang="en-GB" smtClean="0"/>
              <a:pPr/>
              <a:t>68</a:t>
            </a:fld>
            <a:endParaRPr lang="en-GB"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CC28AFCB-8EFE-4DBF-8FDD-2D2983988210}" type="slidenum">
              <a:rPr lang="en-GB" smtClean="0"/>
              <a:pPr/>
              <a:t>69</a:t>
            </a:fld>
            <a:endParaRPr lang="en-GB"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GB" smtClean="0"/>
              <a:t>16976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77F2CC73-3E75-43AD-9B2E-108E12BBE388}" type="slidenum">
              <a:rPr lang="en-GB" smtClean="0"/>
              <a:pPr/>
              <a:t>7</a:t>
            </a:fld>
            <a:endParaRPr lang="en-GB"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endParaRPr lang="en-US" smtClean="0"/>
          </a:p>
        </p:txBody>
      </p:sp>
      <p:sp>
        <p:nvSpPr>
          <p:cNvPr id="267268" name="Slide Number Placeholder 3"/>
          <p:cNvSpPr>
            <a:spLocks noGrp="1"/>
          </p:cNvSpPr>
          <p:nvPr>
            <p:ph type="sldNum" sz="quarter" idx="5"/>
          </p:nvPr>
        </p:nvSpPr>
        <p:spPr>
          <a:noFill/>
        </p:spPr>
        <p:txBody>
          <a:bodyPr/>
          <a:lstStyle/>
          <a:p>
            <a:fld id="{D216E0E4-74A7-45B4-A9EE-600D0A8524CA}" type="slidenum">
              <a:rPr lang="en-GB" smtClean="0"/>
              <a:pPr/>
              <a:t>70</a:t>
            </a:fld>
            <a:endParaRPr lang="en-GB"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p>
        </p:txBody>
      </p:sp>
      <p:sp>
        <p:nvSpPr>
          <p:cNvPr id="268292" name="Slide Number Placeholder 3"/>
          <p:cNvSpPr>
            <a:spLocks noGrp="1"/>
          </p:cNvSpPr>
          <p:nvPr>
            <p:ph type="sldNum" sz="quarter" idx="5"/>
          </p:nvPr>
        </p:nvSpPr>
        <p:spPr>
          <a:noFill/>
        </p:spPr>
        <p:txBody>
          <a:bodyPr/>
          <a:lstStyle/>
          <a:p>
            <a:fld id="{B368398F-9CD6-4559-A622-E809498D08EA}" type="slidenum">
              <a:rPr lang="en-GB" smtClean="0"/>
              <a:pPr/>
              <a:t>71</a:t>
            </a:fld>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40F84F28-2BCA-4E67-AC90-54F5345E2F1B}" type="slidenum">
              <a:rPr lang="en-GB" smtClean="0"/>
              <a:pPr/>
              <a:t>72</a:t>
            </a:fld>
            <a:endParaRPr lang="en-GB"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8D1BD137-32FD-46E2-ABDE-52CD5CB4F485}" type="slidenum">
              <a:rPr lang="en-GB" smtClean="0"/>
              <a:pPr/>
              <a:t>73</a:t>
            </a:fld>
            <a:endParaRPr lang="en-GB"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6A8ADE85-0FC8-47E7-9674-57B41FFFE766}" type="slidenum">
              <a:rPr lang="en-GB" smtClean="0"/>
              <a:pPr/>
              <a:t>74</a:t>
            </a:fld>
            <a:endParaRPr lang="en-GB"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p:spPr>
        <p:txBody>
          <a:bodyPr/>
          <a:lstStyle/>
          <a:p>
            <a:endParaRPr lang="en-US" smtClean="0"/>
          </a:p>
        </p:txBody>
      </p:sp>
      <p:sp>
        <p:nvSpPr>
          <p:cNvPr id="272388" name="Slide Number Placeholder 3"/>
          <p:cNvSpPr>
            <a:spLocks noGrp="1"/>
          </p:cNvSpPr>
          <p:nvPr>
            <p:ph type="sldNum" sz="quarter" idx="5"/>
          </p:nvPr>
        </p:nvSpPr>
        <p:spPr>
          <a:noFill/>
        </p:spPr>
        <p:txBody>
          <a:bodyPr/>
          <a:lstStyle/>
          <a:p>
            <a:fld id="{2CE1619E-CC87-4BCF-84C9-1C2F2DDBDFF7}" type="slidenum">
              <a:rPr lang="en-GB" smtClean="0"/>
              <a:pPr/>
              <a:t>75</a:t>
            </a:fld>
            <a:endParaRPr lang="en-GB"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p:spPr>
        <p:txBody>
          <a:bodyPr/>
          <a:lstStyle/>
          <a:p>
            <a:endParaRPr lang="en-US" smtClean="0"/>
          </a:p>
        </p:txBody>
      </p:sp>
      <p:sp>
        <p:nvSpPr>
          <p:cNvPr id="273412" name="Slide Number Placeholder 3"/>
          <p:cNvSpPr>
            <a:spLocks noGrp="1"/>
          </p:cNvSpPr>
          <p:nvPr>
            <p:ph type="sldNum" sz="quarter" idx="5"/>
          </p:nvPr>
        </p:nvSpPr>
        <p:spPr>
          <a:noFill/>
        </p:spPr>
        <p:txBody>
          <a:bodyPr/>
          <a:lstStyle/>
          <a:p>
            <a:fld id="{B923E466-8D46-4971-9AB9-A3C6034DC3C6}" type="slidenum">
              <a:rPr lang="en-GB" smtClean="0"/>
              <a:pPr/>
              <a:t>76</a:t>
            </a:fld>
            <a:endParaRPr lang="en-GB"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E42A669B-2F68-49B7-B548-0929717BD41D}" type="slidenum">
              <a:rPr lang="en-GB" smtClean="0"/>
              <a:pPr/>
              <a:t>77</a:t>
            </a:fld>
            <a:endParaRPr lang="en-GB"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r>
              <a:rPr lang="en-GB" smtClean="0"/>
              <a:t>Heinrich von Neustadt, around 1300, wrote of them as the "terrifying people of Gog and Magog." 18</a:t>
            </a:r>
          </a:p>
          <a:p>
            <a:pPr eaLnBrk="1" hangingPunct="1"/>
            <a:r>
              <a:rPr lang="en-GB" b="1" smtClean="0"/>
              <a:t>T</a:t>
            </a:r>
            <a:r>
              <a:rPr lang="en-GB" smtClean="0"/>
              <a:t>he U.S. government hasn't flown the civil flag since the Civil War, as that war is still going on. Peace has never been declared, nor have hostilities against the people ended. The government is still operating under quasi-military rule.  </a:t>
            </a:r>
            <a:br>
              <a:rPr lang="en-GB" smtClean="0"/>
            </a:br>
            <a:r>
              <a:rPr lang="en-GB" smtClean="0"/>
              <a:t/>
            </a:r>
            <a:br>
              <a:rPr lang="en-GB" smtClean="0"/>
            </a:br>
            <a:r>
              <a:rPr lang="en-GB" b="1" smtClean="0"/>
              <a:t>Y</a:t>
            </a:r>
            <a:r>
              <a:rPr lang="en-GB" smtClean="0"/>
              <a:t>ou movie buffs may recall this: In the old Westerns, "Old Glory" has her stripes running sideways and a military yellow fringe. Most of these films are historically accurate about that; their stories usually took place in the territories still under military law and not yet states. Before WWII, no U.S. flag, civil or military, flew within the forty-eight states (except in federal settings); only state flags did. Since then, the U.S. government seems to have decided the supposedly sovereign states are its territories too, so it asserts its military power over them under the "law of the flag."  </a:t>
            </a:r>
            <a:br>
              <a:rPr lang="en-GB" smtClean="0"/>
            </a:br>
            <a:r>
              <a:rPr lang="en-GB" smtClean="0"/>
              <a:t/>
            </a:r>
            <a:br>
              <a:rPr lang="en-GB" smtClean="0"/>
            </a:br>
            <a:r>
              <a:rPr lang="en-GB" smtClean="0"/>
              <a:t/>
            </a:r>
            <a:br>
              <a:rPr lang="en-GB" smtClean="0"/>
            </a:br>
            <a:endParaRPr lang="en-GB"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endParaRPr lang="en-US" smtClean="0"/>
          </a:p>
        </p:txBody>
      </p:sp>
      <p:sp>
        <p:nvSpPr>
          <p:cNvPr id="275460" name="Slide Number Placeholder 3"/>
          <p:cNvSpPr>
            <a:spLocks noGrp="1"/>
          </p:cNvSpPr>
          <p:nvPr>
            <p:ph type="sldNum" sz="quarter" idx="5"/>
          </p:nvPr>
        </p:nvSpPr>
        <p:spPr>
          <a:noFill/>
        </p:spPr>
        <p:txBody>
          <a:bodyPr/>
          <a:lstStyle/>
          <a:p>
            <a:fld id="{E4BCDED3-5C31-44D2-B1AB-8F4D9FBDE2E8}" type="slidenum">
              <a:rPr lang="en-GB" smtClean="0"/>
              <a:pPr/>
              <a:t>78</a:t>
            </a:fld>
            <a:endParaRPr lang="en-GB"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3AD49969-F23B-4EB2-88CB-A09769474489}" type="slidenum">
              <a:rPr lang="en-GB" smtClean="0"/>
              <a:pPr/>
              <a:t>79</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25009328-D0B6-42A8-A618-CD0AFF73D927}" type="slidenum">
              <a:rPr lang="en-GB" smtClean="0"/>
              <a:pPr/>
              <a:t>8</a:t>
            </a:fld>
            <a:endParaRPr lang="en-GB"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32975F8C-64A0-45F3-9FDE-2AE44E853F42}" type="slidenum">
              <a:rPr lang="en-GB" smtClean="0"/>
              <a:pPr/>
              <a:t>80</a:t>
            </a:fld>
            <a:endParaRPr lang="en-GB"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36652D50-F3C0-4669-B5F5-F52BECFE5C02}" type="slidenum">
              <a:rPr lang="en-GB" smtClean="0"/>
              <a:pPr/>
              <a:t>81</a:t>
            </a:fld>
            <a:endParaRPr lang="en-GB"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BFC87A96-5B0F-41D7-BB92-023CA88341F6}" type="slidenum">
              <a:rPr lang="en-GB" smtClean="0"/>
              <a:pPr/>
              <a:t>82</a:t>
            </a:fld>
            <a:endParaRPr lang="en-GB"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p>
        </p:txBody>
      </p:sp>
      <p:sp>
        <p:nvSpPr>
          <p:cNvPr id="280580" name="Slide Number Placeholder 3"/>
          <p:cNvSpPr>
            <a:spLocks noGrp="1"/>
          </p:cNvSpPr>
          <p:nvPr>
            <p:ph type="sldNum" sz="quarter" idx="5"/>
          </p:nvPr>
        </p:nvSpPr>
        <p:spPr>
          <a:noFill/>
        </p:spPr>
        <p:txBody>
          <a:bodyPr/>
          <a:lstStyle/>
          <a:p>
            <a:fld id="{9B004C9D-574C-4724-941C-369061911C37}" type="slidenum">
              <a:rPr lang="en-GB" smtClean="0"/>
              <a:pPr/>
              <a:t>83</a:t>
            </a:fld>
            <a:endParaRPr lang="en-GB"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975227D9-AA72-4D43-BBDC-DD55BF7DAAE9}" type="slidenum">
              <a:rPr lang="en-GB" smtClean="0"/>
              <a:pPr/>
              <a:t>84</a:t>
            </a:fld>
            <a:endParaRPr lang="en-GB"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p>
        </p:txBody>
      </p:sp>
      <p:sp>
        <p:nvSpPr>
          <p:cNvPr id="282628" name="Slide Number Placeholder 3"/>
          <p:cNvSpPr>
            <a:spLocks noGrp="1"/>
          </p:cNvSpPr>
          <p:nvPr>
            <p:ph type="sldNum" sz="quarter" idx="5"/>
          </p:nvPr>
        </p:nvSpPr>
        <p:spPr>
          <a:noFill/>
        </p:spPr>
        <p:txBody>
          <a:bodyPr/>
          <a:lstStyle/>
          <a:p>
            <a:fld id="{F4202C55-C03E-4BC4-815D-209F4F782700}" type="slidenum">
              <a:rPr lang="en-GB" smtClean="0"/>
              <a:pPr/>
              <a:t>85</a:t>
            </a:fld>
            <a:endParaRPr lang="en-GB"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p>
        </p:txBody>
      </p:sp>
      <p:sp>
        <p:nvSpPr>
          <p:cNvPr id="283652" name="Slide Number Placeholder 3"/>
          <p:cNvSpPr>
            <a:spLocks noGrp="1"/>
          </p:cNvSpPr>
          <p:nvPr>
            <p:ph type="sldNum" sz="quarter" idx="5"/>
          </p:nvPr>
        </p:nvSpPr>
        <p:spPr>
          <a:noFill/>
        </p:spPr>
        <p:txBody>
          <a:bodyPr/>
          <a:lstStyle/>
          <a:p>
            <a:fld id="{94EF86CE-DB67-4654-8773-7A6EFD3A48F4}" type="slidenum">
              <a:rPr lang="en-GB" smtClean="0"/>
              <a:pPr/>
              <a:t>86</a:t>
            </a:fld>
            <a:endParaRPr lang="en-GB"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8129C9FF-76D2-4FF8-972D-B8DB04BDF834}" type="slidenum">
              <a:rPr lang="en-GB" smtClean="0"/>
              <a:pPr/>
              <a:t>87</a:t>
            </a:fld>
            <a:endParaRPr lang="en-GB"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smtClean="0"/>
          </a:p>
        </p:txBody>
      </p:sp>
      <p:sp>
        <p:nvSpPr>
          <p:cNvPr id="285700" name="Slide Number Placeholder 3"/>
          <p:cNvSpPr>
            <a:spLocks noGrp="1"/>
          </p:cNvSpPr>
          <p:nvPr>
            <p:ph type="sldNum" sz="quarter" idx="5"/>
          </p:nvPr>
        </p:nvSpPr>
        <p:spPr>
          <a:noFill/>
        </p:spPr>
        <p:txBody>
          <a:bodyPr/>
          <a:lstStyle/>
          <a:p>
            <a:fld id="{F86D15D8-69EF-47AC-B927-8A1C9AE1439E}" type="slidenum">
              <a:rPr lang="en-GB" smtClean="0"/>
              <a:pPr/>
              <a:t>88</a:t>
            </a:fld>
            <a:endParaRPr lang="en-GB"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p:spPr>
        <p:txBody>
          <a:bodyPr/>
          <a:lstStyle/>
          <a:p>
            <a:endParaRPr lang="en-US" smtClean="0"/>
          </a:p>
        </p:txBody>
      </p:sp>
      <p:sp>
        <p:nvSpPr>
          <p:cNvPr id="286724" name="Slide Number Placeholder 3"/>
          <p:cNvSpPr>
            <a:spLocks noGrp="1"/>
          </p:cNvSpPr>
          <p:nvPr>
            <p:ph type="sldNum" sz="quarter" idx="5"/>
          </p:nvPr>
        </p:nvSpPr>
        <p:spPr>
          <a:noFill/>
        </p:spPr>
        <p:txBody>
          <a:bodyPr/>
          <a:lstStyle/>
          <a:p>
            <a:fld id="{63A028A4-E01F-4A27-8034-BFDA5D2F0ECD}" type="slidenum">
              <a:rPr lang="en-GB" smtClean="0"/>
              <a:pPr/>
              <a:t>89</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endParaRPr lang="en-US" smtClean="0"/>
          </a:p>
        </p:txBody>
      </p:sp>
      <p:sp>
        <p:nvSpPr>
          <p:cNvPr id="204804" name="Slide Number Placeholder 3"/>
          <p:cNvSpPr>
            <a:spLocks noGrp="1"/>
          </p:cNvSpPr>
          <p:nvPr>
            <p:ph type="sldNum" sz="quarter" idx="5"/>
          </p:nvPr>
        </p:nvSpPr>
        <p:spPr>
          <a:noFill/>
        </p:spPr>
        <p:txBody>
          <a:bodyPr/>
          <a:lstStyle/>
          <a:p>
            <a:fld id="{4348F15A-DC75-42C9-8272-4FA3E151EDAC}" type="slidenum">
              <a:rPr lang="en-GB" smtClean="0"/>
              <a:pPr/>
              <a:t>9</a:t>
            </a:fld>
            <a:endParaRPr lang="en-GB"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endParaRPr lang="en-US" smtClean="0"/>
          </a:p>
        </p:txBody>
      </p:sp>
      <p:sp>
        <p:nvSpPr>
          <p:cNvPr id="287748" name="Slide Number Placeholder 3"/>
          <p:cNvSpPr>
            <a:spLocks noGrp="1"/>
          </p:cNvSpPr>
          <p:nvPr>
            <p:ph type="sldNum" sz="quarter" idx="5"/>
          </p:nvPr>
        </p:nvSpPr>
        <p:spPr>
          <a:noFill/>
        </p:spPr>
        <p:txBody>
          <a:bodyPr/>
          <a:lstStyle/>
          <a:p>
            <a:fld id="{F974854A-85F4-4E0A-A6F3-36F6F59C03C8}" type="slidenum">
              <a:rPr lang="en-GB" smtClean="0"/>
              <a:pPr/>
              <a:t>90</a:t>
            </a:fld>
            <a:endParaRPr lang="en-GB"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D8AE910-2BDC-455D-A01B-00C4AF3C7522}" type="slidenum">
              <a:rPr lang="en-GB" smtClean="0"/>
              <a:pPr/>
              <a:t>91</a:t>
            </a:fld>
            <a:endParaRPr lang="en-GB"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smtClean="0"/>
          </a:p>
        </p:txBody>
      </p:sp>
      <p:sp>
        <p:nvSpPr>
          <p:cNvPr id="289796" name="Slide Number Placeholder 3"/>
          <p:cNvSpPr>
            <a:spLocks noGrp="1"/>
          </p:cNvSpPr>
          <p:nvPr>
            <p:ph type="sldNum" sz="quarter" idx="5"/>
          </p:nvPr>
        </p:nvSpPr>
        <p:spPr>
          <a:noFill/>
        </p:spPr>
        <p:txBody>
          <a:bodyPr/>
          <a:lstStyle/>
          <a:p>
            <a:fld id="{D6C34156-E700-49AD-A8DB-CEFEE7C0F519}" type="slidenum">
              <a:rPr lang="en-GB" smtClean="0"/>
              <a:pPr/>
              <a:t>92</a:t>
            </a:fld>
            <a:endParaRPr lang="en-GB"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smtClean="0"/>
          </a:p>
        </p:txBody>
      </p:sp>
      <p:sp>
        <p:nvSpPr>
          <p:cNvPr id="290820" name="Slide Number Placeholder 3"/>
          <p:cNvSpPr>
            <a:spLocks noGrp="1"/>
          </p:cNvSpPr>
          <p:nvPr>
            <p:ph type="sldNum" sz="quarter" idx="5"/>
          </p:nvPr>
        </p:nvSpPr>
        <p:spPr>
          <a:noFill/>
        </p:spPr>
        <p:txBody>
          <a:bodyPr/>
          <a:lstStyle/>
          <a:p>
            <a:fld id="{5E94D503-F8E4-4FE7-A6F2-99CB59D65870}" type="slidenum">
              <a:rPr lang="en-GB" smtClean="0"/>
              <a:pPr/>
              <a:t>93</a:t>
            </a:fld>
            <a:endParaRPr lang="en-GB"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53A59E50-D722-47AF-9872-0B22267E60B1}" type="slidenum">
              <a:rPr lang="en-GB" smtClean="0"/>
              <a:pPr/>
              <a:t>94</a:t>
            </a:fld>
            <a:endParaRPr lang="en-GB"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
        <p:nvSpPr>
          <p:cNvPr id="292868" name="Slide Number Placeholder 3"/>
          <p:cNvSpPr>
            <a:spLocks noGrp="1"/>
          </p:cNvSpPr>
          <p:nvPr>
            <p:ph type="sldNum" sz="quarter" idx="5"/>
          </p:nvPr>
        </p:nvSpPr>
        <p:spPr>
          <a:noFill/>
        </p:spPr>
        <p:txBody>
          <a:bodyPr/>
          <a:lstStyle/>
          <a:p>
            <a:fld id="{43AE260B-B836-44C0-9EA6-A2B063E9CF65}" type="slidenum">
              <a:rPr lang="en-GB" smtClean="0"/>
              <a:pPr/>
              <a:t>95</a:t>
            </a:fld>
            <a:endParaRPr lang="en-GB"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020A6DD4-4984-4A72-A437-4983765B0559}" type="slidenum">
              <a:rPr lang="en-GB" smtClean="0"/>
              <a:pPr/>
              <a:t>96</a:t>
            </a:fld>
            <a:endParaRPr lang="en-GB"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B94A53DF-0B4B-4F9F-B9A5-558FBD321313}" type="slidenum">
              <a:rPr lang="en-GB" smtClean="0"/>
              <a:pPr/>
              <a:t>97</a:t>
            </a:fld>
            <a:endParaRPr lang="en-GB"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r>
              <a:rPr lang="en-GB" smtClean="0"/>
              <a:t>In </a:t>
            </a:r>
            <a:r>
              <a:rPr lang="en-GB" u="sng" smtClean="0"/>
              <a:t>Ezekiel 16:1-3</a:t>
            </a:r>
            <a:r>
              <a:rPr lang="en-GB" smtClean="0"/>
              <a:t> Yahweh says to the people of Jerusalem, "Son of man, cause Jerusalem to know her abominations, and say, thus saith Yahweh unto Jerusalem: Thy birth and nativity is of the land of Canaan: thy father was an Amorite, and thy mother an Hittite." </a:t>
            </a:r>
          </a:p>
          <a:p>
            <a:pPr eaLnBrk="1" hangingPunct="1"/>
            <a:r>
              <a:rPr lang="en-GB" u="sng" smtClean="0"/>
              <a:t>Ezekiel 11:14-15</a:t>
            </a:r>
            <a:r>
              <a:rPr lang="en-GB" smtClean="0"/>
              <a:t> where we read, "Again the word of Yahweh came unto me saying, Son of man, thy brethren, even thy brethren, the men of thy kindred, and all the house of Israel wholly, are they unto whom the inhabitants of Jerusalem have said, Get you far from Yahweh unto us is this land given in possession."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3B7DCF4B-FA1F-441B-9124-1C7825B1CCEE}" type="slidenum">
              <a:rPr lang="en-GB" smtClean="0"/>
              <a:pPr/>
              <a:t>98</a:t>
            </a:fld>
            <a:endParaRPr lang="en-GB"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GB" smtClean="0"/>
              <a:t>In </a:t>
            </a:r>
            <a:r>
              <a:rPr lang="en-GB" u="sng" smtClean="0"/>
              <a:t>Ezekiel 16:1-3</a:t>
            </a:r>
            <a:r>
              <a:rPr lang="en-GB" smtClean="0"/>
              <a:t> Yahweh says to the people of Jerusalem, "Son of man, cause Jerusalem to know her abominations, and say, thus saith Yahweh unto Jerusalem: Thy birth and nativity is of the land of Canaan: thy father was an Amorite, and thy mother an Hittite." </a:t>
            </a:r>
          </a:p>
          <a:p>
            <a:pPr eaLnBrk="1" hangingPunct="1"/>
            <a:r>
              <a:rPr lang="en-GB" u="sng" smtClean="0"/>
              <a:t>Ezekiel 11:14-15</a:t>
            </a:r>
            <a:r>
              <a:rPr lang="en-GB" smtClean="0"/>
              <a:t> where we read, "Again the word of Yahweh came unto me saying, Son of man, thy brethren, even thy brethren, the men of thy kindred, and all the house of Israel wholly, are they unto whom the inhabitants of Jerusalem have said, Get you far from Yahweh unto us is this land given in possession."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7A6A8267-4DFE-4F2F-B790-16A9C6E736A4}" type="slidenum">
              <a:rPr lang="en-GB" smtClean="0"/>
              <a:pPr/>
              <a:t>99</a:t>
            </a:fld>
            <a:endParaRPr lang="en-GB"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19478"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1947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fld id="{B78C85C2-4E43-4246-9580-B7F8D9BD6478}" type="datetime1">
              <a:rPr lang="en-GB"/>
              <a:pPr>
                <a:defRPr/>
              </a:pPr>
              <a:t>11/03/2011</a:t>
            </a:fld>
            <a:endParaRPr lang="en-GB"/>
          </a:p>
        </p:txBody>
      </p:sp>
      <p:sp>
        <p:nvSpPr>
          <p:cNvPr id="25" name="Rectangle 25"/>
          <p:cNvSpPr>
            <a:spLocks noGrp="1" noChangeArrowheads="1"/>
          </p:cNvSpPr>
          <p:nvPr>
            <p:ph type="sldNum" sz="quarter" idx="11"/>
          </p:nvPr>
        </p:nvSpPr>
        <p:spPr/>
        <p:txBody>
          <a:bodyPr/>
          <a:lstStyle>
            <a:lvl1pPr>
              <a:defRPr/>
            </a:lvl1pPr>
          </a:lstStyle>
          <a:p>
            <a:pPr>
              <a:defRPr/>
            </a:pPr>
            <a:fld id="{C34F169E-7683-4CE7-8B0D-3400450F4EA8}" type="slidenum">
              <a:rPr lang="en-GB"/>
              <a:pPr>
                <a:defRPr/>
              </a:pPr>
              <a:t>‹#›</a:t>
            </a:fld>
            <a:endParaRPr lang="en-GB"/>
          </a:p>
        </p:txBody>
      </p:sp>
      <p:sp>
        <p:nvSpPr>
          <p:cNvPr id="26" name="Rectangle 26"/>
          <p:cNvSpPr>
            <a:spLocks noGrp="1" noChangeArrowheads="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fld id="{E27E077A-AB9A-4DC4-AA7F-C521E662293F}" type="datetime1">
              <a:rPr lang="en-GB"/>
              <a:pPr>
                <a:defRPr/>
              </a:pPr>
              <a:t>11/03/2011</a:t>
            </a:fld>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F9E1DC9D-FBD0-4FE9-AB12-56A2063AED34}"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fld id="{0417E9EB-6C11-4B62-82F7-43F9BF42BEA2}" type="datetime1">
              <a:rPr lang="en-GB"/>
              <a:pPr>
                <a:defRPr/>
              </a:pPr>
              <a:t>11/03/2011</a:t>
            </a:fld>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41A5C062-AB13-4A76-A47E-7536C07A8147}"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fld id="{898E993F-2558-4567-B8DC-519455981522}" type="datetime1">
              <a:rPr lang="en-GB"/>
              <a:pPr>
                <a:defRPr/>
              </a:pPr>
              <a:t>11/03/2011</a:t>
            </a:fld>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532BD87E-5320-4F22-B74C-B9E377231405}"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fld id="{14D5F61A-166F-4569-B612-14E1BA997762}" type="datetime1">
              <a:rPr lang="en-GB"/>
              <a:pPr>
                <a:defRPr/>
              </a:pPr>
              <a:t>11/03/2011</a:t>
            </a:fld>
            <a:endParaRPr lang="en-GB"/>
          </a:p>
        </p:txBody>
      </p:sp>
      <p:sp>
        <p:nvSpPr>
          <p:cNvPr id="7" name="Rectangle 25"/>
          <p:cNvSpPr>
            <a:spLocks noGrp="1" noChangeArrowheads="1"/>
          </p:cNvSpPr>
          <p:nvPr>
            <p:ph type="ftr" sz="quarter" idx="11"/>
          </p:nvPr>
        </p:nvSpPr>
        <p:spPr>
          <a:ln/>
        </p:spPr>
        <p:txBody>
          <a:bodyPr/>
          <a:lstStyle>
            <a:lvl1pPr>
              <a:defRPr/>
            </a:lvl1pPr>
          </a:lstStyle>
          <a:p>
            <a:pPr>
              <a:defRPr/>
            </a:pPr>
            <a:endParaRPr lang="en-GB"/>
          </a:p>
        </p:txBody>
      </p:sp>
      <p:sp>
        <p:nvSpPr>
          <p:cNvPr id="8" name="Rectangle 26"/>
          <p:cNvSpPr>
            <a:spLocks noGrp="1" noChangeArrowheads="1"/>
          </p:cNvSpPr>
          <p:nvPr>
            <p:ph type="sldNum" sz="quarter" idx="12"/>
          </p:nvPr>
        </p:nvSpPr>
        <p:spPr>
          <a:ln/>
        </p:spPr>
        <p:txBody>
          <a:bodyPr/>
          <a:lstStyle>
            <a:lvl1pPr>
              <a:defRPr/>
            </a:lvl1pPr>
          </a:lstStyle>
          <a:p>
            <a:pPr>
              <a:defRPr/>
            </a:pPr>
            <a:fld id="{054CD394-4025-4CF5-AAAC-73BCD5F521C1}"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fld id="{CD77CA61-55E9-4AA9-BFBC-7D41B66BB1AB}" type="datetime1">
              <a:rPr lang="en-GB"/>
              <a:pPr>
                <a:defRPr/>
              </a:pPr>
              <a:t>11/03/2011</a:t>
            </a:fld>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5B205FE6-B5C4-48DC-94D5-916BAD3CD653}"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fld id="{AF2C94CD-255F-49F2-87E2-8DE5448A829F}" type="datetime1">
              <a:rPr lang="en-GB"/>
              <a:pPr>
                <a:defRPr/>
              </a:pPr>
              <a:t>11/03/2011</a:t>
            </a:fld>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0CBD6969-7BF3-4D74-913D-CE5522084639}"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fld id="{39D2A7C2-6CD4-420A-B68A-6AC06882F071}" type="datetime1">
              <a:rPr lang="en-GB"/>
              <a:pPr>
                <a:defRPr/>
              </a:pPr>
              <a:t>11/03/2011</a:t>
            </a:fld>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3B9E6C84-AE2F-41E5-917E-1CD90C0BAC6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pPr>
              <a:defRPr/>
            </a:pPr>
            <a:fld id="{6E4479A5-6C87-4A6C-9526-F85E6B51CE23}" type="datetime1">
              <a:rPr lang="en-GB"/>
              <a:pPr>
                <a:defRPr/>
              </a:pPr>
              <a:t>11/03/2011</a:t>
            </a:fld>
            <a:endParaRPr lang="en-GB"/>
          </a:p>
        </p:txBody>
      </p:sp>
      <p:sp>
        <p:nvSpPr>
          <p:cNvPr id="8" name="Rectangle 25"/>
          <p:cNvSpPr>
            <a:spLocks noGrp="1" noChangeArrowheads="1"/>
          </p:cNvSpPr>
          <p:nvPr>
            <p:ph type="ftr" sz="quarter" idx="11"/>
          </p:nvPr>
        </p:nvSpPr>
        <p:spPr>
          <a:ln/>
        </p:spPr>
        <p:txBody>
          <a:bodyPr/>
          <a:lstStyle>
            <a:lvl1pPr>
              <a:defRPr/>
            </a:lvl1pPr>
          </a:lstStyle>
          <a:p>
            <a:pPr>
              <a:defRPr/>
            </a:pPr>
            <a:endParaRPr lang="en-GB"/>
          </a:p>
        </p:txBody>
      </p:sp>
      <p:sp>
        <p:nvSpPr>
          <p:cNvPr id="9" name="Rectangle 26"/>
          <p:cNvSpPr>
            <a:spLocks noGrp="1" noChangeArrowheads="1"/>
          </p:cNvSpPr>
          <p:nvPr>
            <p:ph type="sldNum" sz="quarter" idx="12"/>
          </p:nvPr>
        </p:nvSpPr>
        <p:spPr>
          <a:ln/>
        </p:spPr>
        <p:txBody>
          <a:bodyPr/>
          <a:lstStyle>
            <a:lvl1pPr>
              <a:defRPr/>
            </a:lvl1pPr>
          </a:lstStyle>
          <a:p>
            <a:pPr>
              <a:defRPr/>
            </a:pPr>
            <a:fld id="{08AC8432-0461-45AC-96C3-F7CAAE4A427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pPr>
              <a:defRPr/>
            </a:pPr>
            <a:fld id="{42AD208D-AEDF-4629-A1C7-50674CC2CFF8}" type="datetime1">
              <a:rPr lang="en-GB"/>
              <a:pPr>
                <a:defRPr/>
              </a:pPr>
              <a:t>11/03/2011</a:t>
            </a:fld>
            <a:endParaRPr lang="en-GB"/>
          </a:p>
        </p:txBody>
      </p:sp>
      <p:sp>
        <p:nvSpPr>
          <p:cNvPr id="4" name="Rectangle 25"/>
          <p:cNvSpPr>
            <a:spLocks noGrp="1" noChangeArrowheads="1"/>
          </p:cNvSpPr>
          <p:nvPr>
            <p:ph type="ftr" sz="quarter" idx="11"/>
          </p:nvPr>
        </p:nvSpPr>
        <p:spPr>
          <a:ln/>
        </p:spPr>
        <p:txBody>
          <a:bodyPr/>
          <a:lstStyle>
            <a:lvl1pPr>
              <a:defRPr/>
            </a:lvl1pPr>
          </a:lstStyle>
          <a:p>
            <a:pPr>
              <a:defRPr/>
            </a:pPr>
            <a:endParaRPr lang="en-GB"/>
          </a:p>
        </p:txBody>
      </p:sp>
      <p:sp>
        <p:nvSpPr>
          <p:cNvPr id="5" name="Rectangle 26"/>
          <p:cNvSpPr>
            <a:spLocks noGrp="1" noChangeArrowheads="1"/>
          </p:cNvSpPr>
          <p:nvPr>
            <p:ph type="sldNum" sz="quarter" idx="12"/>
          </p:nvPr>
        </p:nvSpPr>
        <p:spPr>
          <a:ln/>
        </p:spPr>
        <p:txBody>
          <a:bodyPr/>
          <a:lstStyle>
            <a:lvl1pPr>
              <a:defRPr/>
            </a:lvl1pPr>
          </a:lstStyle>
          <a:p>
            <a:pPr>
              <a:defRPr/>
            </a:pPr>
            <a:fld id="{8B8AE3ED-38FF-4E52-8FDD-0175A6846264}"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fld id="{B1073FF6-9427-499B-A4A2-B347F42E3D5F}" type="datetime1">
              <a:rPr lang="en-GB"/>
              <a:pPr>
                <a:defRPr/>
              </a:pPr>
              <a:t>11/03/2011</a:t>
            </a:fld>
            <a:endParaRPr lang="en-GB"/>
          </a:p>
        </p:txBody>
      </p:sp>
      <p:sp>
        <p:nvSpPr>
          <p:cNvPr id="3" name="Rectangle 25"/>
          <p:cNvSpPr>
            <a:spLocks noGrp="1" noChangeArrowheads="1"/>
          </p:cNvSpPr>
          <p:nvPr>
            <p:ph type="ftr" sz="quarter" idx="11"/>
          </p:nvPr>
        </p:nvSpPr>
        <p:spPr>
          <a:ln/>
        </p:spPr>
        <p:txBody>
          <a:bodyPr/>
          <a:lstStyle>
            <a:lvl1pPr>
              <a:defRPr/>
            </a:lvl1pPr>
          </a:lstStyle>
          <a:p>
            <a:pPr>
              <a:defRPr/>
            </a:pPr>
            <a:endParaRPr lang="en-GB"/>
          </a:p>
        </p:txBody>
      </p:sp>
      <p:sp>
        <p:nvSpPr>
          <p:cNvPr id="4" name="Rectangle 26"/>
          <p:cNvSpPr>
            <a:spLocks noGrp="1" noChangeArrowheads="1"/>
          </p:cNvSpPr>
          <p:nvPr>
            <p:ph type="sldNum" sz="quarter" idx="12"/>
          </p:nvPr>
        </p:nvSpPr>
        <p:spPr>
          <a:ln/>
        </p:spPr>
        <p:txBody>
          <a:bodyPr/>
          <a:lstStyle>
            <a:lvl1pPr>
              <a:defRPr/>
            </a:lvl1pPr>
          </a:lstStyle>
          <a:p>
            <a:pPr>
              <a:defRPr/>
            </a:pPr>
            <a:fld id="{8D873CCF-DDC9-415F-BC2B-693DF08BDD8D}"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fld id="{90F1EBEE-15EA-4EB8-99A1-2128735E06D2}" type="datetime1">
              <a:rPr lang="en-GB"/>
              <a:pPr>
                <a:defRPr/>
              </a:pPr>
              <a:t>11/03/2011</a:t>
            </a:fld>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8CBACDD1-5C17-4667-976A-72D92A5D4BA7}"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fld id="{EB12BA65-94F3-4FDA-AE6B-15E9F0CAE142}" type="datetime1">
              <a:rPr lang="en-GB"/>
              <a:pPr>
                <a:defRPr/>
              </a:pPr>
              <a:t>11/03/2011</a:t>
            </a:fld>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C5D9DB50-FCBD-46D5-BD34-CE23301500BC}"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1843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1843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18437"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3076" name="Group 6"/>
          <p:cNvGrpSpPr>
            <a:grpSpLocks/>
          </p:cNvGrpSpPr>
          <p:nvPr/>
        </p:nvGrpSpPr>
        <p:grpSpPr bwMode="auto">
          <a:xfrm>
            <a:off x="0" y="6019800"/>
            <a:ext cx="7848600" cy="857250"/>
            <a:chOff x="0" y="3792"/>
            <a:chExt cx="4944" cy="540"/>
          </a:xfrm>
        </p:grpSpPr>
        <p:sp>
          <p:nvSpPr>
            <p:cNvPr id="1843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3090" name="Group 8"/>
            <p:cNvGrpSpPr>
              <a:grpSpLocks/>
            </p:cNvGrpSpPr>
            <p:nvPr userDrawn="1"/>
          </p:nvGrpSpPr>
          <p:grpSpPr bwMode="auto">
            <a:xfrm>
              <a:off x="2486" y="3792"/>
              <a:ext cx="2458" cy="540"/>
              <a:chOff x="2486" y="3792"/>
              <a:chExt cx="2458" cy="540"/>
            </a:xfrm>
          </p:grpSpPr>
          <p:sp>
            <p:nvSpPr>
              <p:cNvPr id="18441"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844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844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844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844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844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3077" name="Group 15"/>
          <p:cNvGrpSpPr>
            <a:grpSpLocks/>
          </p:cNvGrpSpPr>
          <p:nvPr/>
        </p:nvGrpSpPr>
        <p:grpSpPr bwMode="auto">
          <a:xfrm>
            <a:off x="627063" y="6021388"/>
            <a:ext cx="5684837" cy="849312"/>
            <a:chOff x="395" y="3793"/>
            <a:chExt cx="3581" cy="535"/>
          </a:xfrm>
        </p:grpSpPr>
        <p:sp>
          <p:nvSpPr>
            <p:cNvPr id="18448"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8449"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18450"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18451"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18452"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18453"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18454"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9"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8456"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fld id="{4C781C87-10B8-4A54-837D-5A721BF62ECF}" type="datetime1">
              <a:rPr lang="en-GB"/>
              <a:pPr>
                <a:defRPr/>
              </a:pPr>
              <a:t>11/03/2011</a:t>
            </a:fld>
            <a:endParaRPr lang="en-GB"/>
          </a:p>
        </p:txBody>
      </p:sp>
      <p:sp>
        <p:nvSpPr>
          <p:cNvPr id="18457"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GB"/>
          </a:p>
        </p:txBody>
      </p:sp>
      <p:sp>
        <p:nvSpPr>
          <p:cNvPr id="18458"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6922F54A-69B5-49BA-9798-6DF2F20474BB}"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704"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http://eairc.boom.ru/images/library/battles/armand_hammer.jp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http://homepage.ntlworld.com/steveseymour/joeviallscouk/myahudi/Fortress3.gi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2.xml"/><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1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3.xml"/><Relationship Id="rId1" Type="http://schemas.openxmlformats.org/officeDocument/2006/relationships/slideLayout" Target="../slideLayouts/slideLayout4.xml"/><Relationship Id="rId5" Type="http://schemas.openxmlformats.org/officeDocument/2006/relationships/image" Target="../media/image119.jpeg"/><Relationship Id="rId4" Type="http://schemas.openxmlformats.org/officeDocument/2006/relationships/hyperlink" Target="http://images.google.co.uk/imgres?imgurl=http://www.webzinemaker.com/linitiateur/photo/pho1_263150.jpg&amp;imgrefurl=http://www.webzinemaker.com/admi/m9/page.php3?num_web=31230&amp;rubr=3&amp;id=263150&amp;h=286&amp;w=200&amp;sz=41&amp;hl=en&amp;start=7&amp;tbnid=noGx_2elauEhOM:&amp;tbnh=115&amp;tbnw=80&amp;prev=/images?q=%22Rose+Croix%22&amp;svnum=10&amp;hl=en&amp;lr=&amp;sa=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hyperlink" Target="http://www.stormfront.org/truth_at_last/books/Father-Coughlin.htm"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14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hyperlink" Target="http://images.google.com/imgres?imgurl=http://www.grafologiamorettiana.it/apropositodi/albert-einstein.jpg&amp;imgrefurl=http://www.grafologiamorettiana.it/apropositodi/Einstein.htm&amp;h=312&amp;w=223&amp;sz=11&amp;hl=en&amp;start=1&amp;tbnid=QGjT2e0Oy7y2AM:&amp;tbnh=117&amp;tbnw=84&amp;prev=/images?q=%22Albert+Einstein%22&amp;svnum=10&amp;hl=en&amp;lr=&amp;safe=off&amp;sa=X"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http://www.prisonplanet.com/images/january2006/040106leaflet1a.jp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http://www.prisonplanet.com/images/january2006/040106secure.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http://infowars.net/pictures/april2006/170406bus.jpg"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2.xml"/><Relationship Id="rId1" Type="http://schemas.openxmlformats.org/officeDocument/2006/relationships/slideLayout" Target="../slideLayouts/slideLayout6.xml"/><Relationship Id="rId4" Type="http://schemas.openxmlformats.org/officeDocument/2006/relationships/hyperlink" Target="http://www.prisonplanet.com/articles/july2005/130705buscamera.htm"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http://www.erichufschmid.net/AS17-134-20385.JPG"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http://www.tsunamipolitico.com/clip_image002.jp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17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http://www.lockstockandbarrel.org/Images/nw1m1i52.jpg"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hyperlink" Target="http://images.google.co.uk/url?q=http://images.wn.com/i/73/f3e1e9f5c242b6.jpg&amp;sig=__ZFbxFiCWlJiQG_8oawB-16gz2C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http://www.lockstockandbarrel.org/Images/Nw1HKissenger.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http://www.lockstockandbarrel.org/Images/Nw1MuariceStrong.j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http://www.lockstockandbarrel.org/Images/Nw1senJayRockefellerClinton12498.j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http://www.lockstockandbarrel.org/Images/nw1Allbright2.jp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eairc.boom.ru/images/reports/20042503_putin.jp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pai.typepad.com/.shared/image.html?/photos/uncategorized/chazar.jp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vor.ru/culture/cultarch53_eng.html" TargetMode="External"/><Relationship Id="rId5" Type="http://schemas.openxmlformats.org/officeDocument/2006/relationships/image" Target="http://www.jrtelegraph.com/images/chazar.jpg" TargetMode="Externa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www.parida.com/ddd1.html#anchor0909098#anchor0909098"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90.emf"/></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E4017F51-842B-4D34-B8EB-DECBA24D52BA}" type="slidenum">
              <a:rPr lang="en-GB"/>
              <a:pPr>
                <a:defRPr/>
              </a:pPr>
              <a:t>1</a:t>
            </a:fld>
            <a:endParaRPr lang="en-GB"/>
          </a:p>
        </p:txBody>
      </p:sp>
      <p:sp>
        <p:nvSpPr>
          <p:cNvPr id="12290" name="Text Box 2"/>
          <p:cNvSpPr txBox="1">
            <a:spLocks noChangeArrowheads="1"/>
          </p:cNvSpPr>
          <p:nvPr/>
        </p:nvSpPr>
        <p:spPr bwMode="auto">
          <a:xfrm>
            <a:off x="250825" y="765175"/>
            <a:ext cx="5616575" cy="1555750"/>
          </a:xfrm>
          <a:prstGeom prst="rect">
            <a:avLst/>
          </a:prstGeom>
          <a:noFill/>
          <a:ln w="9525">
            <a:noFill/>
            <a:miter lim="800000"/>
            <a:headEnd/>
            <a:tailEnd/>
          </a:ln>
          <a:effectLst/>
        </p:spPr>
        <p:txBody>
          <a:bodyPr>
            <a:spAutoFit/>
          </a:bodyPr>
          <a:lstStyle/>
          <a:p>
            <a:pPr eaLnBrk="0" hangingPunct="0">
              <a:spcBef>
                <a:spcPct val="50000"/>
              </a:spcBef>
              <a:defRPr/>
            </a:pPr>
            <a:r>
              <a:rPr lang="en-GB" sz="4800" b="1" dirty="0">
                <a:solidFill>
                  <a:srgbClr val="FF0000"/>
                </a:solidFill>
                <a:latin typeface="+mj-lt"/>
              </a:rPr>
              <a:t>The Story Of Gog And Magog</a:t>
            </a:r>
          </a:p>
        </p:txBody>
      </p:sp>
      <p:sp>
        <p:nvSpPr>
          <p:cNvPr id="12291" name="WordArt 3"/>
          <p:cNvSpPr>
            <a:spLocks noChangeArrowheads="1" noChangeShapeType="1" noTextEdit="1"/>
          </p:cNvSpPr>
          <p:nvPr/>
        </p:nvSpPr>
        <p:spPr bwMode="auto">
          <a:xfrm>
            <a:off x="2124075" y="3357563"/>
            <a:ext cx="4724400" cy="762000"/>
          </a:xfrm>
          <a:prstGeom prst="rect">
            <a:avLst/>
          </a:prstGeom>
        </p:spPr>
        <p:txBody>
          <a:bodyPr wrap="none" fromWordArt="1">
            <a:prstTxWarp prst="textPlain">
              <a:avLst>
                <a:gd name="adj" fmla="val 50000"/>
              </a:avLst>
            </a:prstTxWarp>
          </a:bodyPr>
          <a:lstStyle/>
          <a:p>
            <a:pPr algn="ctr"/>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Seven</a:t>
            </a:r>
          </a:p>
        </p:txBody>
      </p:sp>
      <p:sp>
        <p:nvSpPr>
          <p:cNvPr id="5125" name="Text Box 4"/>
          <p:cNvSpPr txBox="1">
            <a:spLocks noChangeArrowheads="1"/>
          </p:cNvSpPr>
          <p:nvPr/>
        </p:nvSpPr>
        <p:spPr bwMode="auto">
          <a:xfrm>
            <a:off x="1023938" y="5032375"/>
            <a:ext cx="4987925" cy="366713"/>
          </a:xfrm>
          <a:prstGeom prst="rect">
            <a:avLst/>
          </a:prstGeom>
          <a:noFill/>
          <a:ln w="9525">
            <a:noFill/>
            <a:miter lim="800000"/>
            <a:headEnd/>
            <a:tailEnd/>
          </a:ln>
        </p:spPr>
        <p:txBody>
          <a:bodyPr>
            <a:spAutoFit/>
          </a:bodyPr>
          <a:lstStyle/>
          <a:p>
            <a:endParaRPr lang="en-US"/>
          </a:p>
        </p:txBody>
      </p:sp>
      <p:sp>
        <p:nvSpPr>
          <p:cNvPr id="12293" name="Text Box 5"/>
          <p:cNvSpPr txBox="1">
            <a:spLocks noChangeArrowheads="1"/>
          </p:cNvSpPr>
          <p:nvPr/>
        </p:nvSpPr>
        <p:spPr bwMode="auto">
          <a:xfrm>
            <a:off x="1547813" y="5229225"/>
            <a:ext cx="7415212" cy="701675"/>
          </a:xfrm>
          <a:prstGeom prst="rect">
            <a:avLst/>
          </a:prstGeom>
          <a:noFill/>
          <a:ln w="9525">
            <a:noFill/>
            <a:miter lim="800000"/>
            <a:headEnd/>
            <a:tailEnd/>
          </a:ln>
          <a:effectLst/>
        </p:spPr>
        <p:txBody>
          <a:bodyPr>
            <a:spAutoFit/>
          </a:bodyPr>
          <a:lstStyle/>
          <a:p>
            <a:pPr>
              <a:spcBef>
                <a:spcPct val="50000"/>
              </a:spcBef>
              <a:defRPr/>
            </a:pPr>
            <a:r>
              <a:rPr lang="en-GB" sz="4000" b="1" dirty="0">
                <a:solidFill>
                  <a:srgbClr val="FFFF00"/>
                </a:solidFill>
                <a:effectLst>
                  <a:outerShdw blurRad="38100" dist="38100" dir="2700000" algn="tl">
                    <a:srgbClr val="000000"/>
                  </a:outerShdw>
                </a:effectLst>
              </a:rPr>
              <a:t>The secret war – World War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2290">
                                            <p:txEl>
                                              <p:pRg st="0" end="0"/>
                                            </p:txEl>
                                          </p:spTgt>
                                        </p:tgtEl>
                                        <p:attrNameLst>
                                          <p:attrName>style.visibility</p:attrName>
                                        </p:attrNameLst>
                                      </p:cBhvr>
                                      <p:to>
                                        <p:strVal val="visible"/>
                                      </p:to>
                                    </p:set>
                                    <p:anim calcmode="lin" valueType="num">
                                      <p:cBhvr additive="base">
                                        <p:cTn id="7" dur="500" fill="hold"/>
                                        <p:tgtEl>
                                          <p:spTgt spid="122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12291"/>
                                        </p:tgtEl>
                                        <p:attrNameLst>
                                          <p:attrName>style.visibility</p:attrName>
                                        </p:attrNameLst>
                                      </p:cBhvr>
                                      <p:to>
                                        <p:strVal val="visible"/>
                                      </p:to>
                                    </p:set>
                                    <p:anim calcmode="lin" valueType="num">
                                      <p:cBhvr additive="base">
                                        <p:cTn id="12" dur="500" fill="hold"/>
                                        <p:tgtEl>
                                          <p:spTgt spid="12291"/>
                                        </p:tgtEl>
                                        <p:attrNameLst>
                                          <p:attrName>ppt_x</p:attrName>
                                        </p:attrNameLst>
                                      </p:cBhvr>
                                      <p:tavLst>
                                        <p:tav tm="0">
                                          <p:val>
                                            <p:strVal val="#ppt_x"/>
                                          </p:val>
                                        </p:tav>
                                        <p:tav tm="100000">
                                          <p:val>
                                            <p:strVal val="#ppt_x"/>
                                          </p:val>
                                        </p:tav>
                                      </p:tavLst>
                                    </p:anim>
                                    <p:anim calcmode="lin" valueType="num">
                                      <p:cBhvr additive="base">
                                        <p:cTn id="13" dur="500" fill="hold"/>
                                        <p:tgtEl>
                                          <p:spTgt spid="1229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type="lt">
                                    <p:tmPct val="10000"/>
                                  </p:iterate>
                                  <p:childTnLst>
                                    <p:set>
                                      <p:cBhvr>
                                        <p:cTn id="17" dur="1" fill="hold">
                                          <p:stCondLst>
                                            <p:cond delay="0"/>
                                          </p:stCondLst>
                                        </p:cTn>
                                        <p:tgtEl>
                                          <p:spTgt spid="12293"/>
                                        </p:tgtEl>
                                        <p:attrNameLst>
                                          <p:attrName>style.visibility</p:attrName>
                                        </p:attrNameLst>
                                      </p:cBhvr>
                                      <p:to>
                                        <p:strVal val="visible"/>
                                      </p:to>
                                    </p:set>
                                    <p:anim calcmode="lin" valueType="num">
                                      <p:cBhvr additive="base">
                                        <p:cTn id="18" dur="500" fill="hold"/>
                                        <p:tgtEl>
                                          <p:spTgt spid="12293"/>
                                        </p:tgtEl>
                                        <p:attrNameLst>
                                          <p:attrName>ppt_x</p:attrName>
                                        </p:attrNameLst>
                                      </p:cBhvr>
                                      <p:tavLst>
                                        <p:tav tm="0">
                                          <p:val>
                                            <p:strVal val="#ppt_x"/>
                                          </p:val>
                                        </p:tav>
                                        <p:tav tm="100000">
                                          <p:val>
                                            <p:strVal val="#ppt_x"/>
                                          </p:val>
                                        </p:tav>
                                      </p:tavLst>
                                    </p:anim>
                                    <p:anim calcmode="lin" valueType="num">
                                      <p:cBhvr additive="base">
                                        <p:cTn id="19" dur="500" fill="hold"/>
                                        <p:tgtEl>
                                          <p:spTgt spid="122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Takes </a:t>
            </a:r>
            <a:r>
              <a:rPr lang="en-GB" b="1" dirty="0" smtClean="0">
                <a:solidFill>
                  <a:srgbClr val="FFFF00"/>
                </a:solidFill>
              </a:rPr>
              <a:t>A Great</a:t>
            </a:r>
            <a:r>
              <a:rPr lang="en-GB" b="1" dirty="0" smtClean="0">
                <a:solidFill>
                  <a:srgbClr val="FF0000"/>
                </a:solidFill>
              </a:rPr>
              <a:t> Spoil</a:t>
            </a:r>
            <a:endParaRPr lang="en-GB" dirty="0"/>
          </a:p>
        </p:txBody>
      </p:sp>
      <p:sp>
        <p:nvSpPr>
          <p:cNvPr id="3" name="Slide Number Placeholder 2"/>
          <p:cNvSpPr>
            <a:spLocks noGrp="1"/>
          </p:cNvSpPr>
          <p:nvPr>
            <p:ph type="sldNum" sz="quarter" idx="12"/>
          </p:nvPr>
        </p:nvSpPr>
        <p:spPr/>
        <p:txBody>
          <a:bodyPr/>
          <a:lstStyle/>
          <a:p>
            <a:pPr>
              <a:defRPr/>
            </a:pPr>
            <a:fld id="{4562CC29-23DE-405F-90A7-1A3AA60C2465}" type="slidenum">
              <a:rPr lang="en-GB" smtClean="0"/>
              <a:pPr>
                <a:defRPr/>
              </a:pPr>
              <a:t>10</a:t>
            </a:fld>
            <a:endParaRPr lang="en-GB"/>
          </a:p>
        </p:txBody>
      </p:sp>
      <p:sp>
        <p:nvSpPr>
          <p:cNvPr id="4" name="TextBox 3"/>
          <p:cNvSpPr txBox="1"/>
          <p:nvPr/>
        </p:nvSpPr>
        <p:spPr>
          <a:xfrm>
            <a:off x="4714875" y="1285875"/>
            <a:ext cx="4429125" cy="3970338"/>
          </a:xfrm>
          <a:prstGeom prst="rect">
            <a:avLst/>
          </a:prstGeom>
          <a:noFill/>
        </p:spPr>
        <p:txBody>
          <a:bodyPr>
            <a:spAutoFit/>
          </a:bodyPr>
          <a:lstStyle/>
          <a:p>
            <a:pPr>
              <a:defRPr/>
            </a:pPr>
            <a:r>
              <a:rPr lang="en-GB" sz="2800" b="1" i="1" dirty="0">
                <a:solidFill>
                  <a:srgbClr val="FF00FF"/>
                </a:solidFill>
                <a:effectLst>
                  <a:outerShdw blurRad="38100" dist="38100" dir="2700000" algn="tl">
                    <a:srgbClr val="000000"/>
                  </a:outerShdw>
                </a:effectLst>
              </a:rPr>
              <a:t>….. that dwell safely, all of them dwelling without walls, and having neither bars nor gates,</a:t>
            </a:r>
            <a:r>
              <a:rPr lang="en-GB" sz="2800" b="1" i="1" dirty="0">
                <a:solidFill>
                  <a:srgbClr val="FF3300"/>
                </a:solidFill>
                <a:effectLst>
                  <a:outerShdw blurRad="38100" dist="38100" dir="2700000" algn="tl">
                    <a:srgbClr val="000000"/>
                  </a:outerShdw>
                </a:effectLst>
              </a:rPr>
              <a:t> to take a spoil, and to take a prey:’</a:t>
            </a:r>
            <a:r>
              <a:rPr lang="en-GB" sz="2800" b="1" i="1" dirty="0">
                <a:solidFill>
                  <a:srgbClr val="FFFF00"/>
                </a:solidFill>
                <a:effectLst>
                  <a:outerShdw blurRad="38100" dist="38100" dir="2700000" algn="tl">
                    <a:srgbClr val="000000"/>
                  </a:outerShdw>
                </a:effectLst>
              </a:rPr>
              <a:t> </a:t>
            </a:r>
            <a:r>
              <a:rPr lang="en-GB" sz="2800" b="1" i="1" dirty="0">
                <a:solidFill>
                  <a:schemeClr val="hlink"/>
                </a:solidFill>
                <a:effectLst>
                  <a:outerShdw blurRad="38100" dist="38100" dir="2700000" algn="tl">
                    <a:srgbClr val="000000"/>
                  </a:outerShdw>
                </a:effectLst>
              </a:rPr>
              <a:t>to turn thine hand upon the desolate places that are now inhabited,</a:t>
            </a:r>
            <a:r>
              <a:rPr lang="en-GB" sz="2800" b="1" i="1" dirty="0">
                <a:solidFill>
                  <a:srgbClr val="FFFF00"/>
                </a:solidFill>
                <a:effectLst>
                  <a:outerShdw blurRad="38100" dist="38100" dir="2700000" algn="tl">
                    <a:srgbClr val="000000"/>
                  </a:outerShdw>
                </a:effectLst>
              </a:rPr>
              <a:t> </a:t>
            </a:r>
            <a:r>
              <a:rPr lang="en-GB" sz="2800" b="1" i="1" dirty="0">
                <a:solidFill>
                  <a:srgbClr val="66FF33"/>
                </a:solidFill>
                <a:effectLst>
                  <a:outerShdw blurRad="38100" dist="38100" dir="2700000" algn="tl">
                    <a:srgbClr val="000000"/>
                  </a:outerShdw>
                </a:effectLst>
              </a:rPr>
              <a:t>and upon the</a:t>
            </a:r>
            <a:endParaRPr lang="en-GB" dirty="0"/>
          </a:p>
        </p:txBody>
      </p:sp>
      <p:pic>
        <p:nvPicPr>
          <p:cNvPr id="316418" name="Picture 2" descr="http://www.theeca.com/files/images/Canada-USA-Map.preview.jpg"/>
          <p:cNvPicPr>
            <a:picLocks noChangeAspect="1" noChangeArrowheads="1"/>
          </p:cNvPicPr>
          <p:nvPr/>
        </p:nvPicPr>
        <p:blipFill>
          <a:blip r:embed="rId3" cstate="print"/>
          <a:srcRect l="5859" t="5814" r="7422" b="6976"/>
          <a:stretch>
            <a:fillRect/>
          </a:stretch>
        </p:blipFill>
        <p:spPr bwMode="auto">
          <a:xfrm>
            <a:off x="285750" y="1357313"/>
            <a:ext cx="4316413" cy="3500437"/>
          </a:xfrm>
          <a:prstGeom prst="rect">
            <a:avLst/>
          </a:prstGeom>
          <a:noFill/>
          <a:ln w="9525">
            <a:noFill/>
            <a:miter lim="800000"/>
            <a:headEnd/>
            <a:tailEnd/>
          </a:ln>
        </p:spPr>
      </p:pic>
      <p:sp>
        <p:nvSpPr>
          <p:cNvPr id="6" name="TextBox 5"/>
          <p:cNvSpPr txBox="1"/>
          <p:nvPr/>
        </p:nvSpPr>
        <p:spPr>
          <a:xfrm>
            <a:off x="0" y="5072063"/>
            <a:ext cx="9144000" cy="1384300"/>
          </a:xfrm>
          <a:prstGeom prst="rect">
            <a:avLst/>
          </a:prstGeom>
          <a:noFill/>
        </p:spPr>
        <p:txBody>
          <a:bodyPr>
            <a:spAutoFit/>
          </a:bodyPr>
          <a:lstStyle/>
          <a:p>
            <a:pPr>
              <a:defRPr/>
            </a:pPr>
            <a:r>
              <a:rPr lang="en-GB" sz="2800" b="1" i="1" dirty="0">
                <a:solidFill>
                  <a:srgbClr val="66FF33"/>
                </a:solidFill>
                <a:effectLst>
                  <a:outerShdw blurRad="38100" dist="38100" dir="2700000" algn="tl">
                    <a:srgbClr val="000000"/>
                  </a:outerShdw>
                </a:effectLst>
              </a:rPr>
              <a:t>people that are gathered out of the nations,</a:t>
            </a:r>
            <a:r>
              <a:rPr lang="en-GB" sz="2800" b="1" i="1" dirty="0">
                <a:solidFill>
                  <a:srgbClr val="FFFF00"/>
                </a:solidFill>
                <a:effectLst>
                  <a:outerShdw blurRad="38100" dist="38100" dir="2700000" algn="tl">
                    <a:srgbClr val="000000"/>
                  </a:outerShdw>
                </a:effectLst>
              </a:rPr>
              <a:t> which have gotten cattle and goods, that dwell in the midst of the land.” </a:t>
            </a:r>
            <a:r>
              <a:rPr lang="en-GB" b="1" dirty="0">
                <a:solidFill>
                  <a:srgbClr val="FFFF00"/>
                </a:solidFill>
                <a:effectLst>
                  <a:outerShdw blurRad="38100" dist="38100" dir="2700000" algn="tl">
                    <a:srgbClr val="000000"/>
                  </a:outerShdw>
                </a:effectLst>
              </a:rPr>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6418"/>
                                        </p:tgtEl>
                                        <p:attrNameLst>
                                          <p:attrName>style.visibility</p:attrName>
                                        </p:attrNameLst>
                                      </p:cBhvr>
                                      <p:to>
                                        <p:strVal val="visible"/>
                                      </p:to>
                                    </p:set>
                                    <p:animEffect transition="in" filter="circle(in)">
                                      <p:cBhvr>
                                        <p:cTn id="7" dur="2000"/>
                                        <p:tgtEl>
                                          <p:spTgt spid="3164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
                                        </p:tgtEl>
                                        <p:attrNameLst>
                                          <p:attrName>style.visibility</p:attrName>
                                        </p:attrNameLst>
                                      </p:cBhvr>
                                      <p:to>
                                        <p:strVal val="visible"/>
                                      </p:to>
                                    </p:set>
                                    <p:anim calcmode="discrete" valueType="clr">
                                      <p:cBhvr override="childStyle">
                                        <p:cTn id="1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
                                        </p:tgtEl>
                                        <p:attrNameLst>
                                          <p:attrName>fillcolor</p:attrName>
                                        </p:attrNameLst>
                                      </p:cBhvr>
                                      <p:tavLst>
                                        <p:tav tm="0">
                                          <p:val>
                                            <p:clrVal>
                                              <a:schemeClr val="accent2"/>
                                            </p:clrVal>
                                          </p:val>
                                        </p:tav>
                                        <p:tav tm="50000">
                                          <p:val>
                                            <p:clrVal>
                                              <a:schemeClr val="hlink"/>
                                            </p:clrVal>
                                          </p:val>
                                        </p:tav>
                                      </p:tavLst>
                                    </p:anim>
                                    <p:set>
                                      <p:cBhvr>
                                        <p:cTn id="21"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22C541D2-4D8F-4400-B358-0C0E26E22E7C}" type="slidenum">
              <a:rPr lang="en-GB"/>
              <a:pPr>
                <a:defRPr/>
              </a:pPr>
              <a:t>100</a:t>
            </a:fld>
            <a:endParaRPr lang="en-GB"/>
          </a:p>
        </p:txBody>
      </p:sp>
      <p:sp>
        <p:nvSpPr>
          <p:cNvPr id="88066" name="Rectangle 2"/>
          <p:cNvSpPr>
            <a:spLocks noGrp="1" noChangeArrowheads="1"/>
          </p:cNvSpPr>
          <p:nvPr>
            <p:ph type="title"/>
          </p:nvPr>
        </p:nvSpPr>
        <p:spPr/>
        <p:txBody>
          <a:bodyPr/>
          <a:lstStyle/>
          <a:p>
            <a:pPr eaLnBrk="1" hangingPunct="1">
              <a:defRPr/>
            </a:pPr>
            <a:r>
              <a:rPr lang="en-GB" b="1" smtClean="0">
                <a:solidFill>
                  <a:srgbClr val="FF0000"/>
                </a:solidFill>
              </a:rPr>
              <a:t>The Power Behind The </a:t>
            </a:r>
            <a:r>
              <a:rPr lang="en-GB" b="1" smtClean="0">
                <a:solidFill>
                  <a:srgbClr val="FFFF00"/>
                </a:solidFill>
              </a:rPr>
              <a:t>Throne (2)</a:t>
            </a:r>
          </a:p>
        </p:txBody>
      </p:sp>
      <p:pic>
        <p:nvPicPr>
          <p:cNvPr id="88067" name="Picture 3" descr="mlevy"/>
          <p:cNvPicPr>
            <a:picLocks noGrp="1" noChangeAspect="1" noChangeArrowheads="1"/>
          </p:cNvPicPr>
          <p:nvPr>
            <p:ph idx="1"/>
          </p:nvPr>
        </p:nvPicPr>
        <p:blipFill>
          <a:blip r:embed="rId3" cstate="print"/>
          <a:srcRect/>
          <a:stretch>
            <a:fillRect/>
          </a:stretch>
        </p:blipFill>
        <p:spPr>
          <a:xfrm>
            <a:off x="323850" y="1700213"/>
            <a:ext cx="5830888" cy="4248150"/>
          </a:xfrm>
        </p:spPr>
      </p:pic>
      <p:sp>
        <p:nvSpPr>
          <p:cNvPr id="88068" name="AutoShape 4"/>
          <p:cNvSpPr>
            <a:spLocks noChangeArrowheads="1"/>
          </p:cNvSpPr>
          <p:nvPr/>
        </p:nvSpPr>
        <p:spPr bwMode="auto">
          <a:xfrm>
            <a:off x="5795963" y="2636838"/>
            <a:ext cx="976312"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88069" name="Text Box 5"/>
          <p:cNvSpPr txBox="1">
            <a:spLocks noChangeArrowheads="1"/>
          </p:cNvSpPr>
          <p:nvPr/>
        </p:nvSpPr>
        <p:spPr bwMode="auto">
          <a:xfrm>
            <a:off x="6372225" y="1628775"/>
            <a:ext cx="2555875" cy="3503613"/>
          </a:xfrm>
          <a:prstGeom prst="rect">
            <a:avLst/>
          </a:prstGeom>
          <a:noFill/>
          <a:ln w="9525">
            <a:noFill/>
            <a:miter lim="800000"/>
            <a:headEnd/>
            <a:tailEnd/>
          </a:ln>
        </p:spPr>
        <p:txBody>
          <a:bodyPr>
            <a:spAutoFit/>
          </a:bodyPr>
          <a:lstStyle/>
          <a:p>
            <a:pPr eaLnBrk="0" hangingPunct="0">
              <a:spcBef>
                <a:spcPct val="50000"/>
              </a:spcBef>
            </a:pPr>
            <a:r>
              <a:rPr lang="en-GB" sz="3200" b="1">
                <a:solidFill>
                  <a:srgbClr val="FF3300"/>
                </a:solidFill>
              </a:rPr>
              <a:t>The real power in Britain</a:t>
            </a:r>
            <a:r>
              <a:rPr lang="en-GB" sz="3200" b="1">
                <a:solidFill>
                  <a:srgbClr val="FFFF00"/>
                </a:solidFill>
              </a:rPr>
              <a:t> is represented on the </a:t>
            </a:r>
            <a:r>
              <a:rPr lang="en-GB" sz="3200" b="1">
                <a:solidFill>
                  <a:srgbClr val="00FF00"/>
                </a:solidFill>
              </a:rPr>
              <a:t>right, wearing a silly hat</a:t>
            </a:r>
            <a:r>
              <a:rPr lang="en-GB" sz="3200">
                <a:solidFill>
                  <a:srgbClr val="00FF00"/>
                </a:solidFill>
              </a:rPr>
              <a:t> </a:t>
            </a:r>
          </a:p>
        </p:txBody>
      </p:sp>
      <p:sp>
        <p:nvSpPr>
          <p:cNvPr id="88070" name="Text Box 6"/>
          <p:cNvSpPr txBox="1">
            <a:spLocks noChangeArrowheads="1"/>
          </p:cNvSpPr>
          <p:nvPr/>
        </p:nvSpPr>
        <p:spPr bwMode="auto">
          <a:xfrm>
            <a:off x="395288" y="6021388"/>
            <a:ext cx="5761037" cy="641350"/>
          </a:xfrm>
          <a:prstGeom prst="rect">
            <a:avLst/>
          </a:prstGeom>
          <a:noFill/>
          <a:ln w="9525">
            <a:noFill/>
            <a:miter lim="800000"/>
            <a:headEnd/>
            <a:tailEnd/>
          </a:ln>
        </p:spPr>
        <p:txBody>
          <a:bodyPr>
            <a:spAutoFit/>
          </a:bodyPr>
          <a:lstStyle/>
          <a:p>
            <a:pPr algn="ctr" eaLnBrk="0" hangingPunct="0">
              <a:spcBef>
                <a:spcPct val="50000"/>
              </a:spcBef>
            </a:pPr>
            <a:r>
              <a:rPr lang="en-GB" sz="3600" b="1">
                <a:solidFill>
                  <a:srgbClr val="FFFF00"/>
                </a:solidFill>
              </a:rPr>
              <a:t>Tony Blair and Lord Levy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circle(in)">
                                      <p:cBhvr>
                                        <p:cTn id="7" dur="2000"/>
                                        <p:tgtEl>
                                          <p:spTgt spid="880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8070"/>
                                        </p:tgtEl>
                                        <p:attrNameLst>
                                          <p:attrName>style.visibility</p:attrName>
                                        </p:attrNameLst>
                                      </p:cBhvr>
                                      <p:to>
                                        <p:strVal val="visible"/>
                                      </p:to>
                                    </p:set>
                                    <p:anim calcmode="lin" valueType="num">
                                      <p:cBhvr additive="base">
                                        <p:cTn id="12" dur="500" fill="hold"/>
                                        <p:tgtEl>
                                          <p:spTgt spid="88070"/>
                                        </p:tgtEl>
                                        <p:attrNameLst>
                                          <p:attrName>ppt_x</p:attrName>
                                        </p:attrNameLst>
                                      </p:cBhvr>
                                      <p:tavLst>
                                        <p:tav tm="0">
                                          <p:val>
                                            <p:strVal val="#ppt_x"/>
                                          </p:val>
                                        </p:tav>
                                        <p:tav tm="100000">
                                          <p:val>
                                            <p:strVal val="#ppt_x"/>
                                          </p:val>
                                        </p:tav>
                                      </p:tavLst>
                                    </p:anim>
                                    <p:anim calcmode="lin" valueType="num">
                                      <p:cBhvr additive="base">
                                        <p:cTn id="13" dur="500" fill="hold"/>
                                        <p:tgtEl>
                                          <p:spTgt spid="880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8069"/>
                                        </p:tgtEl>
                                        <p:attrNameLst>
                                          <p:attrName>style.visibility</p:attrName>
                                        </p:attrNameLst>
                                      </p:cBhvr>
                                      <p:to>
                                        <p:strVal val="visible"/>
                                      </p:to>
                                    </p:set>
                                    <p:anim calcmode="discrete" valueType="clr">
                                      <p:cBhvr override="childStyle">
                                        <p:cTn id="18" dur="80"/>
                                        <p:tgtEl>
                                          <p:spTgt spid="8806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8069"/>
                                        </p:tgtEl>
                                        <p:attrNameLst>
                                          <p:attrName>fillcolor</p:attrName>
                                        </p:attrNameLst>
                                      </p:cBhvr>
                                      <p:tavLst>
                                        <p:tav tm="0">
                                          <p:val>
                                            <p:clrVal>
                                              <a:schemeClr val="accent2"/>
                                            </p:clrVal>
                                          </p:val>
                                        </p:tav>
                                        <p:tav tm="50000">
                                          <p:val>
                                            <p:clrVal>
                                              <a:schemeClr val="hlink"/>
                                            </p:clrVal>
                                          </p:val>
                                        </p:tav>
                                      </p:tavLst>
                                    </p:anim>
                                    <p:set>
                                      <p:cBhvr>
                                        <p:cTn id="20" dur="80"/>
                                        <p:tgtEl>
                                          <p:spTgt spid="88069"/>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P spid="88069" grpId="0"/>
      <p:bldP spid="8807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26897C2-329D-4796-B51F-8356CE4B5220}" type="slidenum">
              <a:rPr lang="en-GB"/>
              <a:pPr>
                <a:defRPr/>
              </a:pPr>
              <a:t>101</a:t>
            </a:fld>
            <a:endParaRPr lang="en-GB"/>
          </a:p>
        </p:txBody>
      </p:sp>
      <p:sp>
        <p:nvSpPr>
          <p:cNvPr id="92162" name="Rectangle 2"/>
          <p:cNvSpPr>
            <a:spLocks noGrp="1" noChangeArrowheads="1"/>
          </p:cNvSpPr>
          <p:nvPr>
            <p:ph type="title"/>
          </p:nvPr>
        </p:nvSpPr>
        <p:spPr/>
        <p:txBody>
          <a:bodyPr/>
          <a:lstStyle/>
          <a:p>
            <a:pPr eaLnBrk="1" hangingPunct="1">
              <a:defRPr/>
            </a:pPr>
            <a:r>
              <a:rPr lang="en-GB" b="1" dirty="0" smtClean="0">
                <a:solidFill>
                  <a:srgbClr val="FF0000"/>
                </a:solidFill>
              </a:rPr>
              <a:t>Police Chief Reports To His </a:t>
            </a:r>
            <a:r>
              <a:rPr lang="en-GB" b="1" dirty="0" smtClean="0">
                <a:solidFill>
                  <a:srgbClr val="00FF00"/>
                </a:solidFill>
              </a:rPr>
              <a:t>Political Masters</a:t>
            </a:r>
          </a:p>
        </p:txBody>
      </p:sp>
      <p:pic>
        <p:nvPicPr>
          <p:cNvPr id="92163" name="Picture 3" descr="condon"/>
          <p:cNvPicPr>
            <a:picLocks noGrp="1" noChangeAspect="1" noChangeArrowheads="1"/>
          </p:cNvPicPr>
          <p:nvPr>
            <p:ph idx="1"/>
          </p:nvPr>
        </p:nvPicPr>
        <p:blipFill>
          <a:blip r:embed="rId3" cstate="print"/>
          <a:srcRect/>
          <a:stretch>
            <a:fillRect/>
          </a:stretch>
        </p:blipFill>
        <p:spPr>
          <a:xfrm>
            <a:off x="468313" y="1914525"/>
            <a:ext cx="4062412" cy="3719513"/>
          </a:xfrm>
        </p:spPr>
      </p:pic>
      <p:sp>
        <p:nvSpPr>
          <p:cNvPr id="92164" name="Text Box 4"/>
          <p:cNvSpPr txBox="1">
            <a:spLocks noChangeArrowheads="1"/>
          </p:cNvSpPr>
          <p:nvPr/>
        </p:nvSpPr>
        <p:spPr bwMode="auto">
          <a:xfrm>
            <a:off x="4643438" y="1916113"/>
            <a:ext cx="4321175" cy="354012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Sir Paul Condon at yet another Jewish function - an AJEX meeting, Autumn 1995. </a:t>
            </a:r>
            <a:r>
              <a:rPr lang="en-GB" sz="2800" b="1" dirty="0">
                <a:solidFill>
                  <a:srgbClr val="00FF00"/>
                </a:solidFill>
                <a:effectLst>
                  <a:outerShdw blurRad="38100" dist="38100" dir="2700000" algn="tl">
                    <a:srgbClr val="000000"/>
                  </a:outerShdw>
                </a:effectLst>
              </a:rPr>
              <a:t>Note his nervous smile and the scowl on the face of </a:t>
            </a:r>
            <a:r>
              <a:rPr lang="en-GB" sz="2800" b="1" dirty="0">
                <a:solidFill>
                  <a:srgbClr val="FF0000"/>
                </a:solidFill>
                <a:effectLst>
                  <a:outerShdw blurRad="38100" dist="38100" dir="2700000" algn="tl">
                    <a:srgbClr val="000000"/>
                  </a:outerShdw>
                </a:effectLst>
              </a:rPr>
              <a:t>the chief Jew </a:t>
            </a:r>
            <a:r>
              <a:rPr lang="en-GB" sz="2800" b="1" dirty="0">
                <a:solidFill>
                  <a:srgbClr val="00FF00"/>
                </a:solidFill>
                <a:effectLst>
                  <a:outerShdw blurRad="38100" dist="38100" dir="2700000" algn="tl">
                    <a:srgbClr val="000000"/>
                  </a:outerShdw>
                </a:effectLst>
              </a:rPr>
              <a:t>trying to drum up a round of applause. </a:t>
            </a:r>
            <a:endParaRPr lang="en-GB" sz="2800"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circle(in)">
                                      <p:cBhvr>
                                        <p:cTn id="7" dur="2000"/>
                                        <p:tgtEl>
                                          <p:spTgt spid="9216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164"/>
                                        </p:tgtEl>
                                        <p:attrNameLst>
                                          <p:attrName>style.visibility</p:attrName>
                                        </p:attrNameLst>
                                      </p:cBhvr>
                                      <p:to>
                                        <p:strVal val="visible"/>
                                      </p:to>
                                    </p:set>
                                    <p:anim calcmode="discrete" valueType="clr">
                                      <p:cBhvr override="childStyle">
                                        <p:cTn id="12" dur="80"/>
                                        <p:tgtEl>
                                          <p:spTgt spid="9216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164"/>
                                        </p:tgtEl>
                                        <p:attrNameLst>
                                          <p:attrName>fillcolor</p:attrName>
                                        </p:attrNameLst>
                                      </p:cBhvr>
                                      <p:tavLst>
                                        <p:tav tm="0">
                                          <p:val>
                                            <p:clrVal>
                                              <a:schemeClr val="accent2"/>
                                            </p:clrVal>
                                          </p:val>
                                        </p:tav>
                                        <p:tav tm="50000">
                                          <p:val>
                                            <p:clrVal>
                                              <a:schemeClr val="hlink"/>
                                            </p:clrVal>
                                          </p:val>
                                        </p:tav>
                                      </p:tavLst>
                                    </p:anim>
                                    <p:set>
                                      <p:cBhvr>
                                        <p:cTn id="14" dur="80"/>
                                        <p:tgtEl>
                                          <p:spTgt spid="921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Police Chief Reports To His </a:t>
            </a:r>
            <a:r>
              <a:rPr lang="en-GB" b="1" dirty="0" smtClean="0">
                <a:solidFill>
                  <a:srgbClr val="00FF00"/>
                </a:solidFill>
              </a:rPr>
              <a:t>Political Masters</a:t>
            </a:r>
            <a:endParaRPr lang="en-GB" dirty="0"/>
          </a:p>
        </p:txBody>
      </p:sp>
      <p:sp>
        <p:nvSpPr>
          <p:cNvPr id="4" name="Slide Number Placeholder 3"/>
          <p:cNvSpPr>
            <a:spLocks noGrp="1"/>
          </p:cNvSpPr>
          <p:nvPr>
            <p:ph type="sldNum" sz="quarter" idx="12"/>
          </p:nvPr>
        </p:nvSpPr>
        <p:spPr/>
        <p:txBody>
          <a:bodyPr/>
          <a:lstStyle/>
          <a:p>
            <a:pPr>
              <a:defRPr/>
            </a:pPr>
            <a:fld id="{9132BFB5-32C8-4440-AC24-F7D506459FF1}" type="slidenum">
              <a:rPr lang="en-GB" smtClean="0"/>
              <a:pPr>
                <a:defRPr/>
              </a:pPr>
              <a:t>102</a:t>
            </a:fld>
            <a:endParaRPr lang="en-GB"/>
          </a:p>
        </p:txBody>
      </p:sp>
      <p:pic>
        <p:nvPicPr>
          <p:cNvPr id="375810" name="Picture 2" descr="http://static.cricinfo.com/db/PICTURES/DB/052001/026308.jpg"/>
          <p:cNvPicPr>
            <a:picLocks noChangeAspect="1" noChangeArrowheads="1"/>
          </p:cNvPicPr>
          <p:nvPr/>
        </p:nvPicPr>
        <p:blipFill>
          <a:blip r:embed="rId3" cstate="print"/>
          <a:srcRect/>
          <a:stretch>
            <a:fillRect/>
          </a:stretch>
        </p:blipFill>
        <p:spPr bwMode="auto">
          <a:xfrm>
            <a:off x="285750" y="1643063"/>
            <a:ext cx="3683000" cy="4357687"/>
          </a:xfrm>
          <a:prstGeom prst="rect">
            <a:avLst/>
          </a:prstGeom>
          <a:noFill/>
          <a:ln w="9525">
            <a:noFill/>
            <a:miter lim="800000"/>
            <a:headEnd/>
            <a:tailEnd/>
          </a:ln>
        </p:spPr>
      </p:pic>
      <p:sp>
        <p:nvSpPr>
          <p:cNvPr id="7" name="TextBox 6"/>
          <p:cNvSpPr txBox="1"/>
          <p:nvPr/>
        </p:nvSpPr>
        <p:spPr>
          <a:xfrm>
            <a:off x="4143375" y="1785938"/>
            <a:ext cx="4786313" cy="510857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reason for the tension was because Sir Paul (Left) had tried to explain why he had not locked up all </a:t>
            </a:r>
            <a:r>
              <a:rPr lang="en-GB" sz="2800" b="1" dirty="0">
                <a:solidFill>
                  <a:srgbClr val="FF0000"/>
                </a:solidFill>
                <a:effectLst>
                  <a:outerShdw blurRad="38100" dist="38100" dir="2700000" algn="tl">
                    <a:srgbClr val="000000"/>
                  </a:outerShdw>
                </a:effectLst>
              </a:rPr>
              <a:t>"racists" (especially "anti-</a:t>
            </a:r>
            <a:r>
              <a:rPr lang="en-GB" sz="2800" b="1" dirty="0" err="1">
                <a:solidFill>
                  <a:srgbClr val="FF0000"/>
                </a:solidFill>
                <a:effectLst>
                  <a:outerShdw blurRad="38100" dist="38100" dir="2700000" algn="tl">
                    <a:srgbClr val="000000"/>
                  </a:outerShdw>
                </a:effectLst>
              </a:rPr>
              <a:t>semites</a:t>
            </a:r>
            <a:r>
              <a:rPr lang="en-GB" sz="2800" b="1" dirty="0">
                <a:solidFill>
                  <a:srgbClr val="FF0000"/>
                </a:solidFill>
                <a:effectLst>
                  <a:outerShdw blurRad="38100" dist="38100" dir="2700000" algn="tl">
                    <a:srgbClr val="000000"/>
                  </a:outerShdw>
                </a:effectLst>
              </a:rPr>
              <a:t>"!). </a:t>
            </a:r>
            <a:r>
              <a:rPr lang="en-GB" sz="2800" b="1" dirty="0">
                <a:solidFill>
                  <a:srgbClr val="FF99FF"/>
                </a:solidFill>
                <a:effectLst>
                  <a:outerShdw blurRad="38100" dist="38100" dir="2700000" algn="tl">
                    <a:srgbClr val="000000"/>
                  </a:outerShdw>
                </a:effectLst>
              </a:rPr>
              <a:t>"The police must operate within the law as it is, not as we would like it to be"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he whined. His audience was unimpressed.</a:t>
            </a:r>
            <a:r>
              <a:rPr lang="en-GB" sz="2800" dirty="0">
                <a:solidFill>
                  <a:srgbClr val="00FF00"/>
                </a:solidFill>
                <a:effectLst>
                  <a:outerShdw blurRad="38100" dist="38100" dir="2700000" algn="tl">
                    <a:srgbClr val="000000"/>
                  </a:outerShdw>
                </a:effectLst>
              </a:rPr>
              <a:t> </a:t>
            </a:r>
          </a:p>
          <a:p>
            <a:pPr>
              <a:defRPr/>
            </a:pP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Effect transition="in" filter="circle(in)">
                                      <p:cBhvr>
                                        <p:cTn id="7" dur="2000"/>
                                        <p:tgtEl>
                                          <p:spTgt spid="3758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Lester Pearson Canadian PM</a:t>
            </a:r>
            <a:br>
              <a:rPr lang="en-GB" b="1" dirty="0" smtClean="0">
                <a:solidFill>
                  <a:srgbClr val="FF0000"/>
                </a:solidFill>
              </a:rPr>
            </a:br>
            <a:r>
              <a:rPr lang="en-GB" b="1" dirty="0" smtClean="0">
                <a:solidFill>
                  <a:srgbClr val="00FF00"/>
                </a:solidFill>
              </a:rPr>
              <a:t>1963-1968</a:t>
            </a:r>
            <a:r>
              <a:rPr lang="en-GB" dirty="0" smtClean="0">
                <a:solidFill>
                  <a:srgbClr val="00FF00"/>
                </a:solidFill>
              </a:rPr>
              <a:t> </a:t>
            </a:r>
            <a:endParaRPr lang="en-GB" dirty="0"/>
          </a:p>
        </p:txBody>
      </p:sp>
      <p:sp>
        <p:nvSpPr>
          <p:cNvPr id="4" name="Slide Number Placeholder 3"/>
          <p:cNvSpPr>
            <a:spLocks noGrp="1"/>
          </p:cNvSpPr>
          <p:nvPr>
            <p:ph type="sldNum" sz="quarter" idx="12"/>
          </p:nvPr>
        </p:nvSpPr>
        <p:spPr/>
        <p:txBody>
          <a:bodyPr/>
          <a:lstStyle/>
          <a:p>
            <a:pPr>
              <a:defRPr/>
            </a:pPr>
            <a:fld id="{6BE76BDB-FFD9-4D3E-9F1E-3E1A89FABD8F}" type="slidenum">
              <a:rPr lang="en-GB" smtClean="0"/>
              <a:pPr>
                <a:defRPr/>
              </a:pPr>
              <a:t>103</a:t>
            </a:fld>
            <a:endParaRPr lang="en-GB"/>
          </a:p>
        </p:txBody>
      </p:sp>
      <p:sp>
        <p:nvSpPr>
          <p:cNvPr id="6" name="TextBox 5"/>
          <p:cNvSpPr txBox="1"/>
          <p:nvPr/>
        </p:nvSpPr>
        <p:spPr>
          <a:xfrm>
            <a:off x="3786188" y="2000250"/>
            <a:ext cx="5214937" cy="3540125"/>
          </a:xfrm>
          <a:prstGeom prst="rect">
            <a:avLst/>
          </a:prstGeom>
          <a:noFill/>
        </p:spPr>
        <p:txBody>
          <a:bodyPr>
            <a:spAutoFit/>
          </a:bodyPr>
          <a:lstStyle/>
          <a:p>
            <a:pPr>
              <a:defRPr/>
            </a:pPr>
            <a:r>
              <a:rPr lang="en-GB" sz="2800" b="1" dirty="0">
                <a:solidFill>
                  <a:srgbClr val="FF99FF"/>
                </a:solidFill>
                <a:effectLst>
                  <a:outerShdw blurRad="38100" dist="38100" dir="2700000" algn="tl">
                    <a:srgbClr val="000000"/>
                  </a:outerShdw>
                </a:effectLst>
              </a:rPr>
              <a:t>Lester Pearson </a:t>
            </a:r>
            <a:r>
              <a:rPr lang="en-GB" sz="2800" b="1" dirty="0">
                <a:solidFill>
                  <a:srgbClr val="00FFFF"/>
                </a:solidFill>
                <a:effectLst>
                  <a:outerShdw blurRad="38100" dist="38100" dir="2700000" algn="tl">
                    <a:srgbClr val="000000"/>
                  </a:outerShdw>
                </a:effectLst>
              </a:rPr>
              <a:t>provided confidential information to Russian Military Intelligence </a:t>
            </a:r>
            <a:r>
              <a:rPr lang="en-GB" sz="2800" b="1" dirty="0">
                <a:solidFill>
                  <a:srgbClr val="FF3300"/>
                </a:solidFill>
                <a:effectLst>
                  <a:outerShdw blurRad="38100" dist="38100" dir="2700000" algn="tl">
                    <a:srgbClr val="000000"/>
                  </a:outerShdw>
                </a:effectLst>
              </a:rPr>
              <a:t>GRU (Insignia Left)</a:t>
            </a:r>
            <a:r>
              <a:rPr lang="en-GB" sz="2800" b="1" dirty="0">
                <a:solidFill>
                  <a:srgbClr val="00FF99"/>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while serving in Washington DC from 1942-1946, in his capacity ultimately as Canadian Ambassador.</a:t>
            </a:r>
            <a:r>
              <a:rPr lang="en-GB" sz="2800" dirty="0">
                <a:solidFill>
                  <a:srgbClr val="00FF00"/>
                </a:solidFill>
              </a:rPr>
              <a:t> </a:t>
            </a:r>
            <a:endParaRPr lang="en-GB" dirty="0"/>
          </a:p>
        </p:txBody>
      </p:sp>
      <p:pic>
        <p:nvPicPr>
          <p:cNvPr id="377858" name="Picture 2" descr="http://www.tridentmilitary.com/New-Images/r302.jpg"/>
          <p:cNvPicPr>
            <a:picLocks noChangeAspect="1" noChangeArrowheads="1"/>
          </p:cNvPicPr>
          <p:nvPr/>
        </p:nvPicPr>
        <p:blipFill>
          <a:blip r:embed="rId3" cstate="print"/>
          <a:srcRect/>
          <a:stretch>
            <a:fillRect/>
          </a:stretch>
        </p:blipFill>
        <p:spPr bwMode="auto">
          <a:xfrm>
            <a:off x="428625" y="1928813"/>
            <a:ext cx="3028950"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7858"/>
                                        </p:tgtEl>
                                        <p:attrNameLst>
                                          <p:attrName>style.visibility</p:attrName>
                                        </p:attrNameLst>
                                      </p:cBhvr>
                                      <p:to>
                                        <p:strVal val="visible"/>
                                      </p:to>
                                    </p:set>
                                    <p:animEffect transition="in" filter="circle(in)">
                                      <p:cBhvr>
                                        <p:cTn id="7" dur="2000"/>
                                        <p:tgtEl>
                                          <p:spTgt spid="3778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BAA9EA1-76F0-487C-96DD-5C2A0C4DB7FC}" type="slidenum">
              <a:rPr lang="en-GB"/>
              <a:pPr>
                <a:defRPr/>
              </a:pPr>
              <a:t>104</a:t>
            </a:fld>
            <a:endParaRPr lang="en-GB"/>
          </a:p>
        </p:txBody>
      </p:sp>
      <p:sp>
        <p:nvSpPr>
          <p:cNvPr id="83970" name="Rectangle 2"/>
          <p:cNvSpPr>
            <a:spLocks noGrp="1" noChangeArrowheads="1"/>
          </p:cNvSpPr>
          <p:nvPr>
            <p:ph type="title"/>
          </p:nvPr>
        </p:nvSpPr>
        <p:spPr>
          <a:xfrm>
            <a:off x="457200" y="188913"/>
            <a:ext cx="8229600" cy="1008062"/>
          </a:xfrm>
        </p:spPr>
        <p:txBody>
          <a:bodyPr/>
          <a:lstStyle/>
          <a:p>
            <a:pPr eaLnBrk="1" hangingPunct="1">
              <a:defRPr/>
            </a:pPr>
            <a:r>
              <a:rPr lang="en-GB" b="1" dirty="0" smtClean="0">
                <a:solidFill>
                  <a:srgbClr val="FF0000"/>
                </a:solidFill>
              </a:rPr>
              <a:t>Lester Pearson Canadian PM</a:t>
            </a:r>
            <a:br>
              <a:rPr lang="en-GB" b="1" dirty="0" smtClean="0">
                <a:solidFill>
                  <a:srgbClr val="FF0000"/>
                </a:solidFill>
              </a:rPr>
            </a:br>
            <a:r>
              <a:rPr lang="en-GB" b="1" dirty="0" smtClean="0">
                <a:solidFill>
                  <a:srgbClr val="00FF00"/>
                </a:solidFill>
              </a:rPr>
              <a:t>1963-1968</a:t>
            </a:r>
            <a:r>
              <a:rPr lang="en-GB" dirty="0" smtClean="0">
                <a:solidFill>
                  <a:srgbClr val="00FF00"/>
                </a:solidFill>
              </a:rPr>
              <a:t>  </a:t>
            </a:r>
          </a:p>
        </p:txBody>
      </p:sp>
      <p:sp>
        <p:nvSpPr>
          <p:cNvPr id="83972" name="Text Box 4"/>
          <p:cNvSpPr txBox="1">
            <a:spLocks noChangeArrowheads="1"/>
          </p:cNvSpPr>
          <p:nvPr/>
        </p:nvSpPr>
        <p:spPr bwMode="auto">
          <a:xfrm>
            <a:off x="3563938" y="1357313"/>
            <a:ext cx="5580062" cy="526256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3300"/>
                </a:solidFill>
                <a:effectLst>
                  <a:outerShdw blurRad="38100" dist="38100" dir="2700000" algn="tl">
                    <a:srgbClr val="000000"/>
                  </a:outerShdw>
                </a:effectLst>
              </a:rPr>
              <a:t>Lester Pearson</a:t>
            </a:r>
            <a:r>
              <a:rPr lang="en-GB" sz="2800" b="1" dirty="0">
                <a:solidFill>
                  <a:srgbClr val="00FF99"/>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was probably recruited while a student at Oxford University in 1923</a:t>
            </a:r>
            <a:r>
              <a:rPr lang="en-GB" sz="2800" b="1" dirty="0">
                <a:solidFill>
                  <a:srgbClr val="FF9900"/>
                </a:solidFill>
                <a:effectLst>
                  <a:outerShdw blurRad="38100" dist="38100" dir="2700000" algn="tl">
                    <a:srgbClr val="000000"/>
                  </a:outerShdw>
                </a:effectLst>
              </a:rPr>
              <a:t>.</a:t>
            </a:r>
            <a:r>
              <a:rPr lang="en-GB" sz="2800" b="1" dirty="0">
                <a:solidFill>
                  <a:srgbClr val="00FF99"/>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From 1935-1941, he served at the Canadian High Commission in London</a:t>
            </a:r>
            <a:r>
              <a:rPr lang="en-GB" sz="2800" b="1" dirty="0">
                <a:solidFill>
                  <a:srgbClr val="00FF99"/>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and rubbed shoulders with the leaders of the world government plot.</a:t>
            </a:r>
            <a:r>
              <a:rPr lang="en-GB" sz="2800" b="1" dirty="0">
                <a:solidFill>
                  <a:srgbClr val="00FF99"/>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He helped to establish the North Atlantic Treaty Organization (NATO), and was the UN's point man during the Suez Crisis of 1957.</a:t>
            </a:r>
            <a:endParaRPr lang="en-GB" sz="2400" b="1" dirty="0">
              <a:solidFill>
                <a:srgbClr val="00FF00"/>
              </a:solidFill>
              <a:effectLst>
                <a:outerShdw blurRad="38100" dist="38100" dir="2700000" algn="tl">
                  <a:srgbClr val="000000"/>
                </a:outerShdw>
              </a:effectLst>
            </a:endParaRPr>
          </a:p>
        </p:txBody>
      </p:sp>
      <p:pic>
        <p:nvPicPr>
          <p:cNvPr id="83973" name="Picture 5" descr="lester"/>
          <p:cNvPicPr>
            <a:picLocks noGrp="1" noChangeAspect="1" noChangeArrowheads="1"/>
          </p:cNvPicPr>
          <p:nvPr>
            <p:ph idx="1"/>
          </p:nvPr>
        </p:nvPicPr>
        <p:blipFill>
          <a:blip r:embed="rId3" cstate="print"/>
          <a:srcRect/>
          <a:stretch>
            <a:fillRect/>
          </a:stretch>
        </p:blipFill>
        <p:spPr>
          <a:xfrm>
            <a:off x="117475" y="1412875"/>
            <a:ext cx="3270250" cy="40322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circle(in)">
                                      <p:cBhvr>
                                        <p:cTn id="7" dur="2000"/>
                                        <p:tgtEl>
                                          <p:spTgt spid="8397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3972"/>
                                        </p:tgtEl>
                                        <p:attrNameLst>
                                          <p:attrName>style.visibility</p:attrName>
                                        </p:attrNameLst>
                                      </p:cBhvr>
                                      <p:to>
                                        <p:strVal val="visible"/>
                                      </p:to>
                                    </p:set>
                                    <p:anim calcmode="discrete" valueType="clr">
                                      <p:cBhvr override="childStyle">
                                        <p:cTn id="12" dur="80"/>
                                        <p:tgtEl>
                                          <p:spTgt spid="8397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3972"/>
                                        </p:tgtEl>
                                        <p:attrNameLst>
                                          <p:attrName>fillcolor</p:attrName>
                                        </p:attrNameLst>
                                      </p:cBhvr>
                                      <p:tavLst>
                                        <p:tav tm="0">
                                          <p:val>
                                            <p:clrVal>
                                              <a:schemeClr val="accent2"/>
                                            </p:clrVal>
                                          </p:val>
                                        </p:tav>
                                        <p:tav tm="50000">
                                          <p:val>
                                            <p:clrVal>
                                              <a:schemeClr val="hlink"/>
                                            </p:clrVal>
                                          </p:val>
                                        </p:tav>
                                      </p:tavLst>
                                    </p:anim>
                                    <p:set>
                                      <p:cBhvr>
                                        <p:cTn id="14" dur="80"/>
                                        <p:tgtEl>
                                          <p:spTgt spid="839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810D45E-61C6-44EC-81BA-B9773E8212F4}" type="slidenum">
              <a:rPr lang="en-GB"/>
              <a:pPr>
                <a:defRPr/>
              </a:pPr>
              <a:t>105</a:t>
            </a:fld>
            <a:endParaRPr lang="en-GB" dirty="0"/>
          </a:p>
        </p:txBody>
      </p:sp>
      <p:sp>
        <p:nvSpPr>
          <p:cNvPr id="107522" name="Rectangle 2"/>
          <p:cNvSpPr>
            <a:spLocks noGrp="1" noChangeArrowheads="1"/>
          </p:cNvSpPr>
          <p:nvPr>
            <p:ph type="title"/>
          </p:nvPr>
        </p:nvSpPr>
        <p:spPr/>
        <p:txBody>
          <a:bodyPr/>
          <a:lstStyle/>
          <a:p>
            <a:pPr eaLnBrk="1" hangingPunct="1">
              <a:defRPr/>
            </a:pPr>
            <a:r>
              <a:rPr lang="en-GB" b="1" dirty="0" smtClean="0">
                <a:solidFill>
                  <a:srgbClr val="FF0000"/>
                </a:solidFill>
              </a:rPr>
              <a:t>Another Of Gog’s Agents In </a:t>
            </a:r>
            <a:r>
              <a:rPr lang="en-GB" b="1" dirty="0" smtClean="0">
                <a:solidFill>
                  <a:srgbClr val="00FF00"/>
                </a:solidFill>
              </a:rPr>
              <a:t>The West</a:t>
            </a:r>
            <a:r>
              <a:rPr lang="en-GB" dirty="0" smtClean="0"/>
              <a:t> </a:t>
            </a:r>
          </a:p>
        </p:txBody>
      </p:sp>
      <p:pic>
        <p:nvPicPr>
          <p:cNvPr id="107523" name="Picture 3" descr="http://eairc.boom.ru/images/library/battles/armand_hammer.jpg"/>
          <p:cNvPicPr>
            <a:picLocks noGrp="1" noChangeAspect="1" noChangeArrowheads="1"/>
          </p:cNvPicPr>
          <p:nvPr>
            <p:ph idx="1"/>
          </p:nvPr>
        </p:nvPicPr>
        <p:blipFill>
          <a:blip r:embed="rId3" r:link="rId4" cstate="print"/>
          <a:srcRect/>
          <a:stretch>
            <a:fillRect/>
          </a:stretch>
        </p:blipFill>
        <p:spPr>
          <a:xfrm>
            <a:off x="611188" y="1766888"/>
            <a:ext cx="2881312" cy="4090987"/>
          </a:xfrm>
        </p:spPr>
      </p:pic>
      <p:sp>
        <p:nvSpPr>
          <p:cNvPr id="107524" name="Text Box 4"/>
          <p:cNvSpPr txBox="1">
            <a:spLocks noChangeArrowheads="1"/>
          </p:cNvSpPr>
          <p:nvPr/>
        </p:nvSpPr>
        <p:spPr bwMode="auto">
          <a:xfrm>
            <a:off x="0" y="6000750"/>
            <a:ext cx="3924300" cy="579438"/>
          </a:xfrm>
          <a:prstGeom prst="rect">
            <a:avLst/>
          </a:prstGeom>
          <a:noFill/>
          <a:ln w="9525">
            <a:noFill/>
            <a:miter lim="800000"/>
            <a:headEnd/>
            <a:tailEnd/>
          </a:ln>
        </p:spPr>
        <p:txBody>
          <a:bodyPr>
            <a:spAutoFit/>
          </a:bodyPr>
          <a:lstStyle/>
          <a:p>
            <a:pPr algn="ctr" eaLnBrk="0" hangingPunct="0">
              <a:spcBef>
                <a:spcPct val="50000"/>
              </a:spcBef>
            </a:pPr>
            <a:r>
              <a:rPr lang="en-GB" sz="3200" b="1">
                <a:solidFill>
                  <a:srgbClr val="FFFF00"/>
                </a:solidFill>
              </a:rPr>
              <a:t>Armand Hammer</a:t>
            </a:r>
            <a:r>
              <a:rPr lang="en-GB" sz="2000">
                <a:solidFill>
                  <a:srgbClr val="FFFF00"/>
                </a:solidFill>
              </a:rPr>
              <a:t> </a:t>
            </a:r>
          </a:p>
        </p:txBody>
      </p:sp>
      <p:sp>
        <p:nvSpPr>
          <p:cNvPr id="107525" name="Text Box 5"/>
          <p:cNvSpPr txBox="1">
            <a:spLocks noChangeArrowheads="1"/>
          </p:cNvSpPr>
          <p:nvPr/>
        </p:nvSpPr>
        <p:spPr bwMode="auto">
          <a:xfrm>
            <a:off x="3635375" y="1928813"/>
            <a:ext cx="5508625" cy="3970337"/>
          </a:xfrm>
          <a:prstGeom prst="rect">
            <a:avLst/>
          </a:prstGeom>
          <a:noFill/>
          <a:ln w="9525">
            <a:noFill/>
            <a:miter lim="800000"/>
            <a:headEnd/>
            <a:tailEnd/>
          </a:ln>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alpha val="43137"/>
                    </a:srgbClr>
                  </a:outerShdw>
                </a:effectLst>
              </a:rPr>
              <a:t>Armand Hammer Head of Occidental Petroleum</a:t>
            </a:r>
          </a:p>
          <a:p>
            <a:pPr eaLnBrk="0" hangingPunct="0">
              <a:spcBef>
                <a:spcPct val="50000"/>
              </a:spcBef>
              <a:defRPr/>
            </a:pPr>
            <a:r>
              <a:rPr lang="en-GB" sz="2800" b="1" dirty="0">
                <a:solidFill>
                  <a:srgbClr val="FFC000"/>
                </a:solidFill>
                <a:effectLst>
                  <a:outerShdw blurRad="38100" dist="38100" dir="2700000" algn="tl">
                    <a:srgbClr val="000000">
                      <a:alpha val="43137"/>
                    </a:srgbClr>
                  </a:outerShdw>
                </a:effectLst>
              </a:rPr>
              <a:t>His father was from Odessa and one of the founders of the American </a:t>
            </a:r>
            <a:r>
              <a:rPr lang="en-GB" sz="2800" b="1" dirty="0">
                <a:solidFill>
                  <a:srgbClr val="FF3300"/>
                </a:solidFill>
                <a:effectLst>
                  <a:outerShdw blurRad="38100" dist="38100" dir="2700000" algn="tl">
                    <a:srgbClr val="000000">
                      <a:alpha val="43137"/>
                    </a:srgbClr>
                  </a:outerShdw>
                </a:effectLst>
              </a:rPr>
              <a:t>Communist Party.</a:t>
            </a:r>
          </a:p>
          <a:p>
            <a:pPr eaLnBrk="0" hangingPunct="0">
              <a:spcBef>
                <a:spcPct val="50000"/>
              </a:spcBef>
              <a:defRPr/>
            </a:pPr>
            <a:r>
              <a:rPr lang="en-GB" sz="2800" b="1" dirty="0">
                <a:solidFill>
                  <a:srgbClr val="00FF00"/>
                </a:solidFill>
                <a:effectLst>
                  <a:outerShdw blurRad="38100" dist="38100" dir="2700000" algn="tl">
                    <a:srgbClr val="000000">
                      <a:alpha val="43137"/>
                    </a:srgbClr>
                  </a:outerShdw>
                </a:effectLst>
              </a:rPr>
              <a:t>Named his son “Arm and Hammer” after the </a:t>
            </a:r>
            <a:r>
              <a:rPr lang="en-GB" sz="2800" b="1" dirty="0">
                <a:solidFill>
                  <a:srgbClr val="FF3300"/>
                </a:solidFill>
                <a:effectLst>
                  <a:outerShdw blurRad="38100" dist="38100" dir="2700000" algn="tl">
                    <a:srgbClr val="000000">
                      <a:alpha val="43137"/>
                    </a:srgbClr>
                  </a:outerShdw>
                </a:effectLst>
              </a:rPr>
              <a:t>Hammer and Sickle</a:t>
            </a:r>
            <a:r>
              <a:rPr lang="en-GB" sz="2800" b="1" dirty="0">
                <a:solidFill>
                  <a:srgbClr val="99FF33"/>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circle(in)">
                                      <p:cBhvr>
                                        <p:cTn id="7" dur="2000"/>
                                        <p:tgtEl>
                                          <p:spTgt spid="1075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7524"/>
                                        </p:tgtEl>
                                        <p:attrNameLst>
                                          <p:attrName>style.visibility</p:attrName>
                                        </p:attrNameLst>
                                      </p:cBhvr>
                                      <p:to>
                                        <p:strVal val="visible"/>
                                      </p:to>
                                    </p:set>
                                    <p:anim calcmode="lin" valueType="num">
                                      <p:cBhvr additive="base">
                                        <p:cTn id="12" dur="500" fill="hold"/>
                                        <p:tgtEl>
                                          <p:spTgt spid="107524"/>
                                        </p:tgtEl>
                                        <p:attrNameLst>
                                          <p:attrName>ppt_x</p:attrName>
                                        </p:attrNameLst>
                                      </p:cBhvr>
                                      <p:tavLst>
                                        <p:tav tm="0">
                                          <p:val>
                                            <p:strVal val="#ppt_x"/>
                                          </p:val>
                                        </p:tav>
                                        <p:tav tm="100000">
                                          <p:val>
                                            <p:strVal val="#ppt_x"/>
                                          </p:val>
                                        </p:tav>
                                      </p:tavLst>
                                    </p:anim>
                                    <p:anim calcmode="lin" valueType="num">
                                      <p:cBhvr additive="base">
                                        <p:cTn id="13" dur="500" fill="hold"/>
                                        <p:tgtEl>
                                          <p:spTgt spid="1075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7525"/>
                                        </p:tgtEl>
                                        <p:attrNameLst>
                                          <p:attrName>style.visibility</p:attrName>
                                        </p:attrNameLst>
                                      </p:cBhvr>
                                      <p:to>
                                        <p:strVal val="visible"/>
                                      </p:to>
                                    </p:set>
                                    <p:anim calcmode="discrete" valueType="clr">
                                      <p:cBhvr override="childStyle">
                                        <p:cTn id="18" dur="80"/>
                                        <p:tgtEl>
                                          <p:spTgt spid="1075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7525"/>
                                        </p:tgtEl>
                                        <p:attrNameLst>
                                          <p:attrName>fillcolor</p:attrName>
                                        </p:attrNameLst>
                                      </p:cBhvr>
                                      <p:tavLst>
                                        <p:tav tm="0">
                                          <p:val>
                                            <p:clrVal>
                                              <a:schemeClr val="accent2"/>
                                            </p:clrVal>
                                          </p:val>
                                        </p:tav>
                                        <p:tav tm="50000">
                                          <p:val>
                                            <p:clrVal>
                                              <a:schemeClr val="hlink"/>
                                            </p:clrVal>
                                          </p:val>
                                        </p:tav>
                                      </p:tavLst>
                                    </p:anim>
                                    <p:set>
                                      <p:cBhvr>
                                        <p:cTn id="20" dur="80"/>
                                        <p:tgtEl>
                                          <p:spTgt spid="1075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P spid="10752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Another Of Gog’s Agents In </a:t>
            </a:r>
            <a:r>
              <a:rPr lang="en-GB" b="1" dirty="0" smtClean="0">
                <a:solidFill>
                  <a:srgbClr val="00FF00"/>
                </a:solidFill>
              </a:rPr>
              <a:t>The West</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181D3C23-4056-4AB2-8174-C22005CA597C}" type="slidenum">
              <a:rPr lang="en-GB" smtClean="0"/>
              <a:pPr>
                <a:defRPr/>
              </a:pPr>
              <a:t>106</a:t>
            </a:fld>
            <a:endParaRPr lang="en-GB"/>
          </a:p>
        </p:txBody>
      </p:sp>
      <p:sp>
        <p:nvSpPr>
          <p:cNvPr id="6" name="TextBox 5"/>
          <p:cNvSpPr txBox="1"/>
          <p:nvPr/>
        </p:nvSpPr>
        <p:spPr>
          <a:xfrm>
            <a:off x="4357688" y="1928813"/>
            <a:ext cx="4643437" cy="4032250"/>
          </a:xfrm>
          <a:prstGeom prst="rect">
            <a:avLst/>
          </a:prstGeom>
          <a:noFill/>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alpha val="43137"/>
                    </a:srgbClr>
                  </a:outerShdw>
                </a:effectLst>
              </a:rPr>
              <a:t>Armand Hammer’s</a:t>
            </a:r>
            <a:r>
              <a:rPr lang="en-GB" sz="2800" b="1" dirty="0">
                <a:solidFill>
                  <a:srgbClr val="00FF00"/>
                </a:solidFill>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personal airplane with American markings was allowed to land and take off from Moscow Airport at any time.</a:t>
            </a:r>
          </a:p>
          <a:p>
            <a:pPr eaLnBrk="0" hangingPunct="0">
              <a:spcBef>
                <a:spcPct val="50000"/>
              </a:spcBef>
              <a:defRPr/>
            </a:pPr>
            <a:r>
              <a:rPr lang="en-GB" sz="2800" b="1" dirty="0">
                <a:solidFill>
                  <a:srgbClr val="FFFF00"/>
                </a:solidFill>
                <a:effectLst>
                  <a:outerShdw blurRad="38100" dist="38100" dir="2700000" algn="tl">
                    <a:srgbClr val="000000">
                      <a:alpha val="43137"/>
                    </a:srgbClr>
                  </a:outerShdw>
                </a:effectLst>
              </a:rPr>
              <a:t>Also A Confident of Prince Charles</a:t>
            </a:r>
          </a:p>
          <a:p>
            <a:pPr>
              <a:defRPr/>
            </a:pPr>
            <a:endParaRPr lang="en-GB" dirty="0"/>
          </a:p>
        </p:txBody>
      </p:sp>
      <p:pic>
        <p:nvPicPr>
          <p:cNvPr id="379906" name="Picture 2" descr="http://www.holcombegenealogy.com/data/009255d.jpg"/>
          <p:cNvPicPr>
            <a:picLocks noChangeAspect="1" noChangeArrowheads="1"/>
          </p:cNvPicPr>
          <p:nvPr/>
        </p:nvPicPr>
        <p:blipFill>
          <a:blip r:embed="rId3" cstate="print"/>
          <a:srcRect/>
          <a:stretch>
            <a:fillRect/>
          </a:stretch>
        </p:blipFill>
        <p:spPr bwMode="auto">
          <a:xfrm>
            <a:off x="285750" y="1643063"/>
            <a:ext cx="3810000" cy="4772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9906"/>
                                        </p:tgtEl>
                                        <p:attrNameLst>
                                          <p:attrName>style.visibility</p:attrName>
                                        </p:attrNameLst>
                                      </p:cBhvr>
                                      <p:to>
                                        <p:strVal val="visible"/>
                                      </p:to>
                                    </p:set>
                                    <p:animEffect transition="in" filter="circle(in)">
                                      <p:cBhvr>
                                        <p:cTn id="7" dur="2000"/>
                                        <p:tgtEl>
                                          <p:spTgt spid="3799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en-GB" b="1" dirty="0" smtClean="0">
                <a:solidFill>
                  <a:srgbClr val="FF0000"/>
                </a:solidFill>
              </a:rPr>
              <a:t>Robert Maxwell </a:t>
            </a:r>
            <a:r>
              <a:rPr lang="en-GB" b="1" dirty="0" smtClean="0">
                <a:solidFill>
                  <a:srgbClr val="FF99FF"/>
                </a:solidFill>
              </a:rPr>
              <a:t>(Ludwig </a:t>
            </a:r>
            <a:r>
              <a:rPr lang="en-GB" b="1" dirty="0" err="1" smtClean="0">
                <a:solidFill>
                  <a:srgbClr val="FF99FF"/>
                </a:solidFill>
              </a:rPr>
              <a:t>Hoch</a:t>
            </a:r>
            <a:r>
              <a:rPr lang="en-GB" b="1" dirty="0" smtClean="0">
                <a:solidFill>
                  <a:srgbClr val="FF99FF"/>
                </a:solidFill>
              </a:rPr>
              <a:t>) – </a:t>
            </a:r>
            <a:r>
              <a:rPr lang="en-GB" b="1" dirty="0" smtClean="0">
                <a:solidFill>
                  <a:srgbClr val="00FF00"/>
                </a:solidFill>
              </a:rPr>
              <a:t>“Captain Bob”</a:t>
            </a:r>
          </a:p>
        </p:txBody>
      </p:sp>
      <p:sp>
        <p:nvSpPr>
          <p:cNvPr id="9" name="Slide Number Placeholder 6"/>
          <p:cNvSpPr>
            <a:spLocks noGrp="1"/>
          </p:cNvSpPr>
          <p:nvPr>
            <p:ph type="sldNum" sz="quarter" idx="12"/>
          </p:nvPr>
        </p:nvSpPr>
        <p:spPr/>
        <p:txBody>
          <a:bodyPr/>
          <a:lstStyle/>
          <a:p>
            <a:pPr>
              <a:defRPr/>
            </a:pPr>
            <a:fld id="{213C93B7-3687-4086-BCA8-F161E85D204D}" type="slidenum">
              <a:rPr lang="en-GB"/>
              <a:pPr>
                <a:defRPr/>
              </a:pPr>
              <a:t>107</a:t>
            </a:fld>
            <a:endParaRPr lang="en-GB"/>
          </a:p>
        </p:txBody>
      </p:sp>
      <p:pic>
        <p:nvPicPr>
          <p:cNvPr id="94211" name="Picture 3" descr="_1217747_maxwell300"/>
          <p:cNvPicPr>
            <a:picLocks noGrp="1" noChangeAspect="1" noChangeArrowheads="1"/>
          </p:cNvPicPr>
          <p:nvPr>
            <p:ph sz="half" idx="4294967295"/>
          </p:nvPr>
        </p:nvPicPr>
        <p:blipFill>
          <a:blip r:embed="rId3" cstate="print"/>
          <a:srcRect/>
          <a:stretch>
            <a:fillRect/>
          </a:stretch>
        </p:blipFill>
        <p:spPr>
          <a:xfrm>
            <a:off x="2000250" y="1571625"/>
            <a:ext cx="5143500" cy="3756025"/>
          </a:xfrm>
        </p:spPr>
      </p:pic>
      <p:sp>
        <p:nvSpPr>
          <p:cNvPr id="94213" name="Text Box 5"/>
          <p:cNvSpPr txBox="1">
            <a:spLocks noChangeArrowheads="1"/>
          </p:cNvSpPr>
          <p:nvPr/>
        </p:nvSpPr>
        <p:spPr bwMode="auto">
          <a:xfrm>
            <a:off x="0" y="5473005"/>
            <a:ext cx="9144000" cy="156966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FF3300"/>
                </a:solidFill>
                <a:effectLst>
                  <a:outerShdw blurRad="38100" dist="38100" dir="2700000" algn="tl">
                    <a:srgbClr val="000000"/>
                  </a:outerShdw>
                </a:effectLst>
              </a:rPr>
              <a:t>Captain Bob</a:t>
            </a:r>
            <a:r>
              <a:rPr lang="en-GB" sz="3200" b="1" dirty="0">
                <a:solidFill>
                  <a:srgbClr val="FFFF00"/>
                </a:solidFill>
                <a:effectLst>
                  <a:outerShdw blurRad="38100" dist="38100" dir="2700000" algn="tl">
                    <a:srgbClr val="000000"/>
                  </a:outerShdw>
                </a:effectLst>
              </a:rPr>
              <a:t> Double or Triple </a:t>
            </a:r>
            <a:r>
              <a:rPr lang="en-GB" sz="3200" b="1" dirty="0">
                <a:solidFill>
                  <a:srgbClr val="FF3300"/>
                </a:solidFill>
                <a:effectLst>
                  <a:outerShdw blurRad="38100" dist="38100" dir="2700000" algn="tl">
                    <a:srgbClr val="000000"/>
                  </a:outerShdw>
                </a:effectLst>
              </a:rPr>
              <a:t>Agent for </a:t>
            </a:r>
            <a:r>
              <a:rPr lang="en-GB" sz="3200" b="1" dirty="0" err="1">
                <a:solidFill>
                  <a:srgbClr val="FF3300"/>
                </a:solidFill>
                <a:effectLst>
                  <a:outerShdw blurRad="38100" dist="38100" dir="2700000" algn="tl">
                    <a:srgbClr val="000000"/>
                  </a:outerShdw>
                </a:effectLst>
              </a:rPr>
              <a:t>Mossad</a:t>
            </a:r>
            <a:r>
              <a:rPr lang="en-GB" sz="3200" b="1" dirty="0">
                <a:solidFill>
                  <a:srgbClr val="FFFF00"/>
                </a:solidFill>
                <a:effectLst>
                  <a:outerShdw blurRad="38100" dist="38100" dir="2700000" algn="tl">
                    <a:srgbClr val="000000"/>
                  </a:outerShdw>
                </a:effectLst>
              </a:rPr>
              <a:t> – To whom  </a:t>
            </a:r>
            <a:r>
              <a:rPr lang="en-GB" sz="3200" b="1" dirty="0">
                <a:solidFill>
                  <a:schemeClr val="hlink"/>
                </a:solidFill>
                <a:effectLst>
                  <a:outerShdw blurRad="38100" dist="38100" dir="2700000" algn="tl">
                    <a:srgbClr val="000000"/>
                  </a:outerShdw>
                </a:effectLst>
              </a:rPr>
              <a:t>he  transferred stolen Pension funds</a:t>
            </a:r>
            <a:r>
              <a:rPr lang="en-GB" sz="3200" dirty="0">
                <a:solidFill>
                  <a:schemeClr val="hlink"/>
                </a:solidFill>
                <a:effectLst>
                  <a:outerShdw blurRad="38100" dist="38100" dir="2700000" algn="tl">
                    <a:srgbClr val="000000"/>
                  </a:outerShdw>
                </a:effectLst>
              </a:rPr>
              <a:t> </a:t>
            </a:r>
          </a:p>
        </p:txBody>
      </p:sp>
      <p:sp>
        <p:nvSpPr>
          <p:cNvPr id="112648" name="Text Box 6"/>
          <p:cNvSpPr txBox="1">
            <a:spLocks noChangeArrowheads="1"/>
          </p:cNvSpPr>
          <p:nvPr/>
        </p:nvSpPr>
        <p:spPr bwMode="auto">
          <a:xfrm>
            <a:off x="0" y="5229225"/>
            <a:ext cx="5003800"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circle(in)">
                                      <p:cBhvr>
                                        <p:cTn id="7" dur="2000"/>
                                        <p:tgtEl>
                                          <p:spTgt spid="942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4213"/>
                                        </p:tgtEl>
                                        <p:attrNameLst>
                                          <p:attrName>style.visibility</p:attrName>
                                        </p:attrNameLst>
                                      </p:cBhvr>
                                      <p:to>
                                        <p:strVal val="visible"/>
                                      </p:to>
                                    </p:set>
                                    <p:animEffect transition="in" filter="diamond(in)">
                                      <p:cBhvr>
                                        <p:cTn id="12" dur="2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Robert Maxwell </a:t>
            </a:r>
            <a:r>
              <a:rPr lang="en-GB" b="1" dirty="0" smtClean="0">
                <a:solidFill>
                  <a:srgbClr val="FF99FF"/>
                </a:solidFill>
              </a:rPr>
              <a:t>(Ludwig </a:t>
            </a:r>
            <a:r>
              <a:rPr lang="en-GB" b="1" dirty="0" err="1" smtClean="0">
                <a:solidFill>
                  <a:srgbClr val="FF99FF"/>
                </a:solidFill>
              </a:rPr>
              <a:t>Hoch</a:t>
            </a:r>
            <a:r>
              <a:rPr lang="en-GB" b="1" dirty="0" smtClean="0">
                <a:solidFill>
                  <a:srgbClr val="FF99FF"/>
                </a:solidFill>
              </a:rPr>
              <a:t>) – </a:t>
            </a:r>
            <a:r>
              <a:rPr lang="en-GB" b="1" dirty="0" smtClean="0">
                <a:solidFill>
                  <a:srgbClr val="00FF00"/>
                </a:solidFill>
              </a:rPr>
              <a:t>“Captain Bob”</a:t>
            </a:r>
            <a:endParaRPr lang="en-GB" dirty="0"/>
          </a:p>
        </p:txBody>
      </p:sp>
      <p:sp>
        <p:nvSpPr>
          <p:cNvPr id="5" name="Slide Number Placeholder 4"/>
          <p:cNvSpPr>
            <a:spLocks noGrp="1"/>
          </p:cNvSpPr>
          <p:nvPr>
            <p:ph type="sldNum" sz="quarter" idx="12"/>
          </p:nvPr>
        </p:nvSpPr>
        <p:spPr/>
        <p:txBody>
          <a:bodyPr/>
          <a:lstStyle/>
          <a:p>
            <a:pPr>
              <a:defRPr/>
            </a:pPr>
            <a:fld id="{65EA5C2A-2AED-4874-A59C-1D0A1A255913}" type="slidenum">
              <a:rPr lang="en-GB" smtClean="0"/>
              <a:pPr>
                <a:defRPr/>
              </a:pPr>
              <a:t>108</a:t>
            </a:fld>
            <a:endParaRPr lang="en-GB"/>
          </a:p>
        </p:txBody>
      </p:sp>
      <p:pic>
        <p:nvPicPr>
          <p:cNvPr id="7" name="Picture 4" descr="_1217747_maxwell150"/>
          <p:cNvPicPr>
            <a:picLocks noChangeAspect="1" noChangeArrowheads="1"/>
          </p:cNvPicPr>
          <p:nvPr/>
        </p:nvPicPr>
        <p:blipFill>
          <a:blip r:embed="rId3" cstate="print"/>
          <a:srcRect/>
          <a:stretch>
            <a:fillRect/>
          </a:stretch>
        </p:blipFill>
        <p:spPr bwMode="auto">
          <a:xfrm>
            <a:off x="571500" y="1928813"/>
            <a:ext cx="4519613" cy="4286250"/>
          </a:xfrm>
          <a:prstGeom prst="rect">
            <a:avLst/>
          </a:prstGeom>
          <a:noFill/>
          <a:ln w="9525">
            <a:noFill/>
            <a:miter lim="800000"/>
            <a:headEnd/>
            <a:tailEnd/>
          </a:ln>
        </p:spPr>
      </p:pic>
      <p:sp>
        <p:nvSpPr>
          <p:cNvPr id="8" name="TextBox 7"/>
          <p:cNvSpPr txBox="1"/>
          <p:nvPr/>
        </p:nvSpPr>
        <p:spPr>
          <a:xfrm>
            <a:off x="5357813" y="2286000"/>
            <a:ext cx="3786187" cy="3540125"/>
          </a:xfrm>
          <a:prstGeom prst="rect">
            <a:avLst/>
          </a:prstGeom>
          <a:noFill/>
        </p:spPr>
        <p:txBody>
          <a:bodyPr>
            <a:spAutoFit/>
          </a:bodyPr>
          <a:lstStyle/>
          <a:p>
            <a:pPr>
              <a:defRPr/>
            </a:pPr>
            <a:r>
              <a:rPr lang="en-GB" sz="2800" b="1" dirty="0">
                <a:solidFill>
                  <a:srgbClr val="FF33CC"/>
                </a:solidFill>
                <a:effectLst>
                  <a:outerShdw blurRad="38100" dist="38100" dir="2700000" algn="tl">
                    <a:srgbClr val="000000"/>
                  </a:outerShdw>
                </a:effectLst>
              </a:rPr>
              <a:t>Right: </a:t>
            </a:r>
            <a:r>
              <a:rPr lang="en-GB" sz="2800" b="1" dirty="0">
                <a:solidFill>
                  <a:srgbClr val="00FFFF"/>
                </a:solidFill>
                <a:effectLst>
                  <a:outerShdw blurRad="38100" dist="38100" dir="2700000" algn="tl">
                    <a:srgbClr val="000000"/>
                  </a:outerShdw>
                </a:effectLst>
              </a:rPr>
              <a:t>"Lady </a:t>
            </a:r>
            <a:r>
              <a:rPr lang="en-GB" sz="2800" b="1" dirty="0" err="1">
                <a:solidFill>
                  <a:srgbClr val="00FFFF"/>
                </a:solidFill>
                <a:effectLst>
                  <a:outerShdw blurRad="38100" dist="38100" dir="2700000" algn="tl">
                    <a:srgbClr val="000000"/>
                  </a:outerShdw>
                </a:effectLst>
              </a:rPr>
              <a:t>Gislen</a:t>
            </a:r>
            <a:r>
              <a:rPr lang="en-GB" sz="2800" b="1" dirty="0">
                <a:solidFill>
                  <a:srgbClr val="00FFFF"/>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Bob’s Luxury yacht</a:t>
            </a:r>
            <a:r>
              <a:rPr lang="en-GB" sz="2800" b="1" dirty="0">
                <a:solidFill>
                  <a:srgbClr val="FFFF00"/>
                </a:solidFill>
                <a:effectLst>
                  <a:outerShdw blurRad="38100" dist="38100" dir="2700000" algn="tl">
                    <a:srgbClr val="000000"/>
                  </a:outerShdw>
                </a:effectLst>
              </a:rPr>
              <a:t>  - murdered by </a:t>
            </a:r>
            <a:r>
              <a:rPr lang="en-GB" sz="2800" b="1" dirty="0" err="1">
                <a:solidFill>
                  <a:srgbClr val="FF3300"/>
                </a:solidFill>
                <a:effectLst>
                  <a:outerShdw blurRad="38100" dist="38100" dir="2700000" algn="tl">
                    <a:srgbClr val="000000"/>
                  </a:outerShdw>
                </a:effectLst>
              </a:rPr>
              <a:t>Mossad</a:t>
            </a:r>
            <a:r>
              <a:rPr lang="en-GB" sz="2800" b="1" dirty="0">
                <a:solidFill>
                  <a:srgbClr val="FF33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after blackmailing them into handing over money because of his financial plight.</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05723200-4839-4E5B-B982-0D19E5BE804C}" type="slidenum">
              <a:rPr lang="en-GB"/>
              <a:pPr>
                <a:defRPr/>
              </a:pPr>
              <a:t>109</a:t>
            </a:fld>
            <a:endParaRPr lang="en-GB"/>
          </a:p>
        </p:txBody>
      </p:sp>
      <p:sp>
        <p:nvSpPr>
          <p:cNvPr id="142338" name="Rectangle 2"/>
          <p:cNvSpPr>
            <a:spLocks noGrp="1" noChangeArrowheads="1"/>
          </p:cNvSpPr>
          <p:nvPr>
            <p:ph type="title"/>
          </p:nvPr>
        </p:nvSpPr>
        <p:spPr>
          <a:xfrm>
            <a:off x="428625" y="357188"/>
            <a:ext cx="8229600" cy="1143000"/>
          </a:xfrm>
        </p:spPr>
        <p:txBody>
          <a:bodyPr/>
          <a:lstStyle/>
          <a:p>
            <a:pPr eaLnBrk="1" hangingPunct="1">
              <a:defRPr/>
            </a:pPr>
            <a:r>
              <a:rPr lang="en-GB" b="1" dirty="0" smtClean="0">
                <a:solidFill>
                  <a:srgbClr val="FF0000"/>
                </a:solidFill>
              </a:rPr>
              <a:t>The McPherson Report A Plot </a:t>
            </a:r>
            <a:r>
              <a:rPr lang="en-GB" b="1" dirty="0" smtClean="0">
                <a:solidFill>
                  <a:srgbClr val="00FF00"/>
                </a:solidFill>
              </a:rPr>
              <a:t>to Speed The Takeover of The Police</a:t>
            </a:r>
          </a:p>
        </p:txBody>
      </p:sp>
      <p:pic>
        <p:nvPicPr>
          <p:cNvPr id="142339" name="Picture 3" descr="english"/>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714348" y="1928802"/>
            <a:ext cx="7675587" cy="47553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circle(in)">
                                      <p:cBhvr>
                                        <p:cTn id="7" dur="20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3CA1011-BA3C-48AD-B947-ABDD6C63BECB}" type="slidenum">
              <a:rPr lang="en-GB"/>
              <a:pPr>
                <a:defRPr/>
              </a:pPr>
              <a:t>11</a:t>
            </a:fld>
            <a:endParaRPr lang="en-GB"/>
          </a:p>
        </p:txBody>
      </p:sp>
      <p:sp>
        <p:nvSpPr>
          <p:cNvPr id="247818" name="Rectangle 10"/>
          <p:cNvSpPr>
            <a:spLocks noGrp="1" noChangeArrowheads="1"/>
          </p:cNvSpPr>
          <p:nvPr>
            <p:ph type="title"/>
          </p:nvPr>
        </p:nvSpPr>
        <p:spPr/>
        <p:txBody>
          <a:bodyPr/>
          <a:lstStyle/>
          <a:p>
            <a:pPr eaLnBrk="1" hangingPunct="1">
              <a:defRPr/>
            </a:pPr>
            <a:r>
              <a:rPr lang="en-GB" b="1" dirty="0" smtClean="0">
                <a:solidFill>
                  <a:srgbClr val="FF3300"/>
                </a:solidFill>
              </a:rPr>
              <a:t>WW2 – </a:t>
            </a:r>
            <a:r>
              <a:rPr lang="en-GB" b="1" dirty="0" smtClean="0">
                <a:solidFill>
                  <a:srgbClr val="FFFF00"/>
                </a:solidFill>
              </a:rPr>
              <a:t>War To End</a:t>
            </a:r>
            <a:r>
              <a:rPr lang="en-GB" b="1" dirty="0" smtClean="0">
                <a:solidFill>
                  <a:srgbClr val="FF3300"/>
                </a:solidFill>
              </a:rPr>
              <a:t> All Wars!</a:t>
            </a:r>
          </a:p>
        </p:txBody>
      </p:sp>
      <p:pic>
        <p:nvPicPr>
          <p:cNvPr id="247817" name="Picture 9" descr="planes"/>
          <p:cNvPicPr>
            <a:picLocks noGrp="1" noChangeAspect="1" noChangeArrowheads="1"/>
          </p:cNvPicPr>
          <p:nvPr>
            <p:ph idx="1"/>
          </p:nvPr>
        </p:nvPicPr>
        <p:blipFill>
          <a:blip r:embed="rId3" cstate="print"/>
          <a:srcRect/>
          <a:stretch>
            <a:fillRect/>
          </a:stretch>
        </p:blipFill>
        <p:spPr>
          <a:xfrm>
            <a:off x="323850" y="1557338"/>
            <a:ext cx="3613150" cy="4914900"/>
          </a:xfrm>
        </p:spPr>
      </p:pic>
      <p:sp>
        <p:nvSpPr>
          <p:cNvPr id="247820" name="Text Box 12"/>
          <p:cNvSpPr txBox="1">
            <a:spLocks noChangeArrowheads="1"/>
          </p:cNvSpPr>
          <p:nvPr/>
        </p:nvSpPr>
        <p:spPr bwMode="auto">
          <a:xfrm>
            <a:off x="3995738" y="1571625"/>
            <a:ext cx="5148262" cy="47402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This was the war that was supposed to have ended all wars heralding in an era of non ending peace.</a:t>
            </a:r>
          </a:p>
          <a:p>
            <a:pPr>
              <a:spcBef>
                <a:spcPct val="50000"/>
              </a:spcBef>
              <a:defRPr/>
            </a:pPr>
            <a:r>
              <a:rPr lang="en-GB" sz="2800" b="1" dirty="0">
                <a:solidFill>
                  <a:srgbClr val="FFCC00"/>
                </a:solidFill>
                <a:effectLst>
                  <a:outerShdw blurRad="38100" dist="38100" dir="2700000" algn="tl">
                    <a:srgbClr val="000000"/>
                  </a:outerShdw>
                </a:effectLst>
              </a:rPr>
              <a:t>Since the end of WW2 the world has been in a continuing state of turmoil – with wars or uprisings ever since.</a:t>
            </a:r>
          </a:p>
          <a:p>
            <a:pPr>
              <a:spcBef>
                <a:spcPct val="50000"/>
              </a:spcBef>
              <a:defRPr/>
            </a:pPr>
            <a:endParaRPr lang="en-GB" sz="24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7817"/>
                                        </p:tgtEl>
                                        <p:attrNameLst>
                                          <p:attrName>style.visibility</p:attrName>
                                        </p:attrNameLst>
                                      </p:cBhvr>
                                      <p:to>
                                        <p:strVal val="visible"/>
                                      </p:to>
                                    </p:set>
                                    <p:animEffect transition="in" filter="circle(in)">
                                      <p:cBhvr>
                                        <p:cTn id="7" dur="2000"/>
                                        <p:tgtEl>
                                          <p:spTgt spid="24781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47820"/>
                                        </p:tgtEl>
                                        <p:attrNameLst>
                                          <p:attrName>style.visibility</p:attrName>
                                        </p:attrNameLst>
                                      </p:cBhvr>
                                      <p:to>
                                        <p:strVal val="visible"/>
                                      </p:to>
                                    </p:set>
                                    <p:anim calcmode="discrete" valueType="clr">
                                      <p:cBhvr override="childStyle">
                                        <p:cTn id="12" dur="80"/>
                                        <p:tgtEl>
                                          <p:spTgt spid="24782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47820"/>
                                        </p:tgtEl>
                                        <p:attrNameLst>
                                          <p:attrName>fillcolor</p:attrName>
                                        </p:attrNameLst>
                                      </p:cBhvr>
                                      <p:tavLst>
                                        <p:tav tm="0">
                                          <p:val>
                                            <p:clrVal>
                                              <a:schemeClr val="accent2"/>
                                            </p:clrVal>
                                          </p:val>
                                        </p:tav>
                                        <p:tav tm="50000">
                                          <p:val>
                                            <p:clrVal>
                                              <a:schemeClr val="hlink"/>
                                            </p:clrVal>
                                          </p:val>
                                        </p:tav>
                                      </p:tavLst>
                                    </p:anim>
                                    <p:set>
                                      <p:cBhvr>
                                        <p:cTn id="14" dur="80"/>
                                        <p:tgtEl>
                                          <p:spTgt spid="2478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2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98E60464-BAB5-4FEC-A5EC-822A0F172F45}" type="slidenum">
              <a:rPr lang="en-GB"/>
              <a:pPr>
                <a:defRPr/>
              </a:pPr>
              <a:t>110</a:t>
            </a:fld>
            <a:endParaRPr lang="en-GB"/>
          </a:p>
        </p:txBody>
      </p:sp>
      <p:sp>
        <p:nvSpPr>
          <p:cNvPr id="362498" name="Rectangle 2"/>
          <p:cNvSpPr>
            <a:spLocks noGrp="1" noChangeArrowheads="1"/>
          </p:cNvSpPr>
          <p:nvPr>
            <p:ph type="title"/>
          </p:nvPr>
        </p:nvSpPr>
        <p:spPr/>
        <p:txBody>
          <a:bodyPr/>
          <a:lstStyle/>
          <a:p>
            <a:pPr eaLnBrk="1" hangingPunct="1">
              <a:defRPr/>
            </a:pPr>
            <a:r>
              <a:rPr lang="en-US" b="1" smtClean="0">
                <a:solidFill>
                  <a:srgbClr val="FF3300"/>
                </a:solidFill>
              </a:rPr>
              <a:t>Gog’s Equality!</a:t>
            </a:r>
          </a:p>
        </p:txBody>
      </p:sp>
      <p:pic>
        <p:nvPicPr>
          <p:cNvPr id="362499" name="Picture 3" descr="brixton"/>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0" y="1773238"/>
            <a:ext cx="9144000" cy="50847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2499"/>
                                        </p:tgtEl>
                                        <p:attrNameLst>
                                          <p:attrName>style.visibility</p:attrName>
                                        </p:attrNameLst>
                                      </p:cBhvr>
                                      <p:to>
                                        <p:strVal val="visible"/>
                                      </p:to>
                                    </p:set>
                                    <p:animEffect transition="in" filter="circle(in)">
                                      <p:cBhvr>
                                        <p:cTn id="7" dur="2000"/>
                                        <p:tgtEl>
                                          <p:spTgt spid="362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CE3A192-59E9-4512-80D3-E01D09EA9D57}" type="slidenum">
              <a:rPr lang="en-GB"/>
              <a:pPr>
                <a:defRPr/>
              </a:pPr>
              <a:t>111</a:t>
            </a:fld>
            <a:endParaRPr lang="en-GB"/>
          </a:p>
        </p:txBody>
      </p:sp>
      <p:sp>
        <p:nvSpPr>
          <p:cNvPr id="136194" name="Rectangle 2"/>
          <p:cNvSpPr>
            <a:spLocks noGrp="1" noChangeArrowheads="1"/>
          </p:cNvSpPr>
          <p:nvPr>
            <p:ph type="title"/>
          </p:nvPr>
        </p:nvSpPr>
        <p:spPr/>
        <p:txBody>
          <a:bodyPr/>
          <a:lstStyle/>
          <a:p>
            <a:pPr eaLnBrk="1" hangingPunct="1">
              <a:defRPr/>
            </a:pPr>
            <a:r>
              <a:rPr lang="en-GB" b="1" smtClean="0">
                <a:solidFill>
                  <a:srgbClr val="00FF00"/>
                </a:solidFill>
              </a:rPr>
              <a:t>The</a:t>
            </a:r>
            <a:r>
              <a:rPr lang="en-GB" b="1" smtClean="0">
                <a:solidFill>
                  <a:srgbClr val="FF0000"/>
                </a:solidFill>
              </a:rPr>
              <a:t> Masonic </a:t>
            </a:r>
            <a:r>
              <a:rPr lang="en-GB" b="1" smtClean="0">
                <a:solidFill>
                  <a:srgbClr val="00FF00"/>
                </a:solidFill>
              </a:rPr>
              <a:t>Lodges</a:t>
            </a:r>
          </a:p>
        </p:txBody>
      </p:sp>
      <p:pic>
        <p:nvPicPr>
          <p:cNvPr id="136195" name="Picture 3" descr="http://homepage.ntlworld.com/steveseymour/joeviallscouk/myahudi/Fortress3.gif"/>
          <p:cNvPicPr>
            <a:picLocks noGrp="1" noChangeAspect="1" noChangeArrowheads="1"/>
          </p:cNvPicPr>
          <p:nvPr>
            <p:ph idx="1"/>
          </p:nvPr>
        </p:nvPicPr>
        <p:blipFill>
          <a:blip r:embed="rId3" r:link="rId4" cstate="print"/>
          <a:srcRect/>
          <a:stretch>
            <a:fillRect/>
          </a:stretch>
        </p:blipFill>
        <p:spPr>
          <a:xfrm>
            <a:off x="611188" y="2060575"/>
            <a:ext cx="3870325" cy="4114800"/>
          </a:xfrm>
        </p:spPr>
      </p:pic>
      <p:sp>
        <p:nvSpPr>
          <p:cNvPr id="136196" name="Text Box 4"/>
          <p:cNvSpPr txBox="1">
            <a:spLocks noChangeArrowheads="1"/>
          </p:cNvSpPr>
          <p:nvPr/>
        </p:nvSpPr>
        <p:spPr bwMode="auto">
          <a:xfrm>
            <a:off x="4859338" y="1628775"/>
            <a:ext cx="4105275" cy="3508375"/>
          </a:xfrm>
          <a:prstGeom prst="rect">
            <a:avLst/>
          </a:prstGeom>
          <a:noFill/>
          <a:ln w="9525">
            <a:noFill/>
            <a:miter lim="800000"/>
            <a:headEnd/>
            <a:tailEnd/>
          </a:ln>
          <a:effectLst/>
        </p:spPr>
        <p:txBody>
          <a:bodyPr>
            <a:spAutoFit/>
          </a:bodyPr>
          <a:lstStyle/>
          <a:p>
            <a:pPr>
              <a:spcBef>
                <a:spcPct val="50000"/>
              </a:spcBef>
              <a:defRPr/>
            </a:pPr>
            <a:r>
              <a:rPr lang="en-GB" sz="2800" b="1">
                <a:solidFill>
                  <a:srgbClr val="FF3300"/>
                </a:solidFill>
                <a:effectLst>
                  <a:outerShdw blurRad="38100" dist="38100" dir="2700000" algn="tl">
                    <a:srgbClr val="000000"/>
                  </a:outerShdw>
                </a:effectLst>
              </a:rPr>
              <a:t>Gog’s Masonic lodges</a:t>
            </a:r>
            <a:r>
              <a:rPr lang="en-GB" sz="2800" b="1">
                <a:solidFill>
                  <a:srgbClr val="FFFF00"/>
                </a:solidFill>
                <a:effectLst>
                  <a:outerShdw blurRad="38100" dist="38100" dir="2700000" algn="tl">
                    <a:srgbClr val="000000"/>
                  </a:outerShdw>
                </a:effectLst>
              </a:rPr>
              <a:t> </a:t>
            </a:r>
            <a:r>
              <a:rPr lang="en-GB" sz="2800" b="1">
                <a:solidFill>
                  <a:srgbClr val="FFCC00"/>
                </a:solidFill>
                <a:effectLst>
                  <a:outerShdw blurRad="38100" dist="38100" dir="2700000" algn="tl">
                    <a:srgbClr val="000000"/>
                  </a:outerShdw>
                </a:effectLst>
              </a:rPr>
              <a:t>with its tentacles well imbedded into all areas</a:t>
            </a:r>
            <a:r>
              <a:rPr lang="en-GB" sz="2800" b="1">
                <a:solidFill>
                  <a:srgbClr val="FF00FF"/>
                </a:solidFill>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of society would be Gog’s chief instrument in</a:t>
            </a:r>
            <a:r>
              <a:rPr lang="en-GB" sz="2800" b="1">
                <a:solidFill>
                  <a:srgbClr val="FFFF00"/>
                </a:solidFill>
                <a:effectLst>
                  <a:outerShdw blurRad="38100" dist="38100" dir="2700000" algn="tl">
                    <a:srgbClr val="000000"/>
                  </a:outerShdw>
                </a:effectLst>
              </a:rPr>
              <a:t> waging a secret war against Christendom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circle(in)">
                                      <p:cBhvr>
                                        <p:cTn id="7" dur="2000"/>
                                        <p:tgtEl>
                                          <p:spTgt spid="13619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6196"/>
                                        </p:tgtEl>
                                        <p:attrNameLst>
                                          <p:attrName>style.visibility</p:attrName>
                                        </p:attrNameLst>
                                      </p:cBhvr>
                                      <p:to>
                                        <p:strVal val="visible"/>
                                      </p:to>
                                    </p:set>
                                    <p:anim calcmode="discrete" valueType="clr">
                                      <p:cBhvr override="childStyle">
                                        <p:cTn id="12"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6196"/>
                                        </p:tgtEl>
                                        <p:attrNameLst>
                                          <p:attrName>fillcolor</p:attrName>
                                        </p:attrNameLst>
                                      </p:cBhvr>
                                      <p:tavLst>
                                        <p:tav tm="0">
                                          <p:val>
                                            <p:clrVal>
                                              <a:schemeClr val="accent2"/>
                                            </p:clrVal>
                                          </p:val>
                                        </p:tav>
                                        <p:tav tm="50000">
                                          <p:val>
                                            <p:clrVal>
                                              <a:schemeClr val="hlink"/>
                                            </p:clrVal>
                                          </p:val>
                                        </p:tav>
                                      </p:tavLst>
                                    </p:anim>
                                    <p:set>
                                      <p:cBhvr>
                                        <p:cTn id="14"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A34CF63-FEC6-459F-883C-343B2DFACEDD}" type="slidenum">
              <a:rPr lang="en-GB"/>
              <a:pPr>
                <a:defRPr/>
              </a:pPr>
              <a:t>112</a:t>
            </a:fld>
            <a:endParaRPr lang="en-GB"/>
          </a:p>
        </p:txBody>
      </p:sp>
      <p:sp>
        <p:nvSpPr>
          <p:cNvPr id="115714" name="Rectangle 2"/>
          <p:cNvSpPr>
            <a:spLocks noGrp="1" noChangeArrowheads="1"/>
          </p:cNvSpPr>
          <p:nvPr>
            <p:ph type="title"/>
          </p:nvPr>
        </p:nvSpPr>
        <p:spPr/>
        <p:txBody>
          <a:bodyPr/>
          <a:lstStyle/>
          <a:p>
            <a:pPr eaLnBrk="1" hangingPunct="1">
              <a:defRPr/>
            </a:pPr>
            <a:r>
              <a:rPr lang="en-GB" b="1" smtClean="0">
                <a:solidFill>
                  <a:srgbClr val="FF0000"/>
                </a:solidFill>
              </a:rPr>
              <a:t>Gog</a:t>
            </a:r>
            <a:r>
              <a:rPr lang="en-GB" b="1" smtClean="0"/>
              <a:t> </a:t>
            </a:r>
            <a:r>
              <a:rPr lang="en-GB" b="1" smtClean="0">
                <a:solidFill>
                  <a:srgbClr val="FFFF00"/>
                </a:solidFill>
              </a:rPr>
              <a:t>In The United States</a:t>
            </a:r>
          </a:p>
        </p:txBody>
      </p:sp>
      <p:pic>
        <p:nvPicPr>
          <p:cNvPr id="115715" name="Picture 3" descr="asmon"/>
          <p:cNvPicPr>
            <a:picLocks noGrp="1" noChangeAspect="1" noChangeArrowheads="1"/>
          </p:cNvPicPr>
          <p:nvPr>
            <p:ph idx="1"/>
          </p:nvPr>
        </p:nvPicPr>
        <p:blipFill>
          <a:blip r:embed="rId3" cstate="print"/>
          <a:srcRect/>
          <a:stretch>
            <a:fillRect/>
          </a:stretch>
        </p:blipFill>
        <p:spPr>
          <a:xfrm>
            <a:off x="468313" y="1773238"/>
            <a:ext cx="5103812" cy="4870450"/>
          </a:xfrm>
        </p:spPr>
      </p:pic>
      <p:sp>
        <p:nvSpPr>
          <p:cNvPr id="115716" name="Text Box 4"/>
          <p:cNvSpPr txBox="1">
            <a:spLocks noChangeArrowheads="1"/>
          </p:cNvSpPr>
          <p:nvPr/>
        </p:nvSpPr>
        <p:spPr bwMode="auto">
          <a:xfrm>
            <a:off x="6072198" y="2214554"/>
            <a:ext cx="2879725" cy="310854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Here we see that the </a:t>
            </a:r>
            <a:r>
              <a:rPr lang="en-GB" sz="2800" b="1" dirty="0">
                <a:solidFill>
                  <a:srgbClr val="FF0000"/>
                </a:solidFill>
                <a:effectLst>
                  <a:outerShdw blurRad="38100" dist="38100" dir="2700000" algn="tl">
                    <a:srgbClr val="000000"/>
                  </a:outerShdw>
                </a:effectLst>
              </a:rPr>
              <a:t>“Star of David”</a:t>
            </a:r>
            <a:r>
              <a:rPr lang="en-GB" sz="2800" b="1" dirty="0">
                <a:solidFill>
                  <a:srgbClr val="00FFFF"/>
                </a:solidFill>
                <a:effectLst>
                  <a:outerShdw blurRad="38100" dist="38100" dir="2700000" algn="tl">
                    <a:srgbClr val="000000"/>
                  </a:outerShdw>
                </a:effectLst>
              </a:rPr>
              <a:t> picks out on the Great Seal of the USA – The word </a:t>
            </a:r>
            <a:r>
              <a:rPr lang="en-GB" sz="2800" b="1" dirty="0">
                <a:solidFill>
                  <a:srgbClr val="FF0000"/>
                </a:solidFill>
                <a:effectLst>
                  <a:outerShdw blurRad="38100" dist="38100" dir="2700000" algn="tl">
                    <a:srgbClr val="000000"/>
                  </a:outerShdw>
                </a:effectLst>
              </a:rPr>
              <a:t>MASON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circle(in)">
                                      <p:cBhvr>
                                        <p:cTn id="7" dur="2000"/>
                                        <p:tgtEl>
                                          <p:spTgt spid="1157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5716"/>
                                        </p:tgtEl>
                                        <p:attrNameLst>
                                          <p:attrName>style.visibility</p:attrName>
                                        </p:attrNameLst>
                                      </p:cBhvr>
                                      <p:to>
                                        <p:strVal val="visible"/>
                                      </p:to>
                                    </p:set>
                                    <p:animEffect transition="in" filter="diamond(in)">
                                      <p:cBhvr>
                                        <p:cTn id="12" dur="20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1CA1BE02-233D-47E9-8A69-9B4D0673BCF2}" type="slidenum">
              <a:rPr lang="en-GB"/>
              <a:pPr>
                <a:defRPr/>
              </a:pPr>
              <a:t>113</a:t>
            </a:fld>
            <a:endParaRPr lang="en-GB"/>
          </a:p>
        </p:txBody>
      </p:sp>
      <p:sp>
        <p:nvSpPr>
          <p:cNvPr id="117762" name="Rectangle 2"/>
          <p:cNvSpPr>
            <a:spLocks noGrp="1" noChangeArrowheads="1"/>
          </p:cNvSpPr>
          <p:nvPr>
            <p:ph type="title"/>
          </p:nvPr>
        </p:nvSpPr>
        <p:spPr/>
        <p:txBody>
          <a:bodyPr/>
          <a:lstStyle/>
          <a:p>
            <a:pPr eaLnBrk="1" hangingPunct="1">
              <a:defRPr/>
            </a:pPr>
            <a:r>
              <a:rPr lang="en-GB" b="1" smtClean="0">
                <a:solidFill>
                  <a:srgbClr val="FF0000"/>
                </a:solidFill>
              </a:rPr>
              <a:t>Gog</a:t>
            </a:r>
            <a:r>
              <a:rPr lang="en-GB" b="1" smtClean="0"/>
              <a:t> </a:t>
            </a:r>
            <a:r>
              <a:rPr lang="en-GB" b="1" smtClean="0">
                <a:solidFill>
                  <a:srgbClr val="FFFF00"/>
                </a:solidFill>
              </a:rPr>
              <a:t>In The United States</a:t>
            </a:r>
          </a:p>
        </p:txBody>
      </p:sp>
      <p:pic>
        <p:nvPicPr>
          <p:cNvPr id="117763" name="Picture 3" descr="asmonrlato"/>
          <p:cNvPicPr>
            <a:picLocks noGrp="1" noChangeAspect="1" noChangeArrowheads="1"/>
          </p:cNvPicPr>
          <p:nvPr>
            <p:ph idx="1"/>
          </p:nvPr>
        </p:nvPicPr>
        <p:blipFill>
          <a:blip r:embed="rId3" cstate="print"/>
          <a:srcRect/>
          <a:stretch>
            <a:fillRect/>
          </a:stretch>
        </p:blipFill>
        <p:spPr>
          <a:xfrm>
            <a:off x="539750" y="1773238"/>
            <a:ext cx="8135938" cy="50847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circle(in)">
                                      <p:cBhvr>
                                        <p:cTn id="7" dur="20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E06C766-B763-4DA7-A2B0-107A97CD8ABE}" type="slidenum">
              <a:rPr lang="en-GB"/>
              <a:pPr>
                <a:defRPr/>
              </a:pPr>
              <a:t>114</a:t>
            </a:fld>
            <a:endParaRPr lang="en-GB"/>
          </a:p>
        </p:txBody>
      </p:sp>
      <p:sp>
        <p:nvSpPr>
          <p:cNvPr id="57346" name="Rectangle 2"/>
          <p:cNvSpPr>
            <a:spLocks noGrp="1" noChangeArrowheads="1"/>
          </p:cNvSpPr>
          <p:nvPr>
            <p:ph type="title"/>
          </p:nvPr>
        </p:nvSpPr>
        <p:spPr/>
        <p:txBody>
          <a:bodyPr/>
          <a:lstStyle/>
          <a:p>
            <a:pPr eaLnBrk="1" hangingPunct="1">
              <a:defRPr/>
            </a:pPr>
            <a:r>
              <a:rPr lang="en-GB" b="1" smtClean="0">
                <a:solidFill>
                  <a:srgbClr val="FF0000"/>
                </a:solidFill>
              </a:rPr>
              <a:t>George Bush President of?</a:t>
            </a:r>
          </a:p>
        </p:txBody>
      </p:sp>
      <p:pic>
        <p:nvPicPr>
          <p:cNvPr id="57347" name="Picture 3" descr="bushflag"/>
          <p:cNvPicPr>
            <a:picLocks noGrp="1" noChangeAspect="1" noChangeArrowheads="1"/>
          </p:cNvPicPr>
          <p:nvPr>
            <p:ph idx="1"/>
          </p:nvPr>
        </p:nvPicPr>
        <p:blipFill>
          <a:blip r:embed="rId3" cstate="print"/>
          <a:srcRect/>
          <a:stretch>
            <a:fillRect/>
          </a:stretch>
        </p:blipFill>
        <p:spPr>
          <a:xfrm>
            <a:off x="539750" y="1844675"/>
            <a:ext cx="4321175" cy="4797425"/>
          </a:xfrm>
        </p:spPr>
      </p:pic>
      <p:sp>
        <p:nvSpPr>
          <p:cNvPr id="57348" name="Text Box 4"/>
          <p:cNvSpPr txBox="1">
            <a:spLocks noChangeArrowheads="1"/>
          </p:cNvSpPr>
          <p:nvPr/>
        </p:nvSpPr>
        <p:spPr bwMode="auto">
          <a:xfrm>
            <a:off x="5148263" y="2060575"/>
            <a:ext cx="3995737" cy="394493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Is there significance in the fact of </a:t>
            </a:r>
            <a:r>
              <a:rPr lang="en-GB" sz="2800" b="1" dirty="0">
                <a:solidFill>
                  <a:srgbClr val="FF3300"/>
                </a:solidFill>
                <a:effectLst>
                  <a:outerShdw blurRad="38100" dist="38100" dir="2700000" algn="tl">
                    <a:srgbClr val="000000"/>
                  </a:outerShdw>
                </a:effectLst>
              </a:rPr>
              <a:t>President George Bush’s</a:t>
            </a:r>
            <a:r>
              <a:rPr lang="en-GB" sz="2800" b="1" dirty="0">
                <a:solidFill>
                  <a:srgbClr val="3333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close proximity to the </a:t>
            </a:r>
            <a:r>
              <a:rPr lang="en-GB" sz="2800" b="1" dirty="0">
                <a:solidFill>
                  <a:srgbClr val="FF3300"/>
                </a:solidFill>
                <a:effectLst>
                  <a:outerShdw blurRad="38100" dist="38100" dir="2700000" algn="tl">
                    <a:srgbClr val="000000"/>
                  </a:outerShdw>
                </a:effectLst>
              </a:rPr>
              <a:t>Israeli flag</a:t>
            </a:r>
            <a:r>
              <a:rPr lang="en-GB" sz="2800" b="1" dirty="0">
                <a:solidFill>
                  <a:srgbClr val="3333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in the White House to remember those who died in </a:t>
            </a:r>
            <a:r>
              <a:rPr lang="en-GB" sz="2800" b="1" dirty="0">
                <a:solidFill>
                  <a:srgbClr val="FF3300"/>
                </a:solidFill>
                <a:effectLst>
                  <a:outerShdw blurRad="38100" dist="38100" dir="2700000" algn="tl">
                    <a:srgbClr val="000000"/>
                  </a:outerShdw>
                </a:effectLst>
              </a:rPr>
              <a:t>the 911 atrocity?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circle(in)">
                                      <p:cBhvr>
                                        <p:cTn id="7" dur="20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 calcmode="lin" valueType="num">
                                      <p:cBhvr additive="base">
                                        <p:cTn id="12" dur="500" fill="hold"/>
                                        <p:tgtEl>
                                          <p:spTgt spid="57348"/>
                                        </p:tgtEl>
                                        <p:attrNameLst>
                                          <p:attrName>ppt_x</p:attrName>
                                        </p:attrNameLst>
                                      </p:cBhvr>
                                      <p:tavLst>
                                        <p:tav tm="0">
                                          <p:val>
                                            <p:strVal val="#ppt_x"/>
                                          </p:val>
                                        </p:tav>
                                        <p:tav tm="100000">
                                          <p:val>
                                            <p:strVal val="#ppt_x"/>
                                          </p:val>
                                        </p:tav>
                                      </p:tavLst>
                                    </p:anim>
                                    <p:anim calcmode="lin" valueType="num">
                                      <p:cBhvr additive="base">
                                        <p:cTn id="13"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5AC51BA-13B6-4F0A-9A9D-BBAD868E7D90}" type="slidenum">
              <a:rPr lang="en-GB"/>
              <a:pPr>
                <a:defRPr/>
              </a:pPr>
              <a:t>115</a:t>
            </a:fld>
            <a:endParaRPr lang="en-GB"/>
          </a:p>
        </p:txBody>
      </p:sp>
      <p:sp>
        <p:nvSpPr>
          <p:cNvPr id="59394" name="Rectangle 2"/>
          <p:cNvSpPr>
            <a:spLocks noGrp="1" noChangeArrowheads="1"/>
          </p:cNvSpPr>
          <p:nvPr>
            <p:ph type="title"/>
          </p:nvPr>
        </p:nvSpPr>
        <p:spPr/>
        <p:txBody>
          <a:bodyPr/>
          <a:lstStyle/>
          <a:p>
            <a:pPr eaLnBrk="1" hangingPunct="1">
              <a:defRPr/>
            </a:pPr>
            <a:r>
              <a:rPr lang="en-GB" b="1" smtClean="0">
                <a:solidFill>
                  <a:srgbClr val="FF0000"/>
                </a:solidFill>
              </a:rPr>
              <a:t>Christian President?</a:t>
            </a:r>
          </a:p>
        </p:txBody>
      </p:sp>
      <p:pic>
        <p:nvPicPr>
          <p:cNvPr id="59395" name="Picture 3" descr="americas4"/>
          <p:cNvPicPr>
            <a:picLocks noGrp="1" noChangeAspect="1" noChangeArrowheads="1"/>
          </p:cNvPicPr>
          <p:nvPr>
            <p:ph idx="1"/>
          </p:nvPr>
        </p:nvPicPr>
        <p:blipFill>
          <a:blip r:embed="rId3" cstate="print"/>
          <a:srcRect l="23648" t="3371" r="23398" b="5992"/>
          <a:stretch>
            <a:fillRect/>
          </a:stretch>
        </p:blipFill>
        <p:spPr>
          <a:xfrm>
            <a:off x="468313" y="1766888"/>
            <a:ext cx="5111750" cy="3775075"/>
          </a:xfrm>
        </p:spPr>
      </p:pic>
      <p:sp>
        <p:nvSpPr>
          <p:cNvPr id="59397" name="Text Box 5"/>
          <p:cNvSpPr txBox="1">
            <a:spLocks noChangeArrowheads="1"/>
          </p:cNvSpPr>
          <p:nvPr/>
        </p:nvSpPr>
        <p:spPr bwMode="auto">
          <a:xfrm>
            <a:off x="5867400" y="1628775"/>
            <a:ext cx="3097213" cy="3990975"/>
          </a:xfrm>
          <a:prstGeom prst="rect">
            <a:avLst/>
          </a:prstGeom>
          <a:noFill/>
          <a:ln w="9525">
            <a:noFill/>
            <a:miter lim="800000"/>
            <a:headEnd/>
            <a:tailEnd/>
          </a:ln>
          <a:effectLst/>
        </p:spPr>
        <p:txBody>
          <a:bodyPr>
            <a:spAutoFit/>
          </a:bodyPr>
          <a:lstStyle/>
          <a:p>
            <a:pPr>
              <a:spcBef>
                <a:spcPct val="50000"/>
              </a:spcBef>
              <a:defRPr/>
            </a:pPr>
            <a:r>
              <a:rPr lang="en-GB" sz="3200" b="1">
                <a:solidFill>
                  <a:srgbClr val="FFCC00"/>
                </a:solidFill>
                <a:effectLst>
                  <a:outerShdw blurRad="38100" dist="38100" dir="2700000" algn="tl">
                    <a:srgbClr val="000000"/>
                  </a:outerShdw>
                </a:effectLst>
              </a:rPr>
              <a:t>Here we see President Bush</a:t>
            </a:r>
            <a:r>
              <a:rPr lang="en-GB" sz="3200" b="1">
                <a:solidFill>
                  <a:srgbClr val="FFFF00"/>
                </a:solidFill>
                <a:effectLst>
                  <a:outerShdw blurRad="38100" dist="38100" dir="2700000" algn="tl">
                    <a:srgbClr val="000000"/>
                  </a:outerShdw>
                </a:effectLst>
              </a:rPr>
              <a:t> </a:t>
            </a:r>
            <a:r>
              <a:rPr lang="en-GB" sz="3200" b="1">
                <a:solidFill>
                  <a:schemeClr val="hlink"/>
                </a:solidFill>
                <a:effectLst>
                  <a:outerShdw blurRad="38100" dist="38100" dir="2700000" algn="tl">
                    <a:srgbClr val="000000"/>
                  </a:outerShdw>
                </a:effectLst>
              </a:rPr>
              <a:t>at the Wailing Wall –</a:t>
            </a:r>
            <a:r>
              <a:rPr lang="en-GB" sz="3200" b="1">
                <a:solidFill>
                  <a:srgbClr val="FFFF00"/>
                </a:solidFill>
                <a:effectLst>
                  <a:outerShdw blurRad="38100" dist="38100" dir="2700000" algn="tl">
                    <a:srgbClr val="000000"/>
                  </a:outerShdw>
                </a:effectLst>
              </a:rPr>
              <a:t> obviously wishing to proclaim</a:t>
            </a:r>
            <a:r>
              <a:rPr lang="en-GB" sz="3200" b="1">
                <a:solidFill>
                  <a:srgbClr val="FF3300"/>
                </a:solidFill>
                <a:effectLst>
                  <a:outerShdw blurRad="38100" dist="38100" dir="2700000" algn="tl">
                    <a:srgbClr val="000000"/>
                  </a:outerShdw>
                </a:effectLst>
              </a:rPr>
              <a:t> his Jewishness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circle(in)">
                                      <p:cBhvr>
                                        <p:cTn id="7" dur="2000"/>
                                        <p:tgtEl>
                                          <p:spTgt spid="5939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9397"/>
                                        </p:tgtEl>
                                        <p:attrNameLst>
                                          <p:attrName>style.visibility</p:attrName>
                                        </p:attrNameLst>
                                      </p:cBhvr>
                                      <p:to>
                                        <p:strVal val="visible"/>
                                      </p:to>
                                    </p:set>
                                    <p:anim calcmode="discrete" valueType="clr">
                                      <p:cBhvr override="childStyle">
                                        <p:cTn id="12" dur="80"/>
                                        <p:tgtEl>
                                          <p:spTgt spid="5939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9397"/>
                                        </p:tgtEl>
                                        <p:attrNameLst>
                                          <p:attrName>fillcolor</p:attrName>
                                        </p:attrNameLst>
                                      </p:cBhvr>
                                      <p:tavLst>
                                        <p:tav tm="0">
                                          <p:val>
                                            <p:clrVal>
                                              <a:schemeClr val="accent2"/>
                                            </p:clrVal>
                                          </p:val>
                                        </p:tav>
                                        <p:tav tm="50000">
                                          <p:val>
                                            <p:clrVal>
                                              <a:schemeClr val="hlink"/>
                                            </p:clrVal>
                                          </p:val>
                                        </p:tav>
                                      </p:tavLst>
                                    </p:anim>
                                    <p:set>
                                      <p:cBhvr>
                                        <p:cTn id="14" dur="80"/>
                                        <p:tgtEl>
                                          <p:spTgt spid="593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A2B5417-61AF-440A-9565-7B8D84A42EFB}" type="slidenum">
              <a:rPr lang="en-GB"/>
              <a:pPr>
                <a:defRPr/>
              </a:pPr>
              <a:t>116</a:t>
            </a:fld>
            <a:endParaRPr lang="en-GB"/>
          </a:p>
        </p:txBody>
      </p:sp>
      <p:sp>
        <p:nvSpPr>
          <p:cNvPr id="75778" name="Rectangle 2"/>
          <p:cNvSpPr>
            <a:spLocks noGrp="1" noChangeArrowheads="1"/>
          </p:cNvSpPr>
          <p:nvPr>
            <p:ph type="title"/>
          </p:nvPr>
        </p:nvSpPr>
        <p:spPr/>
        <p:txBody>
          <a:bodyPr/>
          <a:lstStyle/>
          <a:p>
            <a:pPr eaLnBrk="1" hangingPunct="1">
              <a:defRPr/>
            </a:pPr>
            <a:r>
              <a:rPr lang="en-GB" b="1" smtClean="0">
                <a:solidFill>
                  <a:srgbClr val="FF0000"/>
                </a:solidFill>
              </a:rPr>
              <a:t>Christian President?</a:t>
            </a:r>
            <a:endParaRPr lang="en-US" b="1" smtClean="0">
              <a:solidFill>
                <a:srgbClr val="FF0000"/>
              </a:solidFill>
            </a:endParaRPr>
          </a:p>
        </p:txBody>
      </p:sp>
      <p:pic>
        <p:nvPicPr>
          <p:cNvPr id="75779" name="Picture 3" descr="menorah"/>
          <p:cNvPicPr>
            <a:picLocks noGrp="1" noChangeAspect="1" noChangeArrowheads="1"/>
          </p:cNvPicPr>
          <p:nvPr>
            <p:ph idx="1"/>
          </p:nvPr>
        </p:nvPicPr>
        <p:blipFill>
          <a:blip r:embed="rId3" cstate="print"/>
          <a:srcRect/>
          <a:stretch>
            <a:fillRect/>
          </a:stretch>
        </p:blipFill>
        <p:spPr>
          <a:xfrm>
            <a:off x="500063" y="1785938"/>
            <a:ext cx="3960812" cy="4248150"/>
          </a:xfrm>
        </p:spPr>
      </p:pic>
      <p:sp>
        <p:nvSpPr>
          <p:cNvPr id="75780" name="Text Box 4"/>
          <p:cNvSpPr txBox="1">
            <a:spLocks noChangeArrowheads="1"/>
          </p:cNvSpPr>
          <p:nvPr/>
        </p:nvSpPr>
        <p:spPr bwMode="auto">
          <a:xfrm>
            <a:off x="4643438" y="2276475"/>
            <a:ext cx="4284662" cy="222726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defRPr/>
            </a:pPr>
            <a:r>
              <a:rPr lang="en-GB" sz="2800" b="1" dirty="0">
                <a:solidFill>
                  <a:srgbClr val="00FFFF"/>
                </a:solidFill>
                <a:effectLst>
                  <a:outerShdw blurRad="38100" dist="38100" dir="2700000" algn="tl">
                    <a:srgbClr val="000000"/>
                  </a:outerShdw>
                </a:effectLst>
              </a:rPr>
              <a:t>"Bush celebrates Christmas by lighting the </a:t>
            </a:r>
            <a:r>
              <a:rPr lang="en-GB" sz="2800" b="1" dirty="0">
                <a:solidFill>
                  <a:srgbClr val="FF0000"/>
                </a:solidFill>
                <a:effectLst>
                  <a:outerShdw blurRad="38100" dist="38100" dir="2700000" algn="tl">
                    <a:srgbClr val="000000"/>
                  </a:outerShdw>
                </a:effectLst>
              </a:rPr>
              <a:t>"White House menorah."</a:t>
            </a:r>
            <a:r>
              <a:rPr lang="en-GB" sz="2800" b="1" dirty="0">
                <a:solidFill>
                  <a:srgbClr val="00FFFF"/>
                </a:solidFill>
                <a:effectLst>
                  <a:outerShdw blurRad="38100" dist="38100" dir="2700000" algn="tl">
                    <a:srgbClr val="000000"/>
                  </a:outerShdw>
                </a:effectLst>
              </a:rPr>
              <a:t> Where is the 'White House nativity'?"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ircle(in)">
                                      <p:cBhvr>
                                        <p:cTn id="7" dur="2000"/>
                                        <p:tgtEl>
                                          <p:spTgt spid="7577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5780"/>
                                        </p:tgtEl>
                                        <p:attrNameLst>
                                          <p:attrName>style.visibility</p:attrName>
                                        </p:attrNameLst>
                                      </p:cBhvr>
                                      <p:to>
                                        <p:strVal val="visible"/>
                                      </p:to>
                                    </p:set>
                                    <p:animEffect transition="in" filter="diamond(in)">
                                      <p:cBhvr>
                                        <p:cTn id="12" dur="20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George Bush At The Simon </a:t>
            </a:r>
            <a:r>
              <a:rPr lang="en-GB" b="1" dirty="0" err="1" smtClean="0">
                <a:solidFill>
                  <a:srgbClr val="00FF00"/>
                </a:solidFill>
              </a:rPr>
              <a:t>Weisenthal</a:t>
            </a:r>
            <a:r>
              <a:rPr lang="en-GB" b="1" dirty="0" smtClean="0">
                <a:solidFill>
                  <a:srgbClr val="00FF00"/>
                </a:solidFill>
              </a:rPr>
              <a:t> Centre</a:t>
            </a:r>
            <a:endParaRPr lang="en-GB" dirty="0"/>
          </a:p>
        </p:txBody>
      </p:sp>
      <p:sp>
        <p:nvSpPr>
          <p:cNvPr id="4" name="Slide Number Placeholder 3"/>
          <p:cNvSpPr>
            <a:spLocks noGrp="1"/>
          </p:cNvSpPr>
          <p:nvPr>
            <p:ph type="sldNum" sz="quarter" idx="12"/>
          </p:nvPr>
        </p:nvSpPr>
        <p:spPr/>
        <p:txBody>
          <a:bodyPr/>
          <a:lstStyle/>
          <a:p>
            <a:pPr>
              <a:defRPr/>
            </a:pPr>
            <a:fld id="{2D4037EA-0045-4925-BB12-7D18919AA702}" type="slidenum">
              <a:rPr lang="en-GB" smtClean="0"/>
              <a:pPr>
                <a:defRPr/>
              </a:pPr>
              <a:t>117</a:t>
            </a:fld>
            <a:endParaRPr lang="en-GB"/>
          </a:p>
        </p:txBody>
      </p:sp>
      <p:pic>
        <p:nvPicPr>
          <p:cNvPr id="381954" name="Picture 2" descr="http://ivarfjeld.files.wordpress.com/2009/07/rabbihier300.jpg"/>
          <p:cNvPicPr>
            <a:picLocks noChangeAspect="1" noChangeArrowheads="1"/>
          </p:cNvPicPr>
          <p:nvPr/>
        </p:nvPicPr>
        <p:blipFill>
          <a:blip r:embed="rId3" cstate="print"/>
          <a:srcRect/>
          <a:stretch>
            <a:fillRect/>
          </a:stretch>
        </p:blipFill>
        <p:spPr bwMode="auto">
          <a:xfrm>
            <a:off x="500034" y="1928802"/>
            <a:ext cx="3018236" cy="40243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3786188" y="1928813"/>
            <a:ext cx="5143500" cy="3970337"/>
          </a:xfrm>
          <a:prstGeom prst="rect">
            <a:avLst/>
          </a:prstGeom>
          <a:noFill/>
        </p:spPr>
        <p:txBody>
          <a:bodyPr>
            <a:spAutoFit/>
          </a:bodyPr>
          <a:lstStyle/>
          <a:p>
            <a:pPr>
              <a:defRPr/>
            </a:pPr>
            <a:r>
              <a:rPr lang="en-GB" sz="2800" b="1" dirty="0">
                <a:solidFill>
                  <a:srgbClr val="FF3300"/>
                </a:solidFill>
                <a:effectLst>
                  <a:outerShdw blurRad="38100" dist="38100" dir="2700000" algn="tl">
                    <a:srgbClr val="000000"/>
                  </a:outerShdw>
                </a:effectLst>
              </a:rPr>
              <a:t>Rabbi Marvin </a:t>
            </a:r>
            <a:r>
              <a:rPr lang="en-GB" sz="2800" b="1" dirty="0" err="1">
                <a:solidFill>
                  <a:srgbClr val="FF3300"/>
                </a:solidFill>
                <a:effectLst>
                  <a:outerShdw blurRad="38100" dist="38100" dir="2700000" algn="tl">
                    <a:srgbClr val="000000"/>
                  </a:outerShdw>
                </a:effectLst>
              </a:rPr>
              <a:t>Hier</a:t>
            </a:r>
            <a:r>
              <a:rPr lang="en-GB" sz="2800" b="1" dirty="0">
                <a:solidFill>
                  <a:srgbClr val="FF33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(Left), </a:t>
            </a:r>
            <a:r>
              <a:rPr lang="en-GB" sz="2800" b="1" dirty="0">
                <a:solidFill>
                  <a:srgbClr val="FFCC00"/>
                </a:solidFill>
                <a:effectLst>
                  <a:outerShdw blurRad="38100" dist="38100" dir="2700000" algn="tl">
                    <a:srgbClr val="000000"/>
                  </a:outerShdw>
                </a:effectLst>
              </a:rPr>
              <a:t>dean and founder of the Simon Wiesenthal Centre, describes President Bush thus:</a:t>
            </a:r>
            <a:r>
              <a:rPr lang="en-GB" sz="2800" b="1" dirty="0">
                <a:solidFill>
                  <a:srgbClr val="99FF33"/>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 have never heard any American president, from Reagan to Clinton, ally himself so closely with the Israeli position."</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1954"/>
                                        </p:tgtEl>
                                        <p:attrNameLst>
                                          <p:attrName>style.visibility</p:attrName>
                                        </p:attrNameLst>
                                      </p:cBhvr>
                                      <p:to>
                                        <p:strVal val="visible"/>
                                      </p:to>
                                    </p:set>
                                    <p:animEffect transition="in" filter="circle(in)">
                                      <p:cBhvr>
                                        <p:cTn id="7" dur="2000"/>
                                        <p:tgtEl>
                                          <p:spTgt spid="3819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E97405-4334-4407-88F9-438F0D6C0B7E}" type="slidenum">
              <a:rPr lang="en-GB"/>
              <a:pPr>
                <a:defRPr/>
              </a:pPr>
              <a:t>118</a:t>
            </a:fld>
            <a:endParaRPr lang="en-GB"/>
          </a:p>
        </p:txBody>
      </p:sp>
      <p:sp>
        <p:nvSpPr>
          <p:cNvPr id="173058" name="Rectangle 2"/>
          <p:cNvSpPr>
            <a:spLocks noGrp="1" noChangeArrowheads="1"/>
          </p:cNvSpPr>
          <p:nvPr>
            <p:ph type="title"/>
          </p:nvPr>
        </p:nvSpPr>
        <p:spPr>
          <a:xfrm>
            <a:off x="428625" y="0"/>
            <a:ext cx="8229600" cy="1143000"/>
          </a:xfrm>
        </p:spPr>
        <p:txBody>
          <a:bodyPr/>
          <a:lstStyle/>
          <a:p>
            <a:pPr eaLnBrk="1" hangingPunct="1">
              <a:defRPr/>
            </a:pPr>
            <a:r>
              <a:rPr lang="en-GB" b="1" dirty="0" smtClean="0">
                <a:solidFill>
                  <a:srgbClr val="FF0000"/>
                </a:solidFill>
              </a:rPr>
              <a:t>George Bush At The Simon </a:t>
            </a:r>
            <a:r>
              <a:rPr lang="en-GB" b="1" dirty="0" err="1" smtClean="0">
                <a:solidFill>
                  <a:srgbClr val="00FF00"/>
                </a:solidFill>
              </a:rPr>
              <a:t>Weisenthal</a:t>
            </a:r>
            <a:r>
              <a:rPr lang="en-GB" b="1" dirty="0" smtClean="0">
                <a:solidFill>
                  <a:srgbClr val="00FF00"/>
                </a:solidFill>
              </a:rPr>
              <a:t> Centre</a:t>
            </a:r>
          </a:p>
        </p:txBody>
      </p:sp>
      <p:pic>
        <p:nvPicPr>
          <p:cNvPr id="173059" name="Picture 3" descr="gwb_visit_3_sm"/>
          <p:cNvPicPr>
            <a:picLocks noGrp="1" noChangeAspect="1" noChangeArrowheads="1"/>
          </p:cNvPicPr>
          <p:nvPr>
            <p:ph idx="1"/>
          </p:nvPr>
        </p:nvPicPr>
        <p:blipFill>
          <a:blip r:embed="rId3" cstate="print"/>
          <a:srcRect/>
          <a:stretch>
            <a:fillRect/>
          </a:stretch>
        </p:blipFill>
        <p:spPr>
          <a:xfrm>
            <a:off x="571500" y="1357313"/>
            <a:ext cx="3241675" cy="3248025"/>
          </a:xfrm>
        </p:spPr>
      </p:pic>
      <p:sp>
        <p:nvSpPr>
          <p:cNvPr id="173060" name="Text Box 4"/>
          <p:cNvSpPr txBox="1">
            <a:spLocks noChangeArrowheads="1"/>
          </p:cNvSpPr>
          <p:nvPr/>
        </p:nvSpPr>
        <p:spPr bwMode="auto">
          <a:xfrm>
            <a:off x="0" y="4795897"/>
            <a:ext cx="5000628"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rPr>
              <a:t>George W. Bush with </a:t>
            </a:r>
            <a:r>
              <a:rPr lang="en-GB" sz="3600" b="1" dirty="0">
                <a:solidFill>
                  <a:srgbClr val="FF3300"/>
                </a:solidFill>
                <a:effectLst>
                  <a:outerShdw blurRad="38100" dist="38100" dir="2700000" algn="tl">
                    <a:srgbClr val="000000"/>
                  </a:outerShdw>
                </a:effectLst>
              </a:rPr>
              <a:t>Rabbi Marvin </a:t>
            </a:r>
            <a:r>
              <a:rPr lang="en-GB" sz="3600" b="1" dirty="0" err="1">
                <a:solidFill>
                  <a:srgbClr val="FF3300"/>
                </a:solidFill>
                <a:effectLst>
                  <a:outerShdw blurRad="38100" dist="38100" dir="2700000" algn="tl">
                    <a:srgbClr val="000000"/>
                  </a:outerShdw>
                </a:effectLst>
              </a:rPr>
              <a:t>Hier</a:t>
            </a:r>
            <a:r>
              <a:rPr lang="en-GB" sz="3600" b="1" dirty="0">
                <a:solidFill>
                  <a:srgbClr val="FF3300"/>
                </a:solidFill>
                <a:effectLst>
                  <a:outerShdw blurRad="38100" dist="38100" dir="2700000" algn="tl">
                    <a:srgbClr val="000000"/>
                  </a:outerShdw>
                </a:effectLst>
              </a:rPr>
              <a:t>.</a:t>
            </a:r>
            <a:r>
              <a:rPr lang="en-GB" sz="24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Note yarmulke on Bush's head.</a:t>
            </a:r>
            <a:r>
              <a:rPr lang="en-GB" sz="2800" dirty="0">
                <a:solidFill>
                  <a:srgbClr val="00FF00"/>
                </a:solidFill>
                <a:effectLst>
                  <a:outerShdw blurRad="38100" dist="38100" dir="2700000" algn="tl">
                    <a:srgbClr val="000000"/>
                  </a:outerShdw>
                </a:effectLst>
              </a:rPr>
              <a:t> </a:t>
            </a:r>
          </a:p>
        </p:txBody>
      </p:sp>
      <p:sp>
        <p:nvSpPr>
          <p:cNvPr id="173061" name="Text Box 5"/>
          <p:cNvSpPr txBox="1">
            <a:spLocks noChangeArrowheads="1"/>
          </p:cNvSpPr>
          <p:nvPr/>
        </p:nvSpPr>
        <p:spPr bwMode="auto">
          <a:xfrm>
            <a:off x="5072063" y="1773238"/>
            <a:ext cx="4071937"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So while Berg focuses on the private wallet in Bush's pocket, he ignores </a:t>
            </a:r>
            <a:r>
              <a:rPr lang="en-GB" sz="2800" b="1" dirty="0">
                <a:solidFill>
                  <a:srgbClr val="FF33CC"/>
                </a:solidFill>
                <a:effectLst>
                  <a:outerShdw blurRad="38100" dist="38100" dir="2700000" algn="tl">
                    <a:srgbClr val="000000"/>
                  </a:outerShdw>
                </a:effectLst>
              </a:rPr>
              <a:t>the very public yarmulke on Bush's head. See actual </a:t>
            </a:r>
            <a:r>
              <a:rPr lang="en-GB" sz="2800" b="1" dirty="0" err="1">
                <a:solidFill>
                  <a:srgbClr val="FF33CC"/>
                </a:solidFill>
                <a:effectLst>
                  <a:outerShdw blurRad="38100" dist="38100" dir="2700000" algn="tl">
                    <a:srgbClr val="000000"/>
                  </a:outerShdw>
                </a:effectLst>
              </a:rPr>
              <a:t>unretouched</a:t>
            </a:r>
            <a:r>
              <a:rPr lang="en-GB" sz="2800" b="1" dirty="0">
                <a:solidFill>
                  <a:srgbClr val="FF33CC"/>
                </a:solidFill>
                <a:effectLst>
                  <a:outerShdw blurRad="38100" dist="38100" dir="2700000" algn="tl">
                    <a:srgbClr val="000000"/>
                  </a:outerShdw>
                </a:effectLst>
              </a:rPr>
              <a:t> photo from </a:t>
            </a:r>
            <a:r>
              <a:rPr lang="en-GB" sz="2800" b="1" dirty="0">
                <a:solidFill>
                  <a:srgbClr val="FF3300"/>
                </a:solidFill>
                <a:effectLst>
                  <a:outerShdw blurRad="38100" dist="38100" dir="2700000" algn="tl">
                    <a:srgbClr val="000000"/>
                  </a:outerShdw>
                </a:effectLst>
              </a:rPr>
              <a:t>Simon Wiesenthal Centre,</a:t>
            </a:r>
            <a:r>
              <a:rPr lang="en-GB" sz="2800" b="1" dirty="0">
                <a:solidFill>
                  <a:srgbClr val="99FF33"/>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taken during Bush's presidential campaign. </a:t>
            </a:r>
          </a:p>
        </p:txBody>
      </p:sp>
      <p:sp>
        <p:nvSpPr>
          <p:cNvPr id="173062" name="AutoShape 6"/>
          <p:cNvSpPr>
            <a:spLocks noChangeArrowheads="1"/>
          </p:cNvSpPr>
          <p:nvPr/>
        </p:nvSpPr>
        <p:spPr bwMode="auto">
          <a:xfrm>
            <a:off x="2627313" y="2205038"/>
            <a:ext cx="1008062" cy="504825"/>
          </a:xfrm>
          <a:prstGeom prst="leftArrow">
            <a:avLst>
              <a:gd name="adj1" fmla="val 50000"/>
              <a:gd name="adj2" fmla="val 4992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circle(in)">
                                      <p:cBhvr>
                                        <p:cTn id="7" dur="2000"/>
                                        <p:tgtEl>
                                          <p:spTgt spid="1730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3060"/>
                                        </p:tgtEl>
                                        <p:attrNameLst>
                                          <p:attrName>style.visibility</p:attrName>
                                        </p:attrNameLst>
                                      </p:cBhvr>
                                      <p:to>
                                        <p:strVal val="visible"/>
                                      </p:to>
                                    </p:set>
                                    <p:anim calcmode="lin" valueType="num">
                                      <p:cBhvr additive="base">
                                        <p:cTn id="12" dur="500" fill="hold"/>
                                        <p:tgtEl>
                                          <p:spTgt spid="173060"/>
                                        </p:tgtEl>
                                        <p:attrNameLst>
                                          <p:attrName>ppt_x</p:attrName>
                                        </p:attrNameLst>
                                      </p:cBhvr>
                                      <p:tavLst>
                                        <p:tav tm="0">
                                          <p:val>
                                            <p:strVal val="#ppt_x"/>
                                          </p:val>
                                        </p:tav>
                                        <p:tav tm="100000">
                                          <p:val>
                                            <p:strVal val="#ppt_x"/>
                                          </p:val>
                                        </p:tav>
                                      </p:tavLst>
                                    </p:anim>
                                    <p:anim calcmode="lin" valueType="num">
                                      <p:cBhvr additive="base">
                                        <p:cTn id="13" dur="500" fill="hold"/>
                                        <p:tgtEl>
                                          <p:spTgt spid="17306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3062"/>
                                        </p:tgtEl>
                                        <p:attrNameLst>
                                          <p:attrName>style.visibility</p:attrName>
                                        </p:attrNameLst>
                                      </p:cBhvr>
                                      <p:to>
                                        <p:strVal val="visible"/>
                                      </p:to>
                                    </p:set>
                                    <p:anim calcmode="lin" valueType="num">
                                      <p:cBhvr additive="base">
                                        <p:cTn id="18" dur="500" fill="hold"/>
                                        <p:tgtEl>
                                          <p:spTgt spid="173062"/>
                                        </p:tgtEl>
                                        <p:attrNameLst>
                                          <p:attrName>ppt_x</p:attrName>
                                        </p:attrNameLst>
                                      </p:cBhvr>
                                      <p:tavLst>
                                        <p:tav tm="0">
                                          <p:val>
                                            <p:strVal val="1+#ppt_w/2"/>
                                          </p:val>
                                        </p:tav>
                                        <p:tav tm="100000">
                                          <p:val>
                                            <p:strVal val="#ppt_x"/>
                                          </p:val>
                                        </p:tav>
                                      </p:tavLst>
                                    </p:anim>
                                    <p:anim calcmode="lin" valueType="num">
                                      <p:cBhvr additive="base">
                                        <p:cTn id="19" dur="500" fill="hold"/>
                                        <p:tgtEl>
                                          <p:spTgt spid="17306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73061"/>
                                        </p:tgtEl>
                                        <p:attrNameLst>
                                          <p:attrName>style.visibility</p:attrName>
                                        </p:attrNameLst>
                                      </p:cBhvr>
                                      <p:to>
                                        <p:strVal val="visible"/>
                                      </p:to>
                                    </p:set>
                                    <p:anim calcmode="discrete" valueType="clr">
                                      <p:cBhvr override="childStyle">
                                        <p:cTn id="24" dur="80"/>
                                        <p:tgtEl>
                                          <p:spTgt spid="17306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73061"/>
                                        </p:tgtEl>
                                        <p:attrNameLst>
                                          <p:attrName>fillcolor</p:attrName>
                                        </p:attrNameLst>
                                      </p:cBhvr>
                                      <p:tavLst>
                                        <p:tav tm="0">
                                          <p:val>
                                            <p:clrVal>
                                              <a:schemeClr val="accent2"/>
                                            </p:clrVal>
                                          </p:val>
                                        </p:tav>
                                        <p:tav tm="50000">
                                          <p:val>
                                            <p:clrVal>
                                              <a:schemeClr val="hlink"/>
                                            </p:clrVal>
                                          </p:val>
                                        </p:tav>
                                      </p:tavLst>
                                    </p:anim>
                                    <p:set>
                                      <p:cBhvr>
                                        <p:cTn id="26" dur="80"/>
                                        <p:tgtEl>
                                          <p:spTgt spid="1730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p:bldP spid="17306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EF62B38-48EB-45D9-BDD8-7F1CD9819E91}" type="slidenum">
              <a:rPr lang="en-GB"/>
              <a:pPr>
                <a:defRPr/>
              </a:pPr>
              <a:t>119</a:t>
            </a:fld>
            <a:endParaRPr lang="en-GB"/>
          </a:p>
        </p:txBody>
      </p:sp>
      <p:sp>
        <p:nvSpPr>
          <p:cNvPr id="185346" name="Rectangle 2"/>
          <p:cNvSpPr>
            <a:spLocks noGrp="1" noChangeArrowheads="1"/>
          </p:cNvSpPr>
          <p:nvPr>
            <p:ph type="title"/>
          </p:nvPr>
        </p:nvSpPr>
        <p:spPr/>
        <p:txBody>
          <a:bodyPr/>
          <a:lstStyle/>
          <a:p>
            <a:pPr eaLnBrk="1" hangingPunct="1">
              <a:defRPr/>
            </a:pPr>
            <a:endParaRPr lang="en-US" smtClean="0"/>
          </a:p>
        </p:txBody>
      </p:sp>
      <p:pic>
        <p:nvPicPr>
          <p:cNvPr id="185347" name="Picture 3" descr="bush"/>
          <p:cNvPicPr>
            <a:picLocks noGrp="1" noChangeAspect="1" noChangeArrowheads="1"/>
          </p:cNvPicPr>
          <p:nvPr>
            <p:ph idx="1"/>
          </p:nvPr>
        </p:nvPicPr>
        <p:blipFill>
          <a:blip r:embed="rId3" cstate="print"/>
          <a:srcRect/>
          <a:stretch>
            <a:fillRect/>
          </a:stretch>
        </p:blipFill>
        <p:spPr>
          <a:xfrm>
            <a:off x="0" y="-387350"/>
            <a:ext cx="9144000" cy="6797675"/>
          </a:xfrm>
        </p:spPr>
      </p:pic>
      <p:sp>
        <p:nvSpPr>
          <p:cNvPr id="185348" name="Text Box 4"/>
          <p:cNvSpPr txBox="1">
            <a:spLocks noChangeArrowheads="1"/>
          </p:cNvSpPr>
          <p:nvPr/>
        </p:nvSpPr>
        <p:spPr bwMode="auto">
          <a:xfrm>
            <a:off x="250825" y="620713"/>
            <a:ext cx="3097213" cy="201453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mj-lt"/>
                <a:cs typeface="Times New Roman" pitchFamily="18" charset="0"/>
              </a:rPr>
              <a:t>George Bush – Signalling  his true allegiance </a:t>
            </a:r>
          </a:p>
          <a:p>
            <a:pPr eaLnBrk="0" hangingPunct="0">
              <a:spcBef>
                <a:spcPct val="50000"/>
              </a:spcBef>
              <a:defRPr/>
            </a:pPr>
            <a:endParaRPr lang="en-GB" sz="2800" b="1"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185349" name="Text Box 5"/>
          <p:cNvSpPr txBox="1">
            <a:spLocks noChangeArrowheads="1"/>
          </p:cNvSpPr>
          <p:nvPr/>
        </p:nvSpPr>
        <p:spPr bwMode="auto">
          <a:xfrm>
            <a:off x="2700338" y="4797425"/>
            <a:ext cx="5903912" cy="519113"/>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mj-lt"/>
                <a:cs typeface="Times New Roman" pitchFamily="18" charset="0"/>
              </a:rPr>
              <a:t>The horns of </a:t>
            </a:r>
            <a:r>
              <a:rPr lang="en-GB" sz="2800" b="1" dirty="0" err="1">
                <a:solidFill>
                  <a:srgbClr val="FFFF00"/>
                </a:solidFill>
                <a:effectLst>
                  <a:outerShdw blurRad="38100" dist="38100" dir="2700000" algn="tl">
                    <a:srgbClr val="000000"/>
                  </a:outerShdw>
                </a:effectLst>
                <a:latin typeface="+mj-lt"/>
                <a:cs typeface="Times New Roman" pitchFamily="18" charset="0"/>
              </a:rPr>
              <a:t>Baphomet</a:t>
            </a:r>
            <a:r>
              <a:rPr lang="en-GB" sz="2800" b="1" dirty="0">
                <a:solidFill>
                  <a:srgbClr val="FFFF00"/>
                </a:solidFill>
                <a:effectLst>
                  <a:outerShdw blurRad="38100" dist="38100" dir="2700000" algn="tl">
                    <a:srgbClr val="000000"/>
                  </a:outerShdw>
                </a:effectLst>
                <a:latin typeface="+mj-lt"/>
                <a:cs typeface="Times New Roman" pitchFamily="18" charset="0"/>
              </a:rPr>
              <a:t> (Satan)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diamond(in)">
                                      <p:cBhvr>
                                        <p:cTn id="7" dur="2000"/>
                                        <p:tgtEl>
                                          <p:spTgt spid="1853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5348"/>
                                        </p:tgtEl>
                                        <p:attrNameLst>
                                          <p:attrName>style.visibility</p:attrName>
                                        </p:attrNameLst>
                                      </p:cBhvr>
                                      <p:to>
                                        <p:strVal val="visible"/>
                                      </p:to>
                                    </p:set>
                                    <p:anim calcmode="lin" valueType="num">
                                      <p:cBhvr additive="base">
                                        <p:cTn id="12" dur="500" fill="hold"/>
                                        <p:tgtEl>
                                          <p:spTgt spid="185348"/>
                                        </p:tgtEl>
                                        <p:attrNameLst>
                                          <p:attrName>ppt_x</p:attrName>
                                        </p:attrNameLst>
                                      </p:cBhvr>
                                      <p:tavLst>
                                        <p:tav tm="0">
                                          <p:val>
                                            <p:strVal val="#ppt_x"/>
                                          </p:val>
                                        </p:tav>
                                        <p:tav tm="100000">
                                          <p:val>
                                            <p:strVal val="#ppt_x"/>
                                          </p:val>
                                        </p:tav>
                                      </p:tavLst>
                                    </p:anim>
                                    <p:anim calcmode="lin" valueType="num">
                                      <p:cBhvr additive="base">
                                        <p:cTn id="13" dur="500" fill="hold"/>
                                        <p:tgtEl>
                                          <p:spTgt spid="1853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5349"/>
                                        </p:tgtEl>
                                        <p:attrNameLst>
                                          <p:attrName>style.visibility</p:attrName>
                                        </p:attrNameLst>
                                      </p:cBhvr>
                                      <p:to>
                                        <p:strVal val="visible"/>
                                      </p:to>
                                    </p:set>
                                    <p:anim calcmode="lin" valueType="num">
                                      <p:cBhvr additive="base">
                                        <p:cTn id="18" dur="500" fill="hold"/>
                                        <p:tgtEl>
                                          <p:spTgt spid="185349"/>
                                        </p:tgtEl>
                                        <p:attrNameLst>
                                          <p:attrName>ppt_x</p:attrName>
                                        </p:attrNameLst>
                                      </p:cBhvr>
                                      <p:tavLst>
                                        <p:tav tm="0">
                                          <p:val>
                                            <p:strVal val="#ppt_x"/>
                                          </p:val>
                                        </p:tav>
                                        <p:tav tm="100000">
                                          <p:val>
                                            <p:strVal val="#ppt_x"/>
                                          </p:val>
                                        </p:tav>
                                      </p:tavLst>
                                    </p:anim>
                                    <p:anim calcmode="lin" valueType="num">
                                      <p:cBhvr additive="base">
                                        <p:cTn id="19" dur="500" fill="hold"/>
                                        <p:tgtEl>
                                          <p:spTgt spid="1853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8" grpId="0"/>
      <p:bldP spid="1853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WW2 – </a:t>
            </a:r>
            <a:r>
              <a:rPr lang="en-GB" b="1" dirty="0" smtClean="0">
                <a:solidFill>
                  <a:srgbClr val="FFFF00"/>
                </a:solidFill>
              </a:rPr>
              <a:t>War To End</a:t>
            </a:r>
            <a:r>
              <a:rPr lang="en-GB" b="1" dirty="0" smtClean="0">
                <a:solidFill>
                  <a:srgbClr val="FF3300"/>
                </a:solidFill>
              </a:rPr>
              <a:t> All Wars!</a:t>
            </a:r>
            <a:endParaRPr lang="en-GB" dirty="0"/>
          </a:p>
        </p:txBody>
      </p:sp>
      <p:sp>
        <p:nvSpPr>
          <p:cNvPr id="4" name="Slide Number Placeholder 3"/>
          <p:cNvSpPr>
            <a:spLocks noGrp="1"/>
          </p:cNvSpPr>
          <p:nvPr>
            <p:ph type="sldNum" sz="quarter" idx="12"/>
          </p:nvPr>
        </p:nvSpPr>
        <p:spPr/>
        <p:txBody>
          <a:bodyPr/>
          <a:lstStyle/>
          <a:p>
            <a:pPr>
              <a:defRPr/>
            </a:pPr>
            <a:fld id="{F64109F9-04BE-46E5-A97A-798B3DA172CC}" type="slidenum">
              <a:rPr lang="en-GB" smtClean="0"/>
              <a:pPr>
                <a:defRPr/>
              </a:pPr>
              <a:t>12</a:t>
            </a:fld>
            <a:endParaRPr lang="en-GB"/>
          </a:p>
        </p:txBody>
      </p:sp>
      <p:pic>
        <p:nvPicPr>
          <p:cNvPr id="320514" name="Picture 2" descr="http://www.democraticfundamentalism.org/2005/psychotronics/government/tower-4.jpg"/>
          <p:cNvPicPr>
            <a:picLocks noChangeAspect="1" noChangeArrowheads="1"/>
          </p:cNvPicPr>
          <p:nvPr/>
        </p:nvPicPr>
        <p:blipFill>
          <a:blip r:embed="rId3" cstate="print"/>
          <a:srcRect/>
          <a:stretch>
            <a:fillRect/>
          </a:stretch>
        </p:blipFill>
        <p:spPr bwMode="auto">
          <a:xfrm>
            <a:off x="428625" y="1643063"/>
            <a:ext cx="1928813" cy="4811712"/>
          </a:xfrm>
          <a:prstGeom prst="rect">
            <a:avLst/>
          </a:prstGeom>
          <a:noFill/>
          <a:ln w="9525">
            <a:noFill/>
            <a:miter lim="800000"/>
            <a:headEnd/>
            <a:tailEnd/>
          </a:ln>
        </p:spPr>
      </p:pic>
      <p:sp>
        <p:nvSpPr>
          <p:cNvPr id="6" name="TextBox 5"/>
          <p:cNvSpPr txBox="1"/>
          <p:nvPr/>
        </p:nvSpPr>
        <p:spPr>
          <a:xfrm>
            <a:off x="2714625" y="2214563"/>
            <a:ext cx="5643563" cy="3324225"/>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rPr>
              <a:t>We shall see that there has been a secret war (WW3) </a:t>
            </a:r>
            <a:r>
              <a:rPr lang="en-GB" sz="3200" b="1" dirty="0">
                <a:solidFill>
                  <a:srgbClr val="FFCC00"/>
                </a:solidFill>
                <a:effectLst>
                  <a:outerShdw blurRad="38100" dist="38100" dir="2700000" algn="tl">
                    <a:srgbClr val="000000"/>
                  </a:outerShdw>
                </a:effectLst>
              </a:rPr>
              <a:t>going on ever since whose aim is the extermination of the White Race and Christendom in particular</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circle(in)">
                                      <p:cBhvr>
                                        <p:cTn id="7" dur="2000"/>
                                        <p:tgtEl>
                                          <p:spTgt spid="3205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886BD945-3392-4518-873A-79EDE41EC290}" type="slidenum">
              <a:rPr lang="en-GB"/>
              <a:pPr>
                <a:defRPr/>
              </a:pPr>
              <a:t>120</a:t>
            </a:fld>
            <a:endParaRPr lang="en-GB"/>
          </a:p>
        </p:txBody>
      </p:sp>
      <p:sp>
        <p:nvSpPr>
          <p:cNvPr id="181250" name="Rectangle 2"/>
          <p:cNvSpPr>
            <a:spLocks noGrp="1" noChangeArrowheads="1"/>
          </p:cNvSpPr>
          <p:nvPr>
            <p:ph type="title"/>
          </p:nvPr>
        </p:nvSpPr>
        <p:spPr/>
        <p:txBody>
          <a:bodyPr/>
          <a:lstStyle/>
          <a:p>
            <a:pPr eaLnBrk="1" hangingPunct="1">
              <a:defRPr/>
            </a:pPr>
            <a:r>
              <a:rPr lang="en-GB" b="1" dirty="0" smtClean="0">
                <a:solidFill>
                  <a:srgbClr val="FF0000"/>
                </a:solidFill>
              </a:rPr>
              <a:t>George Bush </a:t>
            </a:r>
            <a:r>
              <a:rPr lang="en-GB" b="1" dirty="0" smtClean="0">
                <a:solidFill>
                  <a:srgbClr val="00FF00"/>
                </a:solidFill>
              </a:rPr>
              <a:t>Visits A Mosque</a:t>
            </a:r>
          </a:p>
        </p:txBody>
      </p:sp>
      <p:pic>
        <p:nvPicPr>
          <p:cNvPr id="181251" name="Picture 3" descr="bush_ramadan"/>
          <p:cNvPicPr>
            <a:picLocks noGrp="1" noChangeAspect="1" noChangeArrowheads="1"/>
          </p:cNvPicPr>
          <p:nvPr>
            <p:ph idx="1"/>
          </p:nvPr>
        </p:nvPicPr>
        <p:blipFill>
          <a:blip r:embed="rId3" cstate="print"/>
          <a:srcRect/>
          <a:stretch>
            <a:fillRect/>
          </a:stretch>
        </p:blipFill>
        <p:spPr>
          <a:xfrm>
            <a:off x="0" y="1484313"/>
            <a:ext cx="9144000" cy="53736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1251"/>
                                        </p:tgtEl>
                                        <p:attrNameLst>
                                          <p:attrName>style.visibility</p:attrName>
                                        </p:attrNameLst>
                                      </p:cBhvr>
                                      <p:to>
                                        <p:strVal val="visible"/>
                                      </p:to>
                                    </p:set>
                                    <p:animEffect transition="in" filter="circle(in)">
                                      <p:cBhvr>
                                        <p:cTn id="7" dur="2000"/>
                                        <p:tgtEl>
                                          <p:spTgt spid="181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C9B7132-181F-4C65-BE20-451EBEEE99B2}" type="slidenum">
              <a:rPr lang="en-GB"/>
              <a:pPr>
                <a:defRPr/>
              </a:pPr>
              <a:t>121</a:t>
            </a:fld>
            <a:endParaRPr lang="en-GB"/>
          </a:p>
        </p:txBody>
      </p:sp>
      <p:sp>
        <p:nvSpPr>
          <p:cNvPr id="77826" name="Rectangle 2"/>
          <p:cNvSpPr>
            <a:spLocks noGrp="1" noChangeArrowheads="1"/>
          </p:cNvSpPr>
          <p:nvPr>
            <p:ph type="title"/>
          </p:nvPr>
        </p:nvSpPr>
        <p:spPr/>
        <p:txBody>
          <a:bodyPr/>
          <a:lstStyle/>
          <a:p>
            <a:pPr eaLnBrk="1" hangingPunct="1">
              <a:defRPr/>
            </a:pPr>
            <a:r>
              <a:rPr lang="en-US" sz="4000" b="1" smtClean="0">
                <a:solidFill>
                  <a:srgbClr val="FF3300"/>
                </a:solidFill>
              </a:rPr>
              <a:t>Californian Governor Also Gog’s Agent</a:t>
            </a:r>
          </a:p>
        </p:txBody>
      </p:sp>
      <p:pic>
        <p:nvPicPr>
          <p:cNvPr id="77827" name="Picture 3" descr="Schwarzenegger"/>
          <p:cNvPicPr>
            <a:picLocks noGrp="1" noChangeAspect="1" noChangeArrowheads="1"/>
          </p:cNvPicPr>
          <p:nvPr>
            <p:ph idx="1"/>
          </p:nvPr>
        </p:nvPicPr>
        <p:blipFill>
          <a:blip r:embed="rId3" cstate="print"/>
          <a:srcRect/>
          <a:stretch>
            <a:fillRect/>
          </a:stretch>
        </p:blipFill>
        <p:spPr>
          <a:xfrm>
            <a:off x="539750" y="1844675"/>
            <a:ext cx="5337175" cy="4170363"/>
          </a:xfrm>
        </p:spPr>
      </p:pic>
      <p:sp>
        <p:nvSpPr>
          <p:cNvPr id="77828" name="Text Box 4"/>
          <p:cNvSpPr txBox="1">
            <a:spLocks noChangeArrowheads="1"/>
          </p:cNvSpPr>
          <p:nvPr/>
        </p:nvSpPr>
        <p:spPr bwMode="auto">
          <a:xfrm>
            <a:off x="0" y="6021388"/>
            <a:ext cx="9144000" cy="579437"/>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FFFF00"/>
                </a:solidFill>
                <a:effectLst>
                  <a:outerShdw blurRad="38100" dist="38100" dir="2700000" algn="tl">
                    <a:srgbClr val="000000"/>
                  </a:outerShdw>
                </a:effectLst>
              </a:rPr>
              <a:t>California Governor Arnold Schwarzenegger.</a:t>
            </a:r>
          </a:p>
        </p:txBody>
      </p:sp>
      <p:sp>
        <p:nvSpPr>
          <p:cNvPr id="77829" name="Text Box 5"/>
          <p:cNvSpPr txBox="1">
            <a:spLocks noChangeArrowheads="1"/>
          </p:cNvSpPr>
          <p:nvPr/>
        </p:nvSpPr>
        <p:spPr bwMode="auto">
          <a:xfrm>
            <a:off x="6143636" y="2214554"/>
            <a:ext cx="2808288" cy="265430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Californian Governor also demonstrates his </a:t>
            </a:r>
            <a:r>
              <a:rPr lang="en-GB" sz="2800" b="1" dirty="0" err="1">
                <a:solidFill>
                  <a:srgbClr val="00FFFF"/>
                </a:solidFill>
                <a:effectLst>
                  <a:outerShdw blurRad="38100" dist="38100" dir="2700000" algn="tl">
                    <a:srgbClr val="000000"/>
                  </a:outerShdw>
                </a:effectLst>
              </a:rPr>
              <a:t>Jewishness</a:t>
            </a:r>
            <a:r>
              <a:rPr lang="en-GB" sz="2800" b="1" dirty="0">
                <a:solidFill>
                  <a:srgbClr val="00FFFF"/>
                </a:solidFill>
                <a:effectLst>
                  <a:outerShdw blurRad="38100" dist="38100" dir="2700000" algn="tl">
                    <a:srgbClr val="000000"/>
                  </a:outerShdw>
                </a:effectLst>
              </a:rPr>
              <a:t> by holding the Menorah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circle(in)">
                                      <p:cBhvr>
                                        <p:cTn id="7" dur="2000"/>
                                        <p:tgtEl>
                                          <p:spTgt spid="778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7828"/>
                                        </p:tgtEl>
                                        <p:attrNameLst>
                                          <p:attrName>style.visibility</p:attrName>
                                        </p:attrNameLst>
                                      </p:cBhvr>
                                      <p:to>
                                        <p:strVal val="visible"/>
                                      </p:to>
                                    </p:set>
                                    <p:anim calcmode="lin" valueType="num">
                                      <p:cBhvr additive="base">
                                        <p:cTn id="12" dur="500" fill="hold"/>
                                        <p:tgtEl>
                                          <p:spTgt spid="77828"/>
                                        </p:tgtEl>
                                        <p:attrNameLst>
                                          <p:attrName>ppt_x</p:attrName>
                                        </p:attrNameLst>
                                      </p:cBhvr>
                                      <p:tavLst>
                                        <p:tav tm="0">
                                          <p:val>
                                            <p:strVal val="#ppt_x"/>
                                          </p:val>
                                        </p:tav>
                                        <p:tav tm="100000">
                                          <p:val>
                                            <p:strVal val="#ppt_x"/>
                                          </p:val>
                                        </p:tav>
                                      </p:tavLst>
                                    </p:anim>
                                    <p:anim calcmode="lin" valueType="num">
                                      <p:cBhvr additive="base">
                                        <p:cTn id="13" dur="500" fill="hold"/>
                                        <p:tgtEl>
                                          <p:spTgt spid="778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77829"/>
                                        </p:tgtEl>
                                        <p:attrNameLst>
                                          <p:attrName>style.visibility</p:attrName>
                                        </p:attrNameLst>
                                      </p:cBhvr>
                                      <p:to>
                                        <p:strVal val="visible"/>
                                      </p:to>
                                    </p:set>
                                    <p:animEffect transition="in" filter="diamond(in)">
                                      <p:cBhvr>
                                        <p:cTn id="18" dur="2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5F183DA4-AEB4-436D-966D-CDD4BBFDE629}" type="slidenum">
              <a:rPr lang="en-GB"/>
              <a:pPr>
                <a:defRPr/>
              </a:pPr>
              <a:t>122</a:t>
            </a:fld>
            <a:endParaRPr lang="en-GB"/>
          </a:p>
        </p:txBody>
      </p:sp>
      <p:sp>
        <p:nvSpPr>
          <p:cNvPr id="328717" name="Rectangle 13"/>
          <p:cNvSpPr>
            <a:spLocks noGrp="1" noChangeArrowheads="1"/>
          </p:cNvSpPr>
          <p:nvPr>
            <p:ph type="title"/>
          </p:nvPr>
        </p:nvSpPr>
        <p:spPr/>
        <p:txBody>
          <a:bodyPr/>
          <a:lstStyle/>
          <a:p>
            <a:pPr eaLnBrk="1" hangingPunct="1">
              <a:defRPr/>
            </a:pPr>
            <a:r>
              <a:rPr lang="en-GB" b="1" smtClean="0">
                <a:solidFill>
                  <a:srgbClr val="FF3300"/>
                </a:solidFill>
              </a:rPr>
              <a:t>Gog’s Secret War </a:t>
            </a:r>
            <a:r>
              <a:rPr lang="en-GB" b="1" smtClean="0">
                <a:solidFill>
                  <a:srgbClr val="FFFF00"/>
                </a:solidFill>
              </a:rPr>
              <a:t>- Charities</a:t>
            </a:r>
          </a:p>
        </p:txBody>
      </p:sp>
      <p:pic>
        <p:nvPicPr>
          <p:cNvPr id="328709" name="Picture 5" descr="M-Oxfam"/>
          <p:cNvPicPr>
            <a:picLocks noGrp="1" noChangeAspect="1" noChangeArrowheads="1"/>
          </p:cNvPicPr>
          <p:nvPr>
            <p:ph sz="half" idx="1"/>
          </p:nvPr>
        </p:nvPicPr>
        <p:blipFill>
          <a:blip r:embed="rId3" cstate="print"/>
          <a:srcRect/>
          <a:stretch>
            <a:fillRect/>
          </a:stretch>
        </p:blipFill>
        <p:spPr>
          <a:xfrm>
            <a:off x="468313" y="1773238"/>
            <a:ext cx="4038600" cy="2706687"/>
          </a:xfrm>
        </p:spPr>
      </p:pic>
      <p:pic>
        <p:nvPicPr>
          <p:cNvPr id="328712" name="Picture 8" descr="red_cross"/>
          <p:cNvPicPr>
            <a:picLocks noGrp="1" noChangeAspect="1" noChangeArrowheads="1"/>
          </p:cNvPicPr>
          <p:nvPr>
            <p:ph sz="quarter" idx="2"/>
          </p:nvPr>
        </p:nvPicPr>
        <p:blipFill>
          <a:blip r:embed="rId4" cstate="print"/>
          <a:srcRect/>
          <a:stretch>
            <a:fillRect/>
          </a:stretch>
        </p:blipFill>
        <p:spPr>
          <a:xfrm>
            <a:off x="5049838" y="1600200"/>
            <a:ext cx="3235325" cy="2171700"/>
          </a:xfrm>
        </p:spPr>
      </p:pic>
      <p:pic>
        <p:nvPicPr>
          <p:cNvPr id="328716" name="Picture 12" descr="U"/>
          <p:cNvPicPr>
            <a:picLocks noGrp="1" noChangeAspect="1" noChangeArrowheads="1"/>
          </p:cNvPicPr>
          <p:nvPr>
            <p:ph sz="quarter" idx="3"/>
          </p:nvPr>
        </p:nvPicPr>
        <p:blipFill>
          <a:blip r:embed="rId5" cstate="print"/>
          <a:srcRect/>
          <a:stretch>
            <a:fillRect/>
          </a:stretch>
        </p:blipFill>
        <p:spPr>
          <a:xfrm>
            <a:off x="6516688" y="4005263"/>
            <a:ext cx="1806575" cy="2636837"/>
          </a:xfrm>
        </p:spPr>
      </p:pic>
      <p:sp>
        <p:nvSpPr>
          <p:cNvPr id="328719" name="Text Box 15"/>
          <p:cNvSpPr txBox="1">
            <a:spLocks noChangeArrowheads="1"/>
          </p:cNvSpPr>
          <p:nvPr/>
        </p:nvSpPr>
        <p:spPr bwMode="auto">
          <a:xfrm>
            <a:off x="468313" y="4797425"/>
            <a:ext cx="5472112" cy="1570038"/>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3300"/>
                </a:solidFill>
                <a:effectLst>
                  <a:outerShdw blurRad="38100" dist="38100" dir="2700000" algn="tl">
                    <a:srgbClr val="000000"/>
                  </a:outerShdw>
                </a:effectLst>
              </a:rPr>
              <a:t>Gog</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would also fight his secret war through many well known Charities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8709"/>
                                        </p:tgtEl>
                                        <p:attrNameLst>
                                          <p:attrName>style.visibility</p:attrName>
                                        </p:attrNameLst>
                                      </p:cBhvr>
                                      <p:to>
                                        <p:strVal val="visible"/>
                                      </p:to>
                                    </p:set>
                                    <p:animEffect transition="in" filter="circle(in)">
                                      <p:cBhvr>
                                        <p:cTn id="7" dur="2000"/>
                                        <p:tgtEl>
                                          <p:spTgt spid="3287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28712"/>
                                        </p:tgtEl>
                                        <p:attrNameLst>
                                          <p:attrName>style.visibility</p:attrName>
                                        </p:attrNameLst>
                                      </p:cBhvr>
                                      <p:to>
                                        <p:strVal val="visible"/>
                                      </p:to>
                                    </p:set>
                                    <p:animEffect transition="in" filter="circle(in)">
                                      <p:cBhvr>
                                        <p:cTn id="12" dur="2000"/>
                                        <p:tgtEl>
                                          <p:spTgt spid="3287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8716"/>
                                        </p:tgtEl>
                                        <p:attrNameLst>
                                          <p:attrName>style.visibility</p:attrName>
                                        </p:attrNameLst>
                                      </p:cBhvr>
                                      <p:to>
                                        <p:strVal val="visible"/>
                                      </p:to>
                                    </p:set>
                                    <p:animEffect transition="in" filter="circle(in)">
                                      <p:cBhvr>
                                        <p:cTn id="17" dur="2000"/>
                                        <p:tgtEl>
                                          <p:spTgt spid="32871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328719"/>
                                        </p:tgtEl>
                                        <p:attrNameLst>
                                          <p:attrName>style.visibility</p:attrName>
                                        </p:attrNameLst>
                                      </p:cBhvr>
                                      <p:to>
                                        <p:strVal val="visible"/>
                                      </p:to>
                                    </p:set>
                                    <p:anim calcmode="discrete" valueType="clr">
                                      <p:cBhvr override="childStyle">
                                        <p:cTn id="22" dur="80"/>
                                        <p:tgtEl>
                                          <p:spTgt spid="328719"/>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28719"/>
                                        </p:tgtEl>
                                        <p:attrNameLst>
                                          <p:attrName>fillcolor</p:attrName>
                                        </p:attrNameLst>
                                      </p:cBhvr>
                                      <p:tavLst>
                                        <p:tav tm="0">
                                          <p:val>
                                            <p:clrVal>
                                              <a:schemeClr val="accent2"/>
                                            </p:clrVal>
                                          </p:val>
                                        </p:tav>
                                        <p:tav tm="50000">
                                          <p:val>
                                            <p:clrVal>
                                              <a:schemeClr val="hlink"/>
                                            </p:clrVal>
                                          </p:val>
                                        </p:tav>
                                      </p:tavLst>
                                    </p:anim>
                                    <p:set>
                                      <p:cBhvr>
                                        <p:cTn id="24" dur="80"/>
                                        <p:tgtEl>
                                          <p:spTgt spid="3287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53E91E90-4823-4069-A8F6-67E2AD56C6AD}" type="slidenum">
              <a:rPr lang="en-GB"/>
              <a:pPr>
                <a:defRPr/>
              </a:pPr>
              <a:t>123</a:t>
            </a:fld>
            <a:endParaRPr lang="en-GB"/>
          </a:p>
        </p:txBody>
      </p:sp>
      <p:sp>
        <p:nvSpPr>
          <p:cNvPr id="264198" name="Rectangle 6"/>
          <p:cNvSpPr>
            <a:spLocks noGrp="1" noChangeArrowheads="1"/>
          </p:cNvSpPr>
          <p:nvPr>
            <p:ph type="title"/>
          </p:nvPr>
        </p:nvSpPr>
        <p:spPr/>
        <p:txBody>
          <a:bodyPr/>
          <a:lstStyle/>
          <a:p>
            <a:pPr eaLnBrk="1" hangingPunct="1">
              <a:defRPr/>
            </a:pPr>
            <a:r>
              <a:rPr lang="en-GB" b="1" smtClean="0">
                <a:solidFill>
                  <a:srgbClr val="FF3300"/>
                </a:solidFill>
              </a:rPr>
              <a:t>The Red Cross (Rose Croix)</a:t>
            </a:r>
          </a:p>
        </p:txBody>
      </p:sp>
      <p:pic>
        <p:nvPicPr>
          <p:cNvPr id="264197" name="Picture 5" descr="red_cross"/>
          <p:cNvPicPr>
            <a:picLocks noGrp="1" noChangeAspect="1" noChangeArrowheads="1"/>
          </p:cNvPicPr>
          <p:nvPr>
            <p:ph sz="half" idx="1"/>
          </p:nvPr>
        </p:nvPicPr>
        <p:blipFill>
          <a:blip r:embed="rId3" cstate="print"/>
          <a:srcRect/>
          <a:stretch>
            <a:fillRect/>
          </a:stretch>
        </p:blipFill>
        <p:spPr>
          <a:xfrm>
            <a:off x="684213" y="1700213"/>
            <a:ext cx="3448050" cy="2314575"/>
          </a:xfrm>
        </p:spPr>
      </p:pic>
      <p:pic>
        <p:nvPicPr>
          <p:cNvPr id="264200" name="Picture 8" descr="pho1_263150">
            <a:hlinkClick r:id="rId4"/>
          </p:cNvPr>
          <p:cNvPicPr>
            <a:picLocks noGrp="1" noChangeAspect="1" noChangeArrowheads="1"/>
          </p:cNvPicPr>
          <p:nvPr>
            <p:ph sz="half" idx="2"/>
          </p:nvPr>
        </p:nvPicPr>
        <p:blipFill>
          <a:blip r:embed="rId5" cstate="print"/>
          <a:srcRect/>
          <a:stretch>
            <a:fillRect/>
          </a:stretch>
        </p:blipFill>
        <p:spPr>
          <a:xfrm>
            <a:off x="6429375" y="1785938"/>
            <a:ext cx="2105025" cy="3024187"/>
          </a:xfrm>
        </p:spPr>
      </p:pic>
      <p:sp>
        <p:nvSpPr>
          <p:cNvPr id="264202" name="Text Box 10"/>
          <p:cNvSpPr txBox="1">
            <a:spLocks noChangeArrowheads="1"/>
          </p:cNvSpPr>
          <p:nvPr/>
        </p:nvSpPr>
        <p:spPr bwMode="auto">
          <a:xfrm>
            <a:off x="285720" y="4214818"/>
            <a:ext cx="5891224"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The Red Cross</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is another arm of the</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NWO </a:t>
            </a:r>
            <a:r>
              <a:rPr lang="en-GB" sz="2800" b="1" dirty="0">
                <a:solidFill>
                  <a:srgbClr val="00FFFF"/>
                </a:solidFill>
                <a:effectLst>
                  <a:outerShdw blurRad="38100" dist="38100" dir="2700000" algn="tl">
                    <a:srgbClr val="000000"/>
                  </a:outerShdw>
                </a:effectLst>
              </a:rPr>
              <a:t>and is in fact the </a:t>
            </a:r>
            <a:r>
              <a:rPr lang="en-GB" sz="2800" b="1" dirty="0">
                <a:solidFill>
                  <a:srgbClr val="FF3300"/>
                </a:solidFill>
                <a:effectLst>
                  <a:outerShdw blurRad="38100" dist="38100" dir="2700000" algn="tl">
                    <a:srgbClr val="000000"/>
                  </a:outerShdw>
                </a:effectLst>
              </a:rPr>
              <a:t>“Rose Croix”</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of the Rosicrucian emblem of the </a:t>
            </a:r>
            <a:r>
              <a:rPr lang="en-GB" sz="2800" b="1" dirty="0" err="1">
                <a:solidFill>
                  <a:srgbClr val="FF3300"/>
                </a:solidFill>
                <a:effectLst>
                  <a:outerShdw blurRad="38100" dist="38100" dir="2700000" algn="tl">
                    <a:srgbClr val="000000"/>
                  </a:outerShdw>
                </a:effectLst>
              </a:rPr>
              <a:t>Prieuré</a:t>
            </a:r>
            <a:r>
              <a:rPr lang="en-GB" sz="2800" b="1" dirty="0">
                <a:solidFill>
                  <a:srgbClr val="FF3300"/>
                </a:solidFill>
                <a:effectLst>
                  <a:outerShdw blurRad="38100" dist="38100" dir="2700000" algn="tl">
                    <a:srgbClr val="000000"/>
                  </a:outerShdw>
                </a:effectLst>
              </a:rPr>
              <a:t> de </a:t>
            </a:r>
            <a:r>
              <a:rPr lang="en-GB" sz="2800" b="1" dirty="0" err="1">
                <a:solidFill>
                  <a:srgbClr val="FF3300"/>
                </a:solidFill>
                <a:effectLst>
                  <a:outerShdw blurRad="38100" dist="38100" dir="2700000" algn="tl">
                    <a:srgbClr val="000000"/>
                  </a:outerShdw>
                </a:effectLst>
              </a:rPr>
              <a:t>Sion</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on the right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circle(in)">
                                      <p:cBhvr>
                                        <p:cTn id="7" dur="2000"/>
                                        <p:tgtEl>
                                          <p:spTgt spid="26419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4200"/>
                                        </p:tgtEl>
                                        <p:attrNameLst>
                                          <p:attrName>style.visibility</p:attrName>
                                        </p:attrNameLst>
                                      </p:cBhvr>
                                      <p:to>
                                        <p:strVal val="visible"/>
                                      </p:to>
                                    </p:set>
                                    <p:animEffect transition="in" filter="circle(in)">
                                      <p:cBhvr>
                                        <p:cTn id="12" dur="2000"/>
                                        <p:tgtEl>
                                          <p:spTgt spid="26420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4202"/>
                                        </p:tgtEl>
                                        <p:attrNameLst>
                                          <p:attrName>style.visibility</p:attrName>
                                        </p:attrNameLst>
                                      </p:cBhvr>
                                      <p:to>
                                        <p:strVal val="visible"/>
                                      </p:to>
                                    </p:set>
                                    <p:anim calcmode="lin" valueType="num">
                                      <p:cBhvr additive="base">
                                        <p:cTn id="17" dur="500" fill="hold"/>
                                        <p:tgtEl>
                                          <p:spTgt spid="264202"/>
                                        </p:tgtEl>
                                        <p:attrNameLst>
                                          <p:attrName>ppt_x</p:attrName>
                                        </p:attrNameLst>
                                      </p:cBhvr>
                                      <p:tavLst>
                                        <p:tav tm="0">
                                          <p:val>
                                            <p:strVal val="#ppt_x"/>
                                          </p:val>
                                        </p:tav>
                                        <p:tav tm="100000">
                                          <p:val>
                                            <p:strVal val="#ppt_x"/>
                                          </p:val>
                                        </p:tav>
                                      </p:tavLst>
                                    </p:anim>
                                    <p:anim calcmode="lin" valueType="num">
                                      <p:cBhvr additive="base">
                                        <p:cTn id="18" dur="500" fill="hold"/>
                                        <p:tgtEl>
                                          <p:spTgt spid="264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4CB7C79-F1B2-4900-A1E6-EAD9E4074D72}" type="slidenum">
              <a:rPr lang="en-GB"/>
              <a:pPr>
                <a:defRPr/>
              </a:pPr>
              <a:t>124</a:t>
            </a:fld>
            <a:endParaRPr lang="en-GB"/>
          </a:p>
        </p:txBody>
      </p:sp>
      <p:sp>
        <p:nvSpPr>
          <p:cNvPr id="262150" name="Rectangle 6"/>
          <p:cNvSpPr>
            <a:spLocks noGrp="1" noChangeArrowheads="1"/>
          </p:cNvSpPr>
          <p:nvPr>
            <p:ph type="title"/>
          </p:nvPr>
        </p:nvSpPr>
        <p:spPr/>
        <p:txBody>
          <a:bodyPr/>
          <a:lstStyle/>
          <a:p>
            <a:pPr eaLnBrk="1" hangingPunct="1">
              <a:defRPr/>
            </a:pPr>
            <a:r>
              <a:rPr lang="en-GB" b="1" smtClean="0">
                <a:solidFill>
                  <a:srgbClr val="FF3300"/>
                </a:solidFill>
              </a:rPr>
              <a:t>The Red Cross (Rose Croix)</a:t>
            </a:r>
          </a:p>
        </p:txBody>
      </p:sp>
      <p:sp>
        <p:nvSpPr>
          <p:cNvPr id="262152" name="Text Box 8"/>
          <p:cNvSpPr txBox="1">
            <a:spLocks noChangeArrowheads="1"/>
          </p:cNvSpPr>
          <p:nvPr/>
        </p:nvSpPr>
        <p:spPr bwMode="auto">
          <a:xfrm>
            <a:off x="2771775" y="1557338"/>
            <a:ext cx="6372225" cy="26781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Red Cross was founded by a famous Freemason, </a:t>
            </a:r>
            <a:r>
              <a:rPr lang="en-GB" sz="2800" b="1" dirty="0">
                <a:solidFill>
                  <a:srgbClr val="FF3300"/>
                </a:solidFill>
                <a:effectLst>
                  <a:outerShdw blurRad="38100" dist="38100" dir="2700000" algn="tl">
                    <a:srgbClr val="000000"/>
                  </a:outerShdw>
                </a:effectLst>
              </a:rPr>
              <a:t>“Jean” “Henri” </a:t>
            </a:r>
            <a:r>
              <a:rPr lang="en-GB" sz="2800" b="1" dirty="0" err="1">
                <a:solidFill>
                  <a:srgbClr val="FF3300"/>
                </a:solidFill>
                <a:effectLst>
                  <a:outerShdw blurRad="38100" dist="38100" dir="2700000" algn="tl">
                    <a:srgbClr val="000000"/>
                  </a:outerShdw>
                </a:effectLst>
              </a:rPr>
              <a:t>Dunant</a:t>
            </a:r>
            <a:r>
              <a:rPr lang="en-GB" sz="2800" b="1" dirty="0">
                <a:solidFill>
                  <a:srgbClr val="FF3300"/>
                </a:solidFill>
                <a:effectLst>
                  <a:outerShdw blurRad="38100" dist="38100" dir="2700000" algn="tl">
                    <a:srgbClr val="000000"/>
                  </a:outerShdw>
                </a:effectLst>
              </a:rPr>
              <a:t>,</a:t>
            </a:r>
            <a:r>
              <a:rPr lang="en-GB" sz="2800" b="1" dirty="0">
                <a:solidFill>
                  <a:srgbClr val="FF00FF"/>
                </a:solidFill>
                <a:effectLst>
                  <a:outerShdw blurRad="38100" dist="38100" dir="2700000" algn="tl">
                    <a:srgbClr val="000000"/>
                  </a:outerShdw>
                </a:effectLst>
              </a:rPr>
              <a:t> </a:t>
            </a:r>
            <a:r>
              <a:rPr lang="en-GB" sz="2800" b="1" dirty="0">
                <a:solidFill>
                  <a:srgbClr val="FF99FF"/>
                </a:solidFill>
                <a:effectLst>
                  <a:outerShdw blurRad="38100" dist="38100" dir="2700000" algn="tl">
                    <a:srgbClr val="000000"/>
                  </a:outerShdw>
                </a:effectLst>
              </a:rPr>
              <a:t>whose name also happens to be the address of the </a:t>
            </a:r>
            <a:r>
              <a:rPr lang="en-GB" sz="2800" b="1" dirty="0" err="1">
                <a:solidFill>
                  <a:srgbClr val="FF3300"/>
                </a:solidFill>
                <a:effectLst>
                  <a:outerShdw blurRad="38100" dist="38100" dir="2700000" algn="tl">
                    <a:srgbClr val="000000"/>
                  </a:outerShdw>
                </a:effectLst>
              </a:rPr>
              <a:t>Prieuré</a:t>
            </a:r>
            <a:r>
              <a:rPr lang="en-GB" sz="2800" b="1" dirty="0">
                <a:solidFill>
                  <a:srgbClr val="FF3300"/>
                </a:solidFill>
                <a:effectLst>
                  <a:outerShdw blurRad="38100" dist="38100" dir="2700000" algn="tl">
                    <a:srgbClr val="000000"/>
                  </a:outerShdw>
                </a:effectLst>
              </a:rPr>
              <a:t> de </a:t>
            </a:r>
            <a:r>
              <a:rPr lang="en-GB" sz="2800" b="1" dirty="0" err="1">
                <a:solidFill>
                  <a:srgbClr val="FF3300"/>
                </a:solidFill>
                <a:effectLst>
                  <a:outerShdw blurRad="38100" dist="38100" dir="2700000" algn="tl">
                    <a:srgbClr val="000000"/>
                  </a:outerShdw>
                </a:effectLst>
              </a:rPr>
              <a:t>Sion</a:t>
            </a:r>
            <a:r>
              <a:rPr lang="en-GB" sz="2800" b="1" dirty="0">
                <a:solidFill>
                  <a:srgbClr val="FF3300"/>
                </a:solidFill>
                <a:effectLst>
                  <a:outerShdw blurRad="38100" dist="38100" dir="2700000" algn="tl">
                    <a:srgbClr val="000000"/>
                  </a:outerShdw>
                </a:effectLst>
              </a:rPr>
              <a:t> in Paris: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“110 Rue Henri </a:t>
            </a:r>
            <a:r>
              <a:rPr lang="en-GB" sz="2800" b="1" dirty="0" err="1">
                <a:solidFill>
                  <a:srgbClr val="00FF00"/>
                </a:solidFill>
                <a:effectLst>
                  <a:outerShdw blurRad="38100" dist="38100" dir="2700000" algn="tl">
                    <a:srgbClr val="000000"/>
                  </a:outerShdw>
                </a:effectLst>
              </a:rPr>
              <a:t>Dunant</a:t>
            </a:r>
            <a:r>
              <a:rPr lang="en-GB" sz="2800" b="1" dirty="0">
                <a:solidFill>
                  <a:srgbClr val="00FF00"/>
                </a:solidFill>
                <a:effectLst>
                  <a:outerShdw blurRad="38100" dist="38100" dir="2700000" algn="tl">
                    <a:srgbClr val="000000"/>
                  </a:outerShdw>
                </a:effectLst>
              </a:rPr>
              <a:t>, 92700 COLOMBES.” </a:t>
            </a:r>
          </a:p>
        </p:txBody>
      </p:sp>
      <p:sp>
        <p:nvSpPr>
          <p:cNvPr id="262153" name="Text Box 9"/>
          <p:cNvSpPr txBox="1">
            <a:spLocks noChangeArrowheads="1"/>
          </p:cNvSpPr>
          <p:nvPr/>
        </p:nvSpPr>
        <p:spPr bwMode="auto">
          <a:xfrm>
            <a:off x="2700338" y="5000636"/>
            <a:ext cx="6443662"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Little wonder the funds collected by </a:t>
            </a:r>
            <a:r>
              <a:rPr lang="en-GB" sz="2800" b="1" dirty="0">
                <a:solidFill>
                  <a:srgbClr val="FF0000"/>
                </a:solidFill>
                <a:effectLst>
                  <a:outerShdw blurRad="38100" dist="38100" dir="2700000" algn="tl">
                    <a:srgbClr val="000000"/>
                  </a:outerShdw>
                </a:effectLst>
              </a:rPr>
              <a:t>the Red Cross </a:t>
            </a:r>
            <a:r>
              <a:rPr lang="en-GB" sz="2800" b="1" dirty="0">
                <a:solidFill>
                  <a:srgbClr val="00FFFF"/>
                </a:solidFill>
                <a:effectLst>
                  <a:outerShdw blurRad="38100" dist="38100" dir="2700000" algn="tl">
                    <a:srgbClr val="000000"/>
                  </a:outerShdw>
                </a:effectLst>
              </a:rPr>
              <a:t>for disasters such as hurricanes fail to reach the victims.</a:t>
            </a:r>
          </a:p>
        </p:txBody>
      </p:sp>
      <p:pic>
        <p:nvPicPr>
          <p:cNvPr id="262156" name="Picture 12" descr="dunant"/>
          <p:cNvPicPr>
            <a:picLocks noGrp="1" noChangeAspect="1" noChangeArrowheads="1"/>
          </p:cNvPicPr>
          <p:nvPr>
            <p:ph idx="1"/>
          </p:nvPr>
        </p:nvPicPr>
        <p:blipFill>
          <a:blip r:embed="rId3" cstate="print"/>
          <a:srcRect/>
          <a:stretch>
            <a:fillRect/>
          </a:stretch>
        </p:blipFill>
        <p:spPr>
          <a:xfrm>
            <a:off x="250825" y="1484313"/>
            <a:ext cx="2286000" cy="3168650"/>
          </a:xfrm>
        </p:spPr>
      </p:pic>
      <p:sp>
        <p:nvSpPr>
          <p:cNvPr id="262158" name="Text Box 14"/>
          <p:cNvSpPr txBox="1">
            <a:spLocks noChangeArrowheads="1"/>
          </p:cNvSpPr>
          <p:nvPr/>
        </p:nvSpPr>
        <p:spPr bwMode="auto">
          <a:xfrm>
            <a:off x="0" y="5013325"/>
            <a:ext cx="2700338" cy="1846263"/>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Jean Henri </a:t>
            </a:r>
            <a:r>
              <a:rPr lang="en-GB" sz="3600" b="1" dirty="0" err="1">
                <a:solidFill>
                  <a:srgbClr val="FFFF00"/>
                </a:solidFill>
                <a:effectLst>
                  <a:outerShdw blurRad="38100" dist="38100" dir="2700000" algn="tl">
                    <a:srgbClr val="000000"/>
                  </a:outerShdw>
                </a:effectLst>
              </a:rPr>
              <a:t>Dunant</a:t>
            </a:r>
            <a:r>
              <a:rPr lang="en-GB" sz="3600" dirty="0"/>
              <a:t> </a:t>
            </a:r>
            <a:endParaRPr lang="en-GB" sz="3600" b="1" dirty="0">
              <a:solidFill>
                <a:schemeClr val="hlink"/>
              </a:solidFill>
              <a:effectLst>
                <a:outerShdw blurRad="38100" dist="38100" dir="2700000" algn="tl">
                  <a:srgbClr val="000000"/>
                </a:outerShdw>
              </a:effectLst>
            </a:endParaRPr>
          </a:p>
          <a:p>
            <a:pPr algn="ctr">
              <a:spcBef>
                <a:spcPct val="50000"/>
              </a:spcBef>
              <a:defRPr/>
            </a:pPr>
            <a:r>
              <a:rPr lang="en-GB" sz="2800" b="1" dirty="0">
                <a:solidFill>
                  <a:schemeClr val="hlink"/>
                </a:solidFill>
                <a:effectLst>
                  <a:outerShdw blurRad="38100" dist="38100" dir="2700000" algn="tl">
                    <a:srgbClr val="000000"/>
                  </a:outerShdw>
                </a:effectLst>
              </a:rPr>
              <a:t>1828 - 1910</a:t>
            </a:r>
            <a:r>
              <a:rPr lang="en-GB"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2156"/>
                                        </p:tgtEl>
                                        <p:attrNameLst>
                                          <p:attrName>style.visibility</p:attrName>
                                        </p:attrNameLst>
                                      </p:cBhvr>
                                      <p:to>
                                        <p:strVal val="visible"/>
                                      </p:to>
                                    </p:set>
                                    <p:animEffect transition="in" filter="circle(in)">
                                      <p:cBhvr>
                                        <p:cTn id="7" dur="2000"/>
                                        <p:tgtEl>
                                          <p:spTgt spid="2621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2158">
                                            <p:txEl>
                                              <p:pRg st="0" end="0"/>
                                            </p:txEl>
                                          </p:spTgt>
                                        </p:tgtEl>
                                        <p:attrNameLst>
                                          <p:attrName>style.visibility</p:attrName>
                                        </p:attrNameLst>
                                      </p:cBhvr>
                                      <p:to>
                                        <p:strVal val="visible"/>
                                      </p:to>
                                    </p:set>
                                    <p:anim calcmode="lin" valueType="num">
                                      <p:cBhvr additive="base">
                                        <p:cTn id="12" dur="500" fill="hold"/>
                                        <p:tgtEl>
                                          <p:spTgt spid="26215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62158">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2158">
                                            <p:txEl>
                                              <p:pRg st="1" end="1"/>
                                            </p:txEl>
                                          </p:spTgt>
                                        </p:tgtEl>
                                        <p:attrNameLst>
                                          <p:attrName>style.visibility</p:attrName>
                                        </p:attrNameLst>
                                      </p:cBhvr>
                                      <p:to>
                                        <p:strVal val="visible"/>
                                      </p:to>
                                    </p:set>
                                    <p:anim calcmode="lin" valueType="num">
                                      <p:cBhvr additive="base">
                                        <p:cTn id="16" dur="500" fill="hold"/>
                                        <p:tgtEl>
                                          <p:spTgt spid="26215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62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62152"/>
                                        </p:tgtEl>
                                        <p:attrNameLst>
                                          <p:attrName>style.visibility</p:attrName>
                                        </p:attrNameLst>
                                      </p:cBhvr>
                                      <p:to>
                                        <p:strVal val="visible"/>
                                      </p:to>
                                    </p:set>
                                    <p:anim calcmode="discrete" valueType="clr">
                                      <p:cBhvr override="childStyle">
                                        <p:cTn id="22" dur="80"/>
                                        <p:tgtEl>
                                          <p:spTgt spid="26215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62152"/>
                                        </p:tgtEl>
                                        <p:attrNameLst>
                                          <p:attrName>fillcolor</p:attrName>
                                        </p:attrNameLst>
                                      </p:cBhvr>
                                      <p:tavLst>
                                        <p:tav tm="0">
                                          <p:val>
                                            <p:clrVal>
                                              <a:schemeClr val="accent2"/>
                                            </p:clrVal>
                                          </p:val>
                                        </p:tav>
                                        <p:tav tm="50000">
                                          <p:val>
                                            <p:clrVal>
                                              <a:schemeClr val="hlink"/>
                                            </p:clrVal>
                                          </p:val>
                                        </p:tav>
                                      </p:tavLst>
                                    </p:anim>
                                    <p:set>
                                      <p:cBhvr>
                                        <p:cTn id="24" dur="80"/>
                                        <p:tgtEl>
                                          <p:spTgt spid="262152"/>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2153"/>
                                        </p:tgtEl>
                                        <p:attrNameLst>
                                          <p:attrName>style.visibility</p:attrName>
                                        </p:attrNameLst>
                                      </p:cBhvr>
                                      <p:to>
                                        <p:strVal val="visible"/>
                                      </p:to>
                                    </p:set>
                                    <p:anim calcmode="lin" valueType="num">
                                      <p:cBhvr additive="base">
                                        <p:cTn id="29" dur="500" fill="hold"/>
                                        <p:tgtEl>
                                          <p:spTgt spid="262153"/>
                                        </p:tgtEl>
                                        <p:attrNameLst>
                                          <p:attrName>ppt_x</p:attrName>
                                        </p:attrNameLst>
                                      </p:cBhvr>
                                      <p:tavLst>
                                        <p:tav tm="0">
                                          <p:val>
                                            <p:strVal val="#ppt_x"/>
                                          </p:val>
                                        </p:tav>
                                        <p:tav tm="100000">
                                          <p:val>
                                            <p:strVal val="#ppt_x"/>
                                          </p:val>
                                        </p:tav>
                                      </p:tavLst>
                                    </p:anim>
                                    <p:anim calcmode="lin" valueType="num">
                                      <p:cBhvr additive="base">
                                        <p:cTn id="30" dur="500" fill="hold"/>
                                        <p:tgtEl>
                                          <p:spTgt spid="262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GB" b="1" smtClean="0">
                <a:solidFill>
                  <a:srgbClr val="FF3300"/>
                </a:solidFill>
              </a:rPr>
              <a:t>The Red Cross (Rose Croix)</a:t>
            </a:r>
          </a:p>
        </p:txBody>
      </p:sp>
      <p:sp>
        <p:nvSpPr>
          <p:cNvPr id="7" name="Slide Number Placeholder 5"/>
          <p:cNvSpPr>
            <a:spLocks noGrp="1"/>
          </p:cNvSpPr>
          <p:nvPr>
            <p:ph type="sldNum" sz="quarter" idx="12"/>
          </p:nvPr>
        </p:nvSpPr>
        <p:spPr/>
        <p:txBody>
          <a:bodyPr/>
          <a:lstStyle/>
          <a:p>
            <a:pPr>
              <a:defRPr/>
            </a:pPr>
            <a:fld id="{B7A5C6C3-A337-4880-853C-060C12AE8B24}" type="slidenum">
              <a:rPr lang="en-GB"/>
              <a:pPr>
                <a:defRPr/>
              </a:pPr>
              <a:t>125</a:t>
            </a:fld>
            <a:endParaRPr lang="en-GB"/>
          </a:p>
        </p:txBody>
      </p:sp>
      <p:sp>
        <p:nvSpPr>
          <p:cNvPr id="270339" name="Text Box 3"/>
          <p:cNvSpPr txBox="1">
            <a:spLocks noChangeArrowheads="1"/>
          </p:cNvSpPr>
          <p:nvPr/>
        </p:nvSpPr>
        <p:spPr bwMode="auto">
          <a:xfrm>
            <a:off x="3571875" y="1857375"/>
            <a:ext cx="5572125"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In 1875, Henri </a:t>
            </a:r>
            <a:r>
              <a:rPr lang="en-GB" sz="2800" b="1" dirty="0" err="1">
                <a:solidFill>
                  <a:srgbClr val="00FFFF"/>
                </a:solidFill>
                <a:effectLst>
                  <a:outerShdw blurRad="38100" dist="38100" dir="2700000" algn="tl">
                    <a:srgbClr val="000000"/>
                  </a:outerShdw>
                </a:effectLst>
              </a:rPr>
              <a:t>Dunant</a:t>
            </a:r>
            <a:r>
              <a:rPr lang="en-GB" sz="2800" b="1" dirty="0">
                <a:solidFill>
                  <a:srgbClr val="00FFFF"/>
                </a:solidFill>
                <a:effectLst>
                  <a:outerShdw blurRad="38100" dist="38100" dir="2700000" algn="tl">
                    <a:srgbClr val="000000"/>
                  </a:outerShdw>
                </a:effectLst>
              </a:rPr>
              <a:t> also founded the </a:t>
            </a:r>
            <a:r>
              <a:rPr lang="en-GB" sz="2800" b="1" dirty="0">
                <a:solidFill>
                  <a:srgbClr val="FF3300"/>
                </a:solidFill>
                <a:effectLst>
                  <a:outerShdw blurRad="38100" dist="38100" dir="2700000" algn="tl">
                    <a:srgbClr val="000000"/>
                  </a:outerShdw>
                </a:effectLst>
              </a:rPr>
              <a:t>Palestine Colonization Society</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in London (see Zionist Conspiracy), </a:t>
            </a:r>
            <a:r>
              <a:rPr lang="en-GB" sz="2800" b="1" dirty="0">
                <a:solidFill>
                  <a:srgbClr val="FFC000"/>
                </a:solidFill>
                <a:effectLst>
                  <a:outerShdw blurRad="38100" dist="38100" dir="2700000" algn="tl">
                    <a:srgbClr val="000000"/>
                  </a:outerShdw>
                </a:effectLst>
              </a:rPr>
              <a:t>but it was</a:t>
            </a:r>
            <a:r>
              <a:rPr lang="en-GB" sz="2800" b="1" dirty="0">
                <a:solidFill>
                  <a:srgbClr val="FFFF00"/>
                </a:solidFill>
                <a:effectLst>
                  <a:outerShdw blurRad="38100" dist="38100" dir="2700000" algn="tl">
                    <a:srgbClr val="000000"/>
                  </a:outerShdw>
                </a:effectLst>
              </a:rPr>
              <a:t> </a:t>
            </a:r>
            <a:r>
              <a:rPr lang="en-GB" sz="2800" b="1" dirty="0" err="1">
                <a:solidFill>
                  <a:srgbClr val="FF3300"/>
                </a:solidFill>
                <a:effectLst>
                  <a:outerShdw blurRad="38100" dist="38100" dir="2700000" algn="tl">
                    <a:srgbClr val="000000"/>
                  </a:outerShdw>
                </a:effectLst>
              </a:rPr>
              <a:t>Dunant's</a:t>
            </a:r>
            <a:r>
              <a:rPr lang="en-GB" sz="2800" b="1" dirty="0">
                <a:solidFill>
                  <a:srgbClr val="FF3300"/>
                </a:solidFill>
                <a:effectLst>
                  <a:outerShdw blurRad="38100" dist="38100" dir="2700000" algn="tl">
                    <a:srgbClr val="000000"/>
                  </a:outerShdw>
                </a:effectLst>
              </a:rPr>
              <a:t> Red Cross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that would </a:t>
            </a:r>
            <a:r>
              <a:rPr lang="en-GB" sz="2800" b="1" dirty="0">
                <a:solidFill>
                  <a:srgbClr val="FF99FF"/>
                </a:solidFill>
                <a:effectLst>
                  <a:outerShdw blurRad="38100" dist="38100" dir="2700000" algn="tl">
                    <a:srgbClr val="000000"/>
                  </a:outerShdw>
                </a:effectLst>
              </a:rPr>
              <a:t>operate globally as a humanitarian cover for the diabolical schemes of the </a:t>
            </a:r>
            <a:r>
              <a:rPr lang="en-GB" sz="2800" b="1" dirty="0">
                <a:solidFill>
                  <a:srgbClr val="FF3300"/>
                </a:solidFill>
                <a:effectLst>
                  <a:outerShdw blurRad="38100" dist="38100" dir="2700000" algn="tl">
                    <a:srgbClr val="000000"/>
                  </a:outerShdw>
                </a:effectLst>
              </a:rPr>
              <a:t>House of Rothschild:</a:t>
            </a:r>
          </a:p>
        </p:txBody>
      </p:sp>
      <p:sp>
        <p:nvSpPr>
          <p:cNvPr id="270342" name="Text Box 6"/>
          <p:cNvSpPr txBox="1">
            <a:spLocks noChangeArrowheads="1"/>
          </p:cNvSpPr>
          <p:nvPr/>
        </p:nvSpPr>
        <p:spPr bwMode="auto">
          <a:xfrm>
            <a:off x="0" y="5013325"/>
            <a:ext cx="2700338" cy="183197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Jean Henri </a:t>
            </a:r>
            <a:r>
              <a:rPr lang="en-GB" sz="3600" b="1" dirty="0" err="1">
                <a:solidFill>
                  <a:srgbClr val="FFFF00"/>
                </a:solidFill>
                <a:effectLst>
                  <a:outerShdw blurRad="38100" dist="38100" dir="2700000" algn="tl">
                    <a:srgbClr val="000000"/>
                  </a:outerShdw>
                </a:effectLst>
              </a:rPr>
              <a:t>Dunant</a:t>
            </a:r>
            <a:r>
              <a:rPr lang="en-GB" sz="2800" dirty="0"/>
              <a:t> </a:t>
            </a:r>
            <a:endParaRPr lang="en-GB" sz="2800" b="1" dirty="0">
              <a:solidFill>
                <a:schemeClr val="hlink"/>
              </a:solidFill>
              <a:effectLst>
                <a:outerShdw blurRad="38100" dist="38100" dir="2700000" algn="tl">
                  <a:srgbClr val="000000"/>
                </a:outerShdw>
              </a:effectLst>
            </a:endParaRPr>
          </a:p>
          <a:p>
            <a:pPr algn="ctr">
              <a:spcBef>
                <a:spcPct val="50000"/>
              </a:spcBef>
              <a:defRPr/>
            </a:pPr>
            <a:r>
              <a:rPr lang="en-GB" sz="2800" b="1" dirty="0">
                <a:solidFill>
                  <a:schemeClr val="hlink"/>
                </a:solidFill>
                <a:effectLst>
                  <a:outerShdw blurRad="38100" dist="38100" dir="2700000" algn="tl">
                    <a:srgbClr val="000000"/>
                  </a:outerShdw>
                </a:effectLst>
              </a:rPr>
              <a:t>1828 - 1910</a:t>
            </a:r>
            <a:r>
              <a:rPr lang="en-GB" dirty="0"/>
              <a:t> </a:t>
            </a:r>
          </a:p>
        </p:txBody>
      </p:sp>
      <p:pic>
        <p:nvPicPr>
          <p:cNvPr id="103432" name="Picture 8" descr="http://www.drk-ottersberg.de/drk/pics/dunant_solferino.jpg"/>
          <p:cNvPicPr>
            <a:picLocks noChangeAspect="1" noChangeArrowheads="1"/>
          </p:cNvPicPr>
          <p:nvPr/>
        </p:nvPicPr>
        <p:blipFill>
          <a:blip r:embed="rId3" cstate="print"/>
          <a:srcRect/>
          <a:stretch>
            <a:fillRect/>
          </a:stretch>
        </p:blipFill>
        <p:spPr bwMode="auto">
          <a:xfrm>
            <a:off x="285750" y="1500188"/>
            <a:ext cx="2800350" cy="3500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432"/>
                                        </p:tgtEl>
                                        <p:attrNameLst>
                                          <p:attrName>style.visibility</p:attrName>
                                        </p:attrNameLst>
                                      </p:cBhvr>
                                      <p:to>
                                        <p:strVal val="visible"/>
                                      </p:to>
                                    </p:set>
                                    <p:animEffect transition="in" filter="circle(in)">
                                      <p:cBhvr>
                                        <p:cTn id="7" dur="2000"/>
                                        <p:tgtEl>
                                          <p:spTgt spid="1034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anim calcmode="lin" valueType="num">
                                      <p:cBhvr additive="base">
                                        <p:cTn id="12" dur="500" fill="hold"/>
                                        <p:tgtEl>
                                          <p:spTgt spid="270342"/>
                                        </p:tgtEl>
                                        <p:attrNameLst>
                                          <p:attrName>ppt_x</p:attrName>
                                        </p:attrNameLst>
                                      </p:cBhvr>
                                      <p:tavLst>
                                        <p:tav tm="0">
                                          <p:val>
                                            <p:strVal val="#ppt_x"/>
                                          </p:val>
                                        </p:tav>
                                        <p:tav tm="100000">
                                          <p:val>
                                            <p:strVal val="#ppt_x"/>
                                          </p:val>
                                        </p:tav>
                                      </p:tavLst>
                                    </p:anim>
                                    <p:anim calcmode="lin" valueType="num">
                                      <p:cBhvr additive="base">
                                        <p:cTn id="13" dur="500" fill="hold"/>
                                        <p:tgtEl>
                                          <p:spTgt spid="2703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70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autoUpdateAnimBg="0"/>
      <p:bldP spid="27034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7133FDB-A50B-4D50-A234-7D02F9CA309F}" type="slidenum">
              <a:rPr lang="en-GB"/>
              <a:pPr>
                <a:defRPr/>
              </a:pPr>
              <a:t>126</a:t>
            </a:fld>
            <a:endParaRPr lang="en-GB"/>
          </a:p>
        </p:txBody>
      </p:sp>
      <p:sp>
        <p:nvSpPr>
          <p:cNvPr id="267266" name="Rectangle 2"/>
          <p:cNvSpPr>
            <a:spLocks noGrp="1" noChangeArrowheads="1"/>
          </p:cNvSpPr>
          <p:nvPr>
            <p:ph type="title"/>
          </p:nvPr>
        </p:nvSpPr>
        <p:spPr/>
        <p:txBody>
          <a:bodyPr/>
          <a:lstStyle/>
          <a:p>
            <a:pPr eaLnBrk="1" hangingPunct="1">
              <a:defRPr/>
            </a:pPr>
            <a:r>
              <a:rPr lang="en-GB" b="1" dirty="0" smtClean="0">
                <a:solidFill>
                  <a:srgbClr val="FF3300"/>
                </a:solidFill>
              </a:rPr>
              <a:t>The Red Cross (Rose Croix)</a:t>
            </a:r>
          </a:p>
        </p:txBody>
      </p:sp>
      <p:pic>
        <p:nvPicPr>
          <p:cNvPr id="267269" name="Picture 5" descr="James_de_Rothschild"/>
          <p:cNvPicPr>
            <a:picLocks noGrp="1" noChangeAspect="1" noChangeArrowheads="1"/>
          </p:cNvPicPr>
          <p:nvPr>
            <p:ph idx="1"/>
          </p:nvPr>
        </p:nvPicPr>
        <p:blipFill>
          <a:blip r:embed="rId3" cstate="print"/>
          <a:srcRect/>
          <a:stretch>
            <a:fillRect/>
          </a:stretch>
        </p:blipFill>
        <p:spPr>
          <a:xfrm>
            <a:off x="395288" y="1412875"/>
            <a:ext cx="3521075" cy="3717925"/>
          </a:xfrm>
        </p:spPr>
      </p:pic>
      <p:sp>
        <p:nvSpPr>
          <p:cNvPr id="267271" name="Text Box 7"/>
          <p:cNvSpPr txBox="1">
            <a:spLocks noChangeArrowheads="1"/>
          </p:cNvSpPr>
          <p:nvPr/>
        </p:nvSpPr>
        <p:spPr bwMode="auto">
          <a:xfrm>
            <a:off x="0" y="5300663"/>
            <a:ext cx="4249738" cy="1570037"/>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Baron James de Rothschild</a:t>
            </a:r>
            <a:r>
              <a:rPr lang="en-GB" sz="2400" b="1" dirty="0">
                <a:solidFill>
                  <a:srgbClr val="FFFF00"/>
                </a:solidFill>
                <a:effectLst>
                  <a:outerShdw blurRad="38100" dist="38100" dir="2700000" algn="tl">
                    <a:srgbClr val="000000"/>
                  </a:outerShdw>
                </a:effectLst>
              </a:rPr>
              <a:t/>
            </a:r>
            <a:br>
              <a:rPr lang="en-GB" sz="2400" b="1" dirty="0">
                <a:solidFill>
                  <a:srgbClr val="FFFF00"/>
                </a:solidFill>
                <a:effectLst>
                  <a:outerShdw blurRad="38100" dist="38100" dir="2700000" algn="tl">
                    <a:srgbClr val="000000"/>
                  </a:outerShdw>
                </a:effectLst>
              </a:rPr>
            </a:br>
            <a:endParaRPr lang="en-GB" sz="2400" b="1" dirty="0">
              <a:solidFill>
                <a:srgbClr val="FFFF00"/>
              </a:solidFill>
              <a:effectLst>
                <a:outerShdw blurRad="38100" dist="38100" dir="2700000" algn="tl">
                  <a:srgbClr val="000000"/>
                </a:outerShdw>
              </a:effectLst>
            </a:endParaRPr>
          </a:p>
        </p:txBody>
      </p:sp>
      <p:sp>
        <p:nvSpPr>
          <p:cNvPr id="267272" name="Text Box 8"/>
          <p:cNvSpPr txBox="1">
            <a:spLocks noChangeArrowheads="1"/>
          </p:cNvSpPr>
          <p:nvPr/>
        </p:nvSpPr>
        <p:spPr bwMode="auto">
          <a:xfrm>
            <a:off x="4067175" y="1557338"/>
            <a:ext cx="4826000"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99FF"/>
                </a:solidFill>
                <a:effectLst>
                  <a:outerShdw blurRad="38100" dist="38100" dir="2700000" algn="tl">
                    <a:srgbClr val="000000"/>
                  </a:outerShdw>
                </a:effectLst>
              </a:rPr>
              <a:t>In 1860, </a:t>
            </a:r>
            <a:r>
              <a:rPr lang="en-GB" sz="2800" b="1" dirty="0">
                <a:solidFill>
                  <a:srgbClr val="FF3300"/>
                </a:solidFill>
                <a:effectLst>
                  <a:outerShdw blurRad="38100" dist="38100" dir="2700000" algn="tl">
                    <a:srgbClr val="000000"/>
                  </a:outerShdw>
                </a:effectLst>
              </a:rPr>
              <a:t>Baron James de Rothschild</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founded the Alliance Israelite </a:t>
            </a:r>
            <a:r>
              <a:rPr lang="en-GB" sz="2800" b="1" dirty="0" err="1">
                <a:solidFill>
                  <a:srgbClr val="00FFFF"/>
                </a:solidFill>
                <a:effectLst>
                  <a:outerShdw blurRad="38100" dist="38100" dir="2700000" algn="tl">
                    <a:srgbClr val="000000"/>
                  </a:outerShdw>
                </a:effectLst>
              </a:rPr>
              <a:t>Universalle</a:t>
            </a:r>
            <a:r>
              <a:rPr lang="en-GB" sz="2800" b="1" dirty="0">
                <a:solidFill>
                  <a:srgbClr val="00FFFF"/>
                </a:solidFill>
                <a:effectLst>
                  <a:outerShdw blurRad="38100" dist="38100" dir="2700000" algn="tl">
                    <a:srgbClr val="000000"/>
                  </a:outerShdw>
                </a:effectLst>
              </a:rPr>
              <a:t>, the central Cabal of world Jewry, </a:t>
            </a:r>
            <a:r>
              <a:rPr lang="en-GB" sz="2800" b="1" dirty="0">
                <a:solidFill>
                  <a:srgbClr val="FF33CC"/>
                </a:solidFill>
                <a:effectLst>
                  <a:outerShdw blurRad="38100" dist="38100" dir="2700000" algn="tl">
                    <a:srgbClr val="000000"/>
                  </a:outerShdw>
                </a:effectLst>
              </a:rPr>
              <a:t>the purpose of which, according to its president, </a:t>
            </a:r>
            <a:r>
              <a:rPr lang="en-GB" sz="2800" b="1" dirty="0">
                <a:solidFill>
                  <a:srgbClr val="FFCC00"/>
                </a:solidFill>
                <a:effectLst>
                  <a:outerShdw blurRad="38100" dist="38100" dir="2700000" algn="tl">
                    <a:srgbClr val="000000"/>
                  </a:outerShdw>
                </a:effectLst>
              </a:rPr>
              <a:t>Adolph </a:t>
            </a:r>
            <a:r>
              <a:rPr lang="en-GB" sz="2800" b="1" dirty="0" err="1">
                <a:solidFill>
                  <a:srgbClr val="FFCC00"/>
                </a:solidFill>
                <a:effectLst>
                  <a:outerShdw blurRad="38100" dist="38100" dir="2700000" algn="tl">
                    <a:srgbClr val="000000"/>
                  </a:outerShdw>
                </a:effectLst>
              </a:rPr>
              <a:t>Crimeaux</a:t>
            </a:r>
            <a:r>
              <a:rPr lang="en-GB" sz="2800" b="1" dirty="0">
                <a:solidFill>
                  <a:srgbClr val="FFCC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was “to penetrate into all the religions as it has penetrated into all countries.”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circle(in)">
                                      <p:cBhvr>
                                        <p:cTn id="7" dur="2000"/>
                                        <p:tgtEl>
                                          <p:spTgt spid="2672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7271"/>
                                        </p:tgtEl>
                                        <p:attrNameLst>
                                          <p:attrName>style.visibility</p:attrName>
                                        </p:attrNameLst>
                                      </p:cBhvr>
                                      <p:to>
                                        <p:strVal val="visible"/>
                                      </p:to>
                                    </p:set>
                                    <p:anim calcmode="lin" valueType="num">
                                      <p:cBhvr additive="base">
                                        <p:cTn id="12" dur="500" fill="hold"/>
                                        <p:tgtEl>
                                          <p:spTgt spid="267271"/>
                                        </p:tgtEl>
                                        <p:attrNameLst>
                                          <p:attrName>ppt_x</p:attrName>
                                        </p:attrNameLst>
                                      </p:cBhvr>
                                      <p:tavLst>
                                        <p:tav tm="0">
                                          <p:val>
                                            <p:strVal val="#ppt_x"/>
                                          </p:val>
                                        </p:tav>
                                        <p:tav tm="100000">
                                          <p:val>
                                            <p:strVal val="#ppt_x"/>
                                          </p:val>
                                        </p:tav>
                                      </p:tavLst>
                                    </p:anim>
                                    <p:anim calcmode="lin" valueType="num">
                                      <p:cBhvr additive="base">
                                        <p:cTn id="13" dur="500" fill="hold"/>
                                        <p:tgtEl>
                                          <p:spTgt spid="26727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7272"/>
                                        </p:tgtEl>
                                        <p:attrNameLst>
                                          <p:attrName>style.visibility</p:attrName>
                                        </p:attrNameLst>
                                      </p:cBhvr>
                                      <p:to>
                                        <p:strVal val="visible"/>
                                      </p:to>
                                    </p:set>
                                    <p:anim calcmode="discrete" valueType="clr">
                                      <p:cBhvr override="childStyle">
                                        <p:cTn id="18" dur="80"/>
                                        <p:tgtEl>
                                          <p:spTgt spid="26727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7272"/>
                                        </p:tgtEl>
                                        <p:attrNameLst>
                                          <p:attrName>fillcolor</p:attrName>
                                        </p:attrNameLst>
                                      </p:cBhvr>
                                      <p:tavLst>
                                        <p:tav tm="0">
                                          <p:val>
                                            <p:clrVal>
                                              <a:schemeClr val="accent2"/>
                                            </p:clrVal>
                                          </p:val>
                                        </p:tav>
                                        <p:tav tm="50000">
                                          <p:val>
                                            <p:clrVal>
                                              <a:schemeClr val="hlink"/>
                                            </p:clrVal>
                                          </p:val>
                                        </p:tav>
                                      </p:tavLst>
                                    </p:anim>
                                    <p:set>
                                      <p:cBhvr>
                                        <p:cTn id="20" dur="80"/>
                                        <p:tgtEl>
                                          <p:spTgt spid="2672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1" grpId="0"/>
      <p:bldP spid="26727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The Red Cross (Rose Croix)</a:t>
            </a:r>
            <a:endParaRPr lang="en-GB" dirty="0"/>
          </a:p>
        </p:txBody>
      </p:sp>
      <p:sp>
        <p:nvSpPr>
          <p:cNvPr id="4" name="Slide Number Placeholder 3"/>
          <p:cNvSpPr>
            <a:spLocks noGrp="1"/>
          </p:cNvSpPr>
          <p:nvPr>
            <p:ph type="sldNum" sz="quarter" idx="12"/>
          </p:nvPr>
        </p:nvSpPr>
        <p:spPr/>
        <p:txBody>
          <a:bodyPr/>
          <a:lstStyle/>
          <a:p>
            <a:pPr>
              <a:defRPr/>
            </a:pPr>
            <a:fld id="{C50620BE-A395-423C-BC66-6FC348D3A69D}" type="slidenum">
              <a:rPr lang="en-GB" smtClean="0"/>
              <a:pPr>
                <a:defRPr/>
              </a:pPr>
              <a:t>127</a:t>
            </a:fld>
            <a:endParaRPr lang="en-GB"/>
          </a:p>
        </p:txBody>
      </p:sp>
      <p:pic>
        <p:nvPicPr>
          <p:cNvPr id="386050" name="Picture 2" descr="http://upload.wikimedia.org/wikipedia/commons/9/93/Adolphe_Cr%C3%A9mieux_by_Lecomte_du_Nouy.jpg"/>
          <p:cNvPicPr>
            <a:picLocks noChangeAspect="1" noChangeArrowheads="1"/>
          </p:cNvPicPr>
          <p:nvPr/>
        </p:nvPicPr>
        <p:blipFill>
          <a:blip r:embed="rId3" cstate="print">
            <a:lum bright="10000"/>
          </a:blip>
          <a:srcRect/>
          <a:stretch>
            <a:fillRect/>
          </a:stretch>
        </p:blipFill>
        <p:spPr bwMode="auto">
          <a:xfrm>
            <a:off x="571500" y="2071688"/>
            <a:ext cx="3192463" cy="3857625"/>
          </a:xfrm>
          <a:prstGeom prst="rect">
            <a:avLst/>
          </a:prstGeom>
          <a:noFill/>
          <a:ln w="9525">
            <a:noFill/>
            <a:miter lim="800000"/>
            <a:headEnd/>
            <a:tailEnd/>
          </a:ln>
        </p:spPr>
      </p:pic>
      <p:sp>
        <p:nvSpPr>
          <p:cNvPr id="7" name="TextBox 6"/>
          <p:cNvSpPr txBox="1"/>
          <p:nvPr/>
        </p:nvSpPr>
        <p:spPr>
          <a:xfrm>
            <a:off x="4357688" y="1857375"/>
            <a:ext cx="4572000" cy="3970338"/>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It was </a:t>
            </a:r>
            <a:r>
              <a:rPr lang="en-GB" sz="2800" b="1" dirty="0" err="1">
                <a:solidFill>
                  <a:schemeClr val="hlink"/>
                </a:solidFill>
                <a:effectLst>
                  <a:outerShdw blurRad="38100" dist="38100" dir="2700000" algn="tl">
                    <a:srgbClr val="000000"/>
                  </a:outerShdw>
                </a:effectLst>
              </a:rPr>
              <a:t>Crimeaux</a:t>
            </a:r>
            <a:r>
              <a:rPr lang="en-GB" sz="2800" b="1" dirty="0">
                <a:solidFill>
                  <a:schemeClr val="hlink"/>
                </a:solidFill>
                <a:effectLst>
                  <a:outerShdw blurRad="38100" dist="38100" dir="2700000" algn="tl">
                    <a:srgbClr val="000000"/>
                  </a:outerShdw>
                </a:effectLst>
              </a:rPr>
              <a:t> who invited Henri </a:t>
            </a:r>
            <a:r>
              <a:rPr lang="en-GB" sz="2800" b="1" dirty="0" err="1">
                <a:solidFill>
                  <a:schemeClr val="hlink"/>
                </a:solidFill>
                <a:effectLst>
                  <a:outerShdw blurRad="38100" dist="38100" dir="2700000" algn="tl">
                    <a:srgbClr val="000000"/>
                  </a:outerShdw>
                </a:effectLst>
              </a:rPr>
              <a:t>Dunant</a:t>
            </a:r>
            <a:r>
              <a:rPr lang="en-GB" sz="2800" b="1" dirty="0">
                <a:solidFill>
                  <a:schemeClr val="hlink"/>
                </a:solidFill>
                <a:effectLst>
                  <a:outerShdw blurRad="38100" dist="38100" dir="2700000" algn="tl">
                    <a:srgbClr val="000000"/>
                  </a:outerShdw>
                </a:effectLst>
              </a:rPr>
              <a:t>, a friend of </a:t>
            </a:r>
            <a:r>
              <a:rPr lang="en-GB" sz="2800" b="1" dirty="0">
                <a:solidFill>
                  <a:srgbClr val="FF3300"/>
                </a:solidFill>
                <a:effectLst>
                  <a:outerShdw blurRad="38100" dist="38100" dir="2700000" algn="tl">
                    <a:srgbClr val="000000"/>
                  </a:outerShdw>
                </a:effectLst>
              </a:rPr>
              <a:t>Baron Rothschild,</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a board meeting of the Alliance Israelite </a:t>
            </a:r>
            <a:r>
              <a:rPr lang="en-GB" sz="2800" b="1" dirty="0" err="1">
                <a:solidFill>
                  <a:srgbClr val="00FF00"/>
                </a:solidFill>
                <a:effectLst>
                  <a:outerShdw blurRad="38100" dist="38100" dir="2700000" algn="tl">
                    <a:srgbClr val="000000"/>
                  </a:outerShdw>
                </a:effectLst>
              </a:rPr>
              <a:t>Universelle</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to speak about what would eventually become the</a:t>
            </a:r>
            <a:r>
              <a:rPr lang="en-GB" sz="2800" b="1" dirty="0">
                <a:solidFill>
                  <a:schemeClr val="hlink"/>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Red Cross</a:t>
            </a:r>
            <a:r>
              <a:rPr lang="en-GB" b="1" dirty="0">
                <a:solidFill>
                  <a:srgbClr val="FF3300"/>
                </a:solidFill>
                <a:effectLst>
                  <a:outerShdw blurRad="38100" dist="38100" dir="2700000" algn="tl">
                    <a:srgbClr val="000000"/>
                  </a:outerShdw>
                </a:effectLst>
              </a:rPr>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6050"/>
                                        </p:tgtEl>
                                        <p:attrNameLst>
                                          <p:attrName>style.visibility</p:attrName>
                                        </p:attrNameLst>
                                      </p:cBhvr>
                                      <p:to>
                                        <p:strVal val="visible"/>
                                      </p:to>
                                    </p:set>
                                    <p:animEffect transition="in" filter="circle(in)">
                                      <p:cBhvr>
                                        <p:cTn id="7" dur="2000"/>
                                        <p:tgtEl>
                                          <p:spTgt spid="386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r>
              <a:rPr lang="en-GB" b="1" smtClean="0">
                <a:solidFill>
                  <a:srgbClr val="FF3300"/>
                </a:solidFill>
              </a:rPr>
              <a:t>The Red Cross (Rose Croix)</a:t>
            </a:r>
          </a:p>
        </p:txBody>
      </p:sp>
      <p:sp>
        <p:nvSpPr>
          <p:cNvPr id="7" name="Slide Number Placeholder 5"/>
          <p:cNvSpPr>
            <a:spLocks noGrp="1"/>
          </p:cNvSpPr>
          <p:nvPr>
            <p:ph type="sldNum" sz="quarter" idx="12"/>
          </p:nvPr>
        </p:nvSpPr>
        <p:spPr/>
        <p:txBody>
          <a:bodyPr/>
          <a:lstStyle/>
          <a:p>
            <a:pPr>
              <a:defRPr/>
            </a:pPr>
            <a:fld id="{42BEF898-1D87-4D1E-95CE-07A70F41CF4E}" type="slidenum">
              <a:rPr lang="en-GB"/>
              <a:pPr>
                <a:defRPr/>
              </a:pPr>
              <a:t>128</a:t>
            </a:fld>
            <a:endParaRPr lang="en-GB"/>
          </a:p>
        </p:txBody>
      </p:sp>
      <p:sp>
        <p:nvSpPr>
          <p:cNvPr id="269316" name="Text Box 4"/>
          <p:cNvSpPr txBox="1">
            <a:spLocks noChangeArrowheads="1"/>
          </p:cNvSpPr>
          <p:nvPr/>
        </p:nvSpPr>
        <p:spPr bwMode="auto">
          <a:xfrm>
            <a:off x="142875" y="5287963"/>
            <a:ext cx="4249738" cy="1570037"/>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Baron James de Rothschild</a:t>
            </a:r>
            <a:r>
              <a:rPr lang="en-GB" sz="2400" b="1" dirty="0">
                <a:solidFill>
                  <a:srgbClr val="FFFF00"/>
                </a:solidFill>
                <a:effectLst>
                  <a:outerShdw blurRad="38100" dist="38100" dir="2700000" algn="tl">
                    <a:srgbClr val="000000"/>
                  </a:outerShdw>
                </a:effectLst>
              </a:rPr>
              <a:t/>
            </a:r>
            <a:br>
              <a:rPr lang="en-GB" sz="2400" b="1" dirty="0">
                <a:solidFill>
                  <a:srgbClr val="FFFF00"/>
                </a:solidFill>
                <a:effectLst>
                  <a:outerShdw blurRad="38100" dist="38100" dir="2700000" algn="tl">
                    <a:srgbClr val="000000"/>
                  </a:outerShdw>
                </a:effectLst>
              </a:rPr>
            </a:br>
            <a:endParaRPr lang="en-GB" sz="2400" b="1" dirty="0">
              <a:solidFill>
                <a:srgbClr val="FFFF00"/>
              </a:solidFill>
              <a:effectLst>
                <a:outerShdw blurRad="38100" dist="38100" dir="2700000" algn="tl">
                  <a:srgbClr val="000000"/>
                </a:outerShdw>
              </a:effectLst>
            </a:endParaRPr>
          </a:p>
        </p:txBody>
      </p:sp>
      <p:sp>
        <p:nvSpPr>
          <p:cNvPr id="269317" name="Text Box 5"/>
          <p:cNvSpPr txBox="1">
            <a:spLocks noChangeArrowheads="1"/>
          </p:cNvSpPr>
          <p:nvPr/>
        </p:nvSpPr>
        <p:spPr bwMode="auto">
          <a:xfrm>
            <a:off x="4067175" y="1557338"/>
            <a:ext cx="4826000" cy="354012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According to news found in a Turkish Hasidic journal,</a:t>
            </a:r>
            <a:r>
              <a:rPr lang="en-GB" sz="3200" b="1" dirty="0">
                <a:solidFill>
                  <a:srgbClr val="FFCC00"/>
                </a:solidFill>
                <a:effectLst>
                  <a:outerShdw blurRad="38100" dist="38100" dir="2700000" algn="tl">
                    <a:srgbClr val="000000"/>
                  </a:outerShdw>
                </a:effectLst>
              </a:rPr>
              <a:t> dated 1865</a:t>
            </a:r>
            <a:r>
              <a:rPr lang="en-GB" sz="3200" b="1" dirty="0">
                <a:solidFill>
                  <a:srgbClr val="FFFF00"/>
                </a:solidFill>
                <a:effectLst>
                  <a:outerShdw blurRad="38100" dist="38100" dir="2700000" algn="tl">
                    <a:srgbClr val="000000"/>
                  </a:outerShdw>
                </a:effectLst>
              </a:rPr>
              <a:t>, </a:t>
            </a:r>
            <a:r>
              <a:rPr lang="en-GB" sz="3200" b="1" dirty="0">
                <a:solidFill>
                  <a:srgbClr val="FF3300"/>
                </a:solidFill>
                <a:effectLst>
                  <a:outerShdw blurRad="38100" dist="38100" dir="2700000" algn="tl">
                    <a:srgbClr val="000000"/>
                  </a:outerShdw>
                </a:effectLst>
              </a:rPr>
              <a:t>Rothschild </a:t>
            </a:r>
            <a:r>
              <a:rPr lang="en-GB" sz="3200" b="1" dirty="0">
                <a:solidFill>
                  <a:srgbClr val="00FF00"/>
                </a:solidFill>
                <a:effectLst>
                  <a:outerShdw blurRad="38100" dist="38100" dir="2700000" algn="tl">
                    <a:srgbClr val="000000"/>
                  </a:outerShdw>
                </a:effectLst>
              </a:rPr>
              <a:t>himself managed the early French version of the</a:t>
            </a:r>
            <a:r>
              <a:rPr lang="en-GB" sz="3200" b="1" dirty="0">
                <a:solidFill>
                  <a:srgbClr val="FFFF00"/>
                </a:solidFill>
                <a:effectLst>
                  <a:outerShdw blurRad="38100" dist="38100" dir="2700000" algn="tl">
                    <a:srgbClr val="000000"/>
                  </a:outerShdw>
                </a:effectLst>
              </a:rPr>
              <a:t> </a:t>
            </a:r>
            <a:r>
              <a:rPr lang="en-GB" sz="3200" b="1" dirty="0">
                <a:solidFill>
                  <a:srgbClr val="FF3300"/>
                </a:solidFill>
                <a:effectLst>
                  <a:outerShdw blurRad="38100" dist="38100" dir="2700000" algn="tl">
                    <a:srgbClr val="000000"/>
                  </a:outerShdw>
                </a:effectLst>
              </a:rPr>
              <a:t>Red Cross</a:t>
            </a:r>
            <a:r>
              <a:rPr lang="en-GB" sz="2800" b="1" dirty="0">
                <a:solidFill>
                  <a:srgbClr val="FF33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p>
        </p:txBody>
      </p:sp>
      <p:pic>
        <p:nvPicPr>
          <p:cNvPr id="105480" name="Picture 8" descr="http://www.kipnotes.com/Bevera3.gif"/>
          <p:cNvPicPr>
            <a:picLocks noChangeAspect="1" noChangeArrowheads="1"/>
          </p:cNvPicPr>
          <p:nvPr/>
        </p:nvPicPr>
        <p:blipFill>
          <a:blip r:embed="rId3" cstate="print"/>
          <a:srcRect/>
          <a:stretch>
            <a:fillRect/>
          </a:stretch>
        </p:blipFill>
        <p:spPr bwMode="auto">
          <a:xfrm>
            <a:off x="571500" y="1571625"/>
            <a:ext cx="2976563"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480"/>
                                        </p:tgtEl>
                                        <p:attrNameLst>
                                          <p:attrName>style.visibility</p:attrName>
                                        </p:attrNameLst>
                                      </p:cBhvr>
                                      <p:to>
                                        <p:strVal val="visible"/>
                                      </p:to>
                                    </p:set>
                                    <p:animEffect transition="in" filter="circle(in)">
                                      <p:cBhvr>
                                        <p:cTn id="7" dur="2000"/>
                                        <p:tgtEl>
                                          <p:spTgt spid="1054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9316"/>
                                        </p:tgtEl>
                                        <p:attrNameLst>
                                          <p:attrName>style.visibility</p:attrName>
                                        </p:attrNameLst>
                                      </p:cBhvr>
                                      <p:to>
                                        <p:strVal val="visible"/>
                                      </p:to>
                                    </p:set>
                                    <p:anim calcmode="lin" valueType="num">
                                      <p:cBhvr additive="base">
                                        <p:cTn id="12" dur="500" fill="hold"/>
                                        <p:tgtEl>
                                          <p:spTgt spid="269316"/>
                                        </p:tgtEl>
                                        <p:attrNameLst>
                                          <p:attrName>ppt_x</p:attrName>
                                        </p:attrNameLst>
                                      </p:cBhvr>
                                      <p:tavLst>
                                        <p:tav tm="0">
                                          <p:val>
                                            <p:strVal val="#ppt_x"/>
                                          </p:val>
                                        </p:tav>
                                        <p:tav tm="100000">
                                          <p:val>
                                            <p:strVal val="#ppt_x"/>
                                          </p:val>
                                        </p:tav>
                                      </p:tavLst>
                                    </p:anim>
                                    <p:anim calcmode="lin" valueType="num">
                                      <p:cBhvr additive="base">
                                        <p:cTn id="13" dur="500" fill="hold"/>
                                        <p:tgtEl>
                                          <p:spTgt spid="2693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69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6" grpId="0"/>
      <p:bldP spid="269317"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CFE178E-C9EF-4D69-B24A-6A111E44DB43}" type="slidenum">
              <a:rPr lang="en-GB"/>
              <a:pPr>
                <a:defRPr/>
              </a:pPr>
              <a:t>129</a:t>
            </a:fld>
            <a:endParaRPr lang="en-GB"/>
          </a:p>
        </p:txBody>
      </p:sp>
      <p:sp>
        <p:nvSpPr>
          <p:cNvPr id="271366" name="Rectangle 6"/>
          <p:cNvSpPr>
            <a:spLocks noGrp="1" noChangeArrowheads="1"/>
          </p:cNvSpPr>
          <p:nvPr>
            <p:ph type="title"/>
          </p:nvPr>
        </p:nvSpPr>
        <p:spPr/>
        <p:txBody>
          <a:bodyPr/>
          <a:lstStyle/>
          <a:p>
            <a:pPr eaLnBrk="1" hangingPunct="1">
              <a:defRPr/>
            </a:pPr>
            <a:r>
              <a:rPr lang="en-GB" b="1" dirty="0" smtClean="0">
                <a:solidFill>
                  <a:srgbClr val="FF3300"/>
                </a:solidFill>
              </a:rPr>
              <a:t>The Red Cross (Rose Croix)</a:t>
            </a:r>
          </a:p>
        </p:txBody>
      </p:sp>
      <p:pic>
        <p:nvPicPr>
          <p:cNvPr id="271365" name="Picture 5" descr="revolution2"/>
          <p:cNvPicPr>
            <a:picLocks noGrp="1" noChangeAspect="1" noChangeArrowheads="1"/>
          </p:cNvPicPr>
          <p:nvPr>
            <p:ph idx="1"/>
          </p:nvPr>
        </p:nvPicPr>
        <p:blipFill>
          <a:blip r:embed="rId3" cstate="print"/>
          <a:srcRect/>
          <a:stretch>
            <a:fillRect/>
          </a:stretch>
        </p:blipFill>
        <p:spPr>
          <a:xfrm>
            <a:off x="1928813" y="1285875"/>
            <a:ext cx="5429250" cy="4071938"/>
          </a:xfrm>
        </p:spPr>
      </p:pic>
      <p:sp>
        <p:nvSpPr>
          <p:cNvPr id="271368" name="Text Box 8"/>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The Red Cross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Mission to Russia was a reconnaissance cover</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for the conspiracy to overthrow </a:t>
            </a:r>
            <a:r>
              <a:rPr lang="en-GB" sz="2800" b="1" dirty="0">
                <a:solidFill>
                  <a:srgbClr val="FF3300"/>
                </a:solidFill>
                <a:effectLst>
                  <a:outerShdw blurRad="38100" dist="38100" dir="2700000" algn="tl">
                    <a:srgbClr val="000000"/>
                  </a:outerShdw>
                </a:effectLst>
              </a:rPr>
              <a:t>the </a:t>
            </a:r>
            <a:r>
              <a:rPr lang="en-GB" sz="2800" b="1" dirty="0" err="1">
                <a:solidFill>
                  <a:srgbClr val="00FF00"/>
                </a:solidFill>
                <a:effectLst>
                  <a:outerShdw blurRad="38100" dist="38100" dir="2700000" algn="tl">
                    <a:srgbClr val="000000"/>
                  </a:outerShdw>
                </a:effectLst>
              </a:rPr>
              <a:t>Czar</a:t>
            </a:r>
            <a:r>
              <a:rPr lang="en-GB" sz="2800" b="1" dirty="0">
                <a:solidFill>
                  <a:srgbClr val="00FF00"/>
                </a:solidFill>
                <a:effectLst>
                  <a:outerShdw blurRad="38100" dist="38100" dir="2700000" algn="tl">
                    <a:srgbClr val="000000"/>
                  </a:outerShdw>
                </a:effectLst>
              </a:rPr>
              <a:t> and his family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circle(in)">
                                      <p:cBhvr>
                                        <p:cTn id="7" dur="2000"/>
                                        <p:tgtEl>
                                          <p:spTgt spid="2713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1368"/>
                                        </p:tgtEl>
                                        <p:attrNameLst>
                                          <p:attrName>style.visibility</p:attrName>
                                        </p:attrNameLst>
                                      </p:cBhvr>
                                      <p:to>
                                        <p:strVal val="visible"/>
                                      </p:to>
                                    </p:set>
                                    <p:anim calcmode="lin" valueType="num">
                                      <p:cBhvr additive="base">
                                        <p:cTn id="12" dur="500" fill="hold"/>
                                        <p:tgtEl>
                                          <p:spTgt spid="271368"/>
                                        </p:tgtEl>
                                        <p:attrNameLst>
                                          <p:attrName>ppt_x</p:attrName>
                                        </p:attrNameLst>
                                      </p:cBhvr>
                                      <p:tavLst>
                                        <p:tav tm="0">
                                          <p:val>
                                            <p:strVal val="#ppt_x"/>
                                          </p:val>
                                        </p:tav>
                                        <p:tav tm="100000">
                                          <p:val>
                                            <p:strVal val="#ppt_x"/>
                                          </p:val>
                                        </p:tav>
                                      </p:tavLst>
                                    </p:anim>
                                    <p:anim calcmode="lin" valueType="num">
                                      <p:cBhvr additive="base">
                                        <p:cTn id="13" dur="500" fill="hold"/>
                                        <p:tgtEl>
                                          <p:spTgt spid="271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F17202D-CEEB-456A-B94C-CDADE114ABE1}" type="slidenum">
              <a:rPr lang="en-GB"/>
              <a:pPr>
                <a:defRPr/>
              </a:pPr>
              <a:t>13</a:t>
            </a:fld>
            <a:endParaRPr lang="en-GB"/>
          </a:p>
        </p:txBody>
      </p:sp>
      <p:sp>
        <p:nvSpPr>
          <p:cNvPr id="379910" name="Rectangle 6"/>
          <p:cNvSpPr>
            <a:spLocks noGrp="1" noChangeArrowheads="1"/>
          </p:cNvSpPr>
          <p:nvPr>
            <p:ph type="title"/>
          </p:nvPr>
        </p:nvSpPr>
        <p:spPr/>
        <p:txBody>
          <a:bodyPr/>
          <a:lstStyle/>
          <a:p>
            <a:pPr eaLnBrk="1" hangingPunct="1">
              <a:defRPr/>
            </a:pPr>
            <a:r>
              <a:rPr lang="en-GB" sz="4000" b="1" dirty="0" smtClean="0">
                <a:solidFill>
                  <a:srgbClr val="FF3300"/>
                </a:solidFill>
              </a:rPr>
              <a:t>1945 May 05 Germany </a:t>
            </a:r>
            <a:r>
              <a:rPr lang="en-GB" sz="4000" b="1" dirty="0" smtClean="0">
                <a:solidFill>
                  <a:srgbClr val="FFFF00"/>
                </a:solidFill>
              </a:rPr>
              <a:t>Surrenders</a:t>
            </a:r>
            <a:br>
              <a:rPr lang="en-GB" sz="4000" b="1" dirty="0" smtClean="0">
                <a:solidFill>
                  <a:srgbClr val="FFFF00"/>
                </a:solidFill>
              </a:rPr>
            </a:br>
            <a:endParaRPr lang="en-GB" sz="4000" b="1" dirty="0" smtClean="0">
              <a:solidFill>
                <a:srgbClr val="FFFF00"/>
              </a:solidFill>
            </a:endParaRPr>
          </a:p>
        </p:txBody>
      </p:sp>
      <p:pic>
        <p:nvPicPr>
          <p:cNvPr id="379909" name="Picture 5" descr="ww2-surrender"/>
          <p:cNvPicPr>
            <a:picLocks noGrp="1" noChangeAspect="1" noChangeArrowheads="1"/>
          </p:cNvPicPr>
          <p:nvPr>
            <p:ph idx="1"/>
          </p:nvPr>
        </p:nvPicPr>
        <p:blipFill>
          <a:blip r:embed="rId3" cstate="print"/>
          <a:srcRect/>
          <a:stretch>
            <a:fillRect/>
          </a:stretch>
        </p:blipFill>
        <p:spPr>
          <a:xfrm>
            <a:off x="395288" y="1196975"/>
            <a:ext cx="3665537" cy="4495800"/>
          </a:xfrm>
        </p:spPr>
      </p:pic>
      <p:sp>
        <p:nvSpPr>
          <p:cNvPr id="379912" name="Text Box 8"/>
          <p:cNvSpPr txBox="1">
            <a:spLocks noChangeArrowheads="1"/>
          </p:cNvSpPr>
          <p:nvPr/>
        </p:nvSpPr>
        <p:spPr bwMode="auto">
          <a:xfrm>
            <a:off x="4286250" y="3429000"/>
            <a:ext cx="5000625" cy="26781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99FF"/>
                </a:solidFill>
                <a:effectLst>
                  <a:outerShdw blurRad="38100" dist="38100" dir="2700000" algn="tl">
                    <a:srgbClr val="000000"/>
                  </a:outerShdw>
                </a:effectLst>
              </a:rPr>
              <a:t>(Top Left) </a:t>
            </a:r>
            <a:r>
              <a:rPr lang="en-GB" sz="2800" b="1" dirty="0">
                <a:solidFill>
                  <a:srgbClr val="FFC000"/>
                </a:solidFill>
                <a:effectLst>
                  <a:outerShdw blurRad="38100" dist="38100" dir="2700000" algn="tl">
                    <a:srgbClr val="000000"/>
                  </a:outerShdw>
                </a:effectLst>
              </a:rPr>
              <a:t>- German officers sign unconditional surrender in </a:t>
            </a:r>
            <a:r>
              <a:rPr lang="en-GB" sz="2800" b="1" dirty="0" err="1">
                <a:solidFill>
                  <a:srgbClr val="FFC000"/>
                </a:solidFill>
                <a:effectLst>
                  <a:outerShdw blurRad="38100" dist="38100" dir="2700000" algn="tl">
                    <a:srgbClr val="000000"/>
                  </a:outerShdw>
                </a:effectLst>
              </a:rPr>
              <a:t>Reims</a:t>
            </a:r>
            <a:r>
              <a:rPr lang="en-GB" sz="2800" b="1" dirty="0">
                <a:solidFill>
                  <a:srgbClr val="FFC000"/>
                </a:solidFill>
                <a:effectLst>
                  <a:outerShdw blurRad="38100" dist="38100" dir="2700000" algn="tl">
                    <a:srgbClr val="000000"/>
                  </a:outerShdw>
                </a:effectLst>
              </a:rPr>
              <a:t>, France. </a:t>
            </a:r>
            <a:r>
              <a:rPr lang="en-GB" sz="2800" b="1" dirty="0">
                <a:solidFill>
                  <a:srgbClr val="FF99FF"/>
                </a:solidFill>
                <a:effectLst>
                  <a:outerShdw blurRad="38100" dist="38100" dir="2700000" algn="tl">
                    <a:srgbClr val="000000"/>
                  </a:outerShdw>
                </a:effectLst>
              </a:rPr>
              <a:t>(Bottom Left) </a:t>
            </a:r>
            <a:r>
              <a:rPr lang="en-GB" sz="2800" b="1" dirty="0">
                <a:solidFill>
                  <a:srgbClr val="00FF00"/>
                </a:solidFill>
                <a:effectLst>
                  <a:outerShdw blurRad="38100" dist="38100" dir="2700000" algn="tl">
                    <a:srgbClr val="000000"/>
                  </a:outerShdw>
                </a:effectLst>
              </a:rPr>
              <a:t>- Allied force leaders (Eisenhower in middle) at the signing. </a:t>
            </a:r>
          </a:p>
        </p:txBody>
      </p:sp>
      <p:sp>
        <p:nvSpPr>
          <p:cNvPr id="9" name="Rectangle 8"/>
          <p:cNvSpPr/>
          <p:nvPr/>
        </p:nvSpPr>
        <p:spPr>
          <a:xfrm>
            <a:off x="4357688" y="1143000"/>
            <a:ext cx="4572000" cy="2246313"/>
          </a:xfrm>
          <a:prstGeom prst="rect">
            <a:avLst/>
          </a:prstGeom>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only winner was Gog who now had full control of Europe and could now proceed apace with plans for the NWO.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9909"/>
                                        </p:tgtEl>
                                        <p:attrNameLst>
                                          <p:attrName>style.visibility</p:attrName>
                                        </p:attrNameLst>
                                      </p:cBhvr>
                                      <p:to>
                                        <p:strVal val="visible"/>
                                      </p:to>
                                    </p:set>
                                    <p:animEffect transition="in" filter="circle(in)">
                                      <p:cBhvr>
                                        <p:cTn id="7" dur="2000"/>
                                        <p:tgtEl>
                                          <p:spTgt spid="3799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9912"/>
                                        </p:tgtEl>
                                        <p:attrNameLst>
                                          <p:attrName>style.visibility</p:attrName>
                                        </p:attrNameLst>
                                      </p:cBhvr>
                                      <p:to>
                                        <p:strVal val="visible"/>
                                      </p:to>
                                    </p:set>
                                    <p:anim calcmode="lin" valueType="num">
                                      <p:cBhvr additive="base">
                                        <p:cTn id="12" dur="500" fill="hold"/>
                                        <p:tgtEl>
                                          <p:spTgt spid="379912"/>
                                        </p:tgtEl>
                                        <p:attrNameLst>
                                          <p:attrName>ppt_x</p:attrName>
                                        </p:attrNameLst>
                                      </p:cBhvr>
                                      <p:tavLst>
                                        <p:tav tm="0">
                                          <p:val>
                                            <p:strVal val="#ppt_x"/>
                                          </p:val>
                                        </p:tav>
                                        <p:tav tm="100000">
                                          <p:val>
                                            <p:strVal val="#ppt_x"/>
                                          </p:val>
                                        </p:tav>
                                      </p:tavLst>
                                    </p:anim>
                                    <p:anim calcmode="lin" valueType="num">
                                      <p:cBhvr additive="base">
                                        <p:cTn id="13" dur="500" fill="hold"/>
                                        <p:tgtEl>
                                          <p:spTgt spid="3799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
                                        </p:tgtEl>
                                        <p:attrNameLst>
                                          <p:attrName>fillcolor</p:attrName>
                                        </p:attrNameLst>
                                      </p:cBhvr>
                                      <p:tavLst>
                                        <p:tav tm="0">
                                          <p:val>
                                            <p:clrVal>
                                              <a:schemeClr val="accent2"/>
                                            </p:clrVal>
                                          </p:val>
                                        </p:tav>
                                        <p:tav tm="50000">
                                          <p:val>
                                            <p:clrVal>
                                              <a:schemeClr val="hlink"/>
                                            </p:clrVal>
                                          </p:val>
                                        </p:tav>
                                      </p:tavLst>
                                    </p:anim>
                                    <p:set>
                                      <p:cBhvr>
                                        <p:cTn id="2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2" grpId="0"/>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The Red Cross (Rose Croix</a:t>
            </a:r>
            <a:endParaRPr lang="en-GB" dirty="0"/>
          </a:p>
        </p:txBody>
      </p:sp>
      <p:sp>
        <p:nvSpPr>
          <p:cNvPr id="4" name="Slide Number Placeholder 3"/>
          <p:cNvSpPr>
            <a:spLocks noGrp="1"/>
          </p:cNvSpPr>
          <p:nvPr>
            <p:ph type="sldNum" sz="quarter" idx="12"/>
          </p:nvPr>
        </p:nvSpPr>
        <p:spPr/>
        <p:txBody>
          <a:bodyPr/>
          <a:lstStyle/>
          <a:p>
            <a:pPr>
              <a:defRPr/>
            </a:pPr>
            <a:fld id="{27969612-4AF5-40A4-AB80-28F46314BA3F}" type="slidenum">
              <a:rPr lang="en-GB" smtClean="0"/>
              <a:pPr>
                <a:defRPr/>
              </a:pPr>
              <a:t>130</a:t>
            </a:fld>
            <a:endParaRPr lang="en-GB"/>
          </a:p>
        </p:txBody>
      </p:sp>
      <p:pic>
        <p:nvPicPr>
          <p:cNvPr id="388098" name="Picture 2" descr="File:George Kennan 1885.jpg"/>
          <p:cNvPicPr>
            <a:picLocks noChangeAspect="1" noChangeArrowheads="1"/>
          </p:cNvPicPr>
          <p:nvPr/>
        </p:nvPicPr>
        <p:blipFill>
          <a:blip r:embed="rId3" cstate="print"/>
          <a:srcRect t="11269"/>
          <a:stretch>
            <a:fillRect/>
          </a:stretch>
        </p:blipFill>
        <p:spPr bwMode="auto">
          <a:xfrm>
            <a:off x="357158" y="1571612"/>
            <a:ext cx="4305300" cy="50625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4857750" y="1143000"/>
            <a:ext cx="4286250" cy="5970588"/>
          </a:xfrm>
          <a:prstGeom prst="rect">
            <a:avLst/>
          </a:prstGeom>
          <a:noFill/>
        </p:spPr>
        <p:txBody>
          <a:bodyPr>
            <a:spAutoFit/>
          </a:bodyPr>
          <a:lstStyle/>
          <a:p>
            <a:pPr>
              <a:defRPr/>
            </a:pPr>
            <a:r>
              <a:rPr lang="en-GB" sz="2800" b="1" dirty="0">
                <a:solidFill>
                  <a:srgbClr val="FF33CC"/>
                </a:solidFill>
                <a:effectLst>
                  <a:outerShdw blurRad="38100" dist="38100" dir="2700000" algn="tl">
                    <a:srgbClr val="000000"/>
                  </a:outerShdw>
                </a:effectLst>
              </a:rPr>
              <a:t>George </a:t>
            </a:r>
            <a:r>
              <a:rPr lang="en-GB" sz="2800" b="1" dirty="0" err="1">
                <a:solidFill>
                  <a:srgbClr val="FF33CC"/>
                </a:solidFill>
                <a:effectLst>
                  <a:outerShdw blurRad="38100" dist="38100" dir="2700000" algn="tl">
                    <a:srgbClr val="000000"/>
                  </a:outerShdw>
                </a:effectLst>
              </a:rPr>
              <a:t>Kennan</a:t>
            </a:r>
            <a:r>
              <a:rPr lang="en-GB" sz="2800" b="1" dirty="0">
                <a:solidFill>
                  <a:srgbClr val="FF33CC"/>
                </a:solidFill>
                <a:effectLst>
                  <a:outerShdw blurRad="38100" dist="38100" dir="2700000" algn="tl">
                    <a:srgbClr val="000000"/>
                  </a:outerShdw>
                </a:effectLst>
              </a:rPr>
              <a:t> (Left) </a:t>
            </a:r>
            <a:r>
              <a:rPr lang="en-GB" sz="2800" b="1" dirty="0">
                <a:solidFill>
                  <a:srgbClr val="00FFFF"/>
                </a:solidFill>
                <a:effectLst>
                  <a:outerShdw blurRad="38100" dist="38100" dir="2700000" algn="tl">
                    <a:srgbClr val="000000"/>
                  </a:outerShdw>
                </a:effectLst>
              </a:rPr>
              <a:t>was well aware that 'this mission' was an act of war by his fanatical friends at 120 Broadway, NY. </a:t>
            </a:r>
            <a:r>
              <a:rPr lang="en-GB" sz="2800" b="1" dirty="0">
                <a:solidFill>
                  <a:srgbClr val="FFC000"/>
                </a:solidFill>
                <a:effectLst>
                  <a:outerShdw blurRad="38100" dist="38100" dir="2700000" algn="tl">
                    <a:srgbClr val="000000"/>
                  </a:outerShdw>
                </a:effectLst>
              </a:rPr>
              <a:t>In his book ... Russia Leaves the War - - the Red Cross complexion of the mission was nothing but a mask.' </a:t>
            </a:r>
            <a:r>
              <a:rPr lang="en-GB" sz="2800" b="1" dirty="0" err="1">
                <a:solidFill>
                  <a:srgbClr val="00FF00"/>
                </a:solidFill>
                <a:effectLst>
                  <a:outerShdw blurRad="38100" dist="38100" dir="2700000" algn="tl">
                    <a:srgbClr val="000000"/>
                  </a:outerShdw>
                </a:effectLst>
              </a:rPr>
              <a:t>Kennan</a:t>
            </a:r>
            <a:r>
              <a:rPr lang="en-GB" sz="2800" b="1" dirty="0">
                <a:solidFill>
                  <a:srgbClr val="00FF00"/>
                </a:solidFill>
                <a:effectLst>
                  <a:outerShdw blurRad="38100" dist="38100" dir="2700000" algn="tl">
                    <a:srgbClr val="000000"/>
                  </a:outerShdw>
                </a:effectLst>
              </a:rPr>
              <a:t> was right ... the Red Cross was a con.</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8098"/>
                                        </p:tgtEl>
                                        <p:attrNameLst>
                                          <p:attrName>style.visibility</p:attrName>
                                        </p:attrNameLst>
                                      </p:cBhvr>
                                      <p:to>
                                        <p:strVal val="visible"/>
                                      </p:to>
                                    </p:set>
                                    <p:animEffect transition="in" filter="circle(in)">
                                      <p:cBhvr>
                                        <p:cTn id="7" dur="2000"/>
                                        <p:tgtEl>
                                          <p:spTgt spid="388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941F8E6-9D9E-4B81-B7B9-2954FF70DBFC}" type="slidenum">
              <a:rPr lang="en-GB"/>
              <a:pPr>
                <a:defRPr/>
              </a:pPr>
              <a:t>131</a:t>
            </a:fld>
            <a:endParaRPr lang="en-GB"/>
          </a:p>
        </p:txBody>
      </p:sp>
      <p:sp>
        <p:nvSpPr>
          <p:cNvPr id="273414" name="Rectangle 6"/>
          <p:cNvSpPr>
            <a:spLocks noGrp="1" noChangeArrowheads="1"/>
          </p:cNvSpPr>
          <p:nvPr>
            <p:ph type="title"/>
          </p:nvPr>
        </p:nvSpPr>
        <p:spPr/>
        <p:txBody>
          <a:bodyPr/>
          <a:lstStyle/>
          <a:p>
            <a:pPr eaLnBrk="1" hangingPunct="1">
              <a:defRPr/>
            </a:pPr>
            <a:r>
              <a:rPr lang="en-GB" b="1" dirty="0" smtClean="0">
                <a:solidFill>
                  <a:srgbClr val="FF3300"/>
                </a:solidFill>
              </a:rPr>
              <a:t>The Red Cross (Rose Croix)</a:t>
            </a:r>
          </a:p>
        </p:txBody>
      </p:sp>
      <p:pic>
        <p:nvPicPr>
          <p:cNvPr id="273413" name="Picture 5" descr="boyce_thompson"/>
          <p:cNvPicPr>
            <a:picLocks noGrp="1" noChangeAspect="1" noChangeArrowheads="1"/>
          </p:cNvPicPr>
          <p:nvPr>
            <p:ph idx="1"/>
          </p:nvPr>
        </p:nvPicPr>
        <p:blipFill>
          <a:blip r:embed="rId3" cstate="print"/>
          <a:srcRect/>
          <a:stretch>
            <a:fillRect/>
          </a:stretch>
        </p:blipFill>
        <p:spPr>
          <a:xfrm>
            <a:off x="250825" y="1341438"/>
            <a:ext cx="3416300" cy="4324350"/>
          </a:xfrm>
        </p:spPr>
      </p:pic>
      <p:sp>
        <p:nvSpPr>
          <p:cNvPr id="273416" name="Text Box 8"/>
          <p:cNvSpPr txBox="1">
            <a:spLocks noChangeArrowheads="1"/>
          </p:cNvSpPr>
          <p:nvPr/>
        </p:nvSpPr>
        <p:spPr bwMode="auto">
          <a:xfrm>
            <a:off x="3929063" y="1357313"/>
            <a:ext cx="5072062"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Thompson who was the first full-time director of the Federal Reserve in NY had given</a:t>
            </a:r>
            <a:r>
              <a:rPr lang="en-GB" sz="2800" b="1" dirty="0">
                <a:solidFill>
                  <a:srgbClr val="FF3300"/>
                </a:solidFill>
                <a:effectLst>
                  <a:outerShdw blurRad="38100" dist="38100" dir="2700000" algn="tl">
                    <a:srgbClr val="000000"/>
                  </a:outerShdw>
                </a:effectLst>
              </a:rPr>
              <a:t> $250,000 to the Red Cross for the preparation of the Red Revolution.</a:t>
            </a:r>
            <a:r>
              <a:rPr lang="en-GB" sz="2800" b="1" dirty="0">
                <a:solidFill>
                  <a:srgbClr val="FF99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Remember it was Raymond Robins who claimed he was</a:t>
            </a:r>
            <a:r>
              <a:rPr lang="en-GB" sz="2800" b="1" dirty="0">
                <a:solidFill>
                  <a:srgbClr val="FF9900"/>
                </a:solidFill>
                <a:effectLst>
                  <a:outerShdw blurRad="38100" dist="38100" dir="2700000" algn="tl">
                    <a:srgbClr val="000000"/>
                  </a:outerShdw>
                </a:effectLst>
              </a:rPr>
              <a:t> </a:t>
            </a:r>
            <a:r>
              <a:rPr lang="en-GB" sz="2800" b="1" dirty="0">
                <a:solidFill>
                  <a:srgbClr val="FF99FF"/>
                </a:solidFill>
                <a:effectLst>
                  <a:outerShdw blurRad="38100" dist="38100" dir="2700000" algn="tl">
                    <a:srgbClr val="000000"/>
                  </a:outerShdw>
                </a:effectLst>
              </a:rPr>
              <a:t>'Thompson's servant' </a:t>
            </a:r>
            <a:r>
              <a:rPr lang="en-GB" sz="2800" b="1" dirty="0">
                <a:solidFill>
                  <a:srgbClr val="00FF00"/>
                </a:solidFill>
                <a:effectLst>
                  <a:outerShdw blurRad="38100" dist="38100" dir="2700000" algn="tl">
                    <a:srgbClr val="000000"/>
                  </a:outerShdw>
                </a:effectLst>
              </a:rPr>
              <a:t>and 'I'm here to capture Russia for Wall Street.'” </a:t>
            </a:r>
          </a:p>
        </p:txBody>
      </p:sp>
      <p:sp>
        <p:nvSpPr>
          <p:cNvPr id="273417" name="Text Box 9"/>
          <p:cNvSpPr txBox="1">
            <a:spLocks noChangeArrowheads="1"/>
          </p:cNvSpPr>
          <p:nvPr/>
        </p:nvSpPr>
        <p:spPr bwMode="auto">
          <a:xfrm>
            <a:off x="0" y="5589588"/>
            <a:ext cx="3779838" cy="1066800"/>
          </a:xfrm>
          <a:prstGeom prst="rect">
            <a:avLst/>
          </a:prstGeom>
          <a:noFill/>
          <a:ln w="9525">
            <a:noFill/>
            <a:miter lim="800000"/>
            <a:headEnd/>
            <a:tailEnd/>
          </a:ln>
        </p:spPr>
        <p:txBody>
          <a:bodyPr>
            <a:spAutoFit/>
          </a:bodyPr>
          <a:lstStyle/>
          <a:p>
            <a:pPr algn="ctr">
              <a:spcBef>
                <a:spcPct val="50000"/>
              </a:spcBef>
            </a:pPr>
            <a:r>
              <a:rPr lang="en-GB" sz="3200" b="1">
                <a:solidFill>
                  <a:srgbClr val="FFFF00"/>
                </a:solidFill>
              </a:rPr>
              <a:t>Colonel William Boyce Thompson</a:t>
            </a:r>
            <a:r>
              <a:rPr lang="en-GB" sz="2400" b="1">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circle(in)">
                                      <p:cBhvr>
                                        <p:cTn id="7" dur="2000"/>
                                        <p:tgtEl>
                                          <p:spTgt spid="2734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3417"/>
                                        </p:tgtEl>
                                        <p:attrNameLst>
                                          <p:attrName>style.visibility</p:attrName>
                                        </p:attrNameLst>
                                      </p:cBhvr>
                                      <p:to>
                                        <p:strVal val="visible"/>
                                      </p:to>
                                    </p:set>
                                    <p:anim calcmode="lin" valueType="num">
                                      <p:cBhvr additive="base">
                                        <p:cTn id="12" dur="500" fill="hold"/>
                                        <p:tgtEl>
                                          <p:spTgt spid="273417"/>
                                        </p:tgtEl>
                                        <p:attrNameLst>
                                          <p:attrName>ppt_x</p:attrName>
                                        </p:attrNameLst>
                                      </p:cBhvr>
                                      <p:tavLst>
                                        <p:tav tm="0">
                                          <p:val>
                                            <p:strVal val="#ppt_x"/>
                                          </p:val>
                                        </p:tav>
                                        <p:tav tm="100000">
                                          <p:val>
                                            <p:strVal val="#ppt_x"/>
                                          </p:val>
                                        </p:tav>
                                      </p:tavLst>
                                    </p:anim>
                                    <p:anim calcmode="lin" valueType="num">
                                      <p:cBhvr additive="base">
                                        <p:cTn id="13" dur="500" fill="hold"/>
                                        <p:tgtEl>
                                          <p:spTgt spid="2734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3416"/>
                                        </p:tgtEl>
                                        <p:attrNameLst>
                                          <p:attrName>style.visibility</p:attrName>
                                        </p:attrNameLst>
                                      </p:cBhvr>
                                      <p:to>
                                        <p:strVal val="visible"/>
                                      </p:to>
                                    </p:set>
                                    <p:anim calcmode="discrete" valueType="clr">
                                      <p:cBhvr override="childStyle">
                                        <p:cTn id="18" dur="80"/>
                                        <p:tgtEl>
                                          <p:spTgt spid="27341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3416"/>
                                        </p:tgtEl>
                                        <p:attrNameLst>
                                          <p:attrName>fillcolor</p:attrName>
                                        </p:attrNameLst>
                                      </p:cBhvr>
                                      <p:tavLst>
                                        <p:tav tm="0">
                                          <p:val>
                                            <p:clrVal>
                                              <a:schemeClr val="accent2"/>
                                            </p:clrVal>
                                          </p:val>
                                        </p:tav>
                                        <p:tav tm="50000">
                                          <p:val>
                                            <p:clrVal>
                                              <a:schemeClr val="hlink"/>
                                            </p:clrVal>
                                          </p:val>
                                        </p:tav>
                                      </p:tavLst>
                                    </p:anim>
                                    <p:set>
                                      <p:cBhvr>
                                        <p:cTn id="20" dur="80"/>
                                        <p:tgtEl>
                                          <p:spTgt spid="2734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6" grpId="0"/>
      <p:bldP spid="27341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The Red Cross (Rose Croix</a:t>
            </a:r>
            <a:endParaRPr lang="en-GB" dirty="0"/>
          </a:p>
        </p:txBody>
      </p:sp>
      <p:sp>
        <p:nvSpPr>
          <p:cNvPr id="4" name="Slide Number Placeholder 3"/>
          <p:cNvSpPr>
            <a:spLocks noGrp="1"/>
          </p:cNvSpPr>
          <p:nvPr>
            <p:ph type="sldNum" sz="quarter" idx="12"/>
          </p:nvPr>
        </p:nvSpPr>
        <p:spPr/>
        <p:txBody>
          <a:bodyPr/>
          <a:lstStyle/>
          <a:p>
            <a:pPr>
              <a:defRPr/>
            </a:pPr>
            <a:fld id="{4C521D6A-61B9-4DDD-9869-6B181A2EAEB4}" type="slidenum">
              <a:rPr lang="en-GB" smtClean="0"/>
              <a:pPr>
                <a:defRPr/>
              </a:pPr>
              <a:t>132</a:t>
            </a:fld>
            <a:endParaRPr lang="en-GB"/>
          </a:p>
        </p:txBody>
      </p:sp>
      <p:pic>
        <p:nvPicPr>
          <p:cNvPr id="390146" name="Picture 2" descr="http://upload.wikimedia.org/wikipedia/commons/thumb/8/88/%2BR._H._Bruce-Lockhart_in_Malaya.jpg/85px-%2BR._H._Bruce-Lockhart_in_Malaya.jpg"/>
          <p:cNvPicPr>
            <a:picLocks noChangeAspect="1" noChangeArrowheads="1"/>
          </p:cNvPicPr>
          <p:nvPr/>
        </p:nvPicPr>
        <p:blipFill>
          <a:blip r:embed="rId3" cstate="print"/>
          <a:srcRect/>
          <a:stretch>
            <a:fillRect/>
          </a:stretch>
        </p:blipFill>
        <p:spPr bwMode="auto">
          <a:xfrm>
            <a:off x="642938" y="1357313"/>
            <a:ext cx="2959100" cy="4143375"/>
          </a:xfrm>
          <a:prstGeom prst="rect">
            <a:avLst/>
          </a:prstGeom>
          <a:noFill/>
          <a:ln w="9525">
            <a:noFill/>
            <a:miter lim="800000"/>
            <a:headEnd/>
            <a:tailEnd/>
          </a:ln>
        </p:spPr>
      </p:pic>
      <p:sp>
        <p:nvSpPr>
          <p:cNvPr id="7" name="TextBox 6"/>
          <p:cNvSpPr txBox="1"/>
          <p:nvPr/>
        </p:nvSpPr>
        <p:spPr>
          <a:xfrm>
            <a:off x="4357688" y="1571625"/>
            <a:ext cx="4357687"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According to Bruce Lockhart's book British Agent, </a:t>
            </a:r>
            <a:r>
              <a:rPr lang="en-GB" sz="2800" b="1" dirty="0">
                <a:solidFill>
                  <a:srgbClr val="FFC000"/>
                </a:solidFill>
                <a:effectLst>
                  <a:outerShdw blurRad="38100" dist="38100" dir="2700000" algn="tl">
                    <a:srgbClr val="000000"/>
                  </a:outerShdw>
                </a:effectLst>
              </a:rPr>
              <a:t>Colonel William Boyce Thompson of the Red Cross Mission ... </a:t>
            </a:r>
            <a:r>
              <a:rPr lang="en-GB" sz="2800" b="1" dirty="0">
                <a:solidFill>
                  <a:srgbClr val="00FF00"/>
                </a:solidFill>
                <a:effectLst>
                  <a:outerShdw blurRad="38100" dist="38100" dir="2700000" algn="tl">
                    <a:srgbClr val="000000"/>
                  </a:outerShdw>
                </a:effectLst>
              </a:rPr>
              <a:t>'had denounced in blunt language the folly of the Allies in not opening up negotiations with the Bolsheviks.</a:t>
            </a:r>
            <a:endParaRPr lang="en-GB" sz="2800" dirty="0">
              <a:solidFill>
                <a:srgbClr val="00FF00"/>
              </a:solidFill>
            </a:endParaRPr>
          </a:p>
        </p:txBody>
      </p:sp>
      <p:sp>
        <p:nvSpPr>
          <p:cNvPr id="8" name="TextBox 7"/>
          <p:cNvSpPr txBox="1"/>
          <p:nvPr/>
        </p:nvSpPr>
        <p:spPr>
          <a:xfrm>
            <a:off x="357188" y="5657850"/>
            <a:ext cx="3500437"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Bruce Lockhart</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0146"/>
                                        </p:tgtEl>
                                        <p:attrNameLst>
                                          <p:attrName>style.visibility</p:attrName>
                                        </p:attrNameLst>
                                      </p:cBhvr>
                                      <p:to>
                                        <p:strVal val="visible"/>
                                      </p:to>
                                    </p:set>
                                    <p:animEffect transition="in" filter="circle(in)">
                                      <p:cBhvr>
                                        <p:cTn id="7" dur="2000"/>
                                        <p:tgtEl>
                                          <p:spTgt spid="390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022C55E-DA94-4262-B3A3-2F99558C8AA4}" type="slidenum">
              <a:rPr lang="en-GB"/>
              <a:pPr>
                <a:defRPr/>
              </a:pPr>
              <a:t>133</a:t>
            </a:fld>
            <a:endParaRPr lang="en-GB"/>
          </a:p>
        </p:txBody>
      </p:sp>
      <p:sp>
        <p:nvSpPr>
          <p:cNvPr id="394242" name="Rectangle 2"/>
          <p:cNvSpPr>
            <a:spLocks noGrp="1" noChangeArrowheads="1"/>
          </p:cNvSpPr>
          <p:nvPr>
            <p:ph type="title"/>
          </p:nvPr>
        </p:nvSpPr>
        <p:spPr/>
        <p:txBody>
          <a:bodyPr/>
          <a:lstStyle/>
          <a:p>
            <a:pPr eaLnBrk="1" hangingPunct="1">
              <a:defRPr/>
            </a:pPr>
            <a:r>
              <a:rPr lang="en-GB" sz="3600" b="1" smtClean="0">
                <a:solidFill>
                  <a:srgbClr val="FF3300"/>
                </a:solidFill>
              </a:rPr>
              <a:t>A Power</a:t>
            </a:r>
            <a:r>
              <a:rPr lang="en-GB" sz="3600" b="1" smtClean="0">
                <a:solidFill>
                  <a:srgbClr val="FFFF00"/>
                </a:solidFill>
              </a:rPr>
              <a:t> Greater Than Government – </a:t>
            </a:r>
            <a:r>
              <a:rPr lang="en-GB" sz="3600" b="1" smtClean="0">
                <a:solidFill>
                  <a:srgbClr val="FF3300"/>
                </a:solidFill>
              </a:rPr>
              <a:t>The Media!</a:t>
            </a:r>
          </a:p>
        </p:txBody>
      </p:sp>
      <p:sp>
        <p:nvSpPr>
          <p:cNvPr id="394244" name="Text Box 4"/>
          <p:cNvSpPr txBox="1">
            <a:spLocks noChangeArrowheads="1"/>
          </p:cNvSpPr>
          <p:nvPr/>
        </p:nvSpPr>
        <p:spPr bwMode="auto">
          <a:xfrm>
            <a:off x="3633788" y="1571625"/>
            <a:ext cx="5510212"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"Those in control are exactly the same kind and type who ruled the former USSR; </a:t>
            </a:r>
            <a:r>
              <a:rPr lang="en-GB" sz="2800" b="1" dirty="0">
                <a:solidFill>
                  <a:srgbClr val="FF99FF"/>
                </a:solidFill>
                <a:effectLst>
                  <a:outerShdw blurRad="38100" dist="38100" dir="2700000" algn="tl">
                    <a:srgbClr val="000000"/>
                  </a:outerShdw>
                </a:effectLst>
              </a:rPr>
              <a:t>and if there is any difference, it is in refinement in the method of procedure. </a:t>
            </a:r>
            <a:r>
              <a:rPr lang="en-GB" sz="2800" b="1" dirty="0">
                <a:solidFill>
                  <a:srgbClr val="00FF00"/>
                </a:solidFill>
                <a:effectLst>
                  <a:outerShdw blurRad="38100" dist="38100" dir="2700000" algn="tl">
                    <a:srgbClr val="000000"/>
                  </a:outerShdw>
                </a:effectLst>
              </a:rPr>
              <a:t>This refinement is evidenced in the manner in which avenues of communication are controlled by the</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invisible government.</a:t>
            </a:r>
            <a:r>
              <a:rPr lang="en-GB" sz="2800" b="1" dirty="0">
                <a:solidFill>
                  <a:srgbClr val="FFFF00"/>
                </a:solidFill>
                <a:effectLst>
                  <a:outerShdw blurRad="38100" dist="38100" dir="2700000" algn="tl">
                    <a:srgbClr val="000000"/>
                  </a:outerShdw>
                </a:effectLst>
              </a:rPr>
              <a:t> </a:t>
            </a:r>
            <a:endParaRPr lang="en-GB" sz="2800" dirty="0">
              <a:solidFill>
                <a:srgbClr val="FFFF00"/>
              </a:solidFill>
            </a:endParaRPr>
          </a:p>
        </p:txBody>
      </p:sp>
      <p:pic>
        <p:nvPicPr>
          <p:cNvPr id="269314" name="Picture 2" descr="http://www.ifg.org/img/reports/ig.JPG"/>
          <p:cNvPicPr>
            <a:picLocks noChangeAspect="1" noChangeArrowheads="1"/>
          </p:cNvPicPr>
          <p:nvPr/>
        </p:nvPicPr>
        <p:blipFill>
          <a:blip r:embed="rId3" cstate="print">
            <a:duotone>
              <a:prstClr val="black"/>
              <a:schemeClr val="accent2">
                <a:tint val="45000"/>
                <a:satMod val="400000"/>
              </a:schemeClr>
            </a:duotone>
          </a:blip>
          <a:srcRect l="19149" t="14423" r="18616" b="17067"/>
          <a:stretch>
            <a:fillRect/>
          </a:stretch>
        </p:blipFill>
        <p:spPr bwMode="auto">
          <a:xfrm>
            <a:off x="642910" y="1857364"/>
            <a:ext cx="2786082" cy="40719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circle(in)">
                                      <p:cBhvr>
                                        <p:cTn id="7" dur="2000"/>
                                        <p:tgtEl>
                                          <p:spTgt spid="2693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94244"/>
                                        </p:tgtEl>
                                        <p:attrNameLst>
                                          <p:attrName>style.visibility</p:attrName>
                                        </p:attrNameLst>
                                      </p:cBhvr>
                                      <p:to>
                                        <p:strVal val="visible"/>
                                      </p:to>
                                    </p:set>
                                    <p:anim calcmode="discrete" valueType="clr">
                                      <p:cBhvr override="childStyle">
                                        <p:cTn id="12" dur="80"/>
                                        <p:tgtEl>
                                          <p:spTgt spid="39424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94244"/>
                                        </p:tgtEl>
                                        <p:attrNameLst>
                                          <p:attrName>fillcolor</p:attrName>
                                        </p:attrNameLst>
                                      </p:cBhvr>
                                      <p:tavLst>
                                        <p:tav tm="0">
                                          <p:val>
                                            <p:clrVal>
                                              <a:schemeClr val="accent2"/>
                                            </p:clrVal>
                                          </p:val>
                                        </p:tav>
                                        <p:tav tm="50000">
                                          <p:val>
                                            <p:clrVal>
                                              <a:schemeClr val="hlink"/>
                                            </p:clrVal>
                                          </p:val>
                                        </p:tav>
                                      </p:tavLst>
                                    </p:anim>
                                    <p:set>
                                      <p:cBhvr>
                                        <p:cTn id="14" dur="80"/>
                                        <p:tgtEl>
                                          <p:spTgt spid="3942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B522E30-DA87-4578-8B2D-C0FD031D9E74}" type="slidenum">
              <a:rPr lang="en-GB"/>
              <a:pPr>
                <a:defRPr/>
              </a:pPr>
              <a:t>134</a:t>
            </a:fld>
            <a:endParaRPr lang="en-GB"/>
          </a:p>
        </p:txBody>
      </p:sp>
      <p:sp>
        <p:nvSpPr>
          <p:cNvPr id="395266" name="Rectangle 2"/>
          <p:cNvSpPr>
            <a:spLocks noGrp="1" noChangeArrowheads="1"/>
          </p:cNvSpPr>
          <p:nvPr>
            <p:ph type="title"/>
          </p:nvPr>
        </p:nvSpPr>
        <p:spPr/>
        <p:txBody>
          <a:bodyPr/>
          <a:lstStyle/>
          <a:p>
            <a:pPr eaLnBrk="1" hangingPunct="1">
              <a:defRPr/>
            </a:pPr>
            <a:r>
              <a:rPr lang="en-GB" sz="3600" b="1" smtClean="0">
                <a:solidFill>
                  <a:srgbClr val="FF3300"/>
                </a:solidFill>
              </a:rPr>
              <a:t>A Power</a:t>
            </a:r>
            <a:r>
              <a:rPr lang="en-GB" sz="3600" b="1" smtClean="0">
                <a:solidFill>
                  <a:srgbClr val="FFFF00"/>
                </a:solidFill>
              </a:rPr>
              <a:t> Greater Than Government – </a:t>
            </a:r>
            <a:r>
              <a:rPr lang="en-GB" sz="3600" b="1" smtClean="0">
                <a:solidFill>
                  <a:srgbClr val="FF3300"/>
                </a:solidFill>
              </a:rPr>
              <a:t>The Media!</a:t>
            </a:r>
          </a:p>
        </p:txBody>
      </p:sp>
      <p:sp>
        <p:nvSpPr>
          <p:cNvPr id="395267" name="Text Box 3"/>
          <p:cNvSpPr txBox="1">
            <a:spLocks noChangeArrowheads="1"/>
          </p:cNvSpPr>
          <p:nvPr/>
        </p:nvSpPr>
        <p:spPr bwMode="auto">
          <a:xfrm>
            <a:off x="4286250" y="1643063"/>
            <a:ext cx="485775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As to learning the actual truth, we are no better</a:t>
            </a:r>
            <a:r>
              <a:rPr lang="en-GB" sz="2800" b="1" dirty="0">
                <a:solidFill>
                  <a:srgbClr val="FFFF00"/>
                </a:solidFill>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off than we were before we had the telephone,</a:t>
            </a:r>
            <a:r>
              <a:rPr lang="en-GB" sz="2800" b="1" dirty="0">
                <a:solidFill>
                  <a:schemeClr val="hlink"/>
                </a:solidFill>
                <a:effectLst>
                  <a:outerShdw blurRad="38100" dist="38100" dir="2700000" algn="tl">
                    <a:srgbClr val="000000"/>
                  </a:outerShdw>
                </a:effectLst>
              </a:rPr>
              <a:t> telegraph, radio, and high‑speed presses, for today we are allowed to read</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and hear only those things which are prepared</a:t>
            </a:r>
            <a:r>
              <a:rPr lang="en-GB" sz="2800" b="1" dirty="0">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for us by the subsidized power now in control.</a:t>
            </a:r>
            <a:r>
              <a:rPr lang="en-GB" sz="2800" dirty="0"/>
              <a:t> </a:t>
            </a:r>
          </a:p>
        </p:txBody>
      </p:sp>
      <p:pic>
        <p:nvPicPr>
          <p:cNvPr id="267266" name="Picture 2" descr="http://www.ism.stir.ac.uk/images/Media.JPG"/>
          <p:cNvPicPr>
            <a:picLocks noChangeAspect="1" noChangeArrowheads="1"/>
          </p:cNvPicPr>
          <p:nvPr/>
        </p:nvPicPr>
        <p:blipFill>
          <a:blip r:embed="rId3" cstate="print"/>
          <a:srcRect/>
          <a:stretch>
            <a:fillRect/>
          </a:stretch>
        </p:blipFill>
        <p:spPr bwMode="auto">
          <a:xfrm>
            <a:off x="214313" y="2143125"/>
            <a:ext cx="4071937" cy="3054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7266"/>
                                        </p:tgtEl>
                                        <p:attrNameLst>
                                          <p:attrName>style.visibility</p:attrName>
                                        </p:attrNameLst>
                                      </p:cBhvr>
                                      <p:to>
                                        <p:strVal val="visible"/>
                                      </p:to>
                                    </p:set>
                                    <p:animEffect transition="in" filter="circle(in)">
                                      <p:cBhvr>
                                        <p:cTn id="7" dur="2000"/>
                                        <p:tgtEl>
                                          <p:spTgt spid="2672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95267"/>
                                        </p:tgtEl>
                                        <p:attrNameLst>
                                          <p:attrName>style.visibility</p:attrName>
                                        </p:attrNameLst>
                                      </p:cBhvr>
                                      <p:to>
                                        <p:strVal val="visible"/>
                                      </p:to>
                                    </p:set>
                                    <p:anim calcmode="discrete" valueType="clr">
                                      <p:cBhvr override="childStyle">
                                        <p:cTn id="12" dur="80"/>
                                        <p:tgtEl>
                                          <p:spTgt spid="39526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95267"/>
                                        </p:tgtEl>
                                        <p:attrNameLst>
                                          <p:attrName>fillcolor</p:attrName>
                                        </p:attrNameLst>
                                      </p:cBhvr>
                                      <p:tavLst>
                                        <p:tav tm="0">
                                          <p:val>
                                            <p:clrVal>
                                              <a:schemeClr val="accent2"/>
                                            </p:clrVal>
                                          </p:val>
                                        </p:tav>
                                        <p:tav tm="50000">
                                          <p:val>
                                            <p:clrVal>
                                              <a:schemeClr val="hlink"/>
                                            </p:clrVal>
                                          </p:val>
                                        </p:tav>
                                      </p:tavLst>
                                    </p:anim>
                                    <p:set>
                                      <p:cBhvr>
                                        <p:cTn id="14" dur="80"/>
                                        <p:tgtEl>
                                          <p:spTgt spid="3952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B856A52-1DF7-4476-AD18-E5813292BD18}" type="slidenum">
              <a:rPr lang="en-GB"/>
              <a:pPr>
                <a:defRPr/>
              </a:pPr>
              <a:t>135</a:t>
            </a:fld>
            <a:endParaRPr lang="en-GB"/>
          </a:p>
        </p:txBody>
      </p:sp>
      <p:sp>
        <p:nvSpPr>
          <p:cNvPr id="356354" name="Rectangle 2"/>
          <p:cNvSpPr>
            <a:spLocks noGrp="1" noChangeArrowheads="1"/>
          </p:cNvSpPr>
          <p:nvPr>
            <p:ph type="title"/>
          </p:nvPr>
        </p:nvSpPr>
        <p:spPr/>
        <p:txBody>
          <a:bodyPr/>
          <a:lstStyle/>
          <a:p>
            <a:pPr eaLnBrk="1" hangingPunct="1">
              <a:defRPr/>
            </a:pPr>
            <a:r>
              <a:rPr lang="en-GB" sz="4000" b="1" smtClean="0">
                <a:solidFill>
                  <a:srgbClr val="FF3300"/>
                </a:solidFill>
              </a:rPr>
              <a:t>A Power</a:t>
            </a:r>
            <a:r>
              <a:rPr lang="en-GB" sz="4000" b="1" smtClean="0">
                <a:solidFill>
                  <a:srgbClr val="FFFF00"/>
                </a:solidFill>
              </a:rPr>
              <a:t> Greater Than Government – </a:t>
            </a:r>
            <a:r>
              <a:rPr lang="en-GB" sz="4000" b="1" smtClean="0">
                <a:solidFill>
                  <a:srgbClr val="FF3300"/>
                </a:solidFill>
              </a:rPr>
              <a:t>The Media!</a:t>
            </a:r>
          </a:p>
        </p:txBody>
      </p:sp>
      <p:pic>
        <p:nvPicPr>
          <p:cNvPr id="356355" name="Picture 3" descr="Newspaper%20(2)"/>
          <p:cNvPicPr>
            <a:picLocks noGrp="1" noChangeAspect="1" noChangeArrowheads="1"/>
          </p:cNvPicPr>
          <p:nvPr>
            <p:ph idx="1"/>
          </p:nvPr>
        </p:nvPicPr>
        <p:blipFill>
          <a:blip r:embed="rId3" cstate="print"/>
          <a:srcRect/>
          <a:stretch>
            <a:fillRect/>
          </a:stretch>
        </p:blipFill>
        <p:spPr>
          <a:xfrm>
            <a:off x="2143125" y="1428750"/>
            <a:ext cx="4889500" cy="3429000"/>
          </a:xfrm>
        </p:spPr>
      </p:pic>
      <p:sp>
        <p:nvSpPr>
          <p:cNvPr id="356356" name="Text Box 4"/>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400" b="1" i="1" dirty="0">
                <a:solidFill>
                  <a:srgbClr val="FF00FF"/>
                </a:solidFill>
                <a:effectLst>
                  <a:outerShdw blurRad="38100" dist="38100" dir="2700000" algn="tl">
                    <a:srgbClr val="000000"/>
                  </a:outerShdw>
                </a:effectLst>
              </a:rPr>
              <a:t>"</a:t>
            </a:r>
            <a:r>
              <a:rPr lang="en-GB" sz="2800" b="1" i="1" dirty="0">
                <a:solidFill>
                  <a:srgbClr val="FF00FF"/>
                </a:solidFill>
                <a:effectLst>
                  <a:outerShdw blurRad="38100" dist="38100" dir="2700000" algn="tl">
                    <a:srgbClr val="000000"/>
                  </a:outerShdw>
                </a:effectLst>
              </a:rPr>
              <a:t>Today the film makers are the people</a:t>
            </a:r>
            <a:r>
              <a:rPr lang="en-GB" sz="2800" b="1" i="1" dirty="0">
                <a:solidFill>
                  <a:srgbClr val="FF3300"/>
                </a:solidFill>
                <a:effectLst>
                  <a:outerShdw blurRad="38100" dist="38100" dir="2700000" algn="tl">
                    <a:srgbClr val="000000"/>
                  </a:outerShdw>
                </a:effectLst>
              </a:rPr>
              <a:t> who control the most powerful medium in the world, </a:t>
            </a:r>
            <a:r>
              <a:rPr lang="en-GB" sz="2800" b="1" i="1" dirty="0">
                <a:solidFill>
                  <a:schemeClr val="hlink"/>
                </a:solidFill>
                <a:effectLst>
                  <a:outerShdw blurRad="38100" dist="38100" dir="2700000" algn="tl">
                    <a:srgbClr val="000000"/>
                  </a:outerShdw>
                </a:effectLst>
              </a:rPr>
              <a:t>and art that can create ideals,</a:t>
            </a:r>
            <a:r>
              <a:rPr lang="en-GB" sz="2800" b="1" i="1" dirty="0">
                <a:solidFill>
                  <a:srgbClr val="FF3300"/>
                </a:solidFill>
                <a:effectLst>
                  <a:outerShdw blurRad="38100" dist="38100" dir="2700000" algn="tl">
                    <a:srgbClr val="000000"/>
                  </a:outerShdw>
                </a:effectLst>
              </a:rPr>
              <a:t> change language or topple governments.”</a:t>
            </a:r>
            <a:r>
              <a:rPr lang="en-GB" sz="2800" b="1" dirty="0">
                <a:solidFill>
                  <a:schemeClr val="bg2"/>
                </a:solidFill>
                <a:effectLst>
                  <a:outerShdw blurRad="38100" dist="38100" dir="2700000" algn="tl">
                    <a:srgbClr val="000000"/>
                  </a:outerShdw>
                </a:effectLst>
              </a:rPr>
              <a:t> the Daily Mail (28th December 1995)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6355"/>
                                        </p:tgtEl>
                                        <p:attrNameLst>
                                          <p:attrName>style.visibility</p:attrName>
                                        </p:attrNameLst>
                                      </p:cBhvr>
                                      <p:to>
                                        <p:strVal val="visible"/>
                                      </p:to>
                                    </p:set>
                                    <p:animEffect transition="in" filter="circle(in)">
                                      <p:cBhvr>
                                        <p:cTn id="7" dur="2000"/>
                                        <p:tgtEl>
                                          <p:spTgt spid="3563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6356"/>
                                        </p:tgtEl>
                                        <p:attrNameLst>
                                          <p:attrName>style.visibility</p:attrName>
                                        </p:attrNameLst>
                                      </p:cBhvr>
                                      <p:to>
                                        <p:strVal val="visible"/>
                                      </p:to>
                                    </p:set>
                                    <p:anim calcmode="lin" valueType="num">
                                      <p:cBhvr additive="base">
                                        <p:cTn id="12" dur="500" fill="hold"/>
                                        <p:tgtEl>
                                          <p:spTgt spid="356356"/>
                                        </p:tgtEl>
                                        <p:attrNameLst>
                                          <p:attrName>ppt_x</p:attrName>
                                        </p:attrNameLst>
                                      </p:cBhvr>
                                      <p:tavLst>
                                        <p:tav tm="0">
                                          <p:val>
                                            <p:strVal val="#ppt_x"/>
                                          </p:val>
                                        </p:tav>
                                        <p:tav tm="100000">
                                          <p:val>
                                            <p:strVal val="#ppt_x"/>
                                          </p:val>
                                        </p:tav>
                                      </p:tavLst>
                                    </p:anim>
                                    <p:anim calcmode="lin" valueType="num">
                                      <p:cBhvr additive="base">
                                        <p:cTn id="13" dur="500" fill="hold"/>
                                        <p:tgtEl>
                                          <p:spTgt spid="356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485EC0F-0E7F-49FF-A59C-AD194421A2DC}" type="slidenum">
              <a:rPr lang="en-GB"/>
              <a:pPr>
                <a:defRPr/>
              </a:pPr>
              <a:t>136</a:t>
            </a:fld>
            <a:endParaRPr lang="en-GB"/>
          </a:p>
        </p:txBody>
      </p:sp>
      <p:sp>
        <p:nvSpPr>
          <p:cNvPr id="167941" name="Rectangle 5"/>
          <p:cNvSpPr>
            <a:spLocks noGrp="1" noChangeArrowheads="1"/>
          </p:cNvSpPr>
          <p:nvPr>
            <p:ph type="title"/>
          </p:nvPr>
        </p:nvSpPr>
        <p:spPr/>
        <p:txBody>
          <a:bodyPr/>
          <a:lstStyle/>
          <a:p>
            <a:pPr eaLnBrk="1" hangingPunct="1">
              <a:defRPr/>
            </a:pPr>
            <a:r>
              <a:rPr lang="en-GB" b="1" smtClean="0">
                <a:solidFill>
                  <a:srgbClr val="FF3300"/>
                </a:solidFill>
              </a:rPr>
              <a:t>Gog Censors The News</a:t>
            </a:r>
          </a:p>
        </p:txBody>
      </p:sp>
      <p:pic>
        <p:nvPicPr>
          <p:cNvPr id="167940" name="Picture 4" descr="JewishCensorship"/>
          <p:cNvPicPr>
            <a:picLocks noGrp="1" noChangeAspect="1" noChangeArrowheads="1"/>
          </p:cNvPicPr>
          <p:nvPr>
            <p:ph idx="1"/>
          </p:nvPr>
        </p:nvPicPr>
        <p:blipFill>
          <a:blip r:embed="rId3" cstate="print"/>
          <a:srcRect/>
          <a:stretch>
            <a:fillRect/>
          </a:stretch>
        </p:blipFill>
        <p:spPr>
          <a:xfrm>
            <a:off x="468313" y="1773238"/>
            <a:ext cx="4691062" cy="3686175"/>
          </a:xfrm>
        </p:spPr>
      </p:pic>
      <p:sp>
        <p:nvSpPr>
          <p:cNvPr id="167944" name="Text Box 8"/>
          <p:cNvSpPr txBox="1">
            <a:spLocks noChangeArrowheads="1"/>
          </p:cNvSpPr>
          <p:nvPr/>
        </p:nvSpPr>
        <p:spPr bwMode="auto">
          <a:xfrm>
            <a:off x="5357818" y="3214686"/>
            <a:ext cx="3529013"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All major </a:t>
            </a:r>
            <a:r>
              <a:rPr lang="en-GB" sz="2800" b="1" dirty="0">
                <a:solidFill>
                  <a:srgbClr val="FF0000"/>
                </a:solidFill>
                <a:effectLst>
                  <a:outerShdw blurRad="38100" dist="38100" dir="2700000" algn="tl">
                    <a:srgbClr val="000000"/>
                  </a:outerShdw>
                </a:effectLst>
              </a:rPr>
              <a:t>media outlets</a:t>
            </a:r>
            <a:r>
              <a:rPr lang="en-GB" sz="2800" b="1" dirty="0">
                <a:solidFill>
                  <a:srgbClr val="00FFFF"/>
                </a:solidFill>
                <a:effectLst>
                  <a:outerShdw blurRad="38100" dist="38100" dir="2700000" algn="tl">
                    <a:srgbClr val="000000"/>
                  </a:outerShdw>
                </a:effectLst>
              </a:rPr>
              <a:t> – Newspapers, television &amp; radio are </a:t>
            </a:r>
            <a:r>
              <a:rPr lang="en-GB" sz="2800" b="1" dirty="0">
                <a:solidFill>
                  <a:srgbClr val="FF0000"/>
                </a:solidFill>
                <a:effectLst>
                  <a:outerShdw blurRad="38100" dist="38100" dir="2700000" algn="tl">
                    <a:srgbClr val="000000"/>
                  </a:outerShdw>
                </a:effectLst>
              </a:rPr>
              <a:t>censored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circle(in)">
                                      <p:cBhvr>
                                        <p:cTn id="7" dur="20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diamond(in)">
                                      <p:cBhvr>
                                        <p:cTn id="12" dur="2000"/>
                                        <p:tgtEl>
                                          <p:spTgt spid="16794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1679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FF29076-4723-4478-AEE0-936F1033786C}" type="slidenum">
              <a:rPr lang="en-GB"/>
              <a:pPr>
                <a:defRPr/>
              </a:pPr>
              <a:t>137</a:t>
            </a:fld>
            <a:endParaRPr lang="en-GB"/>
          </a:p>
        </p:txBody>
      </p:sp>
      <p:sp>
        <p:nvSpPr>
          <p:cNvPr id="301062" name="Rectangle 6"/>
          <p:cNvSpPr>
            <a:spLocks noGrp="1" noChangeArrowheads="1"/>
          </p:cNvSpPr>
          <p:nvPr>
            <p:ph type="title"/>
          </p:nvPr>
        </p:nvSpPr>
        <p:spPr/>
        <p:txBody>
          <a:bodyPr/>
          <a:lstStyle/>
          <a:p>
            <a:pPr eaLnBrk="1" hangingPunct="1">
              <a:defRPr/>
            </a:pPr>
            <a:r>
              <a:rPr lang="en-GB" b="1" smtClean="0">
                <a:solidFill>
                  <a:srgbClr val="FF3300"/>
                </a:solidFill>
              </a:rPr>
              <a:t>Censorship of Books</a:t>
            </a:r>
          </a:p>
        </p:txBody>
      </p:sp>
      <p:pic>
        <p:nvPicPr>
          <p:cNvPr id="301061" name="Picture 5" descr="Kohut-Bookplate"/>
          <p:cNvPicPr>
            <a:picLocks noGrp="1" noChangeAspect="1" noChangeArrowheads="1"/>
          </p:cNvPicPr>
          <p:nvPr>
            <p:ph idx="1"/>
          </p:nvPr>
        </p:nvPicPr>
        <p:blipFill>
          <a:blip r:embed="rId3" cstate="print"/>
          <a:srcRect/>
          <a:stretch>
            <a:fillRect/>
          </a:stretch>
        </p:blipFill>
        <p:spPr>
          <a:xfrm>
            <a:off x="468313" y="1557338"/>
            <a:ext cx="3338512" cy="4495800"/>
          </a:xfrm>
        </p:spPr>
      </p:pic>
      <p:sp>
        <p:nvSpPr>
          <p:cNvPr id="301064" name="Text Box 8"/>
          <p:cNvSpPr txBox="1">
            <a:spLocks noChangeArrowheads="1"/>
          </p:cNvSpPr>
          <p:nvPr/>
        </p:nvSpPr>
        <p:spPr bwMode="auto">
          <a:xfrm>
            <a:off x="755650" y="6092825"/>
            <a:ext cx="2879725" cy="646113"/>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A Bookplate</a:t>
            </a:r>
          </a:p>
        </p:txBody>
      </p:sp>
      <p:sp>
        <p:nvSpPr>
          <p:cNvPr id="301065" name="Text Box 9"/>
          <p:cNvSpPr txBox="1">
            <a:spLocks noChangeArrowheads="1"/>
          </p:cNvSpPr>
          <p:nvPr/>
        </p:nvSpPr>
        <p:spPr bwMode="auto">
          <a:xfrm>
            <a:off x="4071934" y="2214554"/>
            <a:ext cx="4679950" cy="308133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rPr>
              <a:t>With </a:t>
            </a:r>
            <a:r>
              <a:rPr lang="en-GB" sz="2800" b="1" dirty="0">
                <a:solidFill>
                  <a:srgbClr val="FF3300"/>
                </a:solidFill>
                <a:effectLst>
                  <a:outerShdw blurRad="38100" dist="38100" dir="2700000" algn="tl">
                    <a:srgbClr val="000000"/>
                  </a:outerShdw>
                </a:effectLst>
              </a:rPr>
              <a:t>Gog’s strengthening grip</a:t>
            </a:r>
            <a:r>
              <a:rPr lang="en-GB" sz="2800" b="1" dirty="0">
                <a:solidFill>
                  <a:schemeClr val="bg2"/>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on the media after WW2, </a:t>
            </a:r>
            <a:r>
              <a:rPr lang="en-GB" sz="2800" b="1" dirty="0">
                <a:solidFill>
                  <a:srgbClr val="FF3300"/>
                </a:solidFill>
                <a:effectLst>
                  <a:outerShdw blurRad="38100" dist="38100" dir="2700000" algn="tl">
                    <a:srgbClr val="000000"/>
                  </a:outerShdw>
                </a:effectLst>
              </a:rPr>
              <a:t>many book plates were destroyed</a:t>
            </a:r>
            <a:r>
              <a:rPr lang="en-GB" sz="2800" b="1" dirty="0">
                <a:solidFill>
                  <a:schemeClr val="bg2"/>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so that it would no longer be possible to  reprint books </a:t>
            </a:r>
            <a:r>
              <a:rPr lang="en-GB" sz="2800" b="1" dirty="0">
                <a:solidFill>
                  <a:srgbClr val="FF3300"/>
                </a:solidFill>
                <a:effectLst>
                  <a:outerShdw blurRad="38100" dist="38100" dir="2700000" algn="tl">
                    <a:srgbClr val="000000"/>
                  </a:outerShdw>
                </a:effectLst>
              </a:rPr>
              <a:t>distasteful </a:t>
            </a:r>
            <a:r>
              <a:rPr lang="en-GB" sz="2800" b="1" dirty="0">
                <a:solidFill>
                  <a:srgbClr val="00FFFF"/>
                </a:solidFill>
                <a:effectLst>
                  <a:outerShdw blurRad="38100" dist="38100" dir="2700000" algn="tl">
                    <a:srgbClr val="000000"/>
                  </a:outerShdw>
                </a:effectLst>
              </a:rPr>
              <a:t>to the </a:t>
            </a:r>
            <a:r>
              <a:rPr lang="en-GB" sz="2800" b="1" dirty="0">
                <a:solidFill>
                  <a:srgbClr val="FF3300"/>
                </a:solidFill>
                <a:effectLst>
                  <a:outerShdw blurRad="38100" dist="38100" dir="2700000" algn="tl">
                    <a:srgbClr val="000000"/>
                  </a:outerShdw>
                </a:effectLst>
              </a:rPr>
              <a:t>Jews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1061"/>
                                        </p:tgtEl>
                                        <p:attrNameLst>
                                          <p:attrName>style.visibility</p:attrName>
                                        </p:attrNameLst>
                                      </p:cBhvr>
                                      <p:to>
                                        <p:strVal val="visible"/>
                                      </p:to>
                                    </p:set>
                                    <p:animEffect transition="in" filter="circle(in)">
                                      <p:cBhvr>
                                        <p:cTn id="7" dur="2000"/>
                                        <p:tgtEl>
                                          <p:spTgt spid="3010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1064"/>
                                        </p:tgtEl>
                                        <p:attrNameLst>
                                          <p:attrName>style.visibility</p:attrName>
                                        </p:attrNameLst>
                                      </p:cBhvr>
                                      <p:to>
                                        <p:strVal val="visible"/>
                                      </p:to>
                                    </p:set>
                                    <p:anim calcmode="lin" valueType="num">
                                      <p:cBhvr additive="base">
                                        <p:cTn id="12" dur="500" fill="hold"/>
                                        <p:tgtEl>
                                          <p:spTgt spid="301064"/>
                                        </p:tgtEl>
                                        <p:attrNameLst>
                                          <p:attrName>ppt_x</p:attrName>
                                        </p:attrNameLst>
                                      </p:cBhvr>
                                      <p:tavLst>
                                        <p:tav tm="0">
                                          <p:val>
                                            <p:strVal val="#ppt_x"/>
                                          </p:val>
                                        </p:tav>
                                        <p:tav tm="100000">
                                          <p:val>
                                            <p:strVal val="#ppt_x"/>
                                          </p:val>
                                        </p:tav>
                                      </p:tavLst>
                                    </p:anim>
                                    <p:anim calcmode="lin" valueType="num">
                                      <p:cBhvr additive="base">
                                        <p:cTn id="13" dur="500" fill="hold"/>
                                        <p:tgtEl>
                                          <p:spTgt spid="3010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1065"/>
                                        </p:tgtEl>
                                        <p:attrNameLst>
                                          <p:attrName>style.visibility</p:attrName>
                                        </p:attrNameLst>
                                      </p:cBhvr>
                                      <p:to>
                                        <p:strVal val="visible"/>
                                      </p:to>
                                    </p:set>
                                    <p:anim calcmode="lin" valueType="num">
                                      <p:cBhvr additive="base">
                                        <p:cTn id="18" dur="500" fill="hold"/>
                                        <p:tgtEl>
                                          <p:spTgt spid="301065"/>
                                        </p:tgtEl>
                                        <p:attrNameLst>
                                          <p:attrName>ppt_x</p:attrName>
                                        </p:attrNameLst>
                                      </p:cBhvr>
                                      <p:tavLst>
                                        <p:tav tm="0">
                                          <p:val>
                                            <p:strVal val="#ppt_x"/>
                                          </p:val>
                                        </p:tav>
                                        <p:tav tm="100000">
                                          <p:val>
                                            <p:strVal val="#ppt_x"/>
                                          </p:val>
                                        </p:tav>
                                      </p:tavLst>
                                    </p:anim>
                                    <p:anim calcmode="lin" valueType="num">
                                      <p:cBhvr additive="base">
                                        <p:cTn id="19" dur="500" fill="hold"/>
                                        <p:tgtEl>
                                          <p:spTgt spid="3010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4C3B8C0-DDE2-443E-B9D4-061420A81924}" type="slidenum">
              <a:rPr lang="en-GB"/>
              <a:pPr>
                <a:defRPr/>
              </a:pPr>
              <a:t>138</a:t>
            </a:fld>
            <a:endParaRPr lang="en-GB"/>
          </a:p>
        </p:txBody>
      </p:sp>
      <p:sp>
        <p:nvSpPr>
          <p:cNvPr id="299014" name="Rectangle 6"/>
          <p:cNvSpPr>
            <a:spLocks noGrp="1" noChangeArrowheads="1"/>
          </p:cNvSpPr>
          <p:nvPr>
            <p:ph type="title"/>
          </p:nvPr>
        </p:nvSpPr>
        <p:spPr/>
        <p:txBody>
          <a:bodyPr/>
          <a:lstStyle/>
          <a:p>
            <a:pPr eaLnBrk="1" hangingPunct="1">
              <a:defRPr/>
            </a:pPr>
            <a:r>
              <a:rPr lang="en-GB" b="1" smtClean="0">
                <a:solidFill>
                  <a:srgbClr val="FF3300"/>
                </a:solidFill>
              </a:rPr>
              <a:t>Censorship</a:t>
            </a:r>
          </a:p>
        </p:txBody>
      </p:sp>
      <p:pic>
        <p:nvPicPr>
          <p:cNvPr id="299013" name="Picture 5" descr="canterbury_7_lg"/>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468313" y="1341438"/>
            <a:ext cx="3560762" cy="3632200"/>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299016" name="Text Box 8"/>
          <p:cNvSpPr txBox="1">
            <a:spLocks noChangeArrowheads="1"/>
          </p:cNvSpPr>
          <p:nvPr/>
        </p:nvSpPr>
        <p:spPr bwMode="auto">
          <a:xfrm>
            <a:off x="0" y="5057775"/>
            <a:ext cx="4787900" cy="180022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The Prioress from</a:t>
            </a:r>
            <a:r>
              <a:rPr lang="en-GB" sz="2800" b="1" dirty="0">
                <a:solidFill>
                  <a:srgbClr val="FFFF66"/>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Chaucer's </a:t>
            </a:r>
            <a:r>
              <a:rPr lang="en-GB" sz="2800" b="1" dirty="0">
                <a:solidFill>
                  <a:srgbClr val="FF99FF"/>
                </a:solidFill>
                <a:effectLst>
                  <a:outerShdw blurRad="38100" dist="38100" dir="2700000" algn="tl">
                    <a:srgbClr val="000000"/>
                  </a:outerShdw>
                </a:effectLst>
              </a:rPr>
              <a:t>Canterbury Tales.</a:t>
            </a:r>
            <a:r>
              <a:rPr lang="en-GB" sz="2800" b="1" dirty="0">
                <a:solidFill>
                  <a:srgbClr val="FFFF66"/>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Illustrated by </a:t>
            </a:r>
            <a:r>
              <a:rPr lang="en-GB" sz="2800" b="1" dirty="0" err="1">
                <a:solidFill>
                  <a:srgbClr val="FFFF00"/>
                </a:solidFill>
                <a:effectLst>
                  <a:outerShdw blurRad="38100" dist="38100" dir="2700000" algn="tl">
                    <a:srgbClr val="000000"/>
                  </a:outerShdw>
                </a:effectLst>
              </a:rPr>
              <a:t>Agnus</a:t>
            </a:r>
            <a:r>
              <a:rPr lang="en-GB" sz="2800" b="1" dirty="0">
                <a:solidFill>
                  <a:srgbClr val="FFFF00"/>
                </a:solidFill>
                <a:effectLst>
                  <a:outerShdw blurRad="38100" dist="38100" dir="2700000" algn="tl">
                    <a:srgbClr val="000000"/>
                  </a:outerShdw>
                </a:effectLst>
              </a:rPr>
              <a:t> </a:t>
            </a:r>
            <a:r>
              <a:rPr lang="en-GB" sz="2800" b="1" dirty="0" err="1">
                <a:solidFill>
                  <a:srgbClr val="FFFF00"/>
                </a:solidFill>
                <a:effectLst>
                  <a:outerShdw blurRad="38100" dist="38100" dir="2700000" algn="tl">
                    <a:srgbClr val="000000"/>
                  </a:outerShdw>
                </a:effectLst>
              </a:rPr>
              <a:t>MacDonall</a:t>
            </a:r>
            <a:r>
              <a:rPr lang="en-GB" sz="2000" b="1" dirty="0">
                <a:solidFill>
                  <a:srgbClr val="FFFF66"/>
                </a:solidFill>
                <a:effectLst>
                  <a:outerShdw blurRad="38100" dist="38100" dir="2700000" algn="tl">
                    <a:srgbClr val="000000"/>
                  </a:outerShdw>
                </a:effectLst>
              </a:rPr>
              <a:t> </a:t>
            </a:r>
          </a:p>
        </p:txBody>
      </p:sp>
      <p:sp>
        <p:nvSpPr>
          <p:cNvPr id="299017" name="Text Box 9"/>
          <p:cNvSpPr txBox="1">
            <a:spLocks noChangeArrowheads="1"/>
          </p:cNvSpPr>
          <p:nvPr/>
        </p:nvSpPr>
        <p:spPr bwMode="auto">
          <a:xfrm>
            <a:off x="4211638" y="1557338"/>
            <a:ext cx="4932362" cy="3081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One such example is the prioress from Chaucer’s </a:t>
            </a:r>
            <a:r>
              <a:rPr lang="en-GB" sz="2800" b="1" dirty="0">
                <a:solidFill>
                  <a:srgbClr val="FF99FF"/>
                </a:solidFill>
                <a:effectLst>
                  <a:outerShdw blurRad="38100" dist="38100" dir="2700000" algn="tl">
                    <a:srgbClr val="000000"/>
                  </a:outerShdw>
                </a:effectLst>
              </a:rPr>
              <a:t>Canterbury Tales </a:t>
            </a:r>
            <a:r>
              <a:rPr lang="en-GB" sz="2800" b="1" dirty="0">
                <a:solidFill>
                  <a:srgbClr val="FFCC00"/>
                </a:solidFill>
                <a:effectLst>
                  <a:outerShdw blurRad="38100" dist="38100" dir="2700000" algn="tl">
                    <a:srgbClr val="000000"/>
                  </a:outerShdw>
                </a:effectLst>
              </a:rPr>
              <a:t>referred to Jews kidnapping a young boy</a:t>
            </a:r>
            <a:r>
              <a:rPr lang="en-GB" sz="2800" b="1" dirty="0">
                <a:solidFill>
                  <a:schemeClr val="hlink"/>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to be ritually sacrificed</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so that they could consume his blood.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9013"/>
                                        </p:tgtEl>
                                        <p:attrNameLst>
                                          <p:attrName>style.visibility</p:attrName>
                                        </p:attrNameLst>
                                      </p:cBhvr>
                                      <p:to>
                                        <p:strVal val="visible"/>
                                      </p:to>
                                    </p:set>
                                    <p:animEffect transition="in" filter="circle(in)">
                                      <p:cBhvr>
                                        <p:cTn id="7" dur="2000"/>
                                        <p:tgtEl>
                                          <p:spTgt spid="2990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9016"/>
                                        </p:tgtEl>
                                        <p:attrNameLst>
                                          <p:attrName>style.visibility</p:attrName>
                                        </p:attrNameLst>
                                      </p:cBhvr>
                                      <p:to>
                                        <p:strVal val="visible"/>
                                      </p:to>
                                    </p:set>
                                    <p:anim calcmode="lin" valueType="num">
                                      <p:cBhvr additive="base">
                                        <p:cTn id="12" dur="500" fill="hold"/>
                                        <p:tgtEl>
                                          <p:spTgt spid="299016"/>
                                        </p:tgtEl>
                                        <p:attrNameLst>
                                          <p:attrName>ppt_x</p:attrName>
                                        </p:attrNameLst>
                                      </p:cBhvr>
                                      <p:tavLst>
                                        <p:tav tm="0">
                                          <p:val>
                                            <p:strVal val="#ppt_x"/>
                                          </p:val>
                                        </p:tav>
                                        <p:tav tm="100000">
                                          <p:val>
                                            <p:strVal val="#ppt_x"/>
                                          </p:val>
                                        </p:tav>
                                      </p:tavLst>
                                    </p:anim>
                                    <p:anim calcmode="lin" valueType="num">
                                      <p:cBhvr additive="base">
                                        <p:cTn id="13" dur="500" fill="hold"/>
                                        <p:tgtEl>
                                          <p:spTgt spid="2990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99017"/>
                                        </p:tgtEl>
                                        <p:attrNameLst>
                                          <p:attrName>style.visibility</p:attrName>
                                        </p:attrNameLst>
                                      </p:cBhvr>
                                      <p:to>
                                        <p:strVal val="visible"/>
                                      </p:to>
                                    </p:set>
                                    <p:anim calcmode="discrete" valueType="clr">
                                      <p:cBhvr override="childStyle">
                                        <p:cTn id="18" dur="80"/>
                                        <p:tgtEl>
                                          <p:spTgt spid="29901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9017"/>
                                        </p:tgtEl>
                                        <p:attrNameLst>
                                          <p:attrName>fillcolor</p:attrName>
                                        </p:attrNameLst>
                                      </p:cBhvr>
                                      <p:tavLst>
                                        <p:tav tm="0">
                                          <p:val>
                                            <p:clrVal>
                                              <a:schemeClr val="accent2"/>
                                            </p:clrVal>
                                          </p:val>
                                        </p:tav>
                                        <p:tav tm="50000">
                                          <p:val>
                                            <p:clrVal>
                                              <a:schemeClr val="hlink"/>
                                            </p:clrVal>
                                          </p:val>
                                        </p:tav>
                                      </p:tavLst>
                                    </p:anim>
                                    <p:set>
                                      <p:cBhvr>
                                        <p:cTn id="20" dur="80"/>
                                        <p:tgtEl>
                                          <p:spTgt spid="2990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6" grpId="0"/>
      <p:bldP spid="29901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FD837CE-17E8-472F-8558-3D084FEAB80A}" type="slidenum">
              <a:rPr lang="en-GB"/>
              <a:pPr>
                <a:defRPr/>
              </a:pPr>
              <a:t>139</a:t>
            </a:fld>
            <a:endParaRPr lang="en-GB"/>
          </a:p>
        </p:txBody>
      </p:sp>
      <p:sp>
        <p:nvSpPr>
          <p:cNvPr id="360454" name="Rectangle 6"/>
          <p:cNvSpPr>
            <a:spLocks noGrp="1" noChangeArrowheads="1"/>
          </p:cNvSpPr>
          <p:nvPr>
            <p:ph type="title"/>
          </p:nvPr>
        </p:nvSpPr>
        <p:spPr/>
        <p:txBody>
          <a:bodyPr/>
          <a:lstStyle/>
          <a:p>
            <a:pPr eaLnBrk="1" hangingPunct="1">
              <a:defRPr/>
            </a:pPr>
            <a:r>
              <a:rPr lang="en-GB" b="1" smtClean="0">
                <a:solidFill>
                  <a:srgbClr val="FF3300"/>
                </a:solidFill>
              </a:rPr>
              <a:t>Censorship of Books</a:t>
            </a:r>
          </a:p>
        </p:txBody>
      </p:sp>
      <p:pic>
        <p:nvPicPr>
          <p:cNvPr id="360453" name="Picture 5" descr="img_Encyclopaedia+Britannica"/>
          <p:cNvPicPr>
            <a:picLocks noGrp="1" noChangeAspect="1" noChangeArrowheads="1"/>
          </p:cNvPicPr>
          <p:nvPr>
            <p:ph idx="1"/>
          </p:nvPr>
        </p:nvPicPr>
        <p:blipFill>
          <a:blip r:embed="rId3" cstate="print"/>
          <a:srcRect/>
          <a:stretch>
            <a:fillRect/>
          </a:stretch>
        </p:blipFill>
        <p:spPr>
          <a:xfrm>
            <a:off x="395288" y="1628775"/>
            <a:ext cx="4248150" cy="4248150"/>
          </a:xfrm>
        </p:spPr>
      </p:pic>
      <p:sp>
        <p:nvSpPr>
          <p:cNvPr id="360456" name="Text Box 8"/>
          <p:cNvSpPr txBox="1">
            <a:spLocks noChangeArrowheads="1"/>
          </p:cNvSpPr>
          <p:nvPr/>
        </p:nvSpPr>
        <p:spPr bwMode="auto">
          <a:xfrm>
            <a:off x="4859338" y="1557338"/>
            <a:ext cx="4284662" cy="39354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From the 13</a:t>
            </a:r>
            <a:r>
              <a:rPr lang="en-GB" sz="2800" b="1" baseline="30000" dirty="0">
                <a:solidFill>
                  <a:srgbClr val="00FF00"/>
                </a:solidFill>
                <a:effectLst>
                  <a:outerShdw blurRad="38100" dist="38100" dir="2700000" algn="tl">
                    <a:srgbClr val="000000"/>
                  </a:outerShdw>
                </a:effectLst>
              </a:rPr>
              <a:t>th</a:t>
            </a:r>
            <a:r>
              <a:rPr lang="en-GB" sz="2800" b="1" dirty="0">
                <a:solidFill>
                  <a:srgbClr val="00FF00"/>
                </a:solidFill>
                <a:effectLst>
                  <a:outerShdw blurRad="38100" dist="38100" dir="2700000" algn="tl">
                    <a:srgbClr val="000000"/>
                  </a:outerShdw>
                </a:effectLst>
              </a:rPr>
              <a:t> edition onwards the Encyclopaedia</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Britannica comes under the control of Gog</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 all previous references to vaccines</a:t>
            </a:r>
            <a:r>
              <a:rPr lang="en-GB" sz="2800" b="1" dirty="0">
                <a:solidFill>
                  <a:srgbClr val="FFFF00"/>
                </a:solidFill>
                <a:effectLst>
                  <a:outerShdw blurRad="38100" dist="38100" dir="2700000" algn="tl">
                    <a:srgbClr val="000000"/>
                  </a:outerShdw>
                </a:effectLst>
              </a:rPr>
              <a:t> being dangerous are expunged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0453"/>
                                        </p:tgtEl>
                                        <p:attrNameLst>
                                          <p:attrName>style.visibility</p:attrName>
                                        </p:attrNameLst>
                                      </p:cBhvr>
                                      <p:to>
                                        <p:strVal val="visible"/>
                                      </p:to>
                                    </p:set>
                                    <p:animEffect transition="in" filter="circle(in)">
                                      <p:cBhvr>
                                        <p:cTn id="7" dur="2000"/>
                                        <p:tgtEl>
                                          <p:spTgt spid="36045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60456"/>
                                        </p:tgtEl>
                                        <p:attrNameLst>
                                          <p:attrName>style.visibility</p:attrName>
                                        </p:attrNameLst>
                                      </p:cBhvr>
                                      <p:to>
                                        <p:strVal val="visible"/>
                                      </p:to>
                                    </p:set>
                                    <p:anim calcmode="discrete" valueType="clr">
                                      <p:cBhvr override="childStyle">
                                        <p:cTn id="12" dur="80"/>
                                        <p:tgtEl>
                                          <p:spTgt spid="3604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0456"/>
                                        </p:tgtEl>
                                        <p:attrNameLst>
                                          <p:attrName>fillcolor</p:attrName>
                                        </p:attrNameLst>
                                      </p:cBhvr>
                                      <p:tavLst>
                                        <p:tav tm="0">
                                          <p:val>
                                            <p:clrVal>
                                              <a:schemeClr val="accent2"/>
                                            </p:clrVal>
                                          </p:val>
                                        </p:tav>
                                        <p:tav tm="50000">
                                          <p:val>
                                            <p:clrVal>
                                              <a:schemeClr val="hlink"/>
                                            </p:clrVal>
                                          </p:val>
                                        </p:tav>
                                      </p:tavLst>
                                    </p:anim>
                                    <p:set>
                                      <p:cBhvr>
                                        <p:cTn id="14" dur="80"/>
                                        <p:tgtEl>
                                          <p:spTgt spid="3604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1945 May 05 Germany </a:t>
            </a:r>
            <a:r>
              <a:rPr lang="en-GB" b="1" dirty="0" smtClean="0">
                <a:solidFill>
                  <a:srgbClr val="FFFF00"/>
                </a:solidFill>
              </a:rPr>
              <a:t>Surrenders</a:t>
            </a:r>
            <a:endParaRPr lang="en-GB" dirty="0"/>
          </a:p>
        </p:txBody>
      </p:sp>
      <p:sp>
        <p:nvSpPr>
          <p:cNvPr id="4" name="Slide Number Placeholder 3"/>
          <p:cNvSpPr>
            <a:spLocks noGrp="1"/>
          </p:cNvSpPr>
          <p:nvPr>
            <p:ph type="sldNum" sz="quarter" idx="12"/>
          </p:nvPr>
        </p:nvSpPr>
        <p:spPr/>
        <p:txBody>
          <a:bodyPr/>
          <a:lstStyle/>
          <a:p>
            <a:pPr>
              <a:defRPr/>
            </a:pPr>
            <a:fld id="{DD85131D-E8BA-4570-A101-F4C3CE064C6A}" type="slidenum">
              <a:rPr lang="en-GB" smtClean="0"/>
              <a:pPr>
                <a:defRPr/>
              </a:pPr>
              <a:t>14</a:t>
            </a:fld>
            <a:endParaRPr lang="en-GB" dirty="0"/>
          </a:p>
        </p:txBody>
      </p:sp>
      <p:sp>
        <p:nvSpPr>
          <p:cNvPr id="6" name="TextBox 5"/>
          <p:cNvSpPr txBox="1"/>
          <p:nvPr/>
        </p:nvSpPr>
        <p:spPr>
          <a:xfrm>
            <a:off x="3929063" y="1714500"/>
            <a:ext cx="5214937" cy="4400550"/>
          </a:xfrm>
          <a:prstGeom prst="rect">
            <a:avLst/>
          </a:prstGeom>
          <a:noFill/>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Surrender to Allied forces by Germany that would lead not only to the division of that great Israelite nation but the whole of Europe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New Jerusalem of western Christendom)</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the erection of the “Iron Curtain” from the Baltic to the Aegean Seas.</a:t>
            </a:r>
          </a:p>
        </p:txBody>
      </p:sp>
      <p:pic>
        <p:nvPicPr>
          <p:cNvPr id="322562" name="Picture 2" descr="http://cutebutugly.files.wordpress.com/2010/01/europe-map.jpg"/>
          <p:cNvPicPr>
            <a:picLocks noChangeAspect="1" noChangeArrowheads="1"/>
          </p:cNvPicPr>
          <p:nvPr/>
        </p:nvPicPr>
        <p:blipFill>
          <a:blip r:embed="rId3" cstate="print"/>
          <a:srcRect/>
          <a:stretch>
            <a:fillRect/>
          </a:stretch>
        </p:blipFill>
        <p:spPr bwMode="auto">
          <a:xfrm>
            <a:off x="214313" y="1714500"/>
            <a:ext cx="3367087"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2562"/>
                                        </p:tgtEl>
                                        <p:attrNameLst>
                                          <p:attrName>style.visibility</p:attrName>
                                        </p:attrNameLst>
                                      </p:cBhvr>
                                      <p:to>
                                        <p:strVal val="visible"/>
                                      </p:to>
                                    </p:set>
                                    <p:animEffect transition="in" filter="circle(in)">
                                      <p:cBhvr>
                                        <p:cTn id="7" dur="2000"/>
                                        <p:tgtEl>
                                          <p:spTgt spid="3225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71B90AA-0D46-456C-9AC2-37DFA8AE7877}" type="slidenum">
              <a:rPr lang="en-GB"/>
              <a:pPr>
                <a:defRPr/>
              </a:pPr>
              <a:t>140</a:t>
            </a:fld>
            <a:endParaRPr lang="en-GB"/>
          </a:p>
        </p:txBody>
      </p:sp>
      <p:sp>
        <p:nvSpPr>
          <p:cNvPr id="396290" name="Rectangle 2"/>
          <p:cNvSpPr>
            <a:spLocks noGrp="1" noChangeArrowheads="1"/>
          </p:cNvSpPr>
          <p:nvPr>
            <p:ph type="title"/>
          </p:nvPr>
        </p:nvSpPr>
        <p:spPr/>
        <p:txBody>
          <a:bodyPr/>
          <a:lstStyle/>
          <a:p>
            <a:pPr eaLnBrk="1" hangingPunct="1">
              <a:defRPr/>
            </a:pPr>
            <a:r>
              <a:rPr lang="en-GB" sz="4000" b="1" dirty="0" smtClean="0">
                <a:solidFill>
                  <a:srgbClr val="FFFF00"/>
                </a:solidFill>
              </a:rPr>
              <a:t>Fiction  Altered</a:t>
            </a:r>
            <a:r>
              <a:rPr lang="en-GB" sz="4000" b="1" dirty="0" smtClean="0">
                <a:solidFill>
                  <a:srgbClr val="FF3300"/>
                </a:solidFill>
              </a:rPr>
              <a:t> To Suit Gog’s Agenda</a:t>
            </a:r>
          </a:p>
        </p:txBody>
      </p:sp>
      <p:sp>
        <p:nvSpPr>
          <p:cNvPr id="396292" name="Text Box 4"/>
          <p:cNvSpPr txBox="1">
            <a:spLocks noChangeArrowheads="1"/>
          </p:cNvSpPr>
          <p:nvPr/>
        </p:nvSpPr>
        <p:spPr bwMode="auto">
          <a:xfrm>
            <a:off x="3857625" y="1928813"/>
            <a:ext cx="5286375"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book "Gone With The Wind" is cleverly altered when made into a movie</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by Jewish producers Louis Mayer and David O. </a:t>
            </a:r>
            <a:r>
              <a:rPr lang="en-GB" sz="2800" b="1" dirty="0" err="1">
                <a:solidFill>
                  <a:srgbClr val="FF0000"/>
                </a:solidFill>
                <a:effectLst>
                  <a:outerShdw blurRad="38100" dist="38100" dir="2700000" algn="tl">
                    <a:srgbClr val="000000"/>
                  </a:outerShdw>
                </a:effectLst>
              </a:rPr>
              <a:t>Selznick</a:t>
            </a:r>
            <a:r>
              <a:rPr lang="en-GB" sz="2800" b="1" dirty="0">
                <a:solidFill>
                  <a:srgbClr val="FF33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who now have a White man trying to rape </a:t>
            </a:r>
            <a:r>
              <a:rPr lang="en-GB" sz="2800" b="1" dirty="0" err="1">
                <a:solidFill>
                  <a:srgbClr val="FF33CC"/>
                </a:solidFill>
                <a:effectLst>
                  <a:outerShdw blurRad="38100" dist="38100" dir="2700000" algn="tl">
                    <a:srgbClr val="000000"/>
                  </a:outerShdw>
                </a:effectLst>
              </a:rPr>
              <a:t>Scarlett</a:t>
            </a:r>
            <a:r>
              <a:rPr lang="en-GB" sz="2800" b="1" dirty="0">
                <a:solidFill>
                  <a:srgbClr val="FF33CC"/>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instead of the original Black male rapist in the book. </a:t>
            </a:r>
          </a:p>
        </p:txBody>
      </p:sp>
      <p:pic>
        <p:nvPicPr>
          <p:cNvPr id="396294" name="Picture 6" descr="Gone-with-the-Wind-Print-C10281600"/>
          <p:cNvPicPr>
            <a:picLocks noChangeAspect="1" noChangeArrowheads="1"/>
          </p:cNvPicPr>
          <p:nvPr/>
        </p:nvPicPr>
        <p:blipFill>
          <a:blip r:embed="rId3" cstate="print"/>
          <a:srcRect/>
          <a:stretch>
            <a:fillRect/>
          </a:stretch>
        </p:blipFill>
        <p:spPr bwMode="auto">
          <a:xfrm>
            <a:off x="323850" y="1412875"/>
            <a:ext cx="3116263" cy="467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6294"/>
                                        </p:tgtEl>
                                        <p:attrNameLst>
                                          <p:attrName>style.visibility</p:attrName>
                                        </p:attrNameLst>
                                      </p:cBhvr>
                                      <p:to>
                                        <p:strVal val="visible"/>
                                      </p:to>
                                    </p:set>
                                    <p:animEffect transition="in" filter="circle(in)">
                                      <p:cBhvr>
                                        <p:cTn id="7" dur="2000"/>
                                        <p:tgtEl>
                                          <p:spTgt spid="3962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96292"/>
                                        </p:tgtEl>
                                        <p:attrNameLst>
                                          <p:attrName>style.visibility</p:attrName>
                                        </p:attrNameLst>
                                      </p:cBhvr>
                                      <p:to>
                                        <p:strVal val="visible"/>
                                      </p:to>
                                    </p:set>
                                    <p:anim calcmode="discrete" valueType="clr">
                                      <p:cBhvr override="childStyle">
                                        <p:cTn id="12" dur="80"/>
                                        <p:tgtEl>
                                          <p:spTgt spid="39629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96292"/>
                                        </p:tgtEl>
                                        <p:attrNameLst>
                                          <p:attrName>fillcolor</p:attrName>
                                        </p:attrNameLst>
                                      </p:cBhvr>
                                      <p:tavLst>
                                        <p:tav tm="0">
                                          <p:val>
                                            <p:clrVal>
                                              <a:schemeClr val="accent2"/>
                                            </p:clrVal>
                                          </p:val>
                                        </p:tav>
                                        <p:tav tm="50000">
                                          <p:val>
                                            <p:clrVal>
                                              <a:schemeClr val="hlink"/>
                                            </p:clrVal>
                                          </p:val>
                                        </p:tav>
                                      </p:tavLst>
                                    </p:anim>
                                    <p:set>
                                      <p:cBhvr>
                                        <p:cTn id="14" dur="80"/>
                                        <p:tgtEl>
                                          <p:spTgt spid="3962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Fiction  Altered</a:t>
            </a:r>
            <a:r>
              <a:rPr lang="en-GB" b="1" dirty="0" smtClean="0">
                <a:solidFill>
                  <a:srgbClr val="FF3300"/>
                </a:solidFill>
              </a:rPr>
              <a:t> To Suit Gog’s Agenda</a:t>
            </a:r>
            <a:endParaRPr lang="en-GB" dirty="0"/>
          </a:p>
        </p:txBody>
      </p:sp>
      <p:sp>
        <p:nvSpPr>
          <p:cNvPr id="4" name="Slide Number Placeholder 3"/>
          <p:cNvSpPr>
            <a:spLocks noGrp="1"/>
          </p:cNvSpPr>
          <p:nvPr>
            <p:ph type="sldNum" sz="quarter" idx="12"/>
          </p:nvPr>
        </p:nvSpPr>
        <p:spPr/>
        <p:txBody>
          <a:bodyPr/>
          <a:lstStyle/>
          <a:p>
            <a:pPr>
              <a:defRPr/>
            </a:pPr>
            <a:fld id="{D76CF727-6F91-4477-A39F-0670A78BD913}" type="slidenum">
              <a:rPr lang="en-GB" smtClean="0"/>
              <a:pPr>
                <a:defRPr/>
              </a:pPr>
              <a:t>141</a:t>
            </a:fld>
            <a:endParaRPr lang="en-GB"/>
          </a:p>
        </p:txBody>
      </p:sp>
      <p:sp>
        <p:nvSpPr>
          <p:cNvPr id="6" name="TextBox 5"/>
          <p:cNvSpPr txBox="1"/>
          <p:nvPr/>
        </p:nvSpPr>
        <p:spPr>
          <a:xfrm>
            <a:off x="4786313" y="2000250"/>
            <a:ext cx="4357687" cy="4246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Another aspect of the book not found in the movie </a:t>
            </a:r>
            <a:r>
              <a:rPr lang="en-GB" sz="2800" b="1" dirty="0">
                <a:solidFill>
                  <a:srgbClr val="FFC000"/>
                </a:solidFill>
                <a:effectLst>
                  <a:outerShdw blurRad="38100" dist="38100" dir="2700000" algn="tl">
                    <a:srgbClr val="000000"/>
                  </a:outerShdw>
                </a:effectLst>
              </a:rPr>
              <a:t>is its noble portrayal of the  as patriotic saviours in the anti‑white </a:t>
            </a:r>
            <a:r>
              <a:rPr lang="en-GB" sz="2800" b="1" dirty="0" err="1">
                <a:solidFill>
                  <a:srgbClr val="FFC000"/>
                </a:solidFill>
                <a:effectLst>
                  <a:outerShdw blurRad="38100" dist="38100" dir="2700000" algn="tl">
                    <a:srgbClr val="000000"/>
                  </a:outerShdw>
                </a:effectLst>
              </a:rPr>
              <a:t>Klu</a:t>
            </a:r>
            <a:r>
              <a:rPr lang="en-GB" sz="2800" b="1" dirty="0">
                <a:solidFill>
                  <a:srgbClr val="FFC000"/>
                </a:solidFill>
                <a:effectLst>
                  <a:outerShdw blurRad="38100" dist="38100" dir="2700000" algn="tl">
                    <a:srgbClr val="000000"/>
                  </a:outerShdw>
                </a:effectLst>
              </a:rPr>
              <a:t> Klux Klan </a:t>
            </a:r>
            <a:r>
              <a:rPr lang="en-GB" sz="2800" b="1" dirty="0">
                <a:solidFill>
                  <a:srgbClr val="00FF00"/>
                </a:solidFill>
                <a:effectLst>
                  <a:outerShdw blurRad="38100" dist="38100" dir="2700000" algn="tl">
                    <a:srgbClr val="000000"/>
                  </a:outerShdw>
                </a:effectLst>
              </a:rPr>
              <a:t>reconstruction‑era south. [Feeling a little lied to?]</a:t>
            </a:r>
          </a:p>
          <a:p>
            <a:pPr>
              <a:defRPr/>
            </a:pPr>
            <a:endParaRPr lang="en-GB" dirty="0"/>
          </a:p>
        </p:txBody>
      </p:sp>
      <p:pic>
        <p:nvPicPr>
          <p:cNvPr id="365570" name="Picture 2" descr="http://t3.gstatic.com/images?q=tbn:rIwzNqbHfsRGuM:http://www.old-picture.com/united-states-history-1900s---1930s/pictures/Ku-Klux-Klan.jpg"/>
          <p:cNvPicPr>
            <a:picLocks noChangeAspect="1" noChangeArrowheads="1"/>
          </p:cNvPicPr>
          <p:nvPr/>
        </p:nvPicPr>
        <p:blipFill>
          <a:blip r:embed="rId3" cstate="print"/>
          <a:srcRect/>
          <a:stretch>
            <a:fillRect/>
          </a:stretch>
        </p:blipFill>
        <p:spPr bwMode="auto">
          <a:xfrm>
            <a:off x="285750" y="2214563"/>
            <a:ext cx="4262438" cy="2928937"/>
          </a:xfrm>
          <a:prstGeom prst="rect">
            <a:avLst/>
          </a:prstGeom>
          <a:noFill/>
          <a:ln w="9525">
            <a:noFill/>
            <a:miter lim="800000"/>
            <a:headEnd/>
            <a:tailEnd/>
          </a:ln>
        </p:spPr>
      </p:pic>
      <p:sp>
        <p:nvSpPr>
          <p:cNvPr id="8" name="TextBox 7"/>
          <p:cNvSpPr txBox="1"/>
          <p:nvPr/>
        </p:nvSpPr>
        <p:spPr>
          <a:xfrm>
            <a:off x="285750" y="5429250"/>
            <a:ext cx="4286250"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The </a:t>
            </a:r>
            <a:r>
              <a:rPr lang="en-GB" sz="3600" b="1" dirty="0" err="1">
                <a:solidFill>
                  <a:srgbClr val="FFFF00"/>
                </a:solidFill>
                <a:effectLst>
                  <a:outerShdw blurRad="38100" dist="38100" dir="2700000" algn="tl">
                    <a:srgbClr val="000000"/>
                  </a:outerShdw>
                </a:effectLst>
              </a:rPr>
              <a:t>Klu</a:t>
            </a:r>
            <a:r>
              <a:rPr lang="en-GB" sz="3600" b="1" dirty="0">
                <a:solidFill>
                  <a:srgbClr val="FFFF00"/>
                </a:solidFill>
                <a:effectLst>
                  <a:outerShdw blurRad="38100" dist="38100" dir="2700000" algn="tl">
                    <a:srgbClr val="000000"/>
                  </a:outerShdw>
                </a:effectLst>
              </a:rPr>
              <a:t> Klux Klan</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circle(in)">
                                      <p:cBhvr>
                                        <p:cTn id="7" dur="2000"/>
                                        <p:tgtEl>
                                          <p:spTgt spid="3655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DB48803-D755-4FF1-820D-7EDB2023423A}" type="slidenum">
              <a:rPr lang="en-GB"/>
              <a:pPr>
                <a:defRPr/>
              </a:pPr>
              <a:t>142</a:t>
            </a:fld>
            <a:endParaRPr lang="en-GB"/>
          </a:p>
        </p:txBody>
      </p:sp>
      <p:sp>
        <p:nvSpPr>
          <p:cNvPr id="398338" name="Rectangle 2"/>
          <p:cNvSpPr>
            <a:spLocks noGrp="1" noChangeArrowheads="1"/>
          </p:cNvSpPr>
          <p:nvPr>
            <p:ph type="title"/>
          </p:nvPr>
        </p:nvSpPr>
        <p:spPr>
          <a:xfrm>
            <a:off x="611188" y="-171450"/>
            <a:ext cx="8229600" cy="1143000"/>
          </a:xfrm>
        </p:spPr>
        <p:txBody>
          <a:bodyPr/>
          <a:lstStyle/>
          <a:p>
            <a:pPr eaLnBrk="1" hangingPunct="1">
              <a:defRPr/>
            </a:pPr>
            <a:r>
              <a:rPr lang="en-GB" sz="4000" b="1" dirty="0" smtClean="0">
                <a:solidFill>
                  <a:srgbClr val="FF3300"/>
                </a:solidFill>
              </a:rPr>
              <a:t>Gog </a:t>
            </a:r>
            <a:r>
              <a:rPr lang="en-GB" sz="4000" b="1" dirty="0" smtClean="0">
                <a:solidFill>
                  <a:srgbClr val="FFFF00"/>
                </a:solidFill>
              </a:rPr>
              <a:t>Controls Radio</a:t>
            </a:r>
            <a:r>
              <a:rPr lang="en-GB" sz="4000" b="1" dirty="0" smtClean="0">
                <a:solidFill>
                  <a:srgbClr val="FF3300"/>
                </a:solidFill>
              </a:rPr>
              <a:t> &amp; Bulk Mail</a:t>
            </a:r>
          </a:p>
        </p:txBody>
      </p:sp>
      <p:sp>
        <p:nvSpPr>
          <p:cNvPr id="398340" name="Text Box 4"/>
          <p:cNvSpPr txBox="1">
            <a:spLocks noChangeArrowheads="1"/>
          </p:cNvSpPr>
          <p:nvPr/>
        </p:nvSpPr>
        <p:spPr bwMode="auto">
          <a:xfrm>
            <a:off x="3492500" y="1143000"/>
            <a:ext cx="56515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1938 The Jewish People's Committee announces, </a:t>
            </a:r>
            <a:r>
              <a:rPr lang="en-GB" sz="2800" b="1" dirty="0">
                <a:solidFill>
                  <a:srgbClr val="FF3300"/>
                </a:solidFill>
                <a:effectLst>
                  <a:outerShdw blurRad="38100" dist="38100" dir="2700000" algn="tl">
                    <a:srgbClr val="000000"/>
                  </a:outerShdw>
                </a:effectLst>
              </a:rPr>
              <a:t>in an advertisement in the Jewish Examiner newspaper,</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 concerted, country‑wide effort to mobilize public opinion</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in America against "Radio Priest" Father Coughlin, including the push for "local ordinances" (laws) </a:t>
            </a:r>
            <a:r>
              <a:rPr lang="en-GB" sz="2800" b="1" dirty="0">
                <a:solidFill>
                  <a:srgbClr val="00FF00"/>
                </a:solidFill>
                <a:effectLst>
                  <a:outerShdw blurRad="38100" dist="38100" dir="2700000" algn="tl">
                    <a:srgbClr val="000000"/>
                  </a:outerShdw>
                </a:effectLst>
              </a:rPr>
              <a:t>to curb Coughlin's free speech.</a:t>
            </a:r>
          </a:p>
        </p:txBody>
      </p:sp>
      <p:pic>
        <p:nvPicPr>
          <p:cNvPr id="398342" name="Picture 6" descr="Father Coughlin speech on audio tape.">
            <a:hlinkClick r:id="rId3"/>
          </p:cNvPr>
          <p:cNvPicPr>
            <a:picLocks noChangeAspect="1" noChangeArrowheads="1"/>
          </p:cNvPicPr>
          <p:nvPr/>
        </p:nvPicPr>
        <p:blipFill>
          <a:blip r:embed="rId4" cstate="print"/>
          <a:srcRect/>
          <a:stretch>
            <a:fillRect/>
          </a:stretch>
        </p:blipFill>
        <p:spPr bwMode="auto">
          <a:xfrm>
            <a:off x="395288" y="1484313"/>
            <a:ext cx="2838450" cy="3959225"/>
          </a:xfrm>
          <a:prstGeom prst="rect">
            <a:avLst/>
          </a:prstGeom>
          <a:noFill/>
          <a:ln w="9525">
            <a:noFill/>
            <a:miter lim="800000"/>
            <a:headEnd/>
            <a:tailEnd/>
          </a:ln>
        </p:spPr>
      </p:pic>
      <p:sp>
        <p:nvSpPr>
          <p:cNvPr id="398343" name="Text Box 7"/>
          <p:cNvSpPr txBox="1">
            <a:spLocks noChangeArrowheads="1"/>
          </p:cNvSpPr>
          <p:nvPr/>
        </p:nvSpPr>
        <p:spPr bwMode="auto">
          <a:xfrm>
            <a:off x="0" y="5445125"/>
            <a:ext cx="3643313"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Father Charles Coughlin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8342"/>
                                        </p:tgtEl>
                                        <p:attrNameLst>
                                          <p:attrName>style.visibility</p:attrName>
                                        </p:attrNameLst>
                                      </p:cBhvr>
                                      <p:to>
                                        <p:strVal val="visible"/>
                                      </p:to>
                                    </p:set>
                                    <p:animEffect transition="in" filter="circle(in)">
                                      <p:cBhvr>
                                        <p:cTn id="7" dur="2000"/>
                                        <p:tgtEl>
                                          <p:spTgt spid="3983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8343"/>
                                        </p:tgtEl>
                                        <p:attrNameLst>
                                          <p:attrName>style.visibility</p:attrName>
                                        </p:attrNameLst>
                                      </p:cBhvr>
                                      <p:to>
                                        <p:strVal val="visible"/>
                                      </p:to>
                                    </p:set>
                                    <p:anim calcmode="lin" valueType="num">
                                      <p:cBhvr additive="base">
                                        <p:cTn id="12" dur="500" fill="hold"/>
                                        <p:tgtEl>
                                          <p:spTgt spid="398343"/>
                                        </p:tgtEl>
                                        <p:attrNameLst>
                                          <p:attrName>ppt_x</p:attrName>
                                        </p:attrNameLst>
                                      </p:cBhvr>
                                      <p:tavLst>
                                        <p:tav tm="0">
                                          <p:val>
                                            <p:strVal val="#ppt_x"/>
                                          </p:val>
                                        </p:tav>
                                        <p:tav tm="100000">
                                          <p:val>
                                            <p:strVal val="#ppt_x"/>
                                          </p:val>
                                        </p:tav>
                                      </p:tavLst>
                                    </p:anim>
                                    <p:anim calcmode="lin" valueType="num">
                                      <p:cBhvr additive="base">
                                        <p:cTn id="13" dur="500" fill="hold"/>
                                        <p:tgtEl>
                                          <p:spTgt spid="3983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8340"/>
                                        </p:tgtEl>
                                        <p:attrNameLst>
                                          <p:attrName>style.visibility</p:attrName>
                                        </p:attrNameLst>
                                      </p:cBhvr>
                                      <p:to>
                                        <p:strVal val="visible"/>
                                      </p:to>
                                    </p:set>
                                    <p:anim calcmode="discrete" valueType="clr">
                                      <p:cBhvr override="childStyle">
                                        <p:cTn id="18" dur="80"/>
                                        <p:tgtEl>
                                          <p:spTgt spid="39834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8340"/>
                                        </p:tgtEl>
                                        <p:attrNameLst>
                                          <p:attrName>fillcolor</p:attrName>
                                        </p:attrNameLst>
                                      </p:cBhvr>
                                      <p:tavLst>
                                        <p:tav tm="0">
                                          <p:val>
                                            <p:clrVal>
                                              <a:schemeClr val="accent2"/>
                                            </p:clrVal>
                                          </p:val>
                                        </p:tav>
                                        <p:tav tm="50000">
                                          <p:val>
                                            <p:clrVal>
                                              <a:schemeClr val="hlink"/>
                                            </p:clrVal>
                                          </p:val>
                                        </p:tav>
                                      </p:tavLst>
                                    </p:anim>
                                    <p:set>
                                      <p:cBhvr>
                                        <p:cTn id="20" dur="80"/>
                                        <p:tgtEl>
                                          <p:spTgt spid="3983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0" grpId="0"/>
      <p:bldP spid="39834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Gog </a:t>
            </a:r>
            <a:r>
              <a:rPr lang="en-GB" b="1" dirty="0" smtClean="0">
                <a:solidFill>
                  <a:srgbClr val="FFFF00"/>
                </a:solidFill>
              </a:rPr>
              <a:t>Controls Radio</a:t>
            </a:r>
            <a:r>
              <a:rPr lang="en-GB" b="1" dirty="0" smtClean="0">
                <a:solidFill>
                  <a:srgbClr val="FF3300"/>
                </a:solidFill>
              </a:rPr>
              <a:t> &amp; Bulk Mail</a:t>
            </a:r>
            <a:endParaRPr lang="en-GB" dirty="0"/>
          </a:p>
        </p:txBody>
      </p:sp>
      <p:sp>
        <p:nvSpPr>
          <p:cNvPr id="4" name="Slide Number Placeholder 3"/>
          <p:cNvSpPr>
            <a:spLocks noGrp="1"/>
          </p:cNvSpPr>
          <p:nvPr>
            <p:ph type="sldNum" sz="quarter" idx="12"/>
          </p:nvPr>
        </p:nvSpPr>
        <p:spPr/>
        <p:txBody>
          <a:bodyPr/>
          <a:lstStyle/>
          <a:p>
            <a:pPr>
              <a:defRPr/>
            </a:pPr>
            <a:fld id="{53B80782-67B7-481D-9706-9929EC1E96DD}" type="slidenum">
              <a:rPr lang="en-GB" smtClean="0"/>
              <a:pPr>
                <a:defRPr/>
              </a:pPr>
              <a:t>143</a:t>
            </a:fld>
            <a:endParaRPr lang="en-GB"/>
          </a:p>
        </p:txBody>
      </p:sp>
      <p:pic>
        <p:nvPicPr>
          <p:cNvPr id="149508" name="Picture 2" descr="http://www.corbisimages.com/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49509" name="Picture 4" descr="http://www.corbisimages.com/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371718" name="Picture 6" descr="http://www.corbisimages.com/images/67/E5A61D6A-5889-4F25-AB23-EB3A84F64F16/U509821ACME.jpg"/>
          <p:cNvPicPr>
            <a:picLocks noChangeAspect="1" noChangeArrowheads="1"/>
          </p:cNvPicPr>
          <p:nvPr/>
        </p:nvPicPr>
        <p:blipFill>
          <a:blip r:embed="rId4" cstate="print"/>
          <a:srcRect/>
          <a:stretch>
            <a:fillRect/>
          </a:stretch>
        </p:blipFill>
        <p:spPr bwMode="auto">
          <a:xfrm>
            <a:off x="428625" y="1571625"/>
            <a:ext cx="2928938" cy="3830638"/>
          </a:xfrm>
          <a:prstGeom prst="rect">
            <a:avLst/>
          </a:prstGeom>
          <a:noFill/>
          <a:ln w="9525">
            <a:noFill/>
            <a:miter lim="800000"/>
            <a:headEnd/>
            <a:tailEnd/>
          </a:ln>
        </p:spPr>
      </p:pic>
      <p:sp>
        <p:nvSpPr>
          <p:cNvPr id="10" name="TextBox 9"/>
          <p:cNvSpPr txBox="1"/>
          <p:nvPr/>
        </p:nvSpPr>
        <p:spPr>
          <a:xfrm>
            <a:off x="3643313" y="1928813"/>
            <a:ext cx="5500687" cy="3540125"/>
          </a:xfrm>
          <a:prstGeom prst="rect">
            <a:avLst/>
          </a:prstGeom>
          <a:noFill/>
        </p:spPr>
        <p:txBody>
          <a:bodyPr>
            <a:spAutoFit/>
          </a:bodyPr>
          <a:lstStyle/>
          <a:p>
            <a:pPr>
              <a:defRPr/>
            </a:pPr>
            <a:r>
              <a:rPr lang="en-GB" dirty="0"/>
              <a:t> </a:t>
            </a:r>
            <a:r>
              <a:rPr lang="en-GB" sz="2800" b="1" dirty="0">
                <a:solidFill>
                  <a:srgbClr val="FF3300"/>
                </a:solidFill>
                <a:effectLst>
                  <a:outerShdw blurRad="38100" dist="38100" dir="2700000" algn="tl">
                    <a:srgbClr val="000000">
                      <a:alpha val="43137"/>
                    </a:srgbClr>
                  </a:outerShdw>
                </a:effectLst>
              </a:rPr>
              <a:t>The Jewish People's Committee </a:t>
            </a:r>
            <a:r>
              <a:rPr lang="en-GB" sz="2800" b="1" dirty="0">
                <a:solidFill>
                  <a:srgbClr val="00FFFF"/>
                </a:solidFill>
                <a:effectLst>
                  <a:outerShdw blurRad="38100" dist="38100" dir="2700000" algn="tl">
                    <a:srgbClr val="000000">
                      <a:alpha val="43137"/>
                    </a:srgbClr>
                  </a:outerShdw>
                </a:effectLst>
              </a:rPr>
              <a:t>said that it had received a letter from Assistant Attorney General O. John Rogge that the Department of Justice would investigate charges against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Father Charles </a:t>
            </a:r>
            <a:r>
              <a:rPr lang="en-GB" sz="2800" b="1" dirty="0" err="1">
                <a:solidFill>
                  <a:srgbClr val="00FF00"/>
                </a:solidFill>
                <a:effectLst>
                  <a:outerShdw blurRad="38100" dist="38100" dir="2700000" algn="tl">
                    <a:srgbClr val="000000">
                      <a:alpha val="43137"/>
                    </a:srgbClr>
                  </a:outerShdw>
                </a:effectLst>
              </a:rPr>
              <a:t>E.Coughlin</a:t>
            </a:r>
            <a:r>
              <a:rPr lang="en-GB" sz="2800" b="1" dirty="0">
                <a:solidFill>
                  <a:srgbClr val="00FF00"/>
                </a:solidFill>
                <a:effectLst>
                  <a:outerShdw blurRad="38100" dist="38100" dir="2700000" algn="tl">
                    <a:srgbClr val="000000">
                      <a:alpha val="43137"/>
                    </a:srgbClr>
                  </a:outerShdw>
                </a:effectLst>
              </a:rPr>
              <a:t> of Detroit. </a:t>
            </a:r>
          </a:p>
        </p:txBody>
      </p:sp>
      <p:sp>
        <p:nvSpPr>
          <p:cNvPr id="11" name="TextBox 10"/>
          <p:cNvSpPr txBox="1"/>
          <p:nvPr/>
        </p:nvSpPr>
        <p:spPr>
          <a:xfrm>
            <a:off x="214313" y="5786438"/>
            <a:ext cx="3643312"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O. John Rogge</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1718"/>
                                        </p:tgtEl>
                                        <p:attrNameLst>
                                          <p:attrName>style.visibility</p:attrName>
                                        </p:attrNameLst>
                                      </p:cBhvr>
                                      <p:to>
                                        <p:strVal val="visible"/>
                                      </p:to>
                                    </p:set>
                                    <p:animEffect transition="in" filter="circle(in)">
                                      <p:cBhvr>
                                        <p:cTn id="7" dur="2000"/>
                                        <p:tgtEl>
                                          <p:spTgt spid="3717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
                                        </p:tgtEl>
                                        <p:attrNameLst>
                                          <p:attrName>style.visibility</p:attrName>
                                        </p:attrNameLst>
                                      </p:cBhvr>
                                      <p:to>
                                        <p:strVal val="visible"/>
                                      </p:to>
                                    </p:set>
                                    <p:anim calcmode="discrete" valueType="clr">
                                      <p:cBhvr override="childStyle">
                                        <p:cTn id="18"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
                                        </p:tgtEl>
                                        <p:attrNameLst>
                                          <p:attrName>fillcolor</p:attrName>
                                        </p:attrNameLst>
                                      </p:cBhvr>
                                      <p:tavLst>
                                        <p:tav tm="0">
                                          <p:val>
                                            <p:clrVal>
                                              <a:schemeClr val="accent2"/>
                                            </p:clrVal>
                                          </p:val>
                                        </p:tav>
                                        <p:tav tm="50000">
                                          <p:val>
                                            <p:clrVal>
                                              <a:schemeClr val="hlink"/>
                                            </p:clrVal>
                                          </p:val>
                                        </p:tav>
                                      </p:tavLst>
                                    </p:anim>
                                    <p:set>
                                      <p:cBhvr>
                                        <p:cTn id="20"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Gog </a:t>
            </a:r>
            <a:r>
              <a:rPr lang="en-GB" b="1" dirty="0" smtClean="0">
                <a:solidFill>
                  <a:srgbClr val="FFFF00"/>
                </a:solidFill>
              </a:rPr>
              <a:t>Controls Radio</a:t>
            </a:r>
            <a:r>
              <a:rPr lang="en-GB" b="1" dirty="0" smtClean="0">
                <a:solidFill>
                  <a:srgbClr val="FF3300"/>
                </a:solidFill>
              </a:rPr>
              <a:t> &amp; Bulk Mail</a:t>
            </a:r>
            <a:endParaRPr lang="en-GB" dirty="0"/>
          </a:p>
        </p:txBody>
      </p:sp>
      <p:sp>
        <p:nvSpPr>
          <p:cNvPr id="3" name="Slide Number Placeholder 2"/>
          <p:cNvSpPr>
            <a:spLocks noGrp="1"/>
          </p:cNvSpPr>
          <p:nvPr>
            <p:ph type="sldNum" sz="quarter" idx="12"/>
          </p:nvPr>
        </p:nvSpPr>
        <p:spPr/>
        <p:txBody>
          <a:bodyPr/>
          <a:lstStyle/>
          <a:p>
            <a:pPr>
              <a:defRPr/>
            </a:pPr>
            <a:fld id="{6E1DF0F9-FA57-4DAC-8638-08966DB58862}" type="slidenum">
              <a:rPr lang="en-GB" smtClean="0"/>
              <a:pPr>
                <a:defRPr/>
              </a:pPr>
              <a:t>144</a:t>
            </a:fld>
            <a:endParaRPr lang="en-GB"/>
          </a:p>
        </p:txBody>
      </p:sp>
      <p:sp>
        <p:nvSpPr>
          <p:cNvPr id="4" name="TextBox 3"/>
          <p:cNvSpPr txBox="1"/>
          <p:nvPr/>
        </p:nvSpPr>
        <p:spPr>
          <a:xfrm>
            <a:off x="4429125" y="1785938"/>
            <a:ext cx="4500563" cy="4032250"/>
          </a:xfrm>
          <a:prstGeom prst="rect">
            <a:avLst/>
          </a:prstGeom>
          <a:noFill/>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1940 Arthur Coughlin is forced off the radio, </a:t>
            </a:r>
            <a:r>
              <a:rPr lang="en-GB" sz="2800" b="1" dirty="0">
                <a:solidFill>
                  <a:srgbClr val="FF33CC"/>
                </a:solidFill>
                <a:effectLst>
                  <a:outerShdw blurRad="38100" dist="38100" dir="2700000" algn="tl">
                    <a:srgbClr val="000000"/>
                  </a:outerShdw>
                </a:effectLst>
              </a:rPr>
              <a:t>but still publishes his newsletter.</a:t>
            </a:r>
          </a:p>
          <a:p>
            <a:pPr>
              <a:spcBef>
                <a:spcPct val="50000"/>
              </a:spcBef>
              <a:defRPr/>
            </a:pPr>
            <a:r>
              <a:rPr lang="en-GB" sz="2800" b="1" dirty="0">
                <a:solidFill>
                  <a:srgbClr val="00FF00"/>
                </a:solidFill>
                <a:effectLst>
                  <a:outerShdw blurRad="38100" dist="38100" dir="2700000" algn="tl">
                    <a:srgbClr val="000000"/>
                  </a:outerShdw>
                </a:effectLst>
              </a:rPr>
              <a:t>1942 Father Coughlin loses his bulk‑mailing permit, </a:t>
            </a:r>
            <a:r>
              <a:rPr lang="en-GB" sz="2800" b="1" dirty="0">
                <a:solidFill>
                  <a:srgbClr val="FF3300"/>
                </a:solidFill>
                <a:effectLst>
                  <a:outerShdw blurRad="38100" dist="38100" dir="2700000" algn="tl">
                    <a:srgbClr val="000000"/>
                  </a:outerShdw>
                </a:effectLst>
              </a:rPr>
              <a:t>by order of part‑Jewish Roosevelt.</a:t>
            </a:r>
          </a:p>
          <a:p>
            <a:pPr>
              <a:defRPr/>
            </a:pPr>
            <a:endParaRPr lang="en-GB" dirty="0"/>
          </a:p>
        </p:txBody>
      </p:sp>
      <p:pic>
        <p:nvPicPr>
          <p:cNvPr id="374786" name="Picture 2" descr="http://obit-mag.com/media/image/father%20coughlin.jpg"/>
          <p:cNvPicPr>
            <a:picLocks noChangeAspect="1" noChangeArrowheads="1"/>
          </p:cNvPicPr>
          <p:nvPr/>
        </p:nvPicPr>
        <p:blipFill>
          <a:blip r:embed="rId3" cstate="print">
            <a:lum bright="10000" contrast="20000"/>
          </a:blip>
          <a:srcRect/>
          <a:stretch>
            <a:fillRect/>
          </a:stretch>
        </p:blipFill>
        <p:spPr bwMode="auto">
          <a:xfrm>
            <a:off x="285750" y="1571625"/>
            <a:ext cx="3797300" cy="4714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4786"/>
                                        </p:tgtEl>
                                        <p:attrNameLst>
                                          <p:attrName>style.visibility</p:attrName>
                                        </p:attrNameLst>
                                      </p:cBhvr>
                                      <p:to>
                                        <p:strVal val="visible"/>
                                      </p:to>
                                    </p:set>
                                    <p:animEffect transition="in" filter="circle(in)">
                                      <p:cBhvr>
                                        <p:cTn id="7" dur="2000"/>
                                        <p:tgtEl>
                                          <p:spTgt spid="3747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A774975-B019-46A3-88E5-19513A105E6A}" type="slidenum">
              <a:rPr lang="en-GB"/>
              <a:pPr>
                <a:defRPr/>
              </a:pPr>
              <a:t>145</a:t>
            </a:fld>
            <a:endParaRPr lang="en-GB"/>
          </a:p>
        </p:txBody>
      </p:sp>
      <p:sp>
        <p:nvSpPr>
          <p:cNvPr id="392194" name="Rectangle 2"/>
          <p:cNvSpPr>
            <a:spLocks noGrp="1" noChangeArrowheads="1"/>
          </p:cNvSpPr>
          <p:nvPr>
            <p:ph type="title"/>
          </p:nvPr>
        </p:nvSpPr>
        <p:spPr/>
        <p:txBody>
          <a:bodyPr/>
          <a:lstStyle/>
          <a:p>
            <a:pPr eaLnBrk="1" hangingPunct="1">
              <a:defRPr/>
            </a:pPr>
            <a:r>
              <a:rPr lang="en-GB" sz="4000" b="1" smtClean="0">
                <a:solidFill>
                  <a:srgbClr val="FF3300"/>
                </a:solidFill>
              </a:rPr>
              <a:t>Media </a:t>
            </a:r>
            <a:r>
              <a:rPr lang="en-GB" sz="4000" b="1" smtClean="0">
                <a:solidFill>
                  <a:srgbClr val="FFFF00"/>
                </a:solidFill>
              </a:rPr>
              <a:t>Makes Imbeciles</a:t>
            </a:r>
            <a:r>
              <a:rPr lang="en-GB" sz="4000" b="1" smtClean="0">
                <a:solidFill>
                  <a:srgbClr val="FF3300"/>
                </a:solidFill>
              </a:rPr>
              <a:t> Into Geniuses</a:t>
            </a:r>
            <a:r>
              <a:rPr lang="en-GB" sz="4000" smtClean="0"/>
              <a:t> </a:t>
            </a:r>
          </a:p>
        </p:txBody>
      </p:sp>
      <p:pic>
        <p:nvPicPr>
          <p:cNvPr id="392197" name="Picture 5" descr="albert-einstein">
            <a:hlinkClick r:id="rId3"/>
          </p:cNvPr>
          <p:cNvPicPr>
            <a:picLocks noGrp="1" noChangeAspect="1" noChangeArrowheads="1"/>
          </p:cNvPicPr>
          <p:nvPr>
            <p:ph idx="1"/>
          </p:nvPr>
        </p:nvPicPr>
        <p:blipFill>
          <a:blip r:embed="rId4" cstate="print"/>
          <a:srcRect/>
          <a:stretch>
            <a:fillRect/>
          </a:stretch>
        </p:blipFill>
        <p:spPr>
          <a:xfrm>
            <a:off x="428625" y="1500188"/>
            <a:ext cx="3319463" cy="4622800"/>
          </a:xfrm>
        </p:spPr>
      </p:pic>
      <p:sp>
        <p:nvSpPr>
          <p:cNvPr id="8" name="TextBox 7"/>
          <p:cNvSpPr txBox="1"/>
          <p:nvPr/>
        </p:nvSpPr>
        <p:spPr>
          <a:xfrm>
            <a:off x="4000500" y="2071688"/>
            <a:ext cx="4929188" cy="3108325"/>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alpha val="43137"/>
                    </a:srgbClr>
                  </a:outerShdw>
                </a:effectLst>
              </a:rPr>
              <a:t>Albert Einstein </a:t>
            </a:r>
            <a:r>
              <a:rPr lang="en-GB" sz="2800" b="1" dirty="0">
                <a:solidFill>
                  <a:srgbClr val="00FFFF"/>
                </a:solidFill>
                <a:effectLst>
                  <a:outerShdw blurRad="38100" dist="38100" dir="2700000" algn="tl">
                    <a:srgbClr val="000000">
                      <a:alpha val="43137"/>
                    </a:srgbClr>
                  </a:outerShdw>
                </a:effectLst>
              </a:rPr>
              <a:t>was held up by the </a:t>
            </a:r>
            <a:r>
              <a:rPr lang="en-GB" sz="2800" b="1" dirty="0">
                <a:solidFill>
                  <a:srgbClr val="FF0000"/>
                </a:solidFill>
                <a:effectLst>
                  <a:outerShdw blurRad="38100" dist="38100" dir="2700000" algn="tl">
                    <a:srgbClr val="000000">
                      <a:alpha val="43137"/>
                    </a:srgbClr>
                  </a:outerShdw>
                </a:effectLst>
              </a:rPr>
              <a:t>Jewish liars </a:t>
            </a:r>
            <a:r>
              <a:rPr lang="en-GB" sz="2800" b="1" dirty="0">
                <a:solidFill>
                  <a:srgbClr val="00FFFF"/>
                </a:solidFill>
                <a:effectLst>
                  <a:outerShdw blurRad="38100" dist="38100" dir="2700000" algn="tl">
                    <a:srgbClr val="000000">
                      <a:alpha val="43137"/>
                    </a:srgbClr>
                  </a:outerShdw>
                </a:effectLst>
              </a:rPr>
              <a:t>as a rare genius who drastically changed the field of theoretical physics. </a:t>
            </a:r>
            <a:r>
              <a:rPr lang="en-GB" sz="2800" b="1" dirty="0">
                <a:solidFill>
                  <a:srgbClr val="FFC000"/>
                </a:solidFill>
                <a:effectLst>
                  <a:outerShdw blurRad="38100" dist="38100" dir="2700000" algn="tl">
                    <a:srgbClr val="000000">
                      <a:alpha val="43137"/>
                    </a:srgbClr>
                  </a:outerShdw>
                </a:effectLst>
              </a:rPr>
              <a:t>The truth, however, </a:t>
            </a:r>
            <a:r>
              <a:rPr lang="en-GB" sz="2800" b="1" dirty="0">
                <a:solidFill>
                  <a:srgbClr val="00FF00"/>
                </a:solidFill>
                <a:effectLst>
                  <a:outerShdw blurRad="38100" dist="38100" dir="2700000" algn="tl">
                    <a:srgbClr val="000000">
                      <a:alpha val="43137"/>
                    </a:srgbClr>
                  </a:outerShdw>
                </a:effectLst>
              </a:rPr>
              <a:t>is very different.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2197"/>
                                        </p:tgtEl>
                                        <p:attrNameLst>
                                          <p:attrName>style.visibility</p:attrName>
                                        </p:attrNameLst>
                                      </p:cBhvr>
                                      <p:to>
                                        <p:strVal val="visible"/>
                                      </p:to>
                                    </p:set>
                                    <p:animEffect transition="in" filter="circle(in)">
                                      <p:cBhvr>
                                        <p:cTn id="7" dur="2000"/>
                                        <p:tgtEl>
                                          <p:spTgt spid="39219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pPr eaLnBrk="1" hangingPunct="1">
              <a:defRPr/>
            </a:pPr>
            <a:r>
              <a:rPr lang="en-GB" sz="4000" b="1" smtClean="0">
                <a:solidFill>
                  <a:srgbClr val="FF3300"/>
                </a:solidFill>
              </a:rPr>
              <a:t>Media </a:t>
            </a:r>
            <a:r>
              <a:rPr lang="en-GB" sz="4000" b="1" smtClean="0">
                <a:solidFill>
                  <a:srgbClr val="FFFF00"/>
                </a:solidFill>
              </a:rPr>
              <a:t>Makes Imbeciles</a:t>
            </a:r>
            <a:r>
              <a:rPr lang="en-GB" sz="4000" b="1" smtClean="0">
                <a:solidFill>
                  <a:srgbClr val="FF3300"/>
                </a:solidFill>
              </a:rPr>
              <a:t> Into Geniuses</a:t>
            </a:r>
            <a:r>
              <a:rPr lang="en-GB" sz="4000" smtClean="0"/>
              <a:t> </a:t>
            </a:r>
          </a:p>
        </p:txBody>
      </p:sp>
      <p:sp>
        <p:nvSpPr>
          <p:cNvPr id="7" name="Slide Number Placeholder 5"/>
          <p:cNvSpPr>
            <a:spLocks noGrp="1"/>
          </p:cNvSpPr>
          <p:nvPr>
            <p:ph type="sldNum" sz="quarter" idx="12"/>
          </p:nvPr>
        </p:nvSpPr>
        <p:spPr/>
        <p:txBody>
          <a:bodyPr/>
          <a:lstStyle/>
          <a:p>
            <a:pPr>
              <a:defRPr/>
            </a:pPr>
            <a:fld id="{BF820DC2-9504-416F-9A86-47AC71A70835}" type="slidenum">
              <a:rPr lang="en-GB"/>
              <a:pPr>
                <a:defRPr/>
              </a:pPr>
              <a:t>146</a:t>
            </a:fld>
            <a:endParaRPr lang="en-GB"/>
          </a:p>
        </p:txBody>
      </p:sp>
      <p:sp>
        <p:nvSpPr>
          <p:cNvPr id="8" name="TextBox 7"/>
          <p:cNvSpPr txBox="1"/>
          <p:nvPr/>
        </p:nvSpPr>
        <p:spPr>
          <a:xfrm>
            <a:off x="3857625" y="1643063"/>
            <a:ext cx="5286375"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The reality is that Einstein was an inept, </a:t>
            </a:r>
            <a:r>
              <a:rPr lang="en-GB" sz="2800" b="1" dirty="0">
                <a:solidFill>
                  <a:srgbClr val="FFC000"/>
                </a:solidFill>
                <a:effectLst>
                  <a:outerShdw blurRad="38100" dist="38100" dir="2700000" algn="tl">
                    <a:srgbClr val="000000">
                      <a:alpha val="43137"/>
                    </a:srgbClr>
                  </a:outerShdw>
                </a:effectLst>
              </a:rPr>
              <a:t>moronic Jew who could not even tie his own shoelaces; </a:t>
            </a:r>
            <a:r>
              <a:rPr lang="en-GB" sz="2800" b="1" dirty="0">
                <a:solidFill>
                  <a:srgbClr val="FF33CC"/>
                </a:solidFill>
                <a:effectLst>
                  <a:outerShdw blurRad="38100" dist="38100" dir="2700000" algn="tl">
                    <a:srgbClr val="000000">
                      <a:alpha val="43137"/>
                    </a:srgbClr>
                  </a:outerShdw>
                </a:effectLst>
              </a:rPr>
              <a:t>he contributed nothing original to the field of quantum mechanics or any other science, </a:t>
            </a:r>
            <a:r>
              <a:rPr lang="en-GB" sz="2800" b="1" dirty="0">
                <a:solidFill>
                  <a:srgbClr val="00FF00"/>
                </a:solidFill>
                <a:effectLst>
                  <a:outerShdw blurRad="38100" dist="38100" dir="2700000" algn="tl">
                    <a:srgbClr val="000000">
                      <a:alpha val="43137"/>
                    </a:srgbClr>
                  </a:outerShdw>
                </a:effectLst>
              </a:rPr>
              <a:t>but on the contrary he stole the ideas of other men.</a:t>
            </a:r>
          </a:p>
        </p:txBody>
      </p:sp>
      <p:pic>
        <p:nvPicPr>
          <p:cNvPr id="376834" name="Picture 2" descr="http://agoldenworld.files.wordpress.com/2006/08/albert_einstein_-325x378.png"/>
          <p:cNvPicPr>
            <a:picLocks noChangeAspect="1" noChangeArrowheads="1"/>
          </p:cNvPicPr>
          <p:nvPr/>
        </p:nvPicPr>
        <p:blipFill>
          <a:blip r:embed="rId3" cstate="print"/>
          <a:srcRect/>
          <a:stretch>
            <a:fillRect/>
          </a:stretch>
        </p:blipFill>
        <p:spPr bwMode="auto">
          <a:xfrm>
            <a:off x="500063" y="1857375"/>
            <a:ext cx="3095625"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6834"/>
                                        </p:tgtEl>
                                        <p:attrNameLst>
                                          <p:attrName>style.visibility</p:attrName>
                                        </p:attrNameLst>
                                      </p:cBhvr>
                                      <p:to>
                                        <p:strVal val="visible"/>
                                      </p:to>
                                    </p:set>
                                    <p:animEffect transition="in" filter="circle(in)">
                                      <p:cBhvr>
                                        <p:cTn id="7" dur="2000"/>
                                        <p:tgtEl>
                                          <p:spTgt spid="3768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E04DC75-B42B-43A8-8061-5627CC0B0DF9}" type="slidenum">
              <a:rPr lang="en-GB"/>
              <a:pPr>
                <a:defRPr/>
              </a:pPr>
              <a:t>147</a:t>
            </a:fld>
            <a:endParaRPr lang="en-GB"/>
          </a:p>
        </p:txBody>
      </p:sp>
      <p:sp>
        <p:nvSpPr>
          <p:cNvPr id="123906" name="Rectangle 2"/>
          <p:cNvSpPr>
            <a:spLocks noGrp="1" noChangeArrowheads="1"/>
          </p:cNvSpPr>
          <p:nvPr>
            <p:ph type="title"/>
          </p:nvPr>
        </p:nvSpPr>
        <p:spPr/>
        <p:txBody>
          <a:bodyPr/>
          <a:lstStyle/>
          <a:p>
            <a:pPr eaLnBrk="1" hangingPunct="1">
              <a:defRPr/>
            </a:pPr>
            <a:r>
              <a:rPr lang="en-GB" b="1" dirty="0" smtClean="0">
                <a:solidFill>
                  <a:srgbClr val="FF3300"/>
                </a:solidFill>
              </a:rPr>
              <a:t>UK Police State, </a:t>
            </a:r>
            <a:r>
              <a:rPr lang="en-GB" b="1" dirty="0" smtClean="0">
                <a:solidFill>
                  <a:srgbClr val="FFFF00"/>
                </a:solidFill>
              </a:rPr>
              <a:t>Surveillance</a:t>
            </a:r>
            <a:r>
              <a:rPr lang="en-GB" dirty="0" smtClean="0"/>
              <a:t> </a:t>
            </a:r>
          </a:p>
        </p:txBody>
      </p:sp>
      <p:pic>
        <p:nvPicPr>
          <p:cNvPr id="123907" name="Picture 3" descr="http://www.prisonplanet.com/images/january2006/040106leaflet1a.jpg"/>
          <p:cNvPicPr>
            <a:picLocks noGrp="1" noChangeAspect="1" noChangeArrowheads="1"/>
          </p:cNvPicPr>
          <p:nvPr>
            <p:ph idx="1"/>
          </p:nvPr>
        </p:nvPicPr>
        <p:blipFill>
          <a:blip r:embed="rId3" r:link="rId4" cstate="print"/>
          <a:srcRect/>
          <a:stretch>
            <a:fillRect/>
          </a:stretch>
        </p:blipFill>
        <p:spPr>
          <a:xfrm>
            <a:off x="323850" y="1700213"/>
            <a:ext cx="3887788" cy="3298825"/>
          </a:xfrm>
        </p:spPr>
      </p:pic>
      <p:sp>
        <p:nvSpPr>
          <p:cNvPr id="123908" name="Text Box 4"/>
          <p:cNvSpPr txBox="1">
            <a:spLocks noChangeArrowheads="1"/>
          </p:cNvSpPr>
          <p:nvPr/>
        </p:nvSpPr>
        <p:spPr bwMode="auto">
          <a:xfrm>
            <a:off x="4429125" y="2000250"/>
            <a:ext cx="4464050" cy="354012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Photos as well as video records are now being taken at UK airports </a:t>
            </a:r>
            <a:r>
              <a:rPr lang="en-GB" sz="3200" b="1" dirty="0">
                <a:solidFill>
                  <a:srgbClr val="FFC000"/>
                </a:solidFill>
                <a:effectLst>
                  <a:outerShdw blurRad="38100" dist="38100" dir="2700000" algn="tl">
                    <a:srgbClr val="000000"/>
                  </a:outerShdw>
                </a:effectLst>
              </a:rPr>
              <a:t>together with increased security measures at railway stations.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circle(in)">
                                      <p:cBhvr>
                                        <p:cTn id="7" dur="2000"/>
                                        <p:tgtEl>
                                          <p:spTgt spid="12390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3908"/>
                                        </p:tgtEl>
                                        <p:attrNameLst>
                                          <p:attrName>style.visibility</p:attrName>
                                        </p:attrNameLst>
                                      </p:cBhvr>
                                      <p:to>
                                        <p:strVal val="visible"/>
                                      </p:to>
                                    </p:set>
                                    <p:anim calcmode="discrete" valueType="clr">
                                      <p:cBhvr override="childStyle">
                                        <p:cTn id="12" dur="80"/>
                                        <p:tgtEl>
                                          <p:spTgt spid="1239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3908"/>
                                        </p:tgtEl>
                                        <p:attrNameLst>
                                          <p:attrName>fillcolor</p:attrName>
                                        </p:attrNameLst>
                                      </p:cBhvr>
                                      <p:tavLst>
                                        <p:tav tm="0">
                                          <p:val>
                                            <p:clrVal>
                                              <a:schemeClr val="accent2"/>
                                            </p:clrVal>
                                          </p:val>
                                        </p:tav>
                                        <p:tav tm="50000">
                                          <p:val>
                                            <p:clrVal>
                                              <a:schemeClr val="hlink"/>
                                            </p:clrVal>
                                          </p:val>
                                        </p:tav>
                                      </p:tavLst>
                                    </p:anim>
                                    <p:set>
                                      <p:cBhvr>
                                        <p:cTn id="14" dur="80"/>
                                        <p:tgtEl>
                                          <p:spTgt spid="1239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UK Police State, </a:t>
            </a:r>
            <a:r>
              <a:rPr lang="en-GB" b="1" dirty="0" smtClean="0">
                <a:solidFill>
                  <a:srgbClr val="FFFF00"/>
                </a:solidFill>
              </a:rPr>
              <a:t>Surveillance</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D4B72296-4727-4CCB-B21F-B1B1E010ADAC}" type="slidenum">
              <a:rPr lang="en-GB" smtClean="0"/>
              <a:pPr>
                <a:defRPr/>
              </a:pPr>
              <a:t>148</a:t>
            </a:fld>
            <a:endParaRPr lang="en-GB"/>
          </a:p>
        </p:txBody>
      </p:sp>
      <p:pic>
        <p:nvPicPr>
          <p:cNvPr id="379906" name="Picture 2" descr="http://informedvote.ca/wp-content/uploads/2009/12/surveillance-cameras-400.jpg"/>
          <p:cNvPicPr>
            <a:picLocks noChangeAspect="1" noChangeArrowheads="1"/>
          </p:cNvPicPr>
          <p:nvPr/>
        </p:nvPicPr>
        <p:blipFill>
          <a:blip r:embed="rId3" cstate="print"/>
          <a:srcRect/>
          <a:stretch>
            <a:fillRect/>
          </a:stretch>
        </p:blipFill>
        <p:spPr bwMode="auto">
          <a:xfrm>
            <a:off x="357188" y="2143125"/>
            <a:ext cx="3810000" cy="2857500"/>
          </a:xfrm>
          <a:prstGeom prst="rect">
            <a:avLst/>
          </a:prstGeom>
          <a:noFill/>
          <a:ln w="9525">
            <a:noFill/>
            <a:miter lim="800000"/>
            <a:headEnd/>
            <a:tailEnd/>
          </a:ln>
        </p:spPr>
      </p:pic>
      <p:sp>
        <p:nvSpPr>
          <p:cNvPr id="7" name="TextBox 6"/>
          <p:cNvSpPr txBox="1"/>
          <p:nvPr/>
        </p:nvSpPr>
        <p:spPr>
          <a:xfrm>
            <a:off x="4500563" y="2000250"/>
            <a:ext cx="4500562"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Part of the brainwashing is constant announcements about unattended luggage </a:t>
            </a:r>
            <a:r>
              <a:rPr lang="en-GB" sz="2800" b="1" dirty="0">
                <a:solidFill>
                  <a:srgbClr val="FFC000"/>
                </a:solidFill>
                <a:effectLst>
                  <a:outerShdw blurRad="38100" dist="38100" dir="2700000" algn="tl">
                    <a:srgbClr val="000000"/>
                  </a:outerShdw>
                </a:effectLst>
              </a:rPr>
              <a:t>– this keeps in peoples mind that there is an ever present threat of terrorism</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which makes it acceptable to take away peoples freedoms.</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9906"/>
                                        </p:tgtEl>
                                        <p:attrNameLst>
                                          <p:attrName>style.visibility</p:attrName>
                                        </p:attrNameLst>
                                      </p:cBhvr>
                                      <p:to>
                                        <p:strVal val="visible"/>
                                      </p:to>
                                    </p:set>
                                    <p:animEffect transition="in" filter="circle(in)">
                                      <p:cBhvr>
                                        <p:cTn id="7" dur="2000"/>
                                        <p:tgtEl>
                                          <p:spTgt spid="3799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ADB6444-CA77-4196-837C-4831A1EF0BB0}" type="slidenum">
              <a:rPr lang="en-GB"/>
              <a:pPr>
                <a:defRPr/>
              </a:pPr>
              <a:t>149</a:t>
            </a:fld>
            <a:endParaRPr lang="en-GB"/>
          </a:p>
        </p:txBody>
      </p:sp>
      <p:sp>
        <p:nvSpPr>
          <p:cNvPr id="125954" name="Rectangle 2"/>
          <p:cNvSpPr>
            <a:spLocks noGrp="1" noChangeArrowheads="1"/>
          </p:cNvSpPr>
          <p:nvPr>
            <p:ph type="title"/>
          </p:nvPr>
        </p:nvSpPr>
        <p:spPr/>
        <p:txBody>
          <a:bodyPr/>
          <a:lstStyle/>
          <a:p>
            <a:pPr eaLnBrk="1" hangingPunct="1">
              <a:defRPr/>
            </a:pPr>
            <a:r>
              <a:rPr lang="en-GB" b="1" smtClean="0">
                <a:solidFill>
                  <a:srgbClr val="FF3300"/>
                </a:solidFill>
              </a:rPr>
              <a:t>UK Police State, </a:t>
            </a:r>
            <a:r>
              <a:rPr lang="en-GB" b="1" smtClean="0">
                <a:solidFill>
                  <a:srgbClr val="FFFF00"/>
                </a:solidFill>
              </a:rPr>
              <a:t>Surveillance</a:t>
            </a:r>
            <a:r>
              <a:rPr lang="en-GB" smtClean="0"/>
              <a:t> </a:t>
            </a:r>
          </a:p>
        </p:txBody>
      </p:sp>
      <p:pic>
        <p:nvPicPr>
          <p:cNvPr id="125955" name="Picture 3" descr="http://www.prisonplanet.com/images/january2006/040106secure.jpg"/>
          <p:cNvPicPr>
            <a:picLocks noGrp="1" noChangeAspect="1" noChangeArrowheads="1"/>
          </p:cNvPicPr>
          <p:nvPr>
            <p:ph idx="1"/>
          </p:nvPr>
        </p:nvPicPr>
        <p:blipFill>
          <a:blip r:embed="rId3" r:link="rId4" cstate="print"/>
          <a:srcRect/>
          <a:stretch>
            <a:fillRect/>
          </a:stretch>
        </p:blipFill>
        <p:spPr>
          <a:xfrm>
            <a:off x="468313" y="1608138"/>
            <a:ext cx="3275012" cy="4435475"/>
          </a:xfrm>
        </p:spPr>
      </p:pic>
      <p:sp>
        <p:nvSpPr>
          <p:cNvPr id="125956" name="Text Box 4"/>
          <p:cNvSpPr txBox="1">
            <a:spLocks noChangeArrowheads="1"/>
          </p:cNvSpPr>
          <p:nvPr/>
        </p:nvSpPr>
        <p:spPr bwMode="auto">
          <a:xfrm>
            <a:off x="3924300" y="1773238"/>
            <a:ext cx="5219700" cy="4600575"/>
          </a:xfrm>
          <a:prstGeom prst="rect">
            <a:avLst/>
          </a:prstGeom>
          <a:noFill/>
          <a:ln w="9525">
            <a:noFill/>
            <a:miter lim="800000"/>
            <a:headEnd/>
            <a:tailEnd/>
          </a:ln>
          <a:effectLst/>
        </p:spPr>
        <p:txBody>
          <a:bodyPr>
            <a:spAutoFit/>
          </a:bodyPr>
          <a:lstStyle/>
          <a:p>
            <a:pPr algn="ctr">
              <a:defRPr/>
            </a:pPr>
            <a:r>
              <a:rPr lang="en-GB" sz="3200" b="1" dirty="0">
                <a:solidFill>
                  <a:srgbClr val="00FF00"/>
                </a:solidFill>
                <a:effectLst>
                  <a:outerShdw blurRad="38100" dist="38100" dir="2700000" algn="tl">
                    <a:srgbClr val="000000"/>
                  </a:outerShdw>
                </a:effectLst>
              </a:rPr>
              <a:t>To keep us all safe!</a:t>
            </a:r>
          </a:p>
          <a:p>
            <a:pPr>
              <a:defRPr/>
            </a:pPr>
            <a:endParaRPr lang="en-GB" sz="900" b="1" dirty="0">
              <a:solidFill>
                <a:srgbClr val="00FF00"/>
              </a:solidFill>
              <a:effectLst>
                <a:outerShdw blurRad="38100" dist="38100" dir="2700000" algn="tl">
                  <a:srgbClr val="000000"/>
                </a:outerShdw>
              </a:effectLst>
            </a:endParaRPr>
          </a:p>
          <a:p>
            <a:pPr>
              <a:defRPr/>
            </a:pPr>
            <a:r>
              <a:rPr lang="en-GB" sz="2800" b="1" dirty="0">
                <a:solidFill>
                  <a:srgbClr val="00FFFF"/>
                </a:solidFill>
                <a:effectLst>
                  <a:outerShdw blurRad="38100" dist="38100" dir="2700000" algn="tl">
                    <a:srgbClr val="000000"/>
                  </a:outerShdw>
                </a:effectLst>
              </a:rPr>
              <a:t>The poster headline reads simply </a:t>
            </a:r>
            <a:r>
              <a:rPr lang="en-GB" sz="2800" b="1" dirty="0">
                <a:solidFill>
                  <a:srgbClr val="FFCC00"/>
                </a:solidFill>
                <a:effectLst>
                  <a:outerShdw blurRad="38100" dist="38100" dir="2700000" algn="tl">
                    <a:srgbClr val="000000"/>
                  </a:outerShdw>
                </a:effectLst>
              </a:rPr>
              <a:t>"Watching over you 24/7"</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and features giant eyes set into the landscape of the Houses of Parliament in London.</a:t>
            </a:r>
          </a:p>
          <a:p>
            <a:pPr>
              <a:defRPr/>
            </a:pPr>
            <a:r>
              <a:rPr lang="en-GB" sz="2800" b="1" dirty="0">
                <a:solidFill>
                  <a:srgbClr val="00FF00"/>
                </a:solidFill>
                <a:effectLst>
                  <a:outerShdw blurRad="38100" dist="38100" dir="2700000" algn="tl">
                    <a:srgbClr val="000000"/>
                  </a:outerShdw>
                </a:effectLst>
              </a:rPr>
              <a:t>Of course we are kept under surveillance constantly for our</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"safety and security"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ircle(in)">
                                      <p:cBhvr>
                                        <p:cTn id="7" dur="2000"/>
                                        <p:tgtEl>
                                          <p:spTgt spid="12595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5956"/>
                                        </p:tgtEl>
                                        <p:attrNameLst>
                                          <p:attrName>style.visibility</p:attrName>
                                        </p:attrNameLst>
                                      </p:cBhvr>
                                      <p:to>
                                        <p:strVal val="visible"/>
                                      </p:to>
                                    </p:set>
                                    <p:anim calcmode="discrete" valueType="clr">
                                      <p:cBhvr override="childStyle">
                                        <p:cTn id="12" dur="80"/>
                                        <p:tgtEl>
                                          <p:spTgt spid="1259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5956"/>
                                        </p:tgtEl>
                                        <p:attrNameLst>
                                          <p:attrName>fillcolor</p:attrName>
                                        </p:attrNameLst>
                                      </p:cBhvr>
                                      <p:tavLst>
                                        <p:tav tm="0">
                                          <p:val>
                                            <p:clrVal>
                                              <a:schemeClr val="accent2"/>
                                            </p:clrVal>
                                          </p:val>
                                        </p:tav>
                                        <p:tav tm="50000">
                                          <p:val>
                                            <p:clrVal>
                                              <a:schemeClr val="hlink"/>
                                            </p:clrVal>
                                          </p:val>
                                        </p:tav>
                                      </p:tavLst>
                                    </p:anim>
                                    <p:set>
                                      <p:cBhvr>
                                        <p:cTn id="14" dur="80"/>
                                        <p:tgtEl>
                                          <p:spTgt spid="1259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718BF52-86C9-4B9E-B1F6-613958C7DB80}" type="slidenum">
              <a:rPr lang="en-GB"/>
              <a:pPr>
                <a:defRPr/>
              </a:pPr>
              <a:t>15</a:t>
            </a:fld>
            <a:endParaRPr lang="en-GB"/>
          </a:p>
        </p:txBody>
      </p:sp>
      <p:sp>
        <p:nvSpPr>
          <p:cNvPr id="322566" name="Rectangle 6"/>
          <p:cNvSpPr>
            <a:spLocks noGrp="1" noChangeArrowheads="1"/>
          </p:cNvSpPr>
          <p:nvPr>
            <p:ph type="title"/>
          </p:nvPr>
        </p:nvSpPr>
        <p:spPr>
          <a:xfrm>
            <a:off x="500063" y="0"/>
            <a:ext cx="8229600" cy="1143000"/>
          </a:xfrm>
        </p:spPr>
        <p:txBody>
          <a:bodyPr/>
          <a:lstStyle/>
          <a:p>
            <a:pPr eaLnBrk="1" hangingPunct="1">
              <a:defRPr/>
            </a:pPr>
            <a:r>
              <a:rPr lang="en-GB" b="1" dirty="0" smtClean="0">
                <a:solidFill>
                  <a:srgbClr val="FFFF00"/>
                </a:solidFill>
              </a:rPr>
              <a:t>V. E. Day</a:t>
            </a:r>
          </a:p>
        </p:txBody>
      </p:sp>
      <p:pic>
        <p:nvPicPr>
          <p:cNvPr id="322565" name="Picture 5" descr="Victory in Europe"/>
          <p:cNvPicPr>
            <a:picLocks noGrp="1" noChangeAspect="1" noChangeArrowheads="1"/>
          </p:cNvPicPr>
          <p:nvPr>
            <p:ph idx="1"/>
          </p:nvPr>
        </p:nvPicPr>
        <p:blipFill>
          <a:blip r:embed="rId3" cstate="print"/>
          <a:srcRect t="9004" b="9637"/>
          <a:stretch>
            <a:fillRect/>
          </a:stretch>
        </p:blipFill>
        <p:spPr>
          <a:xfrm>
            <a:off x="1571625" y="857250"/>
            <a:ext cx="5995988" cy="3671888"/>
          </a:xfrm>
        </p:spPr>
      </p:pic>
      <p:sp>
        <p:nvSpPr>
          <p:cNvPr id="322568" name="Text Box 8"/>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British Prime Minister </a:t>
            </a:r>
            <a:r>
              <a:rPr lang="en-GB" sz="2800" b="1" dirty="0">
                <a:solidFill>
                  <a:srgbClr val="FF3300"/>
                </a:solidFill>
                <a:effectLst>
                  <a:outerShdw blurRad="38100" dist="38100" dir="2700000" algn="tl">
                    <a:srgbClr val="000000"/>
                  </a:outerShdw>
                </a:effectLst>
              </a:rPr>
              <a:t>Winston Churchill</a:t>
            </a:r>
            <a:r>
              <a:rPr lang="en-GB" sz="2800" b="1" dirty="0">
                <a:solidFill>
                  <a:srgbClr val="FFFF00"/>
                </a:solidFill>
                <a:effectLst>
                  <a:outerShdw blurRad="38100" dist="38100" dir="2700000" algn="tl">
                    <a:srgbClr val="000000"/>
                  </a:outerShdw>
                </a:effectLst>
              </a:rPr>
              <a:t> looks on as </a:t>
            </a:r>
            <a:r>
              <a:rPr lang="en-GB" sz="2800" b="1" dirty="0">
                <a:solidFill>
                  <a:srgbClr val="FF00FF"/>
                </a:solidFill>
                <a:effectLst>
                  <a:outerShdw blurRad="38100" dist="38100" dir="2700000" algn="tl">
                    <a:srgbClr val="000000"/>
                  </a:outerShdw>
                </a:effectLst>
              </a:rPr>
              <a:t>King George VI, Queen Elizabeth, Princess Elizabeth and Princess Margaret,</a:t>
            </a:r>
            <a:r>
              <a:rPr lang="en-GB" sz="2800" b="1" dirty="0">
                <a:solidFill>
                  <a:srgbClr val="FFFF00"/>
                </a:solidFill>
                <a:effectLst>
                  <a:outerShdw blurRad="38100" dist="38100" dir="2700000" algn="tl">
                    <a:srgbClr val="000000"/>
                  </a:outerShdw>
                </a:effectLst>
              </a:rPr>
              <a:t> wave to crowds gathered below from the balcony of Buckingham Palace on VE-Day. (AP Photo)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2565"/>
                                        </p:tgtEl>
                                        <p:attrNameLst>
                                          <p:attrName>style.visibility</p:attrName>
                                        </p:attrNameLst>
                                      </p:cBhvr>
                                      <p:to>
                                        <p:strVal val="visible"/>
                                      </p:to>
                                    </p:set>
                                    <p:animEffect transition="in" filter="circle(in)">
                                      <p:cBhvr>
                                        <p:cTn id="7" dur="2000"/>
                                        <p:tgtEl>
                                          <p:spTgt spid="3225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2568"/>
                                        </p:tgtEl>
                                        <p:attrNameLst>
                                          <p:attrName>style.visibility</p:attrName>
                                        </p:attrNameLst>
                                      </p:cBhvr>
                                      <p:to>
                                        <p:strVal val="visible"/>
                                      </p:to>
                                    </p:set>
                                    <p:anim calcmode="lin" valueType="num">
                                      <p:cBhvr additive="base">
                                        <p:cTn id="12" dur="500" fill="hold"/>
                                        <p:tgtEl>
                                          <p:spTgt spid="322568"/>
                                        </p:tgtEl>
                                        <p:attrNameLst>
                                          <p:attrName>ppt_x</p:attrName>
                                        </p:attrNameLst>
                                      </p:cBhvr>
                                      <p:tavLst>
                                        <p:tav tm="0">
                                          <p:val>
                                            <p:strVal val="#ppt_x"/>
                                          </p:val>
                                        </p:tav>
                                        <p:tav tm="100000">
                                          <p:val>
                                            <p:strVal val="#ppt_x"/>
                                          </p:val>
                                        </p:tav>
                                      </p:tavLst>
                                    </p:anim>
                                    <p:anim calcmode="lin" valueType="num">
                                      <p:cBhvr additive="base">
                                        <p:cTn id="13" dur="500" fill="hold"/>
                                        <p:tgtEl>
                                          <p:spTgt spid="3225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41C2E0A-BA3E-480B-88D5-AFD25E1F6B59}" type="slidenum">
              <a:rPr lang="en-GB"/>
              <a:pPr>
                <a:defRPr/>
              </a:pPr>
              <a:t>150</a:t>
            </a:fld>
            <a:endParaRPr lang="en-GB"/>
          </a:p>
        </p:txBody>
      </p:sp>
      <p:sp>
        <p:nvSpPr>
          <p:cNvPr id="194565" name="Rectangle 5"/>
          <p:cNvSpPr>
            <a:spLocks noGrp="1" noChangeArrowheads="1"/>
          </p:cNvSpPr>
          <p:nvPr>
            <p:ph type="title"/>
          </p:nvPr>
        </p:nvSpPr>
        <p:spPr/>
        <p:txBody>
          <a:bodyPr/>
          <a:lstStyle/>
          <a:p>
            <a:pPr eaLnBrk="1" hangingPunct="1">
              <a:defRPr/>
            </a:pPr>
            <a:r>
              <a:rPr lang="en-GB" b="1" smtClean="0">
                <a:solidFill>
                  <a:srgbClr val="FF3300"/>
                </a:solidFill>
              </a:rPr>
              <a:t>UK Police State, </a:t>
            </a:r>
            <a:r>
              <a:rPr lang="en-GB" b="1" smtClean="0">
                <a:solidFill>
                  <a:srgbClr val="FFFF00"/>
                </a:solidFill>
              </a:rPr>
              <a:t>Surveillance</a:t>
            </a:r>
            <a:r>
              <a:rPr lang="en-GB" smtClean="0">
                <a:solidFill>
                  <a:srgbClr val="FFFF00"/>
                </a:solidFill>
              </a:rPr>
              <a:t> </a:t>
            </a:r>
          </a:p>
        </p:txBody>
      </p:sp>
      <p:pic>
        <p:nvPicPr>
          <p:cNvPr id="194564" name="Picture 4" descr="Watching"/>
          <p:cNvPicPr>
            <a:picLocks noGrp="1" noChangeAspect="1" noChangeArrowheads="1"/>
          </p:cNvPicPr>
          <p:nvPr>
            <p:ph idx="1"/>
          </p:nvPr>
        </p:nvPicPr>
        <p:blipFill>
          <a:blip r:embed="rId3" cstate="print"/>
          <a:srcRect/>
          <a:stretch>
            <a:fillRect/>
          </a:stretch>
        </p:blipFill>
        <p:spPr>
          <a:xfrm>
            <a:off x="395288" y="1557338"/>
            <a:ext cx="3371850" cy="4495800"/>
          </a:xfrm>
        </p:spPr>
      </p:pic>
      <p:sp>
        <p:nvSpPr>
          <p:cNvPr id="194567" name="Text Box 7"/>
          <p:cNvSpPr txBox="1">
            <a:spLocks noChangeArrowheads="1"/>
          </p:cNvSpPr>
          <p:nvPr/>
        </p:nvSpPr>
        <p:spPr bwMode="auto">
          <a:xfrm>
            <a:off x="3779838" y="1341438"/>
            <a:ext cx="5364162" cy="52165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Britain is acknowledged as the world leader of Orwellian surveillance.</a:t>
            </a:r>
            <a:r>
              <a:rPr lang="en-GB" sz="2800" b="1" dirty="0">
                <a:solidFill>
                  <a:srgbClr val="FFFF00"/>
                </a:solidFill>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An estimated 4.2 million closed-circuit TV cameras observe</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people going about their everyday business, from getting on a bus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to lining up at the bank to driving around London.</a:t>
            </a:r>
            <a:r>
              <a:rPr lang="en-GB" sz="2800" b="1" dirty="0">
                <a:solidFill>
                  <a:srgbClr val="FFFF00"/>
                </a:solidFill>
                <a:effectLst>
                  <a:outerShdw blurRad="38100" dist="38100" dir="2700000" algn="tl">
                    <a:srgbClr val="000000"/>
                  </a:outerShdw>
                </a:effectLst>
              </a:rPr>
              <a:t> It's widely estimated that the average Briton is scrutinized by 300 cameras a 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64"/>
                                        </p:tgtEl>
                                        <p:attrNameLst>
                                          <p:attrName>style.visibility</p:attrName>
                                        </p:attrNameLst>
                                      </p:cBhvr>
                                      <p:to>
                                        <p:strVal val="visible"/>
                                      </p:to>
                                    </p:set>
                                    <p:animEffect transition="in" filter="circle(in)">
                                      <p:cBhvr>
                                        <p:cTn id="7" dur="2000"/>
                                        <p:tgtEl>
                                          <p:spTgt spid="19456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4567"/>
                                        </p:tgtEl>
                                        <p:attrNameLst>
                                          <p:attrName>style.visibility</p:attrName>
                                        </p:attrNameLst>
                                      </p:cBhvr>
                                      <p:to>
                                        <p:strVal val="visible"/>
                                      </p:to>
                                    </p:set>
                                    <p:anim calcmode="discrete" valueType="clr">
                                      <p:cBhvr override="childStyle">
                                        <p:cTn id="12" dur="80"/>
                                        <p:tgtEl>
                                          <p:spTgt spid="19456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4567"/>
                                        </p:tgtEl>
                                        <p:attrNameLst>
                                          <p:attrName>fillcolor</p:attrName>
                                        </p:attrNameLst>
                                      </p:cBhvr>
                                      <p:tavLst>
                                        <p:tav tm="0">
                                          <p:val>
                                            <p:clrVal>
                                              <a:schemeClr val="accent2"/>
                                            </p:clrVal>
                                          </p:val>
                                        </p:tav>
                                        <p:tav tm="50000">
                                          <p:val>
                                            <p:clrVal>
                                              <a:schemeClr val="hlink"/>
                                            </p:clrVal>
                                          </p:val>
                                        </p:tav>
                                      </p:tavLst>
                                    </p:anim>
                                    <p:set>
                                      <p:cBhvr>
                                        <p:cTn id="14" dur="80"/>
                                        <p:tgtEl>
                                          <p:spTgt spid="1945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4CD15AE-F0BD-4993-9BB7-F79F4B90A341}" type="slidenum">
              <a:rPr lang="en-GB"/>
              <a:pPr>
                <a:defRPr/>
              </a:pPr>
              <a:t>151</a:t>
            </a:fld>
            <a:endParaRPr lang="en-GB"/>
          </a:p>
        </p:txBody>
      </p:sp>
      <p:sp>
        <p:nvSpPr>
          <p:cNvPr id="196613" name="Rectangle 5"/>
          <p:cNvSpPr>
            <a:spLocks noGrp="1" noChangeArrowheads="1"/>
          </p:cNvSpPr>
          <p:nvPr>
            <p:ph type="title"/>
          </p:nvPr>
        </p:nvSpPr>
        <p:spPr>
          <a:xfrm>
            <a:off x="428625" y="0"/>
            <a:ext cx="8229600" cy="1143000"/>
          </a:xfrm>
        </p:spPr>
        <p:txBody>
          <a:bodyPr/>
          <a:lstStyle/>
          <a:p>
            <a:pPr eaLnBrk="1" hangingPunct="1">
              <a:defRPr/>
            </a:pPr>
            <a:r>
              <a:rPr lang="en-GB" b="1" dirty="0" smtClean="0">
                <a:solidFill>
                  <a:srgbClr val="FF3300"/>
                </a:solidFill>
              </a:rPr>
              <a:t>UK Police State, </a:t>
            </a:r>
            <a:r>
              <a:rPr lang="en-GB" b="1" dirty="0" smtClean="0">
                <a:solidFill>
                  <a:srgbClr val="FFFF00"/>
                </a:solidFill>
              </a:rPr>
              <a:t>Surveillance</a:t>
            </a:r>
          </a:p>
        </p:txBody>
      </p:sp>
      <p:pic>
        <p:nvPicPr>
          <p:cNvPr id="196612" name="Picture 4" descr="http://infowars.net/pictures/april2006/170406bus.jpg"/>
          <p:cNvPicPr>
            <a:picLocks noGrp="1" noChangeAspect="1" noChangeArrowheads="1"/>
          </p:cNvPicPr>
          <p:nvPr>
            <p:ph idx="1"/>
          </p:nvPr>
        </p:nvPicPr>
        <p:blipFill>
          <a:blip r:embed="rId3" r:link="rId4" cstate="print"/>
          <a:srcRect/>
          <a:stretch>
            <a:fillRect/>
          </a:stretch>
        </p:blipFill>
        <p:spPr>
          <a:xfrm>
            <a:off x="1357313" y="928688"/>
            <a:ext cx="6432550" cy="4287837"/>
          </a:xfrm>
        </p:spPr>
      </p:pic>
      <p:sp>
        <p:nvSpPr>
          <p:cNvPr id="196615" name="Text Box 7"/>
          <p:cNvSpPr txBox="1">
            <a:spLocks noChangeArrowheads="1"/>
          </p:cNvSpPr>
          <p:nvPr/>
        </p:nvSpPr>
        <p:spPr bwMode="auto">
          <a:xfrm>
            <a:off x="1"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FF"/>
                </a:solidFill>
                <a:effectLst>
                  <a:outerShdw blurRad="38100" dist="38100" dir="2700000" algn="tl">
                    <a:srgbClr val="000000"/>
                  </a:outerShdw>
                </a:effectLst>
              </a:rPr>
              <a:t>How ironic or coincidental</a:t>
            </a:r>
            <a:r>
              <a:rPr lang="en-GB" sz="2800" b="1" dirty="0">
                <a:solidFill>
                  <a:srgbClr val="FF99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that the iconic London red bus</a:t>
            </a:r>
            <a:r>
              <a:rPr lang="en-GB" sz="2800" b="1" dirty="0">
                <a:solidFill>
                  <a:srgbClr val="FF9900"/>
                </a:solidFill>
                <a:effectLst>
                  <a:outerShdw blurRad="38100" dist="38100" dir="2700000" algn="tl">
                    <a:srgbClr val="000000"/>
                  </a:outerShdw>
                </a:effectLst>
              </a:rPr>
              <a:t> would shortly down the line once more appear, this </a:t>
            </a:r>
            <a:r>
              <a:rPr lang="en-GB" sz="2800" b="1" dirty="0">
                <a:solidFill>
                  <a:srgbClr val="FF3300"/>
                </a:solidFill>
                <a:effectLst>
                  <a:outerShdw blurRad="38100" dist="38100" dir="2700000" algn="tl">
                    <a:srgbClr val="000000"/>
                  </a:outerShdw>
                </a:effectLst>
              </a:rPr>
              <a:t>time blown to smithereens,</a:t>
            </a:r>
            <a:r>
              <a:rPr lang="en-GB" sz="2800" b="1" dirty="0">
                <a:solidFill>
                  <a:srgbClr val="FF9900"/>
                </a:solidFill>
                <a:effectLst>
                  <a:outerShdw blurRad="38100" dist="38100" dir="2700000" algn="tl">
                    <a:srgbClr val="000000"/>
                  </a:outerShdw>
                </a:effectLst>
              </a:rPr>
              <a:t> </a:t>
            </a:r>
            <a:endParaRPr lang="en-GB" sz="2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6612"/>
                                        </p:tgtEl>
                                        <p:attrNameLst>
                                          <p:attrName>style.visibility</p:attrName>
                                        </p:attrNameLst>
                                      </p:cBhvr>
                                      <p:to>
                                        <p:strVal val="visible"/>
                                      </p:to>
                                    </p:set>
                                    <p:animEffect transition="in" filter="circle(in)">
                                      <p:cBhvr>
                                        <p:cTn id="7" dur="2000"/>
                                        <p:tgtEl>
                                          <p:spTgt spid="1966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6615"/>
                                        </p:tgtEl>
                                        <p:attrNameLst>
                                          <p:attrName>style.visibility</p:attrName>
                                        </p:attrNameLst>
                                      </p:cBhvr>
                                      <p:to>
                                        <p:strVal val="visible"/>
                                      </p:to>
                                    </p:set>
                                    <p:anim calcmode="lin" valueType="num">
                                      <p:cBhvr additive="base">
                                        <p:cTn id="12" dur="500" fill="hold"/>
                                        <p:tgtEl>
                                          <p:spTgt spid="196615"/>
                                        </p:tgtEl>
                                        <p:attrNameLst>
                                          <p:attrName>ppt_x</p:attrName>
                                        </p:attrNameLst>
                                      </p:cBhvr>
                                      <p:tavLst>
                                        <p:tav tm="0">
                                          <p:val>
                                            <p:strVal val="#ppt_x"/>
                                          </p:val>
                                        </p:tav>
                                        <p:tav tm="100000">
                                          <p:val>
                                            <p:strVal val="#ppt_x"/>
                                          </p:val>
                                        </p:tav>
                                      </p:tavLst>
                                    </p:anim>
                                    <p:anim calcmode="lin" valueType="num">
                                      <p:cBhvr additive="base">
                                        <p:cTn id="13" dur="500" fill="hold"/>
                                        <p:tgtEl>
                                          <p:spTgt spid="1966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UK Police State, </a:t>
            </a:r>
            <a:r>
              <a:rPr lang="en-GB" b="1" dirty="0" smtClean="0">
                <a:solidFill>
                  <a:srgbClr val="FFFF00"/>
                </a:solidFill>
              </a:rPr>
              <a:t>Surveillance</a:t>
            </a:r>
            <a:endParaRPr lang="en-GB" dirty="0"/>
          </a:p>
        </p:txBody>
      </p:sp>
      <p:sp>
        <p:nvSpPr>
          <p:cNvPr id="4" name="Slide Number Placeholder 3"/>
          <p:cNvSpPr>
            <a:spLocks noGrp="1"/>
          </p:cNvSpPr>
          <p:nvPr>
            <p:ph type="sldNum" sz="quarter" idx="12"/>
          </p:nvPr>
        </p:nvSpPr>
        <p:spPr/>
        <p:txBody>
          <a:bodyPr/>
          <a:lstStyle/>
          <a:p>
            <a:pPr>
              <a:defRPr/>
            </a:pPr>
            <a:fld id="{75C6FE88-A03F-4050-8128-5EC6D8D8C7AC}" type="slidenum">
              <a:rPr lang="en-GB" smtClean="0"/>
              <a:pPr>
                <a:defRPr/>
              </a:pPr>
              <a:t>152</a:t>
            </a:fld>
            <a:endParaRPr lang="en-GB"/>
          </a:p>
        </p:txBody>
      </p:sp>
      <p:pic>
        <p:nvPicPr>
          <p:cNvPr id="381954" name="Picture 2" descr="http://farm2.static.flickr.com/1352/749598151_0fa072d1c2_o.jpg"/>
          <p:cNvPicPr>
            <a:picLocks noChangeAspect="1" noChangeArrowheads="1"/>
          </p:cNvPicPr>
          <p:nvPr/>
        </p:nvPicPr>
        <p:blipFill>
          <a:blip r:embed="rId3" cstate="print"/>
          <a:srcRect/>
          <a:stretch>
            <a:fillRect/>
          </a:stretch>
        </p:blipFill>
        <p:spPr bwMode="auto">
          <a:xfrm>
            <a:off x="500063" y="1714500"/>
            <a:ext cx="3386137" cy="4500563"/>
          </a:xfrm>
          <a:prstGeom prst="rect">
            <a:avLst/>
          </a:prstGeom>
          <a:noFill/>
          <a:ln w="9525">
            <a:noFill/>
            <a:miter lim="800000"/>
            <a:headEnd/>
            <a:tailEnd/>
          </a:ln>
        </p:spPr>
      </p:pic>
      <p:sp>
        <p:nvSpPr>
          <p:cNvPr id="7" name="TextBox 6"/>
          <p:cNvSpPr txBox="1"/>
          <p:nvPr/>
        </p:nvSpPr>
        <p:spPr>
          <a:xfrm>
            <a:off x="4143375" y="2143125"/>
            <a:ext cx="4643438" cy="2678113"/>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 despite the helpful and loving </a:t>
            </a:r>
            <a:r>
              <a:rPr lang="en-GB" sz="2800" b="1" dirty="0">
                <a:solidFill>
                  <a:srgbClr val="FF3300"/>
                </a:solidFill>
                <a:effectLst>
                  <a:outerShdw blurRad="38100" dist="38100" dir="2700000" algn="tl">
                    <a:srgbClr val="000000"/>
                  </a:outerShdw>
                </a:effectLst>
              </a:rPr>
              <a:t>watchful eyes. </a:t>
            </a:r>
            <a:r>
              <a:rPr lang="en-GB" sz="2800" b="1" dirty="0">
                <a:solidFill>
                  <a:srgbClr val="00FFFF"/>
                </a:solidFill>
                <a:effectLst>
                  <a:outerShdw blurRad="38100" dist="38100" dir="2700000" algn="tl">
                    <a:srgbClr val="000000"/>
                  </a:outerShdw>
                </a:effectLst>
              </a:rPr>
              <a:t>Even more farcical was the fact that the </a:t>
            </a:r>
            <a:r>
              <a:rPr lang="en-GB" sz="2800" b="1" dirty="0">
                <a:solidFill>
                  <a:srgbClr val="FF3300"/>
                </a:solidFill>
                <a:effectLst>
                  <a:outerShdw blurRad="38100" dist="38100" dir="2700000" algn="tl">
                    <a:srgbClr val="000000"/>
                  </a:outerShdw>
                </a:effectLst>
              </a:rPr>
              <a:t>CCTV cameras</a:t>
            </a:r>
            <a:r>
              <a:rPr lang="en-GB" sz="2800" b="1" dirty="0">
                <a:solidFill>
                  <a:srgbClr val="FF9900"/>
                </a:solidFill>
                <a:effectLst>
                  <a:outerShdw blurRad="38100" dist="38100" dir="2700000" algn="tl">
                    <a:srgbClr val="000000"/>
                  </a:outerShdw>
                </a:effectLst>
              </a:rPr>
              <a:t> on the bus that blew up </a:t>
            </a:r>
            <a:r>
              <a:rPr lang="en-GB" sz="2800" b="1" dirty="0">
                <a:solidFill>
                  <a:srgbClr val="FFFF00"/>
                </a:solidFill>
                <a:effectLst>
                  <a:outerShdw blurRad="38100" dist="38100" dir="2700000" algn="tl">
                    <a:srgbClr val="000000"/>
                  </a:outerShdw>
                </a:effectLst>
                <a:hlinkClick r:id="rId4"/>
              </a:rPr>
              <a:t>were not working</a:t>
            </a:r>
            <a:r>
              <a:rPr lang="en-GB" sz="2800" b="1" dirty="0">
                <a:solidFill>
                  <a:srgbClr val="FFFF00"/>
                </a:solidFill>
                <a:effectLst>
                  <a:outerShdw blurRad="38100" dist="38100" dir="2700000" algn="tl">
                    <a:srgbClr val="000000"/>
                  </a:outerShdw>
                </a:effectLst>
              </a:rPr>
              <a:t>.</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1954"/>
                                        </p:tgtEl>
                                        <p:attrNameLst>
                                          <p:attrName>style.visibility</p:attrName>
                                        </p:attrNameLst>
                                      </p:cBhvr>
                                      <p:to>
                                        <p:strVal val="visible"/>
                                      </p:to>
                                    </p:set>
                                    <p:animEffect transition="in" filter="circle(in)">
                                      <p:cBhvr>
                                        <p:cTn id="7" dur="2000"/>
                                        <p:tgtEl>
                                          <p:spTgt spid="3819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C5F4128-07BB-4A3F-8EEB-1FE906154AB9}" type="slidenum">
              <a:rPr lang="en-GB"/>
              <a:pPr>
                <a:defRPr/>
              </a:pPr>
              <a:t>153</a:t>
            </a:fld>
            <a:endParaRPr lang="en-GB"/>
          </a:p>
        </p:txBody>
      </p:sp>
      <p:sp>
        <p:nvSpPr>
          <p:cNvPr id="105474" name="Rectangle 2"/>
          <p:cNvSpPr>
            <a:spLocks noGrp="1" noChangeArrowheads="1"/>
          </p:cNvSpPr>
          <p:nvPr>
            <p:ph type="title"/>
          </p:nvPr>
        </p:nvSpPr>
        <p:spPr>
          <a:xfrm>
            <a:off x="428625" y="428625"/>
            <a:ext cx="8229600" cy="1143000"/>
          </a:xfrm>
        </p:spPr>
        <p:txBody>
          <a:bodyPr/>
          <a:lstStyle/>
          <a:p>
            <a:pPr eaLnBrk="1" hangingPunct="1">
              <a:defRPr/>
            </a:pPr>
            <a:r>
              <a:rPr lang="en-US" b="1" dirty="0" smtClean="0">
                <a:solidFill>
                  <a:srgbClr val="FF3300"/>
                </a:solidFill>
              </a:rPr>
              <a:t>London </a:t>
            </a:r>
            <a:r>
              <a:rPr lang="en-US" b="1" dirty="0" smtClean="0">
                <a:solidFill>
                  <a:srgbClr val="FFFF00"/>
                </a:solidFill>
              </a:rPr>
              <a:t>Bus Blown Up</a:t>
            </a:r>
            <a:r>
              <a:rPr lang="en-US" b="1" dirty="0" smtClean="0">
                <a:solidFill>
                  <a:srgbClr val="FF3300"/>
                </a:solidFill>
              </a:rPr>
              <a:t> In </a:t>
            </a:r>
            <a:r>
              <a:rPr lang="en-US" b="1" dirty="0" err="1" smtClean="0">
                <a:solidFill>
                  <a:srgbClr val="FF3300"/>
                </a:solidFill>
              </a:rPr>
              <a:t>Tavistock</a:t>
            </a:r>
            <a:r>
              <a:rPr lang="en-US" b="1" dirty="0" smtClean="0">
                <a:solidFill>
                  <a:srgbClr val="FF3300"/>
                </a:solidFill>
              </a:rPr>
              <a:t>  Square 7/7/2005 (777)</a:t>
            </a:r>
          </a:p>
        </p:txBody>
      </p:sp>
      <p:pic>
        <p:nvPicPr>
          <p:cNvPr id="105476" name="Picture 4" descr="msoB4A1A"/>
          <p:cNvPicPr>
            <a:picLocks noChangeAspect="1" noChangeArrowheads="1"/>
          </p:cNvPicPr>
          <p:nvPr/>
        </p:nvPicPr>
        <p:blipFill>
          <a:blip r:embed="rId3" cstate="print">
            <a:lum contrast="12000"/>
          </a:blip>
          <a:srcRect l="17865" r="2121" b="14517"/>
          <a:stretch>
            <a:fillRect/>
          </a:stretch>
        </p:blipFill>
        <p:spPr bwMode="auto">
          <a:xfrm>
            <a:off x="571500" y="2286000"/>
            <a:ext cx="5214938" cy="3938588"/>
          </a:xfrm>
          <a:prstGeom prst="rect">
            <a:avLst/>
          </a:prstGeom>
          <a:noFill/>
          <a:ln w="9525">
            <a:noFill/>
            <a:miter lim="800000"/>
            <a:headEnd/>
            <a:tailEnd/>
          </a:ln>
        </p:spPr>
      </p:pic>
      <p:sp>
        <p:nvSpPr>
          <p:cNvPr id="105477" name="Text Box 5"/>
          <p:cNvSpPr txBox="1">
            <a:spLocks noChangeArrowheads="1"/>
          </p:cNvSpPr>
          <p:nvPr/>
        </p:nvSpPr>
        <p:spPr bwMode="auto">
          <a:xfrm>
            <a:off x="6429388" y="1379577"/>
            <a:ext cx="2714612" cy="547842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Vehicle No. of Bus 17758 = 28 = 4 x 7</a:t>
            </a:r>
          </a:p>
          <a:p>
            <a:pPr eaLnBrk="0" hangingPunct="0">
              <a:spcBef>
                <a:spcPct val="50000"/>
              </a:spcBef>
              <a:defRPr/>
            </a:pPr>
            <a:r>
              <a:rPr lang="en-GB" sz="2800" b="1" dirty="0">
                <a:solidFill>
                  <a:srgbClr val="FF0000"/>
                </a:solidFill>
                <a:effectLst>
                  <a:outerShdw blurRad="38100" dist="38100" dir="2700000" algn="tl">
                    <a:srgbClr val="000000"/>
                  </a:outerShdw>
                </a:effectLst>
              </a:rPr>
              <a:t>Treated in 7 Hospitals</a:t>
            </a:r>
          </a:p>
          <a:p>
            <a:pPr eaLnBrk="0" hangingPunct="0">
              <a:spcBef>
                <a:spcPct val="50000"/>
              </a:spcBef>
              <a:defRPr/>
            </a:pPr>
            <a:r>
              <a:rPr lang="en-GB" sz="2800" b="1" dirty="0">
                <a:solidFill>
                  <a:srgbClr val="00FFFF"/>
                </a:solidFill>
                <a:effectLst>
                  <a:outerShdw blurRad="38100" dist="38100" dir="2700000" algn="tl">
                    <a:srgbClr val="000000"/>
                  </a:outerShdw>
                </a:effectLst>
              </a:rPr>
              <a:t>49 Dead &amp; 700 Injured</a:t>
            </a:r>
          </a:p>
          <a:p>
            <a:pPr eaLnBrk="0" hangingPunct="0">
              <a:spcBef>
                <a:spcPct val="50000"/>
              </a:spcBef>
              <a:defRPr/>
            </a:pPr>
            <a:r>
              <a:rPr lang="en-GB" sz="2800" b="1" dirty="0">
                <a:solidFill>
                  <a:srgbClr val="FF0000"/>
                </a:solidFill>
                <a:effectLst>
                  <a:outerShdw blurRad="38100" dist="38100" dir="2700000" algn="tl">
                    <a:srgbClr val="000000"/>
                  </a:outerShdw>
                </a:effectLst>
              </a:rPr>
              <a:t>First explosion reported 8.49 =911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circle(in)">
                                      <p:cBhvr>
                                        <p:cTn id="7" dur="2000"/>
                                        <p:tgtEl>
                                          <p:spTgt spid="10547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5477"/>
                                        </p:tgtEl>
                                        <p:attrNameLst>
                                          <p:attrName>style.visibility</p:attrName>
                                        </p:attrNameLst>
                                      </p:cBhvr>
                                      <p:to>
                                        <p:strVal val="visible"/>
                                      </p:to>
                                    </p:set>
                                    <p:animEffect transition="in" filter="diamond(in)">
                                      <p:cBhvr>
                                        <p:cTn id="12" dur="20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F183147F-185A-44F8-BC4A-43752FF72664}" type="slidenum">
              <a:rPr lang="en-GB"/>
              <a:pPr>
                <a:defRPr/>
              </a:pPr>
              <a:t>154</a:t>
            </a:fld>
            <a:endParaRPr lang="en-GB"/>
          </a:p>
        </p:txBody>
      </p:sp>
      <p:sp>
        <p:nvSpPr>
          <p:cNvPr id="79874" name="Rectangle 2"/>
          <p:cNvSpPr>
            <a:spLocks noGrp="1" noChangeArrowheads="1"/>
          </p:cNvSpPr>
          <p:nvPr>
            <p:ph type="title"/>
          </p:nvPr>
        </p:nvSpPr>
        <p:spPr/>
        <p:txBody>
          <a:bodyPr/>
          <a:lstStyle/>
          <a:p>
            <a:pPr eaLnBrk="1" hangingPunct="1">
              <a:defRPr/>
            </a:pPr>
            <a:r>
              <a:rPr lang="en-GB" sz="4000" b="1" smtClean="0">
                <a:solidFill>
                  <a:srgbClr val="FF3300"/>
                </a:solidFill>
              </a:rPr>
              <a:t>Headlines Designed To Keep The </a:t>
            </a:r>
            <a:r>
              <a:rPr lang="en-GB" sz="4000" b="1" smtClean="0">
                <a:solidFill>
                  <a:srgbClr val="FFFF00"/>
                </a:solidFill>
              </a:rPr>
              <a:t>Population fearful</a:t>
            </a:r>
          </a:p>
        </p:txBody>
      </p:sp>
      <p:pic>
        <p:nvPicPr>
          <p:cNvPr id="79875" name="Picture 3" descr="260705london"/>
          <p:cNvPicPr>
            <a:picLocks noGrp="1" noChangeAspect="1" noChangeArrowheads="1"/>
          </p:cNvPicPr>
          <p:nvPr>
            <p:ph idx="1"/>
          </p:nvPr>
        </p:nvPicPr>
        <p:blipFill>
          <a:blip r:embed="rId3" cstate="print"/>
          <a:srcRect/>
          <a:stretch>
            <a:fillRect/>
          </a:stretch>
        </p:blipFill>
        <p:spPr>
          <a:xfrm>
            <a:off x="1116013" y="1916113"/>
            <a:ext cx="6983412" cy="41941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circle(in)">
                                      <p:cBhvr>
                                        <p:cTn id="7" dur="20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250BCA8-E660-4DB2-87BB-8B5E81063891}" type="slidenum">
              <a:rPr lang="en-GB"/>
              <a:pPr>
                <a:defRPr/>
              </a:pPr>
              <a:t>155</a:t>
            </a:fld>
            <a:endParaRPr lang="en-GB"/>
          </a:p>
        </p:txBody>
      </p:sp>
      <p:sp>
        <p:nvSpPr>
          <p:cNvPr id="171010" name="Rectangle 2"/>
          <p:cNvSpPr>
            <a:spLocks noGrp="1" noChangeArrowheads="1"/>
          </p:cNvSpPr>
          <p:nvPr>
            <p:ph type="title"/>
          </p:nvPr>
        </p:nvSpPr>
        <p:spPr/>
        <p:txBody>
          <a:bodyPr/>
          <a:lstStyle/>
          <a:p>
            <a:pPr eaLnBrk="1" hangingPunct="1">
              <a:defRPr/>
            </a:pPr>
            <a:r>
              <a:rPr lang="en-GB" b="1" dirty="0" smtClean="0">
                <a:solidFill>
                  <a:srgbClr val="FF0000"/>
                </a:solidFill>
              </a:rPr>
              <a:t>Gog’s Agents of Deception</a:t>
            </a:r>
          </a:p>
        </p:txBody>
      </p:sp>
      <p:pic>
        <p:nvPicPr>
          <p:cNvPr id="171011" name="Picture 3" descr="kerry4"/>
          <p:cNvPicPr>
            <a:picLocks noGrp="1" noChangeAspect="1" noChangeArrowheads="1"/>
          </p:cNvPicPr>
          <p:nvPr>
            <p:ph idx="1"/>
          </p:nvPr>
        </p:nvPicPr>
        <p:blipFill>
          <a:blip r:embed="rId3" cstate="print"/>
          <a:srcRect l="2255" t="3902" r="71053" b="17567"/>
          <a:stretch>
            <a:fillRect/>
          </a:stretch>
        </p:blipFill>
        <p:spPr>
          <a:xfrm>
            <a:off x="395288" y="1557338"/>
            <a:ext cx="3168650" cy="3600450"/>
          </a:xfrm>
          <a:ln w="76200">
            <a:solidFill>
              <a:srgbClr val="000000"/>
            </a:solidFill>
          </a:ln>
        </p:spPr>
      </p:pic>
      <p:sp>
        <p:nvSpPr>
          <p:cNvPr id="161797" name="Text Box 4"/>
          <p:cNvSpPr txBox="1">
            <a:spLocks noChangeArrowheads="1"/>
          </p:cNvSpPr>
          <p:nvPr/>
        </p:nvSpPr>
        <p:spPr bwMode="auto">
          <a:xfrm>
            <a:off x="4140200" y="2060575"/>
            <a:ext cx="2755900" cy="396875"/>
          </a:xfrm>
          <a:prstGeom prst="rect">
            <a:avLst/>
          </a:prstGeom>
          <a:noFill/>
          <a:ln w="9525">
            <a:noFill/>
            <a:miter lim="800000"/>
            <a:headEnd/>
            <a:tailEnd/>
          </a:ln>
        </p:spPr>
        <p:txBody>
          <a:bodyPr>
            <a:spAutoFit/>
          </a:bodyPr>
          <a:lstStyle/>
          <a:p>
            <a:pPr eaLnBrk="0" hangingPunct="0"/>
            <a:endParaRPr lang="en-US" sz="2000"/>
          </a:p>
        </p:txBody>
      </p:sp>
      <p:sp>
        <p:nvSpPr>
          <p:cNvPr id="171013" name="Text Box 5"/>
          <p:cNvSpPr txBox="1">
            <a:spLocks noChangeArrowheads="1"/>
          </p:cNvSpPr>
          <p:nvPr/>
        </p:nvSpPr>
        <p:spPr bwMode="auto">
          <a:xfrm>
            <a:off x="3851275" y="1557338"/>
            <a:ext cx="4968875" cy="418576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marL="342900" indent="-342900" eaLnBrk="0" hangingPunct="0">
              <a:spcBef>
                <a:spcPct val="50000"/>
              </a:spcBef>
              <a:buFontTx/>
              <a:buAutoNum type="arabicPeriod"/>
              <a:defRPr/>
            </a:pPr>
            <a:r>
              <a:rPr lang="en-GB" sz="2800" b="1" dirty="0" err="1">
                <a:solidFill>
                  <a:srgbClr val="00FFFF"/>
                </a:solidFill>
                <a:effectLst>
                  <a:outerShdw blurRad="38100" dist="38100" dir="2700000" algn="tl">
                    <a:srgbClr val="000000"/>
                  </a:outerShdw>
                </a:effectLst>
              </a:rPr>
              <a:t>Mossad</a:t>
            </a:r>
            <a:r>
              <a:rPr lang="en-GB" sz="2800" b="1" dirty="0">
                <a:solidFill>
                  <a:srgbClr val="00FFFF"/>
                </a:solidFill>
                <a:effectLst>
                  <a:outerShdw blurRad="38100" dist="38100" dir="2700000" algn="tl">
                    <a:srgbClr val="000000"/>
                  </a:outerShdw>
                </a:effectLst>
              </a:rPr>
              <a:t> Have Penetrated The Western Intelligence Agencies Including CIA, FBI, MI5, MI6 and KGB</a:t>
            </a:r>
          </a:p>
          <a:p>
            <a:pPr marL="342900" indent="-342900" eaLnBrk="0" hangingPunct="0">
              <a:spcBef>
                <a:spcPct val="50000"/>
              </a:spcBef>
              <a:buFontTx/>
              <a:buAutoNum type="arabicPeriod"/>
              <a:defRPr/>
            </a:pPr>
            <a:r>
              <a:rPr lang="en-GB" sz="2800" b="1" dirty="0">
                <a:solidFill>
                  <a:srgbClr val="FF3300"/>
                </a:solidFill>
                <a:effectLst>
                  <a:outerShdw blurRad="38100" dist="38100" dir="2700000" algn="tl">
                    <a:srgbClr val="000000"/>
                  </a:outerShdw>
                </a:effectLst>
              </a:rPr>
              <a:t>Many of those convicted of betraying US and UK Atomic secrets to the USSR were of Khazar descent.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1011"/>
                                        </p:tgtEl>
                                        <p:attrNameLst>
                                          <p:attrName>style.visibility</p:attrName>
                                        </p:attrNameLst>
                                      </p:cBhvr>
                                      <p:to>
                                        <p:strVal val="visible"/>
                                      </p:to>
                                    </p:set>
                                    <p:animEffect transition="in" filter="circle(in)">
                                      <p:cBhvr>
                                        <p:cTn id="7" dur="2000"/>
                                        <p:tgtEl>
                                          <p:spTgt spid="1710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1013"/>
                                        </p:tgtEl>
                                        <p:attrNameLst>
                                          <p:attrName>style.visibility</p:attrName>
                                        </p:attrNameLst>
                                      </p:cBhvr>
                                      <p:to>
                                        <p:strVal val="visible"/>
                                      </p:to>
                                    </p:set>
                                    <p:anim calcmode="lin" valueType="num">
                                      <p:cBhvr additive="base">
                                        <p:cTn id="12" dur="500" fill="hold"/>
                                        <p:tgtEl>
                                          <p:spTgt spid="171013"/>
                                        </p:tgtEl>
                                        <p:attrNameLst>
                                          <p:attrName>ppt_x</p:attrName>
                                        </p:attrNameLst>
                                      </p:cBhvr>
                                      <p:tavLst>
                                        <p:tav tm="0">
                                          <p:val>
                                            <p:strVal val="#ppt_x"/>
                                          </p:val>
                                        </p:tav>
                                        <p:tav tm="100000">
                                          <p:val>
                                            <p:strVal val="#ppt_x"/>
                                          </p:val>
                                        </p:tav>
                                      </p:tavLst>
                                    </p:anim>
                                    <p:anim calcmode="lin" valueType="num">
                                      <p:cBhvr additive="base">
                                        <p:cTn id="13" dur="500" fill="hold"/>
                                        <p:tgtEl>
                                          <p:spTgt spid="171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Gog’s Agents of Deception</a:t>
            </a:r>
            <a:endParaRPr lang="en-GB" dirty="0"/>
          </a:p>
        </p:txBody>
      </p:sp>
      <p:sp>
        <p:nvSpPr>
          <p:cNvPr id="4" name="Slide Number Placeholder 3"/>
          <p:cNvSpPr>
            <a:spLocks noGrp="1"/>
          </p:cNvSpPr>
          <p:nvPr>
            <p:ph type="sldNum" sz="quarter" idx="12"/>
          </p:nvPr>
        </p:nvSpPr>
        <p:spPr/>
        <p:txBody>
          <a:bodyPr/>
          <a:lstStyle/>
          <a:p>
            <a:pPr>
              <a:defRPr/>
            </a:pPr>
            <a:fld id="{DD03ABC3-34C5-49CB-897A-534B77F87ABB}" type="slidenum">
              <a:rPr lang="en-GB" smtClean="0"/>
              <a:pPr>
                <a:defRPr/>
              </a:pPr>
              <a:t>156</a:t>
            </a:fld>
            <a:endParaRPr lang="en-GB"/>
          </a:p>
        </p:txBody>
      </p:sp>
      <p:pic>
        <p:nvPicPr>
          <p:cNvPr id="384002" name="Picture 2" descr="http://www.whale.to/b/mossad-seal.jpg"/>
          <p:cNvPicPr>
            <a:picLocks noChangeAspect="1" noChangeArrowheads="1"/>
          </p:cNvPicPr>
          <p:nvPr/>
        </p:nvPicPr>
        <p:blipFill>
          <a:blip r:embed="rId3" cstate="print"/>
          <a:srcRect/>
          <a:stretch>
            <a:fillRect/>
          </a:stretch>
        </p:blipFill>
        <p:spPr bwMode="auto">
          <a:xfrm>
            <a:off x="357188" y="1428750"/>
            <a:ext cx="3357562" cy="3930650"/>
          </a:xfrm>
          <a:prstGeom prst="rect">
            <a:avLst/>
          </a:prstGeom>
          <a:noFill/>
          <a:ln w="9525">
            <a:noFill/>
            <a:miter lim="800000"/>
            <a:headEnd/>
            <a:tailEnd/>
          </a:ln>
        </p:spPr>
      </p:pic>
      <p:sp>
        <p:nvSpPr>
          <p:cNvPr id="7" name="TextBox 6"/>
          <p:cNvSpPr txBox="1"/>
          <p:nvPr/>
        </p:nvSpPr>
        <p:spPr>
          <a:xfrm>
            <a:off x="4214813" y="1714500"/>
            <a:ext cx="4214812" cy="31083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3 </a:t>
            </a:r>
            <a:r>
              <a:rPr lang="en-GB" sz="2800" b="1" dirty="0" err="1">
                <a:solidFill>
                  <a:srgbClr val="00FFFF"/>
                </a:solidFill>
                <a:effectLst>
                  <a:outerShdw blurRad="38100" dist="38100" dir="2700000" algn="tl">
                    <a:srgbClr val="000000"/>
                  </a:outerShdw>
                </a:effectLst>
              </a:rPr>
              <a:t>Mossad</a:t>
            </a:r>
            <a:r>
              <a:rPr lang="en-GB" sz="2800" b="1" dirty="0">
                <a:solidFill>
                  <a:srgbClr val="00FF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can call on the services of any Jew within the country within which it is operating,</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without fear of being reported to the authorities.</a:t>
            </a:r>
            <a:endParaRPr lang="en-GB" dirty="0"/>
          </a:p>
        </p:txBody>
      </p:sp>
      <p:sp>
        <p:nvSpPr>
          <p:cNvPr id="8" name="TextBox 7"/>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outerShdw>
                </a:effectLst>
                <a:latin typeface="+mj-lt"/>
              </a:rPr>
              <a:t>Top left The Insignia Of </a:t>
            </a:r>
            <a:r>
              <a:rPr lang="en-GB" sz="3600" b="1" dirty="0" err="1">
                <a:solidFill>
                  <a:srgbClr val="FF3300"/>
                </a:solidFill>
                <a:effectLst>
                  <a:outerShdw blurRad="38100" dist="38100" dir="2700000" algn="tl">
                    <a:srgbClr val="000000"/>
                  </a:outerShdw>
                </a:effectLst>
                <a:latin typeface="+mj-lt"/>
              </a:rPr>
              <a:t>Mossad</a:t>
            </a:r>
            <a:r>
              <a:rPr lang="en-GB" sz="3600" b="1" dirty="0">
                <a:solidFill>
                  <a:srgbClr val="FFFF00"/>
                </a:solidFill>
                <a:effectLst>
                  <a:outerShdw blurRad="38100" dist="38100" dir="2700000" algn="tl">
                    <a:srgbClr val="000000"/>
                  </a:outerShdw>
                </a:effectLst>
                <a:latin typeface="+mj-lt"/>
              </a:rPr>
              <a:t> – The </a:t>
            </a:r>
            <a:r>
              <a:rPr lang="en-GB" sz="3600" b="1" dirty="0">
                <a:solidFill>
                  <a:srgbClr val="FF3300"/>
                </a:solidFill>
                <a:effectLst>
                  <a:outerShdw blurRad="38100" dist="38100" dir="2700000" algn="tl">
                    <a:srgbClr val="000000"/>
                  </a:outerShdw>
                </a:effectLst>
                <a:latin typeface="+mj-lt"/>
              </a:rPr>
              <a:t>Israeli Intelligence Service</a:t>
            </a:r>
            <a:endParaRPr lang="en-GB" sz="36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circle(in)">
                                      <p:cBhvr>
                                        <p:cTn id="7" dur="2000"/>
                                        <p:tgtEl>
                                          <p:spTgt spid="3840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DA489E1-AE7D-4BA0-B4AA-A479F88F79F3}" type="slidenum">
              <a:rPr lang="en-GB"/>
              <a:pPr>
                <a:defRPr/>
              </a:pPr>
              <a:t>157</a:t>
            </a:fld>
            <a:endParaRPr lang="en-GB"/>
          </a:p>
        </p:txBody>
      </p:sp>
      <p:sp>
        <p:nvSpPr>
          <p:cNvPr id="3074" name="Rectangle 2"/>
          <p:cNvSpPr>
            <a:spLocks noGrp="1" noChangeArrowheads="1"/>
          </p:cNvSpPr>
          <p:nvPr>
            <p:ph type="title"/>
          </p:nvPr>
        </p:nvSpPr>
        <p:spPr/>
        <p:txBody>
          <a:bodyPr/>
          <a:lstStyle/>
          <a:p>
            <a:pPr eaLnBrk="1" hangingPunct="1">
              <a:defRPr/>
            </a:pPr>
            <a:r>
              <a:rPr lang="en-US" sz="4000" b="1" dirty="0" smtClean="0">
                <a:solidFill>
                  <a:srgbClr val="FF0000"/>
                </a:solidFill>
              </a:rPr>
              <a:t>GOG Changing The Face of </a:t>
            </a:r>
            <a:r>
              <a:rPr lang="en-US" sz="4000" b="1" dirty="0" smtClean="0">
                <a:solidFill>
                  <a:srgbClr val="FFFF00"/>
                </a:solidFill>
              </a:rPr>
              <a:t>London</a:t>
            </a:r>
          </a:p>
        </p:txBody>
      </p:sp>
      <p:pic>
        <p:nvPicPr>
          <p:cNvPr id="3075" name="Picture 3" descr="white_british"/>
          <p:cNvPicPr>
            <a:picLocks noGrp="1" noChangeAspect="1" noChangeArrowheads="1"/>
          </p:cNvPicPr>
          <p:nvPr>
            <p:ph idx="1"/>
          </p:nvPr>
        </p:nvPicPr>
        <p:blipFill>
          <a:blip r:embed="rId3" cstate="print"/>
          <a:srcRect/>
          <a:stretch>
            <a:fillRect/>
          </a:stretch>
        </p:blipFill>
        <p:spPr>
          <a:xfrm>
            <a:off x="1500188" y="1357313"/>
            <a:ext cx="6286500" cy="3959225"/>
          </a:xfrm>
        </p:spPr>
      </p:pic>
      <p:sp>
        <p:nvSpPr>
          <p:cNvPr id="3076" name="Text Box 4"/>
          <p:cNvSpPr txBox="1">
            <a:spLocks noChangeArrowheads="1"/>
          </p:cNvSpPr>
          <p:nvPr/>
        </p:nvSpPr>
        <p:spPr bwMode="auto">
          <a:xfrm>
            <a:off x="1"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defRPr/>
            </a:pPr>
            <a:r>
              <a:rPr lang="en-GB" sz="2800" b="1" i="1" dirty="0">
                <a:solidFill>
                  <a:srgbClr val="00FFFF"/>
                </a:solidFill>
                <a:effectLst>
                  <a:outerShdw blurRad="38100" dist="38100" dir="2700000" algn="tl">
                    <a:srgbClr val="000000"/>
                  </a:outerShdw>
                </a:effectLst>
              </a:rPr>
              <a:t>A Map of the distribution of white Britons </a:t>
            </a:r>
            <a:r>
              <a:rPr lang="en-GB" sz="2800" b="1" i="1" dirty="0">
                <a:solidFill>
                  <a:srgbClr val="FF3300"/>
                </a:solidFill>
                <a:effectLst>
                  <a:outerShdw blurRad="38100" dist="38100" dir="2700000" algn="tl">
                    <a:srgbClr val="000000"/>
                  </a:outerShdw>
                </a:effectLst>
              </a:rPr>
              <a:t>in our own capital, London.</a:t>
            </a:r>
            <a:r>
              <a:rPr lang="en-GB" sz="2800" b="1" i="1" dirty="0">
                <a:solidFill>
                  <a:srgbClr val="333300"/>
                </a:solidFill>
                <a:effectLst>
                  <a:outerShdw blurRad="38100" dist="38100" dir="2700000" algn="tl">
                    <a:srgbClr val="000000"/>
                  </a:outerShdw>
                </a:effectLst>
              </a:rPr>
              <a:t> </a:t>
            </a:r>
            <a:r>
              <a:rPr lang="en-GB" sz="2800" b="1" i="1" dirty="0">
                <a:solidFill>
                  <a:srgbClr val="FFFF00"/>
                </a:solidFill>
                <a:effectLst>
                  <a:outerShdw blurRad="38100" dist="38100" dir="2700000" algn="tl">
                    <a:srgbClr val="000000"/>
                  </a:outerShdw>
                </a:effectLst>
              </a:rPr>
              <a:t>Note that as non-white immigrants have poured into the city,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500" fill="hold"/>
                                        <p:tgtEl>
                                          <p:spTgt spid="3076"/>
                                        </p:tgtEl>
                                        <p:attrNameLst>
                                          <p:attrName>ppt_x</p:attrName>
                                        </p:attrNameLst>
                                      </p:cBhvr>
                                      <p:tavLst>
                                        <p:tav tm="0">
                                          <p:val>
                                            <p:strVal val="#ppt_x"/>
                                          </p:val>
                                        </p:tav>
                                        <p:tav tm="100000">
                                          <p:val>
                                            <p:strVal val="#ppt_x"/>
                                          </p:val>
                                        </p:tav>
                                      </p:tavLst>
                                    </p:anim>
                                    <p:anim calcmode="lin" valueType="num">
                                      <p:cBhvr additive="base">
                                        <p:cTn id="13"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0000"/>
                </a:solidFill>
              </a:rPr>
              <a:t>GOG Changing The Face of </a:t>
            </a:r>
            <a:r>
              <a:rPr lang="en-US" b="1" dirty="0" smtClean="0">
                <a:solidFill>
                  <a:srgbClr val="FFFF00"/>
                </a:solidFill>
              </a:rPr>
              <a:t>London</a:t>
            </a:r>
            <a:endParaRPr lang="en-GB" dirty="0"/>
          </a:p>
        </p:txBody>
      </p:sp>
      <p:sp>
        <p:nvSpPr>
          <p:cNvPr id="4" name="Slide Number Placeholder 3"/>
          <p:cNvSpPr>
            <a:spLocks noGrp="1"/>
          </p:cNvSpPr>
          <p:nvPr>
            <p:ph type="sldNum" sz="quarter" idx="12"/>
          </p:nvPr>
        </p:nvSpPr>
        <p:spPr/>
        <p:txBody>
          <a:bodyPr/>
          <a:lstStyle/>
          <a:p>
            <a:pPr>
              <a:defRPr/>
            </a:pPr>
            <a:fld id="{4E7247C2-0CE2-4A77-944B-B57AC940368F}" type="slidenum">
              <a:rPr lang="en-GB" smtClean="0"/>
              <a:pPr>
                <a:defRPr/>
              </a:pPr>
              <a:t>158</a:t>
            </a:fld>
            <a:endParaRPr lang="en-GB"/>
          </a:p>
        </p:txBody>
      </p:sp>
      <p:sp>
        <p:nvSpPr>
          <p:cNvPr id="5" name="TextBox 4"/>
          <p:cNvSpPr txBox="1"/>
          <p:nvPr/>
        </p:nvSpPr>
        <p:spPr>
          <a:xfrm>
            <a:off x="4143375" y="1785938"/>
            <a:ext cx="4714875" cy="4832350"/>
          </a:xfrm>
          <a:prstGeom prst="rect">
            <a:avLst/>
          </a:prstGeom>
          <a:noFill/>
        </p:spPr>
        <p:txBody>
          <a:bodyPr>
            <a:spAutoFit/>
          </a:bodyPr>
          <a:lstStyle/>
          <a:p>
            <a:pPr>
              <a:defRPr/>
            </a:pP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white Britons have either been pushed or driven out by murder, </a:t>
            </a:r>
            <a:r>
              <a:rPr lang="en-GB" sz="2800" b="1" dirty="0">
                <a:solidFill>
                  <a:srgbClr val="FF3300"/>
                </a:solidFill>
                <a:effectLst>
                  <a:outerShdw blurRad="38100" dist="38100" dir="2700000" algn="tl">
                    <a:srgbClr val="000000"/>
                  </a:outerShdw>
                </a:effectLst>
              </a:rPr>
              <a:t>rape and street crime </a:t>
            </a:r>
            <a:r>
              <a:rPr lang="en-GB" sz="2800" b="1" dirty="0">
                <a:solidFill>
                  <a:srgbClr val="FFC000"/>
                </a:solidFill>
                <a:effectLst>
                  <a:outerShdw blurRad="38100" dist="38100" dir="2700000" algn="tl">
                    <a:srgbClr val="000000"/>
                  </a:outerShdw>
                </a:effectLst>
              </a:rPr>
              <a:t>(despite the drivel in the controlled media highlighting the rare white-on-black violence),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or bred out because white couples are taxed…. </a:t>
            </a:r>
          </a:p>
          <a:p>
            <a:pPr>
              <a:defRPr/>
            </a:pPr>
            <a:endParaRPr lang="en-GB" sz="2800" dirty="0"/>
          </a:p>
        </p:txBody>
      </p:sp>
      <p:pic>
        <p:nvPicPr>
          <p:cNvPr id="386050" name="Picture 2" descr="http://graphics8.nytimes.com/images/2006/01/29/travel/29southall.2.jpg"/>
          <p:cNvPicPr>
            <a:picLocks noChangeAspect="1" noChangeArrowheads="1"/>
          </p:cNvPicPr>
          <p:nvPr/>
        </p:nvPicPr>
        <p:blipFill>
          <a:blip r:embed="rId3" cstate="print"/>
          <a:srcRect/>
          <a:stretch>
            <a:fillRect/>
          </a:stretch>
        </p:blipFill>
        <p:spPr bwMode="auto">
          <a:xfrm>
            <a:off x="357188" y="1357313"/>
            <a:ext cx="3316287" cy="4000500"/>
          </a:xfrm>
          <a:prstGeom prst="rect">
            <a:avLst/>
          </a:prstGeom>
          <a:noFill/>
          <a:ln w="9525">
            <a:noFill/>
            <a:miter lim="800000"/>
            <a:headEnd/>
            <a:tailEnd/>
          </a:ln>
        </p:spPr>
      </p:pic>
      <p:sp>
        <p:nvSpPr>
          <p:cNvPr id="8" name="TextBox 7"/>
          <p:cNvSpPr txBox="1"/>
          <p:nvPr/>
        </p:nvSpPr>
        <p:spPr>
          <a:xfrm>
            <a:off x="0" y="5643563"/>
            <a:ext cx="4071938"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Southall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6050"/>
                                        </p:tgtEl>
                                        <p:attrNameLst>
                                          <p:attrName>style.visibility</p:attrName>
                                        </p:attrNameLst>
                                      </p:cBhvr>
                                      <p:to>
                                        <p:strVal val="visible"/>
                                      </p:to>
                                    </p:set>
                                    <p:animEffect transition="in" filter="circle(in)">
                                      <p:cBhvr>
                                        <p:cTn id="7" dur="2000"/>
                                        <p:tgtEl>
                                          <p:spTgt spid="386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4000" b="1" smtClean="0">
                <a:solidFill>
                  <a:srgbClr val="FF0000"/>
                </a:solidFill>
              </a:rPr>
              <a:t>GOG Changing The Face of </a:t>
            </a:r>
            <a:r>
              <a:rPr lang="en-US" sz="4000" b="1" smtClean="0">
                <a:solidFill>
                  <a:srgbClr val="FFFF00"/>
                </a:solidFill>
              </a:rPr>
              <a:t>London</a:t>
            </a:r>
          </a:p>
        </p:txBody>
      </p:sp>
      <p:sp>
        <p:nvSpPr>
          <p:cNvPr id="6" name="Slide Number Placeholder 5"/>
          <p:cNvSpPr>
            <a:spLocks noGrp="1"/>
          </p:cNvSpPr>
          <p:nvPr>
            <p:ph type="sldNum" sz="quarter" idx="12"/>
          </p:nvPr>
        </p:nvSpPr>
        <p:spPr/>
        <p:txBody>
          <a:bodyPr/>
          <a:lstStyle/>
          <a:p>
            <a:pPr>
              <a:defRPr/>
            </a:pPr>
            <a:fld id="{9953B2CF-D429-4589-A938-32799EB3E61F}" type="slidenum">
              <a:rPr lang="en-GB"/>
              <a:pPr>
                <a:defRPr/>
              </a:pPr>
              <a:t>159</a:t>
            </a:fld>
            <a:endParaRPr lang="en-GB"/>
          </a:p>
        </p:txBody>
      </p:sp>
      <p:pic>
        <p:nvPicPr>
          <p:cNvPr id="238594" name="Picture 2" descr="Remade in Brixton"/>
          <p:cNvPicPr>
            <a:picLocks noChangeAspect="1" noChangeArrowheads="1"/>
          </p:cNvPicPr>
          <p:nvPr/>
        </p:nvPicPr>
        <p:blipFill>
          <a:blip r:embed="rId3" cstate="print"/>
          <a:srcRect/>
          <a:stretch>
            <a:fillRect/>
          </a:stretch>
        </p:blipFill>
        <p:spPr bwMode="auto">
          <a:xfrm>
            <a:off x="428625" y="1571625"/>
            <a:ext cx="3643313" cy="3643313"/>
          </a:xfrm>
          <a:prstGeom prst="rect">
            <a:avLst/>
          </a:prstGeom>
          <a:noFill/>
          <a:ln w="9525">
            <a:noFill/>
            <a:miter lim="800000"/>
            <a:headEnd/>
            <a:tailEnd/>
          </a:ln>
        </p:spPr>
      </p:pic>
      <p:sp>
        <p:nvSpPr>
          <p:cNvPr id="8" name="TextBox 7"/>
          <p:cNvSpPr txBox="1"/>
          <p:nvPr/>
        </p:nvSpPr>
        <p:spPr>
          <a:xfrm>
            <a:off x="4429125" y="1500188"/>
            <a:ext cx="4714875" cy="4832350"/>
          </a:xfrm>
          <a:prstGeom prst="rect">
            <a:avLst/>
          </a:prstGeom>
          <a:noFill/>
        </p:spPr>
        <p:txBody>
          <a:bodyPr>
            <a:spAutoFit/>
          </a:bodyPr>
          <a:lstStyle/>
          <a:p>
            <a:pPr eaLnBrk="0" hangingPunct="0">
              <a:defRPr/>
            </a:pPr>
            <a:r>
              <a:rPr lang="en-GB" sz="2800" b="1" dirty="0">
                <a:solidFill>
                  <a:srgbClr val="00FFFF"/>
                </a:solidFill>
                <a:effectLst>
                  <a:outerShdw blurRad="38100" dist="38100" dir="2700000" algn="tl">
                    <a:srgbClr val="000000"/>
                  </a:outerShdw>
                </a:effectLst>
              </a:rPr>
              <a:t>(partly to support the employment of low-IQ immigrants and other useless paper-shufflers at huge salaries by local and national government, </a:t>
            </a:r>
            <a:r>
              <a:rPr lang="en-GB" sz="2800" b="1" dirty="0">
                <a:solidFill>
                  <a:srgbClr val="FFC000"/>
                </a:solidFill>
                <a:effectLst>
                  <a:outerShdw blurRad="38100" dist="38100" dir="2700000" algn="tl">
                    <a:srgbClr val="000000"/>
                  </a:outerShdw>
                </a:effectLst>
              </a:rPr>
              <a:t>usually retiring at 50  due to exhaustion on inflation-proof pensions); </a:t>
            </a:r>
            <a:r>
              <a:rPr lang="en-GB" sz="2800" b="1" dirty="0">
                <a:solidFill>
                  <a:srgbClr val="00FF00"/>
                </a:solidFill>
                <a:effectLst>
                  <a:outerShdw blurRad="38100" dist="38100" dir="2700000" algn="tl">
                    <a:srgbClr val="000000"/>
                  </a:outerShdw>
                </a:effectLst>
              </a:rPr>
              <a:t>now they are non-existent in many parts of London</a:t>
            </a:r>
            <a:r>
              <a:rPr lang="en-GB" sz="2800" b="1" dirty="0">
                <a:solidFill>
                  <a:srgbClr val="333300"/>
                </a:solidFill>
                <a:effectLst>
                  <a:outerShdw blurRad="38100" dist="38100" dir="2700000" algn="tl">
                    <a:srgbClr val="000000"/>
                  </a:outerShdw>
                </a:effectLst>
              </a:rPr>
              <a:t>.</a:t>
            </a:r>
            <a:r>
              <a:rPr lang="en-GB" sz="2800" b="1" dirty="0">
                <a:solidFill>
                  <a:srgbClr val="00FF00"/>
                </a:solidFill>
                <a:effectLst>
                  <a:outerShdw blurRad="38100" dist="38100" dir="2700000" algn="tl">
                    <a:srgbClr val="000000"/>
                  </a:outerShdw>
                </a:effectLst>
              </a:rPr>
              <a:t> </a:t>
            </a:r>
            <a:endParaRPr lang="en-GB" dirty="0"/>
          </a:p>
        </p:txBody>
      </p:sp>
      <p:sp>
        <p:nvSpPr>
          <p:cNvPr id="9" name="TextBox 8"/>
          <p:cNvSpPr txBox="1">
            <a:spLocks noChangeArrowheads="1"/>
          </p:cNvSpPr>
          <p:nvPr/>
        </p:nvSpPr>
        <p:spPr bwMode="auto">
          <a:xfrm>
            <a:off x="285750" y="5286375"/>
            <a:ext cx="4000500" cy="1200150"/>
          </a:xfrm>
          <a:prstGeom prst="rect">
            <a:avLst/>
          </a:prstGeom>
          <a:noFill/>
          <a:ln w="9525">
            <a:noFill/>
            <a:miter lim="800000"/>
            <a:headEnd/>
            <a:tailEnd/>
          </a:ln>
        </p:spPr>
        <p:txBody>
          <a:bodyPr>
            <a:spAutoFit/>
          </a:bodyPr>
          <a:lstStyle/>
          <a:p>
            <a:pPr algn="ctr"/>
            <a:r>
              <a:rPr lang="en-GB" sz="3600" b="1">
                <a:solidFill>
                  <a:srgbClr val="FFFF00"/>
                </a:solidFill>
              </a:rPr>
              <a:t>Lambeth Town Hall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circle(in)">
                                      <p:cBhvr>
                                        <p:cTn id="7" dur="2000"/>
                                        <p:tgtEl>
                                          <p:spTgt spid="2385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2E4E61-7406-47CA-91DA-14D1D74DD423}" type="slidenum">
              <a:rPr lang="en-GB"/>
              <a:pPr>
                <a:defRPr/>
              </a:pPr>
              <a:t>16</a:t>
            </a:fld>
            <a:endParaRPr lang="en-GB"/>
          </a:p>
        </p:txBody>
      </p:sp>
      <p:sp>
        <p:nvSpPr>
          <p:cNvPr id="414722" name="Rectangle 2"/>
          <p:cNvSpPr>
            <a:spLocks noGrp="1" noChangeArrowheads="1"/>
          </p:cNvSpPr>
          <p:nvPr>
            <p:ph type="title"/>
          </p:nvPr>
        </p:nvSpPr>
        <p:spPr/>
        <p:txBody>
          <a:bodyPr/>
          <a:lstStyle/>
          <a:p>
            <a:pPr eaLnBrk="1" hangingPunct="1">
              <a:defRPr/>
            </a:pPr>
            <a:r>
              <a:rPr lang="en-GB" b="1" dirty="0" smtClean="0">
                <a:solidFill>
                  <a:srgbClr val="FF3300"/>
                </a:solidFill>
              </a:rPr>
              <a:t>Gog’s Agent – Double Speak</a:t>
            </a:r>
          </a:p>
        </p:txBody>
      </p:sp>
      <p:pic>
        <p:nvPicPr>
          <p:cNvPr id="414724" name="Picture 4"/>
          <p:cNvPicPr>
            <a:picLocks noGrp="1" noChangeAspect="1" noChangeArrowheads="1"/>
          </p:cNvPicPr>
          <p:nvPr>
            <p:ph idx="1"/>
          </p:nvPr>
        </p:nvPicPr>
        <p:blipFill>
          <a:blip r:embed="rId3" cstate="print">
            <a:lum bright="6000" contrast="12000"/>
          </a:blip>
          <a:srcRect l="31769" t="31374" r="36555" b="41731"/>
          <a:stretch>
            <a:fillRect/>
          </a:stretch>
        </p:blipFill>
        <p:spPr>
          <a:xfrm>
            <a:off x="250825" y="1412875"/>
            <a:ext cx="3179763" cy="4495800"/>
          </a:xfrm>
        </p:spPr>
      </p:pic>
      <p:sp>
        <p:nvSpPr>
          <p:cNvPr id="414726" name="Text Box 6"/>
          <p:cNvSpPr txBox="1">
            <a:spLocks noChangeArrowheads="1"/>
          </p:cNvSpPr>
          <p:nvPr/>
        </p:nvSpPr>
        <p:spPr bwMode="auto">
          <a:xfrm>
            <a:off x="3708400" y="1571625"/>
            <a:ext cx="5435600"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What Winston Churchill Was Really Saying In Code</a:t>
            </a:r>
            <a:r>
              <a:rPr lang="en-GB" sz="2800" dirty="0"/>
              <a:t> </a:t>
            </a:r>
          </a:p>
        </p:txBody>
      </p:sp>
      <p:sp>
        <p:nvSpPr>
          <p:cNvPr id="414727" name="Text Box 7"/>
          <p:cNvSpPr txBox="1">
            <a:spLocks noChangeArrowheads="1"/>
          </p:cNvSpPr>
          <p:nvPr/>
        </p:nvSpPr>
        <p:spPr bwMode="auto">
          <a:xfrm>
            <a:off x="3563938" y="2786063"/>
            <a:ext cx="5580062" cy="2678112"/>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rPr>
              <a:t>`I have a feeling sometimes that some Guiding Hand (</a:t>
            </a:r>
            <a:r>
              <a:rPr lang="en-GB" sz="2800" b="1" dirty="0">
                <a:solidFill>
                  <a:srgbClr val="FF3300"/>
                </a:solidFill>
                <a:effectLst>
                  <a:outerShdw blurRad="38100" dist="38100" dir="2700000" algn="tl">
                    <a:srgbClr val="000000"/>
                  </a:outerShdw>
                </a:effectLst>
              </a:rPr>
              <a:t>The Illuminati</a:t>
            </a:r>
            <a:r>
              <a:rPr lang="en-GB" sz="2800" b="1" dirty="0">
                <a:solidFill>
                  <a:srgbClr val="00FF00"/>
                </a:solidFill>
                <a:effectLst>
                  <a:outerShdw blurRad="38100" dist="38100" dir="2700000" algn="tl">
                    <a:srgbClr val="000000"/>
                  </a:outerShdw>
                </a:effectLst>
              </a:rPr>
              <a:t>) has interfered. I have a feeling that we have a Guardian (</a:t>
            </a:r>
            <a:r>
              <a:rPr lang="en-GB" sz="2800" b="1" dirty="0">
                <a:solidFill>
                  <a:srgbClr val="FF3300"/>
                </a:solidFill>
                <a:effectLst>
                  <a:outerShdw blurRad="38100" dist="38100" dir="2700000" algn="tl">
                    <a:srgbClr val="000000"/>
                  </a:outerShdw>
                </a:effectLst>
              </a:rPr>
              <a:t>The House of Rothschild</a:t>
            </a:r>
            <a:r>
              <a:rPr lang="en-GB" sz="2800" b="1" dirty="0">
                <a:solidFill>
                  <a:srgbClr val="00FF00"/>
                </a:solidFill>
                <a:effectLst>
                  <a:outerShdw blurRad="38100" dist="38100" dir="2700000" algn="tl">
                    <a:srgbClr val="000000"/>
                  </a:outerShdw>
                </a:effectLst>
              </a:rPr>
              <a:t>)</a:t>
            </a:r>
            <a:endParaRPr lang="en-GB" sz="2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4724"/>
                                        </p:tgtEl>
                                        <p:attrNameLst>
                                          <p:attrName>style.visibility</p:attrName>
                                        </p:attrNameLst>
                                      </p:cBhvr>
                                      <p:to>
                                        <p:strVal val="visible"/>
                                      </p:to>
                                    </p:set>
                                    <p:animEffect transition="in" filter="circle(in)">
                                      <p:cBhvr>
                                        <p:cTn id="7" dur="2000"/>
                                        <p:tgtEl>
                                          <p:spTgt spid="4147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4726"/>
                                        </p:tgtEl>
                                        <p:attrNameLst>
                                          <p:attrName>style.visibility</p:attrName>
                                        </p:attrNameLst>
                                      </p:cBhvr>
                                      <p:to>
                                        <p:strVal val="visible"/>
                                      </p:to>
                                    </p:set>
                                    <p:anim calcmode="lin" valueType="num">
                                      <p:cBhvr additive="base">
                                        <p:cTn id="12" dur="500" fill="hold"/>
                                        <p:tgtEl>
                                          <p:spTgt spid="414726"/>
                                        </p:tgtEl>
                                        <p:attrNameLst>
                                          <p:attrName>ppt_x</p:attrName>
                                        </p:attrNameLst>
                                      </p:cBhvr>
                                      <p:tavLst>
                                        <p:tav tm="0">
                                          <p:val>
                                            <p:strVal val="#ppt_x"/>
                                          </p:val>
                                        </p:tav>
                                        <p:tav tm="100000">
                                          <p:val>
                                            <p:strVal val="#ppt_x"/>
                                          </p:val>
                                        </p:tav>
                                      </p:tavLst>
                                    </p:anim>
                                    <p:anim calcmode="lin" valueType="num">
                                      <p:cBhvr additive="base">
                                        <p:cTn id="13" dur="500" fill="hold"/>
                                        <p:tgtEl>
                                          <p:spTgt spid="4147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4727"/>
                                        </p:tgtEl>
                                        <p:attrNameLst>
                                          <p:attrName>style.visibility</p:attrName>
                                        </p:attrNameLst>
                                      </p:cBhvr>
                                      <p:to>
                                        <p:strVal val="visible"/>
                                      </p:to>
                                    </p:set>
                                    <p:anim calcmode="discrete" valueType="clr">
                                      <p:cBhvr override="childStyle">
                                        <p:cTn id="18" dur="80"/>
                                        <p:tgtEl>
                                          <p:spTgt spid="41472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4727"/>
                                        </p:tgtEl>
                                        <p:attrNameLst>
                                          <p:attrName>fillcolor</p:attrName>
                                        </p:attrNameLst>
                                      </p:cBhvr>
                                      <p:tavLst>
                                        <p:tav tm="0">
                                          <p:val>
                                            <p:clrVal>
                                              <a:schemeClr val="accent2"/>
                                            </p:clrVal>
                                          </p:val>
                                        </p:tav>
                                        <p:tav tm="50000">
                                          <p:val>
                                            <p:clrVal>
                                              <a:schemeClr val="hlink"/>
                                            </p:clrVal>
                                          </p:val>
                                        </p:tav>
                                      </p:tavLst>
                                    </p:anim>
                                    <p:set>
                                      <p:cBhvr>
                                        <p:cTn id="20" dur="80"/>
                                        <p:tgtEl>
                                          <p:spTgt spid="4147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6" grpId="0"/>
      <p:bldP spid="414727"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sz="4000" b="1" smtClean="0">
                <a:solidFill>
                  <a:srgbClr val="FF0000"/>
                </a:solidFill>
              </a:rPr>
              <a:t>GOG Changing The Face of </a:t>
            </a:r>
            <a:r>
              <a:rPr lang="en-US" sz="4000" b="1" smtClean="0">
                <a:solidFill>
                  <a:srgbClr val="FFFF00"/>
                </a:solidFill>
              </a:rPr>
              <a:t>London</a:t>
            </a:r>
          </a:p>
        </p:txBody>
      </p:sp>
      <p:sp>
        <p:nvSpPr>
          <p:cNvPr id="6" name="Slide Number Placeholder 5"/>
          <p:cNvSpPr>
            <a:spLocks noGrp="1"/>
          </p:cNvSpPr>
          <p:nvPr>
            <p:ph type="sldNum" sz="quarter" idx="12"/>
          </p:nvPr>
        </p:nvSpPr>
        <p:spPr/>
        <p:txBody>
          <a:bodyPr/>
          <a:lstStyle/>
          <a:p>
            <a:pPr>
              <a:defRPr/>
            </a:pPr>
            <a:fld id="{25C03F1A-8008-4E50-98BA-8FECD7931DAB}" type="slidenum">
              <a:rPr lang="en-GB"/>
              <a:pPr>
                <a:defRPr/>
              </a:pPr>
              <a:t>160</a:t>
            </a:fld>
            <a:endParaRPr lang="en-GB"/>
          </a:p>
        </p:txBody>
      </p:sp>
      <p:pic>
        <p:nvPicPr>
          <p:cNvPr id="236546" name="Picture 2" descr="http://www.wsmweather.co.uk/wp-content/uploads/2009/09/Fountains-in-Bristol-City-Centre.jpg"/>
          <p:cNvPicPr>
            <a:picLocks noChangeAspect="1" noChangeArrowheads="1"/>
          </p:cNvPicPr>
          <p:nvPr/>
        </p:nvPicPr>
        <p:blipFill>
          <a:blip r:embed="rId3" cstate="print"/>
          <a:srcRect/>
          <a:stretch>
            <a:fillRect/>
          </a:stretch>
        </p:blipFill>
        <p:spPr bwMode="auto">
          <a:xfrm>
            <a:off x="500063" y="1643063"/>
            <a:ext cx="3940175" cy="4929187"/>
          </a:xfrm>
          <a:prstGeom prst="rect">
            <a:avLst/>
          </a:prstGeom>
          <a:noFill/>
          <a:ln w="9525">
            <a:noFill/>
            <a:miter lim="800000"/>
            <a:headEnd/>
            <a:tailEnd/>
          </a:ln>
        </p:spPr>
      </p:pic>
      <p:sp>
        <p:nvSpPr>
          <p:cNvPr id="8" name="TextBox 7"/>
          <p:cNvSpPr txBox="1"/>
          <p:nvPr/>
        </p:nvSpPr>
        <p:spPr>
          <a:xfrm>
            <a:off x="4929188" y="1643063"/>
            <a:ext cx="3786187" cy="4246562"/>
          </a:xfrm>
          <a:prstGeom prst="rect">
            <a:avLst/>
          </a:prstGeom>
          <a:noFill/>
        </p:spPr>
        <p:txBody>
          <a:bodyPr>
            <a:spAutoFit/>
          </a:bodyPr>
          <a:lstStyle/>
          <a:p>
            <a:pPr>
              <a:defRPr/>
            </a:pPr>
            <a:r>
              <a:rPr lang="en-GB" sz="2800" b="1" i="1" dirty="0">
                <a:solidFill>
                  <a:srgbClr val="00FFFF"/>
                </a:solidFill>
                <a:effectLst>
                  <a:outerShdw blurRad="38100" dist="38100" dir="2700000" algn="tl">
                    <a:srgbClr val="000000"/>
                  </a:outerShdw>
                </a:effectLst>
              </a:rPr>
              <a:t>A similar pattern is occurring in major cities all over Britain</a:t>
            </a:r>
            <a:r>
              <a:rPr lang="en-GB" sz="2800" b="1" i="1" dirty="0">
                <a:solidFill>
                  <a:srgbClr val="00FF00"/>
                </a:solidFill>
                <a:effectLst>
                  <a:outerShdw blurRad="38100" dist="38100" dir="2700000" algn="tl">
                    <a:srgbClr val="000000"/>
                  </a:outerShdw>
                </a:effectLst>
              </a:rPr>
              <a:t>. </a:t>
            </a:r>
            <a:r>
              <a:rPr lang="en-GB" sz="2800" b="1" i="1" dirty="0">
                <a:solidFill>
                  <a:srgbClr val="FF3300"/>
                </a:solidFill>
                <a:effectLst>
                  <a:outerShdw blurRad="38100" dist="38100" dir="2700000" algn="tl">
                    <a:srgbClr val="000000"/>
                  </a:outerShdw>
                </a:effectLst>
              </a:rPr>
              <a:t>Once the cities are completely taken over,</a:t>
            </a:r>
            <a:r>
              <a:rPr lang="en-GB" sz="2800" b="1" i="1" dirty="0">
                <a:solidFill>
                  <a:srgbClr val="00FF00"/>
                </a:solidFill>
                <a:effectLst>
                  <a:outerShdw blurRad="38100" dist="38100" dir="2700000" algn="tl">
                    <a:srgbClr val="000000"/>
                  </a:outerShdw>
                </a:effectLst>
              </a:rPr>
              <a:t> then it will be the meadows, vales, valleys and mountains</a:t>
            </a:r>
            <a:r>
              <a:rPr lang="en-GB" sz="2800" b="1" dirty="0">
                <a:solidFill>
                  <a:srgbClr val="00FF00"/>
                </a:solidFill>
                <a:effectLst>
                  <a:outerShdw blurRad="38100" dist="38100" dir="2700000" algn="tl">
                    <a:srgbClr val="000000"/>
                  </a:outerShdw>
                </a:effectLst>
              </a:rPr>
              <a:t> .</a:t>
            </a:r>
          </a:p>
          <a:p>
            <a:pPr>
              <a:defRPr/>
            </a:pPr>
            <a:endParaRPr lang="en-GB" dirty="0"/>
          </a:p>
        </p:txBody>
      </p:sp>
      <p:sp>
        <p:nvSpPr>
          <p:cNvPr id="9" name="TextBox 8"/>
          <p:cNvSpPr txBox="1"/>
          <p:nvPr/>
        </p:nvSpPr>
        <p:spPr>
          <a:xfrm>
            <a:off x="4714875" y="5715000"/>
            <a:ext cx="3929063"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Bristol 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6546"/>
                                        </p:tgtEl>
                                        <p:attrNameLst>
                                          <p:attrName>style.visibility</p:attrName>
                                        </p:attrNameLst>
                                      </p:cBhvr>
                                      <p:to>
                                        <p:strVal val="visible"/>
                                      </p:to>
                                    </p:set>
                                    <p:animEffect transition="in" filter="circle(in)">
                                      <p:cBhvr>
                                        <p:cTn id="7" dur="2000"/>
                                        <p:tgtEl>
                                          <p:spTgt spid="236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title"/>
          </p:nvPr>
        </p:nvSpPr>
        <p:spPr/>
        <p:txBody>
          <a:bodyPr/>
          <a:lstStyle/>
          <a:p>
            <a:pPr eaLnBrk="1" hangingPunct="1">
              <a:defRPr/>
            </a:pPr>
            <a:r>
              <a:rPr lang="en-US" sz="4000" b="1" smtClean="0">
                <a:solidFill>
                  <a:srgbClr val="FF0000"/>
                </a:solidFill>
              </a:rPr>
              <a:t>Gog Changing The Face of </a:t>
            </a:r>
            <a:r>
              <a:rPr lang="en-US" sz="4000" b="1" smtClean="0">
                <a:solidFill>
                  <a:srgbClr val="FFFF00"/>
                </a:solidFill>
              </a:rPr>
              <a:t>Britain</a:t>
            </a:r>
          </a:p>
        </p:txBody>
      </p:sp>
      <p:sp>
        <p:nvSpPr>
          <p:cNvPr id="6" name="Slide Number Placeholder 6"/>
          <p:cNvSpPr>
            <a:spLocks noGrp="1"/>
          </p:cNvSpPr>
          <p:nvPr>
            <p:ph type="sldNum" sz="quarter" idx="12"/>
          </p:nvPr>
        </p:nvSpPr>
        <p:spPr/>
        <p:txBody>
          <a:bodyPr/>
          <a:lstStyle/>
          <a:p>
            <a:pPr>
              <a:defRPr/>
            </a:pPr>
            <a:fld id="{175C4281-E5BC-49B8-B959-B09CE8FA385B}" type="slidenum">
              <a:rPr lang="en-GB"/>
              <a:pPr>
                <a:defRPr/>
              </a:pPr>
              <a:t>161</a:t>
            </a:fld>
            <a:endParaRPr lang="en-GB"/>
          </a:p>
        </p:txBody>
      </p:sp>
      <p:pic>
        <p:nvPicPr>
          <p:cNvPr id="10242" name="Picture 2" descr="Castle-Combe"/>
          <p:cNvPicPr>
            <a:picLocks noGrp="1" noChangeAspect="1" noChangeArrowheads="1"/>
          </p:cNvPicPr>
          <p:nvPr>
            <p:ph sz="half" idx="4294967295"/>
          </p:nvPr>
        </p:nvPicPr>
        <p:blipFill>
          <a:blip r:embed="rId3" cstate="print"/>
          <a:srcRect/>
          <a:stretch>
            <a:fillRect/>
          </a:stretch>
        </p:blipFill>
        <p:spPr>
          <a:xfrm>
            <a:off x="1214438" y="1357313"/>
            <a:ext cx="6715125" cy="4452937"/>
          </a:xfrm>
        </p:spPr>
      </p:pic>
      <p:sp>
        <p:nvSpPr>
          <p:cNvPr id="7" name="TextBox 6"/>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i="1" dirty="0">
                <a:solidFill>
                  <a:srgbClr val="FFFF00"/>
                </a:solidFill>
                <a:effectLst>
                  <a:outerShdw blurRad="38100" dist="38100" dir="2700000" algn="tl">
                    <a:srgbClr val="000000"/>
                  </a:outerShdw>
                </a:effectLst>
                <a:latin typeface="Verdana" pitchFamily="34" charset="0"/>
              </a:rPr>
              <a:t>Typical tranquil villages such as this Wiltshire village will be the next target. </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184B003-63FA-4620-A28F-48D10BB65F62}" type="slidenum">
              <a:rPr lang="en-GB"/>
              <a:pPr>
                <a:defRPr/>
              </a:pPr>
              <a:t>162</a:t>
            </a:fld>
            <a:endParaRPr lang="en-GB"/>
          </a:p>
        </p:txBody>
      </p:sp>
      <p:sp>
        <p:nvSpPr>
          <p:cNvPr id="216069" name="Rectangle 5"/>
          <p:cNvSpPr>
            <a:spLocks noGrp="1" noChangeArrowheads="1"/>
          </p:cNvSpPr>
          <p:nvPr>
            <p:ph type="title"/>
          </p:nvPr>
        </p:nvSpPr>
        <p:spPr/>
        <p:txBody>
          <a:bodyPr/>
          <a:lstStyle/>
          <a:p>
            <a:pPr eaLnBrk="1" hangingPunct="1">
              <a:defRPr/>
            </a:pPr>
            <a:r>
              <a:rPr lang="en-GB" sz="4000" b="1" smtClean="0">
                <a:solidFill>
                  <a:srgbClr val="FF3300"/>
                </a:solidFill>
              </a:rPr>
              <a:t>Gog’s </a:t>
            </a:r>
            <a:r>
              <a:rPr lang="en-GB" sz="4000" b="1" smtClean="0">
                <a:solidFill>
                  <a:srgbClr val="FFFF00"/>
                </a:solidFill>
              </a:rPr>
              <a:t>Moon Landing</a:t>
            </a:r>
            <a:r>
              <a:rPr lang="en-GB" sz="4000" b="1" smtClean="0">
                <a:solidFill>
                  <a:srgbClr val="FF3300"/>
                </a:solidFill>
              </a:rPr>
              <a:t> Deception</a:t>
            </a:r>
          </a:p>
        </p:txBody>
      </p:sp>
      <p:pic>
        <p:nvPicPr>
          <p:cNvPr id="216068" name="Picture 4" descr="http://www.erichufschmid.net/AS17-134-20385.JPG"/>
          <p:cNvPicPr>
            <a:picLocks noGrp="1" noChangeAspect="1" noChangeArrowheads="1"/>
          </p:cNvPicPr>
          <p:nvPr>
            <p:ph idx="1"/>
          </p:nvPr>
        </p:nvPicPr>
        <p:blipFill>
          <a:blip r:embed="rId3" r:link="rId4" cstate="print">
            <a:lum contrast="24000"/>
          </a:blip>
          <a:srcRect/>
          <a:stretch>
            <a:fillRect/>
          </a:stretch>
        </p:blipFill>
        <p:spPr>
          <a:xfrm>
            <a:off x="285750" y="1643063"/>
            <a:ext cx="3560763" cy="3286125"/>
          </a:xfrm>
        </p:spPr>
      </p:pic>
      <p:sp>
        <p:nvSpPr>
          <p:cNvPr id="216071" name="Text Box 7"/>
          <p:cNvSpPr txBox="1">
            <a:spLocks noChangeArrowheads="1"/>
          </p:cNvSpPr>
          <p:nvPr/>
        </p:nvSpPr>
        <p:spPr bwMode="auto">
          <a:xfrm>
            <a:off x="4000500" y="1285875"/>
            <a:ext cx="5143500"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Knowledgeable people have shown that the moon landing was a hoax on a grand scale – </a:t>
            </a:r>
            <a:r>
              <a:rPr lang="en-GB" sz="2800" b="1" dirty="0">
                <a:solidFill>
                  <a:srgbClr val="FF33CC"/>
                </a:solidFill>
                <a:effectLst>
                  <a:outerShdw blurRad="38100" dist="38100" dir="2700000" algn="tl">
                    <a:srgbClr val="000000"/>
                  </a:outerShdw>
                </a:effectLst>
              </a:rPr>
              <a:t>here we see the astronaut holding the US flag so that it does not flutter in the breeze from the hot studio lig</a:t>
            </a:r>
            <a:r>
              <a:rPr lang="en-GB" sz="2800" b="1" dirty="0">
                <a:solidFill>
                  <a:srgbClr val="FF00FF"/>
                </a:solidFill>
                <a:effectLst>
                  <a:outerShdw blurRad="38100" dist="38100" dir="2700000" algn="tl">
                    <a:srgbClr val="000000"/>
                  </a:outerShdw>
                </a:effectLst>
              </a:rPr>
              <a:t>hts </a:t>
            </a:r>
            <a:r>
              <a:rPr lang="en-GB" sz="2800" b="1" dirty="0">
                <a:solidFill>
                  <a:srgbClr val="00FF00"/>
                </a:solidFill>
                <a:effectLst>
                  <a:outerShdw blurRad="38100" dist="38100" dir="2700000" algn="tl">
                    <a:srgbClr val="000000"/>
                  </a:outerShdw>
                </a:effectLst>
              </a:rPr>
              <a:t>– Probably taken in Walt Disney studios</a:t>
            </a:r>
          </a:p>
        </p:txBody>
      </p:sp>
      <p:sp>
        <p:nvSpPr>
          <p:cNvPr id="216072" name="Text Box 8"/>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NASA </a:t>
            </a:r>
            <a:r>
              <a:rPr lang="en-GB" sz="2800" b="1" dirty="0">
                <a:solidFill>
                  <a:srgbClr val="FFFF00"/>
                </a:solidFill>
                <a:effectLst>
                  <a:outerShdw blurRad="38100" dist="38100" dir="2700000" algn="tl">
                    <a:srgbClr val="000000"/>
                  </a:outerShdw>
                </a:effectLst>
              </a:rPr>
              <a:t>would use the “successful” moon landing </a:t>
            </a:r>
            <a:r>
              <a:rPr lang="en-GB" sz="2800" b="1" dirty="0">
                <a:solidFill>
                  <a:srgbClr val="FF00FF"/>
                </a:solidFill>
                <a:effectLst>
                  <a:outerShdw blurRad="38100" dist="38100" dir="2700000" algn="tl">
                    <a:srgbClr val="000000"/>
                  </a:outerShdw>
                </a:effectLst>
              </a:rPr>
              <a:t>to generate support for funding in order to produce</a:t>
            </a:r>
            <a:r>
              <a:rPr lang="en-GB" sz="2800" b="1" dirty="0">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weapons of mass destruction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6068"/>
                                        </p:tgtEl>
                                        <p:attrNameLst>
                                          <p:attrName>style.visibility</p:attrName>
                                        </p:attrNameLst>
                                      </p:cBhvr>
                                      <p:to>
                                        <p:strVal val="visible"/>
                                      </p:to>
                                    </p:set>
                                    <p:animEffect transition="in" filter="circle(in)">
                                      <p:cBhvr>
                                        <p:cTn id="7" dur="2000"/>
                                        <p:tgtEl>
                                          <p:spTgt spid="2160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6071"/>
                                        </p:tgtEl>
                                        <p:attrNameLst>
                                          <p:attrName>style.visibility</p:attrName>
                                        </p:attrNameLst>
                                      </p:cBhvr>
                                      <p:to>
                                        <p:strVal val="visible"/>
                                      </p:to>
                                    </p:set>
                                    <p:anim calcmode="discrete" valueType="clr">
                                      <p:cBhvr override="childStyle">
                                        <p:cTn id="12" dur="80"/>
                                        <p:tgtEl>
                                          <p:spTgt spid="21607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6071"/>
                                        </p:tgtEl>
                                        <p:attrNameLst>
                                          <p:attrName>fillcolor</p:attrName>
                                        </p:attrNameLst>
                                      </p:cBhvr>
                                      <p:tavLst>
                                        <p:tav tm="0">
                                          <p:val>
                                            <p:clrVal>
                                              <a:schemeClr val="accent2"/>
                                            </p:clrVal>
                                          </p:val>
                                        </p:tav>
                                        <p:tav tm="50000">
                                          <p:val>
                                            <p:clrVal>
                                              <a:schemeClr val="hlink"/>
                                            </p:clrVal>
                                          </p:val>
                                        </p:tav>
                                      </p:tavLst>
                                    </p:anim>
                                    <p:set>
                                      <p:cBhvr>
                                        <p:cTn id="14" dur="80"/>
                                        <p:tgtEl>
                                          <p:spTgt spid="21607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6072"/>
                                        </p:tgtEl>
                                        <p:attrNameLst>
                                          <p:attrName>style.visibility</p:attrName>
                                        </p:attrNameLst>
                                      </p:cBhvr>
                                      <p:to>
                                        <p:strVal val="visible"/>
                                      </p:to>
                                    </p:set>
                                    <p:anim calcmode="lin" valueType="num">
                                      <p:cBhvr additive="base">
                                        <p:cTn id="19" dur="500" fill="hold"/>
                                        <p:tgtEl>
                                          <p:spTgt spid="216072"/>
                                        </p:tgtEl>
                                        <p:attrNameLst>
                                          <p:attrName>ppt_x</p:attrName>
                                        </p:attrNameLst>
                                      </p:cBhvr>
                                      <p:tavLst>
                                        <p:tav tm="0">
                                          <p:val>
                                            <p:strVal val="#ppt_x"/>
                                          </p:val>
                                        </p:tav>
                                        <p:tav tm="100000">
                                          <p:val>
                                            <p:strVal val="#ppt_x"/>
                                          </p:val>
                                        </p:tav>
                                      </p:tavLst>
                                    </p:anim>
                                    <p:anim calcmode="lin" valueType="num">
                                      <p:cBhvr additive="base">
                                        <p:cTn id="20" dur="500" fill="hold"/>
                                        <p:tgtEl>
                                          <p:spTgt spid="2160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1"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F30F59A-F607-4F30-B394-99777FFA1046}" type="slidenum">
              <a:rPr lang="en-GB"/>
              <a:pPr>
                <a:defRPr/>
              </a:pPr>
              <a:t>163</a:t>
            </a:fld>
            <a:endParaRPr lang="en-GB"/>
          </a:p>
        </p:txBody>
      </p:sp>
      <p:sp>
        <p:nvSpPr>
          <p:cNvPr id="100354" name="Rectangle 2"/>
          <p:cNvSpPr>
            <a:spLocks noGrp="1" noChangeArrowheads="1"/>
          </p:cNvSpPr>
          <p:nvPr>
            <p:ph type="title"/>
          </p:nvPr>
        </p:nvSpPr>
        <p:spPr>
          <a:xfrm>
            <a:off x="468313" y="0"/>
            <a:ext cx="8229600" cy="987425"/>
          </a:xfrm>
        </p:spPr>
        <p:txBody>
          <a:bodyPr/>
          <a:lstStyle/>
          <a:p>
            <a:pPr eaLnBrk="1" hangingPunct="1">
              <a:defRPr/>
            </a:pPr>
            <a:r>
              <a:rPr lang="en-GB" b="1" smtClean="0">
                <a:solidFill>
                  <a:srgbClr val="FF0000"/>
                </a:solidFill>
              </a:rPr>
              <a:t>911 - 2001</a:t>
            </a:r>
          </a:p>
        </p:txBody>
      </p:sp>
      <p:pic>
        <p:nvPicPr>
          <p:cNvPr id="100355" name="Picture 3" descr="wtcblast"/>
          <p:cNvPicPr>
            <a:picLocks noGrp="1" noChangeAspect="1" noChangeArrowheads="1"/>
          </p:cNvPicPr>
          <p:nvPr>
            <p:ph idx="1"/>
          </p:nvPr>
        </p:nvPicPr>
        <p:blipFill>
          <a:blip r:embed="rId3" cstate="print"/>
          <a:srcRect/>
          <a:stretch>
            <a:fillRect/>
          </a:stretch>
        </p:blipFill>
        <p:spPr>
          <a:xfrm>
            <a:off x="1785938" y="1143000"/>
            <a:ext cx="5167312" cy="4113213"/>
          </a:xfrm>
        </p:spPr>
      </p:pic>
      <p:sp>
        <p:nvSpPr>
          <p:cNvPr id="100356" name="Text Box 4"/>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False flag op – to set in train </a:t>
            </a:r>
            <a:r>
              <a:rPr lang="en-GB" sz="2800" b="1" dirty="0">
                <a:solidFill>
                  <a:srgbClr val="FF3300"/>
                </a:solidFill>
                <a:effectLst>
                  <a:outerShdw blurRad="38100" dist="38100" dir="2700000" algn="tl">
                    <a:srgbClr val="000000"/>
                  </a:outerShdw>
                </a:effectLst>
              </a:rPr>
              <a:t>Gog’s NWO plans</a:t>
            </a:r>
            <a:r>
              <a:rPr lang="en-GB" sz="2800" b="1" dirty="0">
                <a:solidFill>
                  <a:srgbClr val="3333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Justify a War on Terror now that the </a:t>
            </a:r>
            <a:r>
              <a:rPr lang="en-GB" sz="2800" b="1" dirty="0">
                <a:solidFill>
                  <a:srgbClr val="FF3300"/>
                </a:solidFill>
                <a:effectLst>
                  <a:outerShdw blurRad="38100" dist="38100" dir="2700000" algn="tl">
                    <a:srgbClr val="000000"/>
                  </a:outerShdw>
                </a:effectLst>
              </a:rPr>
              <a:t>Russian Communist Bogey Man</a:t>
            </a:r>
            <a:r>
              <a:rPr lang="en-GB" sz="2800" b="1" dirty="0">
                <a:solidFill>
                  <a:srgbClr val="3333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has been removed.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circle(in)">
                                      <p:cBhvr>
                                        <p:cTn id="7" dur="2000"/>
                                        <p:tgtEl>
                                          <p:spTgt spid="1003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 calcmode="lin" valueType="num">
                                      <p:cBhvr additive="base">
                                        <p:cTn id="12" dur="500" fill="hold"/>
                                        <p:tgtEl>
                                          <p:spTgt spid="100356"/>
                                        </p:tgtEl>
                                        <p:attrNameLst>
                                          <p:attrName>ppt_x</p:attrName>
                                        </p:attrNameLst>
                                      </p:cBhvr>
                                      <p:tavLst>
                                        <p:tav tm="0">
                                          <p:val>
                                            <p:strVal val="#ppt_x"/>
                                          </p:val>
                                        </p:tav>
                                        <p:tav tm="100000">
                                          <p:val>
                                            <p:strVal val="#ppt_x"/>
                                          </p:val>
                                        </p:tav>
                                      </p:tavLst>
                                    </p:anim>
                                    <p:anim calcmode="lin" valueType="num">
                                      <p:cBhvr additive="base">
                                        <p:cTn id="13" dur="500" fill="hold"/>
                                        <p:tgtEl>
                                          <p:spTgt spid="100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08EE820-2A51-4E83-A70D-A0BEEC616EFF}" type="slidenum">
              <a:rPr lang="en-GB"/>
              <a:pPr>
                <a:defRPr/>
              </a:pPr>
              <a:t>164</a:t>
            </a:fld>
            <a:endParaRPr lang="en-GB"/>
          </a:p>
        </p:txBody>
      </p:sp>
      <p:sp>
        <p:nvSpPr>
          <p:cNvPr id="98306" name="Rectangle 2"/>
          <p:cNvSpPr>
            <a:spLocks noGrp="1" noChangeArrowheads="1"/>
          </p:cNvSpPr>
          <p:nvPr>
            <p:ph type="title"/>
          </p:nvPr>
        </p:nvSpPr>
        <p:spPr>
          <a:xfrm>
            <a:off x="468313" y="0"/>
            <a:ext cx="8229600" cy="987425"/>
          </a:xfrm>
        </p:spPr>
        <p:txBody>
          <a:bodyPr/>
          <a:lstStyle/>
          <a:p>
            <a:pPr eaLnBrk="1" hangingPunct="1">
              <a:defRPr/>
            </a:pPr>
            <a:r>
              <a:rPr lang="en-GB" b="1" smtClean="0">
                <a:solidFill>
                  <a:srgbClr val="FF0000"/>
                </a:solidFill>
              </a:rPr>
              <a:t>Ground Zero 2001</a:t>
            </a:r>
          </a:p>
        </p:txBody>
      </p:sp>
      <p:pic>
        <p:nvPicPr>
          <p:cNvPr id="98307" name="Picture 3" descr="ground_zero3"/>
          <p:cNvPicPr>
            <a:picLocks noGrp="1" noChangeAspect="1" noChangeArrowheads="1"/>
          </p:cNvPicPr>
          <p:nvPr>
            <p:ph idx="1"/>
          </p:nvPr>
        </p:nvPicPr>
        <p:blipFill>
          <a:blip r:embed="rId3" cstate="print"/>
          <a:srcRect/>
          <a:stretch>
            <a:fillRect/>
          </a:stretch>
        </p:blipFill>
        <p:spPr>
          <a:xfrm>
            <a:off x="179388" y="1484313"/>
            <a:ext cx="5905500" cy="4659312"/>
          </a:xfrm>
        </p:spPr>
      </p:pic>
      <p:sp>
        <p:nvSpPr>
          <p:cNvPr id="98308" name="Text Box 4"/>
          <p:cNvSpPr txBox="1">
            <a:spLocks noChangeArrowheads="1"/>
          </p:cNvSpPr>
          <p:nvPr/>
        </p:nvSpPr>
        <p:spPr bwMode="auto">
          <a:xfrm>
            <a:off x="6227763" y="1052513"/>
            <a:ext cx="2916237" cy="564356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911 – designed to numb the people</a:t>
            </a:r>
            <a:r>
              <a:rPr lang="en-GB" sz="2800" b="1" dirty="0">
                <a:solidFill>
                  <a:srgbClr val="3333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into accepting drastic reductions in their liberty</a:t>
            </a:r>
            <a:r>
              <a:rPr lang="en-GB" sz="2800" b="1" dirty="0">
                <a:solidFill>
                  <a:srgbClr val="3333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binging in draconian laws to</a:t>
            </a:r>
            <a:r>
              <a:rPr lang="en-GB" sz="2800" b="1" dirty="0">
                <a:solidFill>
                  <a:srgbClr val="3333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suppress freedom of speech and travel.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circle(in)">
                                      <p:cBhvr>
                                        <p:cTn id="7" dur="2000"/>
                                        <p:tgtEl>
                                          <p:spTgt spid="983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8308"/>
                                        </p:tgtEl>
                                        <p:attrNameLst>
                                          <p:attrName>style.visibility</p:attrName>
                                        </p:attrNameLst>
                                      </p:cBhvr>
                                      <p:to>
                                        <p:strVal val="visible"/>
                                      </p:to>
                                    </p:set>
                                    <p:anim calcmode="lin" valueType="num">
                                      <p:cBhvr additive="base">
                                        <p:cTn id="12" dur="500" fill="hold"/>
                                        <p:tgtEl>
                                          <p:spTgt spid="98308"/>
                                        </p:tgtEl>
                                        <p:attrNameLst>
                                          <p:attrName>ppt_x</p:attrName>
                                        </p:attrNameLst>
                                      </p:cBhvr>
                                      <p:tavLst>
                                        <p:tav tm="0">
                                          <p:val>
                                            <p:strVal val="#ppt_x"/>
                                          </p:val>
                                        </p:tav>
                                        <p:tav tm="100000">
                                          <p:val>
                                            <p:strVal val="#ppt_x"/>
                                          </p:val>
                                        </p:tav>
                                      </p:tavLst>
                                    </p:anim>
                                    <p:anim calcmode="lin" valueType="num">
                                      <p:cBhvr additive="base">
                                        <p:cTn id="13" dur="500" fill="hold"/>
                                        <p:tgtEl>
                                          <p:spTgt spid="98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D65BD02-936A-4D5F-8D76-18E20945D949}" type="slidenum">
              <a:rPr lang="en-GB"/>
              <a:pPr>
                <a:defRPr/>
              </a:pPr>
              <a:t>165</a:t>
            </a:fld>
            <a:endParaRPr lang="en-GB"/>
          </a:p>
        </p:txBody>
      </p:sp>
      <p:sp>
        <p:nvSpPr>
          <p:cNvPr id="367618" name="Rectangle 2"/>
          <p:cNvSpPr>
            <a:spLocks noGrp="1" noChangeArrowheads="1"/>
          </p:cNvSpPr>
          <p:nvPr>
            <p:ph type="title"/>
          </p:nvPr>
        </p:nvSpPr>
        <p:spPr/>
        <p:txBody>
          <a:bodyPr/>
          <a:lstStyle/>
          <a:p>
            <a:pPr eaLnBrk="1" hangingPunct="1">
              <a:defRPr/>
            </a:pPr>
            <a:r>
              <a:rPr lang="en-GB" sz="4000" b="1" smtClean="0">
                <a:solidFill>
                  <a:srgbClr val="FF3300"/>
                </a:solidFill>
              </a:rPr>
              <a:t>911 – Connection To The Middle </a:t>
            </a:r>
            <a:r>
              <a:rPr lang="en-GB" sz="4000" b="1" smtClean="0">
                <a:solidFill>
                  <a:srgbClr val="FFFF00"/>
                </a:solidFill>
              </a:rPr>
              <a:t>East Is Different To What One Is Led To Believe</a:t>
            </a:r>
          </a:p>
        </p:txBody>
      </p:sp>
      <p:pic>
        <p:nvPicPr>
          <p:cNvPr id="367619" name="Picture 3" descr="http://www.tsunamipolitico.com/clip_image002.jpg"/>
          <p:cNvPicPr>
            <a:picLocks noGrp="1" noChangeAspect="1" noChangeArrowheads="1"/>
          </p:cNvPicPr>
          <p:nvPr>
            <p:ph idx="1"/>
          </p:nvPr>
        </p:nvPicPr>
        <p:blipFill>
          <a:blip r:embed="rId3" r:link="rId4" cstate="print"/>
          <a:srcRect/>
          <a:stretch>
            <a:fillRect/>
          </a:stretch>
        </p:blipFill>
        <p:spPr>
          <a:xfrm>
            <a:off x="285750" y="1857375"/>
            <a:ext cx="4183063" cy="3357563"/>
          </a:xfrm>
        </p:spPr>
      </p:pic>
      <p:sp>
        <p:nvSpPr>
          <p:cNvPr id="367620" name="Text Box 4"/>
          <p:cNvSpPr txBox="1">
            <a:spLocks noChangeArrowheads="1"/>
          </p:cNvSpPr>
          <p:nvPr/>
        </p:nvSpPr>
        <p:spPr bwMode="auto">
          <a:xfrm>
            <a:off x="4643438" y="1857375"/>
            <a:ext cx="4500562"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 British Mandate in Palestine was proclaimed on September 11, 1922.</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And the groundbreaking ceremony for</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the Pentagon</a:t>
            </a:r>
            <a:r>
              <a:rPr lang="en-GB" sz="2800" b="1" dirty="0">
                <a:solidFill>
                  <a:srgbClr val="FFFF00"/>
                </a:solidFill>
                <a:effectLst>
                  <a:outerShdw blurRad="38100" dist="38100" dir="2700000" algn="tl">
                    <a:srgbClr val="000000"/>
                  </a:outerShdw>
                </a:effectLst>
              </a:rPr>
              <a:t> took place on September 11, 1941.  </a:t>
            </a:r>
          </a:p>
        </p:txBody>
      </p:sp>
      <p:sp>
        <p:nvSpPr>
          <p:cNvPr id="367621" name="Text Box 5"/>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Britain &amp; America are </a:t>
            </a:r>
            <a:r>
              <a:rPr lang="en-GB" sz="2800" b="1" dirty="0">
                <a:solidFill>
                  <a:srgbClr val="FF3300"/>
                </a:solidFill>
                <a:effectLst>
                  <a:outerShdw blurRad="38100" dist="38100" dir="2700000" algn="tl">
                    <a:srgbClr val="000000"/>
                  </a:outerShdw>
                </a:effectLst>
              </a:rPr>
              <a:t>cursed for their support of the Jews</a:t>
            </a:r>
            <a:r>
              <a:rPr lang="en-GB" sz="2800" b="1" dirty="0">
                <a:solidFill>
                  <a:schemeClr val="bg2"/>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&amp; not the blessings </a:t>
            </a:r>
            <a:r>
              <a:rPr lang="en-GB" sz="2800" b="1" dirty="0">
                <a:solidFill>
                  <a:srgbClr val="FF00FF"/>
                </a:solidFill>
                <a:effectLst>
                  <a:outerShdw blurRad="38100" dist="38100" dir="2700000" algn="tl">
                    <a:srgbClr val="000000"/>
                  </a:outerShdw>
                </a:effectLst>
              </a:rPr>
              <a:t>the </a:t>
            </a:r>
            <a:r>
              <a:rPr lang="en-GB" sz="2800" b="1" dirty="0" err="1">
                <a:solidFill>
                  <a:srgbClr val="FF00FF"/>
                </a:solidFill>
                <a:effectLst>
                  <a:outerShdw blurRad="38100" dist="38100" dir="2700000" algn="tl">
                    <a:srgbClr val="000000"/>
                  </a:outerShdw>
                </a:effectLst>
              </a:rPr>
              <a:t>tele</a:t>
            </a:r>
            <a:r>
              <a:rPr lang="en-GB" sz="2800" b="1" dirty="0">
                <a:solidFill>
                  <a:srgbClr val="FF00FF"/>
                </a:solidFill>
                <a:effectLst>
                  <a:outerShdw blurRad="38100" dist="38100" dir="2700000" algn="tl">
                    <a:srgbClr val="000000"/>
                  </a:outerShdw>
                </a:effectLst>
              </a:rPr>
              <a:t>-evangelists would have you to believe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7619"/>
                                        </p:tgtEl>
                                        <p:attrNameLst>
                                          <p:attrName>style.visibility</p:attrName>
                                        </p:attrNameLst>
                                      </p:cBhvr>
                                      <p:to>
                                        <p:strVal val="visible"/>
                                      </p:to>
                                    </p:set>
                                    <p:animEffect transition="in" filter="circle(in)">
                                      <p:cBhvr>
                                        <p:cTn id="7" dur="2000"/>
                                        <p:tgtEl>
                                          <p:spTgt spid="3676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7621"/>
                                        </p:tgtEl>
                                        <p:attrNameLst>
                                          <p:attrName>style.visibility</p:attrName>
                                        </p:attrNameLst>
                                      </p:cBhvr>
                                      <p:to>
                                        <p:strVal val="visible"/>
                                      </p:to>
                                    </p:set>
                                    <p:anim calcmode="lin" valueType="num">
                                      <p:cBhvr additive="base">
                                        <p:cTn id="12" dur="500" fill="hold"/>
                                        <p:tgtEl>
                                          <p:spTgt spid="367621"/>
                                        </p:tgtEl>
                                        <p:attrNameLst>
                                          <p:attrName>ppt_x</p:attrName>
                                        </p:attrNameLst>
                                      </p:cBhvr>
                                      <p:tavLst>
                                        <p:tav tm="0">
                                          <p:val>
                                            <p:strVal val="#ppt_x"/>
                                          </p:val>
                                        </p:tav>
                                        <p:tav tm="100000">
                                          <p:val>
                                            <p:strVal val="#ppt_x"/>
                                          </p:val>
                                        </p:tav>
                                      </p:tavLst>
                                    </p:anim>
                                    <p:anim calcmode="lin" valueType="num">
                                      <p:cBhvr additive="base">
                                        <p:cTn id="13" dur="500" fill="hold"/>
                                        <p:tgtEl>
                                          <p:spTgt spid="3676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67620"/>
                                        </p:tgtEl>
                                        <p:attrNameLst>
                                          <p:attrName>style.visibility</p:attrName>
                                        </p:attrNameLst>
                                      </p:cBhvr>
                                      <p:to>
                                        <p:strVal val="visible"/>
                                      </p:to>
                                    </p:set>
                                    <p:anim calcmode="discrete" valueType="clr">
                                      <p:cBhvr override="childStyle">
                                        <p:cTn id="18" dur="80"/>
                                        <p:tgtEl>
                                          <p:spTgt spid="36762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67620"/>
                                        </p:tgtEl>
                                        <p:attrNameLst>
                                          <p:attrName>fillcolor</p:attrName>
                                        </p:attrNameLst>
                                      </p:cBhvr>
                                      <p:tavLst>
                                        <p:tav tm="0">
                                          <p:val>
                                            <p:clrVal>
                                              <a:schemeClr val="accent2"/>
                                            </p:clrVal>
                                          </p:val>
                                        </p:tav>
                                        <p:tav tm="50000">
                                          <p:val>
                                            <p:clrVal>
                                              <a:schemeClr val="hlink"/>
                                            </p:clrVal>
                                          </p:val>
                                        </p:tav>
                                      </p:tavLst>
                                    </p:anim>
                                    <p:set>
                                      <p:cBhvr>
                                        <p:cTn id="20" dur="80"/>
                                        <p:tgtEl>
                                          <p:spTgt spid="3676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AF5B2949-C484-4165-A1FF-214A554E22E4}" type="slidenum">
              <a:rPr lang="en-GB"/>
              <a:pPr>
                <a:defRPr/>
              </a:pPr>
              <a:t>166</a:t>
            </a:fld>
            <a:endParaRPr lang="en-GB"/>
          </a:p>
        </p:txBody>
      </p:sp>
      <p:sp>
        <p:nvSpPr>
          <p:cNvPr id="246786" name="Rectangle 2"/>
          <p:cNvSpPr>
            <a:spLocks noGrp="1" noChangeArrowheads="1"/>
          </p:cNvSpPr>
          <p:nvPr>
            <p:ph type="title"/>
          </p:nvPr>
        </p:nvSpPr>
        <p:spPr/>
        <p:txBody>
          <a:bodyPr/>
          <a:lstStyle/>
          <a:p>
            <a:pPr eaLnBrk="1" hangingPunct="1">
              <a:defRPr/>
            </a:pPr>
            <a:endParaRPr lang="en-US" smtClean="0"/>
          </a:p>
        </p:txBody>
      </p:sp>
      <p:pic>
        <p:nvPicPr>
          <p:cNvPr id="246787" name="Picture 3" descr="ciaosama"/>
          <p:cNvPicPr>
            <a:picLocks noGrp="1" noChangeAspect="1" noChangeArrowheads="1"/>
          </p:cNvPicPr>
          <p:nvPr>
            <p:ph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circle(in)">
                                      <p:cBhvr>
                                        <p:cTn id="7" dur="2000"/>
                                        <p:tgtEl>
                                          <p:spTgt spid="24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0F98BF2-FA06-416E-B645-C2E38D2DEF43}" type="slidenum">
              <a:rPr lang="en-GB"/>
              <a:pPr>
                <a:defRPr/>
              </a:pPr>
              <a:t>167</a:t>
            </a:fld>
            <a:endParaRPr lang="en-GB"/>
          </a:p>
        </p:txBody>
      </p:sp>
      <p:sp>
        <p:nvSpPr>
          <p:cNvPr id="254982" name="Rectangle 6"/>
          <p:cNvSpPr>
            <a:spLocks noGrp="1" noChangeArrowheads="1"/>
          </p:cNvSpPr>
          <p:nvPr>
            <p:ph type="title"/>
          </p:nvPr>
        </p:nvSpPr>
        <p:spPr/>
        <p:txBody>
          <a:bodyPr/>
          <a:lstStyle/>
          <a:p>
            <a:pPr eaLnBrk="1" hangingPunct="1">
              <a:defRPr/>
            </a:pPr>
            <a:r>
              <a:rPr lang="en-GB" sz="4000" b="1" smtClean="0">
                <a:solidFill>
                  <a:srgbClr val="FF3300"/>
                </a:solidFill>
              </a:rPr>
              <a:t>The New War –The War On </a:t>
            </a:r>
            <a:r>
              <a:rPr lang="en-GB" sz="4000" b="1" smtClean="0">
                <a:solidFill>
                  <a:srgbClr val="FFFF00"/>
                </a:solidFill>
              </a:rPr>
              <a:t>Terror</a:t>
            </a:r>
          </a:p>
        </p:txBody>
      </p:sp>
      <p:pic>
        <p:nvPicPr>
          <p:cNvPr id="254981" name="Picture 5" descr="017401c6d2f9$7959b650$0200a8c0@D7WTFL31"/>
          <p:cNvPicPr>
            <a:picLocks noGrp="1" noChangeAspect="1" noChangeArrowheads="1"/>
          </p:cNvPicPr>
          <p:nvPr>
            <p:ph idx="1"/>
          </p:nvPr>
        </p:nvPicPr>
        <p:blipFill>
          <a:blip r:embed="rId3" cstate="print"/>
          <a:srcRect/>
          <a:stretch>
            <a:fillRect/>
          </a:stretch>
        </p:blipFill>
        <p:spPr>
          <a:xfrm>
            <a:off x="395288" y="1916113"/>
            <a:ext cx="4797425" cy="3144837"/>
          </a:xfrm>
        </p:spPr>
      </p:pic>
      <p:sp>
        <p:nvSpPr>
          <p:cNvPr id="254984" name="Text Box 8"/>
          <p:cNvSpPr txBox="1">
            <a:spLocks noChangeArrowheads="1"/>
          </p:cNvSpPr>
          <p:nvPr/>
        </p:nvSpPr>
        <p:spPr bwMode="auto">
          <a:xfrm>
            <a:off x="250825" y="5373688"/>
            <a:ext cx="4968875" cy="2185987"/>
          </a:xfrm>
          <a:prstGeom prst="rect">
            <a:avLst/>
          </a:prstGeom>
          <a:noFill/>
          <a:ln w="9525">
            <a:noFill/>
            <a:miter lim="800000"/>
            <a:headEnd/>
            <a:tailEnd/>
          </a:ln>
          <a:effectLst/>
        </p:spPr>
        <p:txBody>
          <a:bodyPr>
            <a:spAutoFit/>
          </a:bodyPr>
          <a:lstStyle/>
          <a:p>
            <a:pPr algn="ctr">
              <a:spcBef>
                <a:spcPct val="50000"/>
              </a:spcBef>
              <a:defRPr/>
            </a:pPr>
            <a:r>
              <a:rPr lang="en-GB" sz="3600" b="1" dirty="0" err="1">
                <a:solidFill>
                  <a:srgbClr val="FFFF00"/>
                </a:solidFill>
                <a:effectLst>
                  <a:outerShdw blurRad="38100" dist="38100" dir="2700000" algn="tl">
                    <a:srgbClr val="000000"/>
                  </a:outerShdw>
                </a:effectLst>
              </a:rPr>
              <a:t>Dov</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Zakheim</a:t>
            </a:r>
            <a:r>
              <a:rPr lang="en-GB" sz="3600" b="1" dirty="0">
                <a:solidFill>
                  <a:srgbClr val="FFFF00"/>
                </a:solidFill>
                <a:effectLst>
                  <a:outerShdw blurRad="38100" dist="38100" dir="2700000" algn="tl">
                    <a:srgbClr val="000000"/>
                  </a:outerShdw>
                </a:effectLst>
              </a:rPr>
              <a:t>—A Key </a:t>
            </a:r>
            <a:r>
              <a:rPr lang="en-GB" sz="3600" b="1" dirty="0">
                <a:solidFill>
                  <a:srgbClr val="FF3300"/>
                </a:solidFill>
                <a:effectLst>
                  <a:outerShdw blurRad="38100" dist="38100" dir="2700000" algn="tl">
                    <a:srgbClr val="000000"/>
                  </a:outerShdw>
                </a:effectLst>
              </a:rPr>
              <a:t>9/11 Conspirator</a:t>
            </a:r>
            <a:r>
              <a:rPr lang="en-GB" sz="3600" b="1" dirty="0">
                <a:solidFill>
                  <a:srgbClr val="FFFF00"/>
                </a:solidFill>
                <a:effectLst>
                  <a:outerShdw blurRad="38100" dist="38100" dir="2700000" algn="tl">
                    <a:srgbClr val="000000"/>
                  </a:outerShdw>
                </a:effectLst>
              </a:rPr>
              <a:t>?</a:t>
            </a:r>
            <a:r>
              <a:rPr lang="en-GB" sz="3200" b="1" dirty="0"/>
              <a:t/>
            </a:r>
            <a:br>
              <a:rPr lang="en-GB" sz="3200" b="1" dirty="0"/>
            </a:br>
            <a:r>
              <a:rPr lang="en-GB" sz="3200" b="1" dirty="0"/>
              <a:t/>
            </a:r>
            <a:br>
              <a:rPr lang="en-GB" sz="3200" b="1" dirty="0"/>
            </a:br>
            <a:endParaRPr lang="en-GB" sz="3200" b="1" dirty="0"/>
          </a:p>
        </p:txBody>
      </p:sp>
      <p:sp>
        <p:nvSpPr>
          <p:cNvPr id="254985" name="Text Box 9"/>
          <p:cNvSpPr txBox="1">
            <a:spLocks noChangeArrowheads="1"/>
          </p:cNvSpPr>
          <p:nvPr/>
        </p:nvSpPr>
        <p:spPr bwMode="auto">
          <a:xfrm>
            <a:off x="5435600" y="1916113"/>
            <a:ext cx="3708400" cy="353943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err="1">
                <a:solidFill>
                  <a:srgbClr val="FF3300"/>
                </a:solidFill>
                <a:effectLst>
                  <a:outerShdw blurRad="38100" dist="38100" dir="2700000" algn="tl">
                    <a:srgbClr val="000000"/>
                  </a:outerShdw>
                </a:effectLst>
              </a:rPr>
              <a:t>Dov</a:t>
            </a:r>
            <a:r>
              <a:rPr lang="en-GB" sz="2800" b="1" dirty="0">
                <a:solidFill>
                  <a:srgbClr val="FF3300"/>
                </a:solidFill>
                <a:effectLst>
                  <a:outerShdw blurRad="38100" dist="38100" dir="2700000" algn="tl">
                    <a:srgbClr val="000000"/>
                  </a:outerShdw>
                </a:effectLst>
              </a:rPr>
              <a:t> </a:t>
            </a:r>
            <a:r>
              <a:rPr lang="en-GB" sz="2800" b="1" dirty="0" err="1">
                <a:solidFill>
                  <a:srgbClr val="FF3300"/>
                </a:solidFill>
                <a:effectLst>
                  <a:outerShdw blurRad="38100" dist="38100" dir="2700000" algn="tl">
                    <a:srgbClr val="000000"/>
                  </a:outerShdw>
                </a:effectLst>
              </a:rPr>
              <a:t>Zakheim</a:t>
            </a:r>
            <a:r>
              <a:rPr lang="en-GB" sz="2800" b="1" dirty="0">
                <a:solidFill>
                  <a:srgbClr val="FF99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 a shadowy figure</a:t>
            </a:r>
            <a:r>
              <a:rPr lang="en-GB" sz="2800" b="1" dirty="0">
                <a:solidFill>
                  <a:srgbClr val="FF9900"/>
                </a:solidFill>
                <a:effectLst>
                  <a:outerShdw blurRad="38100" dist="38100" dir="2700000" algn="tl">
                    <a:srgbClr val="000000"/>
                  </a:outerShdw>
                </a:effectLst>
              </a:rPr>
              <a:t> working in the Pentagon </a:t>
            </a:r>
            <a:r>
              <a:rPr lang="en-GB" sz="2800" b="1" dirty="0">
                <a:solidFill>
                  <a:srgbClr val="FF3300"/>
                </a:solidFill>
                <a:effectLst>
                  <a:outerShdw blurRad="38100" dist="38100" dir="2700000" algn="tl">
                    <a:srgbClr val="000000"/>
                  </a:outerShdw>
                </a:effectLst>
              </a:rPr>
              <a:t>&amp; a Jewish Rabbi</a:t>
            </a:r>
            <a:r>
              <a:rPr lang="en-GB" sz="2800" b="1" dirty="0">
                <a:solidFill>
                  <a:srgbClr val="FF99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 just like one of the</a:t>
            </a:r>
            <a:r>
              <a:rPr lang="en-GB" sz="2800" b="1" dirty="0">
                <a:solidFill>
                  <a:srgbClr val="FF99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frogs</a:t>
            </a:r>
            <a:r>
              <a:rPr lang="en-GB" sz="2800" b="1" dirty="0">
                <a:solidFill>
                  <a:srgbClr val="FF99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described in Revelation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4981"/>
                                        </p:tgtEl>
                                        <p:attrNameLst>
                                          <p:attrName>style.visibility</p:attrName>
                                        </p:attrNameLst>
                                      </p:cBhvr>
                                      <p:to>
                                        <p:strVal val="visible"/>
                                      </p:to>
                                    </p:set>
                                    <p:animEffect transition="in" filter="circle(in)">
                                      <p:cBhvr>
                                        <p:cTn id="7" dur="2000"/>
                                        <p:tgtEl>
                                          <p:spTgt spid="2549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4984"/>
                                        </p:tgtEl>
                                        <p:attrNameLst>
                                          <p:attrName>style.visibility</p:attrName>
                                        </p:attrNameLst>
                                      </p:cBhvr>
                                      <p:to>
                                        <p:strVal val="visible"/>
                                      </p:to>
                                    </p:set>
                                    <p:anim calcmode="lin" valueType="num">
                                      <p:cBhvr additive="base">
                                        <p:cTn id="12" dur="500" fill="hold"/>
                                        <p:tgtEl>
                                          <p:spTgt spid="254984"/>
                                        </p:tgtEl>
                                        <p:attrNameLst>
                                          <p:attrName>ppt_x</p:attrName>
                                        </p:attrNameLst>
                                      </p:cBhvr>
                                      <p:tavLst>
                                        <p:tav tm="0">
                                          <p:val>
                                            <p:strVal val="#ppt_x"/>
                                          </p:val>
                                        </p:tav>
                                        <p:tav tm="100000">
                                          <p:val>
                                            <p:strVal val="#ppt_x"/>
                                          </p:val>
                                        </p:tav>
                                      </p:tavLst>
                                    </p:anim>
                                    <p:anim calcmode="lin" valueType="num">
                                      <p:cBhvr additive="base">
                                        <p:cTn id="13" dur="500" fill="hold"/>
                                        <p:tgtEl>
                                          <p:spTgt spid="25498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4985"/>
                                        </p:tgtEl>
                                        <p:attrNameLst>
                                          <p:attrName>style.visibility</p:attrName>
                                        </p:attrNameLst>
                                      </p:cBhvr>
                                      <p:to>
                                        <p:strVal val="visible"/>
                                      </p:to>
                                    </p:set>
                                    <p:anim calcmode="lin" valueType="num">
                                      <p:cBhvr additive="base">
                                        <p:cTn id="18" dur="500" fill="hold"/>
                                        <p:tgtEl>
                                          <p:spTgt spid="254985"/>
                                        </p:tgtEl>
                                        <p:attrNameLst>
                                          <p:attrName>ppt_x</p:attrName>
                                        </p:attrNameLst>
                                      </p:cBhvr>
                                      <p:tavLst>
                                        <p:tav tm="0">
                                          <p:val>
                                            <p:strVal val="#ppt_x"/>
                                          </p:val>
                                        </p:tav>
                                        <p:tav tm="100000">
                                          <p:val>
                                            <p:strVal val="#ppt_x"/>
                                          </p:val>
                                        </p:tav>
                                      </p:tavLst>
                                    </p:anim>
                                    <p:anim calcmode="lin" valueType="num">
                                      <p:cBhvr additive="base">
                                        <p:cTn id="19" dur="500" fill="hold"/>
                                        <p:tgtEl>
                                          <p:spTgt spid="254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80975E2B-3EC0-428E-BD78-A0E8D6B7C1E3}" type="slidenum">
              <a:rPr lang="en-GB"/>
              <a:pPr>
                <a:defRPr/>
              </a:pPr>
              <a:t>168</a:t>
            </a:fld>
            <a:endParaRPr lang="en-GB"/>
          </a:p>
        </p:txBody>
      </p:sp>
      <p:sp>
        <p:nvSpPr>
          <p:cNvPr id="368642" name="Rectangle 2"/>
          <p:cNvSpPr>
            <a:spLocks noGrp="1" noChangeArrowheads="1"/>
          </p:cNvSpPr>
          <p:nvPr>
            <p:ph type="title"/>
          </p:nvPr>
        </p:nvSpPr>
        <p:spPr/>
        <p:txBody>
          <a:bodyPr/>
          <a:lstStyle/>
          <a:p>
            <a:pPr eaLnBrk="1" hangingPunct="1">
              <a:defRPr/>
            </a:pPr>
            <a:endParaRPr lang="en-US" smtClean="0"/>
          </a:p>
        </p:txBody>
      </p:sp>
      <p:pic>
        <p:nvPicPr>
          <p:cNvPr id="368643" name="Picture 3" descr="130806paper"/>
          <p:cNvPicPr>
            <a:picLocks noGrp="1" noChangeAspect="1" noChangeArrowheads="1"/>
          </p:cNvPicPr>
          <p:nvPr>
            <p:ph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8643"/>
                                        </p:tgtEl>
                                        <p:attrNameLst>
                                          <p:attrName>style.visibility</p:attrName>
                                        </p:attrNameLst>
                                      </p:cBhvr>
                                      <p:to>
                                        <p:strVal val="visible"/>
                                      </p:to>
                                    </p:set>
                                    <p:animEffect transition="in" filter="circle(in)">
                                      <p:cBhvr>
                                        <p:cTn id="7" dur="2000"/>
                                        <p:tgtEl>
                                          <p:spTgt spid="368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731EB97-4142-44B5-BCB7-C3E9D4D7D281}" type="slidenum">
              <a:rPr lang="en-GB"/>
              <a:pPr>
                <a:defRPr/>
              </a:pPr>
              <a:t>169</a:t>
            </a:fld>
            <a:endParaRPr lang="en-GB"/>
          </a:p>
        </p:txBody>
      </p:sp>
      <p:sp>
        <p:nvSpPr>
          <p:cNvPr id="369666" name="Rectangle 2"/>
          <p:cNvSpPr>
            <a:spLocks noGrp="1" noChangeArrowheads="1"/>
          </p:cNvSpPr>
          <p:nvPr>
            <p:ph type="title"/>
          </p:nvPr>
        </p:nvSpPr>
        <p:spPr/>
        <p:txBody>
          <a:bodyPr/>
          <a:lstStyle/>
          <a:p>
            <a:pPr eaLnBrk="1" hangingPunct="1">
              <a:defRPr/>
            </a:pPr>
            <a:r>
              <a:rPr lang="en-GB" sz="4000" b="1" smtClean="0">
                <a:solidFill>
                  <a:srgbClr val="FF3300"/>
                </a:solidFill>
              </a:rPr>
              <a:t>War On Terror Ops Gather </a:t>
            </a:r>
            <a:r>
              <a:rPr lang="en-GB" sz="4000" b="1" smtClean="0">
                <a:solidFill>
                  <a:srgbClr val="FFFF00"/>
                </a:solidFill>
              </a:rPr>
              <a:t>Momentum</a:t>
            </a:r>
            <a:r>
              <a:rPr lang="en-GB" sz="4000" smtClean="0"/>
              <a:t> </a:t>
            </a:r>
          </a:p>
        </p:txBody>
      </p:sp>
      <p:pic>
        <p:nvPicPr>
          <p:cNvPr id="369667" name="Picture 3" descr="100806cancalled2"/>
          <p:cNvPicPr>
            <a:picLocks noGrp="1" noChangeAspect="1" noChangeArrowheads="1"/>
          </p:cNvPicPr>
          <p:nvPr>
            <p:ph idx="1"/>
          </p:nvPr>
        </p:nvPicPr>
        <p:blipFill>
          <a:blip r:embed="rId3" cstate="print"/>
          <a:srcRect/>
          <a:stretch>
            <a:fillRect/>
          </a:stretch>
        </p:blipFill>
        <p:spPr>
          <a:xfrm>
            <a:off x="323850" y="1628775"/>
            <a:ext cx="5365750" cy="3870325"/>
          </a:xfrm>
        </p:spPr>
      </p:pic>
      <p:sp>
        <p:nvSpPr>
          <p:cNvPr id="369668" name="Text Box 4"/>
          <p:cNvSpPr txBox="1">
            <a:spLocks noChangeArrowheads="1"/>
          </p:cNvSpPr>
          <p:nvPr/>
        </p:nvSpPr>
        <p:spPr bwMode="auto">
          <a:xfrm>
            <a:off x="323850" y="5589588"/>
            <a:ext cx="5543550"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Heathrow Bomb Plot – 10/8/06</a:t>
            </a:r>
          </a:p>
        </p:txBody>
      </p:sp>
      <p:sp>
        <p:nvSpPr>
          <p:cNvPr id="369669" name="Text Box 5"/>
          <p:cNvSpPr txBox="1">
            <a:spLocks noChangeArrowheads="1"/>
          </p:cNvSpPr>
          <p:nvPr/>
        </p:nvSpPr>
        <p:spPr bwMode="auto">
          <a:xfrm>
            <a:off x="5929322" y="2143116"/>
            <a:ext cx="3024188" cy="222726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Further </a:t>
            </a:r>
            <a:r>
              <a:rPr lang="en-GB" sz="2800" b="1" dirty="0">
                <a:solidFill>
                  <a:srgbClr val="FF3300"/>
                </a:solidFill>
                <a:effectLst>
                  <a:outerShdw blurRad="38100" dist="38100" dir="2700000" algn="tl">
                    <a:srgbClr val="000000"/>
                  </a:outerShdw>
                </a:effectLst>
              </a:rPr>
              <a:t>erosion of our freedom</a:t>
            </a:r>
            <a:r>
              <a:rPr lang="en-GB" sz="2800" b="1" dirty="0">
                <a:solidFill>
                  <a:schemeClr val="bg2"/>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to travel engineered by Gog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circle(in)">
                                      <p:cBhvr>
                                        <p:cTn id="7" dur="2000"/>
                                        <p:tgtEl>
                                          <p:spTgt spid="3696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9668">
                                            <p:txEl>
                                              <p:pRg st="0" end="0"/>
                                            </p:txEl>
                                          </p:spTgt>
                                        </p:tgtEl>
                                        <p:attrNameLst>
                                          <p:attrName>style.visibility</p:attrName>
                                        </p:attrNameLst>
                                      </p:cBhvr>
                                      <p:to>
                                        <p:strVal val="visible"/>
                                      </p:to>
                                    </p:set>
                                    <p:anim calcmode="lin" valueType="num">
                                      <p:cBhvr additive="base">
                                        <p:cTn id="12" dur="500" fill="hold"/>
                                        <p:tgtEl>
                                          <p:spTgt spid="36966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696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69669"/>
                                        </p:tgtEl>
                                        <p:attrNameLst>
                                          <p:attrName>style.visibility</p:attrName>
                                        </p:attrNameLst>
                                      </p:cBhvr>
                                      <p:to>
                                        <p:strVal val="visible"/>
                                      </p:to>
                                    </p:set>
                                    <p:anim calcmode="lin" valueType="num">
                                      <p:cBhvr additive="base">
                                        <p:cTn id="18" dur="500" fill="hold"/>
                                        <p:tgtEl>
                                          <p:spTgt spid="369669"/>
                                        </p:tgtEl>
                                        <p:attrNameLst>
                                          <p:attrName>ppt_x</p:attrName>
                                        </p:attrNameLst>
                                      </p:cBhvr>
                                      <p:tavLst>
                                        <p:tav tm="0">
                                          <p:val>
                                            <p:strVal val="#ppt_x"/>
                                          </p:val>
                                        </p:tav>
                                        <p:tav tm="100000">
                                          <p:val>
                                            <p:strVal val="#ppt_x"/>
                                          </p:val>
                                        </p:tav>
                                      </p:tavLst>
                                    </p:anim>
                                    <p:anim calcmode="lin" valueType="num">
                                      <p:cBhvr additive="base">
                                        <p:cTn id="19" dur="500" fill="hold"/>
                                        <p:tgtEl>
                                          <p:spTgt spid="369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Gog’s Agent – Double Speak</a:t>
            </a:r>
            <a:endParaRPr lang="en-GB" dirty="0"/>
          </a:p>
        </p:txBody>
      </p:sp>
      <p:sp>
        <p:nvSpPr>
          <p:cNvPr id="4" name="Slide Number Placeholder 3"/>
          <p:cNvSpPr>
            <a:spLocks noGrp="1"/>
          </p:cNvSpPr>
          <p:nvPr>
            <p:ph type="sldNum" sz="quarter" idx="12"/>
          </p:nvPr>
        </p:nvSpPr>
        <p:spPr/>
        <p:txBody>
          <a:bodyPr/>
          <a:lstStyle/>
          <a:p>
            <a:pPr>
              <a:defRPr/>
            </a:pPr>
            <a:fld id="{AC098838-B049-445B-9E83-169372197038}" type="slidenum">
              <a:rPr lang="en-GB" smtClean="0"/>
              <a:pPr>
                <a:defRPr/>
              </a:pPr>
              <a:t>17</a:t>
            </a:fld>
            <a:endParaRPr lang="en-GB"/>
          </a:p>
        </p:txBody>
      </p:sp>
      <p:sp>
        <p:nvSpPr>
          <p:cNvPr id="6" name="TextBox 5"/>
          <p:cNvSpPr txBox="1"/>
          <p:nvPr/>
        </p:nvSpPr>
        <p:spPr>
          <a:xfrm>
            <a:off x="4357688" y="1571625"/>
            <a:ext cx="4643437" cy="4678363"/>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rPr>
              <a:t>… because we have a great (</a:t>
            </a:r>
            <a:r>
              <a:rPr lang="en-GB" sz="2800" b="1" dirty="0">
                <a:solidFill>
                  <a:srgbClr val="FF3300"/>
                </a:solidFill>
                <a:effectLst>
                  <a:outerShdw blurRad="38100" dist="38100" dir="2700000" algn="tl">
                    <a:srgbClr val="000000"/>
                  </a:outerShdw>
                </a:effectLst>
              </a:rPr>
              <a:t>Zionist</a:t>
            </a:r>
            <a:r>
              <a:rPr lang="en-GB" sz="2800" b="1" dirty="0">
                <a:solidFill>
                  <a:srgbClr val="00FF00"/>
                </a:solidFill>
                <a:effectLst>
                  <a:outerShdw blurRad="38100" dist="38100" dir="2700000" algn="tl">
                    <a:srgbClr val="000000"/>
                  </a:outerShdw>
                </a:effectLst>
              </a:rPr>
              <a:t>) Cause, and we shall have that Guardian (</a:t>
            </a:r>
            <a:r>
              <a:rPr lang="en-GB" sz="2800" b="1" dirty="0">
                <a:solidFill>
                  <a:srgbClr val="FF3300"/>
                </a:solidFill>
                <a:effectLst>
                  <a:outerShdw blurRad="38100" dist="38100" dir="2700000" algn="tl">
                    <a:srgbClr val="000000"/>
                  </a:outerShdw>
                </a:effectLst>
              </a:rPr>
              <a:t>The House of Rothschild</a:t>
            </a:r>
            <a:r>
              <a:rPr lang="en-GB" sz="2800" b="1" dirty="0">
                <a:solidFill>
                  <a:srgbClr val="00FF00"/>
                </a:solidFill>
                <a:effectLst>
                  <a:outerShdw blurRad="38100" dist="38100" dir="2700000" algn="tl">
                    <a:srgbClr val="000000"/>
                  </a:outerShdw>
                </a:effectLst>
              </a:rPr>
              <a:t>) so long as we serve that (</a:t>
            </a:r>
            <a:r>
              <a:rPr lang="en-GB" sz="2800" b="1" dirty="0">
                <a:solidFill>
                  <a:srgbClr val="FF3300"/>
                </a:solidFill>
                <a:effectLst>
                  <a:outerShdw blurRad="38100" dist="38100" dir="2700000" algn="tl">
                    <a:srgbClr val="000000"/>
                  </a:outerShdw>
                </a:effectLst>
              </a:rPr>
              <a:t>Zionist</a:t>
            </a:r>
            <a:r>
              <a:rPr lang="en-GB" sz="2800" b="1" dirty="0">
                <a:solidFill>
                  <a:srgbClr val="00FF00"/>
                </a:solidFill>
                <a:effectLst>
                  <a:outerShdw blurRad="38100" dist="38100" dir="2700000" algn="tl">
                    <a:srgbClr val="000000"/>
                  </a:outerShdw>
                </a:effectLst>
              </a:rPr>
              <a:t>) Cause faithfully. And what a Cause </a:t>
            </a:r>
            <a:r>
              <a:rPr lang="en-GB" sz="2800" b="1" dirty="0">
                <a:solidFill>
                  <a:srgbClr val="FF0000"/>
                </a:solidFill>
                <a:effectLst>
                  <a:outerShdw blurRad="38100" dist="38100" dir="2700000" algn="tl">
                    <a:srgbClr val="000000"/>
                  </a:outerShdw>
                </a:effectLst>
              </a:rPr>
              <a:t>(</a:t>
            </a:r>
            <a:r>
              <a:rPr lang="en-GB" sz="2800" b="1" dirty="0">
                <a:solidFill>
                  <a:srgbClr val="FF3300"/>
                </a:solidFill>
                <a:effectLst>
                  <a:outerShdw blurRad="38100" dist="38100" dir="2700000" algn="tl">
                    <a:srgbClr val="000000"/>
                  </a:outerShdw>
                </a:effectLst>
              </a:rPr>
              <a:t>Zionism)</a:t>
            </a:r>
            <a:r>
              <a:rPr lang="en-GB" sz="2800" b="1" dirty="0">
                <a:solidFill>
                  <a:srgbClr val="00FF00"/>
                </a:solidFill>
                <a:effectLst>
                  <a:outerShdw blurRad="38100" dist="38100" dir="2700000" algn="tl">
                    <a:srgbClr val="000000"/>
                  </a:outerShdw>
                </a:effectLst>
              </a:rPr>
              <a:t> is!'</a:t>
            </a:r>
          </a:p>
          <a:p>
            <a:pPr algn="ctr">
              <a:defRPr/>
            </a:pPr>
            <a:r>
              <a:rPr lang="en-GB" sz="2800" b="1" dirty="0">
                <a:solidFill>
                  <a:srgbClr val="FFFF00"/>
                </a:solidFill>
                <a:effectLst>
                  <a:outerShdw blurRad="38100" dist="38100" dir="2700000" algn="tl">
                    <a:srgbClr val="000000"/>
                  </a:outerShdw>
                </a:effectLst>
              </a:rPr>
              <a:t>Winston S. Churchill,</a:t>
            </a:r>
          </a:p>
          <a:p>
            <a:pPr algn="ctr">
              <a:defRPr/>
            </a:pPr>
            <a:r>
              <a:rPr lang="en-GB" sz="2800" b="1" dirty="0">
                <a:solidFill>
                  <a:srgbClr val="FFFF00"/>
                </a:solidFill>
                <a:effectLst>
                  <a:outerShdw blurRad="38100" dist="38100" dir="2700000" algn="tl">
                    <a:srgbClr val="000000"/>
                  </a:outerShdw>
                </a:effectLst>
              </a:rPr>
              <a:t>31st October, 1942</a:t>
            </a:r>
          </a:p>
          <a:p>
            <a:pPr>
              <a:defRPr/>
            </a:pPr>
            <a:endParaRPr lang="en-GB" dirty="0"/>
          </a:p>
        </p:txBody>
      </p:sp>
      <p:pic>
        <p:nvPicPr>
          <p:cNvPr id="324610" name="Picture 2" descr="http://www.solarnavigator.net/history/explorers_history/Winston_Churchill_British_bulldog_portrait.jpg"/>
          <p:cNvPicPr>
            <a:picLocks noChangeAspect="1" noChangeArrowheads="1"/>
          </p:cNvPicPr>
          <p:nvPr/>
        </p:nvPicPr>
        <p:blipFill>
          <a:blip r:embed="rId3" cstate="print"/>
          <a:srcRect/>
          <a:stretch>
            <a:fillRect/>
          </a:stretch>
        </p:blipFill>
        <p:spPr bwMode="auto">
          <a:xfrm>
            <a:off x="428625" y="1857375"/>
            <a:ext cx="3714750"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4610"/>
                                        </p:tgtEl>
                                        <p:attrNameLst>
                                          <p:attrName>style.visibility</p:attrName>
                                        </p:attrNameLst>
                                      </p:cBhvr>
                                      <p:to>
                                        <p:strVal val="visible"/>
                                      </p:to>
                                    </p:set>
                                    <p:animEffect transition="in" filter="circle(in)">
                                      <p:cBhvr>
                                        <p:cTn id="7" dur="2000"/>
                                        <p:tgtEl>
                                          <p:spTgt spid="3246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DA4C4C8-C57B-4E1C-BDAB-5DBAE2391936}" type="slidenum">
              <a:rPr lang="en-GB"/>
              <a:pPr>
                <a:defRPr/>
              </a:pPr>
              <a:t>170</a:t>
            </a:fld>
            <a:endParaRPr lang="en-GB"/>
          </a:p>
        </p:txBody>
      </p:sp>
      <p:sp>
        <p:nvSpPr>
          <p:cNvPr id="370690" name="Rectangle 2"/>
          <p:cNvSpPr>
            <a:spLocks noGrp="1" noChangeArrowheads="1"/>
          </p:cNvSpPr>
          <p:nvPr>
            <p:ph type="title"/>
          </p:nvPr>
        </p:nvSpPr>
        <p:spPr/>
        <p:txBody>
          <a:bodyPr/>
          <a:lstStyle/>
          <a:p>
            <a:pPr eaLnBrk="1" hangingPunct="1">
              <a:defRPr/>
            </a:pPr>
            <a:r>
              <a:rPr lang="en-GB" sz="3600" b="1" smtClean="0">
                <a:solidFill>
                  <a:srgbClr val="FF3300"/>
                </a:solidFill>
              </a:rPr>
              <a:t>War On Terror Ops Gather </a:t>
            </a:r>
            <a:r>
              <a:rPr lang="en-GB" sz="3600" b="1" smtClean="0">
                <a:solidFill>
                  <a:srgbClr val="FFFF00"/>
                </a:solidFill>
              </a:rPr>
              <a:t>Momentum</a:t>
            </a:r>
          </a:p>
        </p:txBody>
      </p:sp>
      <p:pic>
        <p:nvPicPr>
          <p:cNvPr id="370691" name="Picture 3" descr="100806cancalled"/>
          <p:cNvPicPr>
            <a:picLocks noGrp="1" noChangeAspect="1" noChangeArrowheads="1"/>
          </p:cNvPicPr>
          <p:nvPr>
            <p:ph idx="1"/>
          </p:nvPr>
        </p:nvPicPr>
        <p:blipFill>
          <a:blip r:embed="rId3" cstate="print"/>
          <a:srcRect/>
          <a:stretch>
            <a:fillRect/>
          </a:stretch>
        </p:blipFill>
        <p:spPr>
          <a:xfrm>
            <a:off x="1547813" y="1628775"/>
            <a:ext cx="6013450" cy="4337050"/>
          </a:xfrm>
        </p:spPr>
      </p:pic>
      <p:sp>
        <p:nvSpPr>
          <p:cNvPr id="370692" name="Text Box 4"/>
          <p:cNvSpPr txBox="1">
            <a:spLocks noChangeArrowheads="1"/>
          </p:cNvSpPr>
          <p:nvPr/>
        </p:nvSpPr>
        <p:spPr bwMode="auto">
          <a:xfrm>
            <a:off x="1403350" y="6165850"/>
            <a:ext cx="6192838" cy="579438"/>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Heathrow Bomb Plot – 10/8/06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0691"/>
                                        </p:tgtEl>
                                        <p:attrNameLst>
                                          <p:attrName>style.visibility</p:attrName>
                                        </p:attrNameLst>
                                      </p:cBhvr>
                                      <p:to>
                                        <p:strVal val="visible"/>
                                      </p:to>
                                    </p:set>
                                    <p:animEffect transition="in" filter="circle(in)">
                                      <p:cBhvr>
                                        <p:cTn id="7" dur="2000"/>
                                        <p:tgtEl>
                                          <p:spTgt spid="3706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0692">
                                            <p:txEl>
                                              <p:pRg st="0" end="0"/>
                                            </p:txEl>
                                          </p:spTgt>
                                        </p:tgtEl>
                                        <p:attrNameLst>
                                          <p:attrName>style.visibility</p:attrName>
                                        </p:attrNameLst>
                                      </p:cBhvr>
                                      <p:to>
                                        <p:strVal val="visible"/>
                                      </p:to>
                                    </p:set>
                                    <p:anim calcmode="lin" valueType="num">
                                      <p:cBhvr additive="base">
                                        <p:cTn id="12" dur="500" fill="hold"/>
                                        <p:tgtEl>
                                          <p:spTgt spid="37069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7069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CBD3DCEE-2449-470C-8456-6C239CAA1115}" type="slidenum">
              <a:rPr lang="en-GB"/>
              <a:pPr>
                <a:defRPr/>
              </a:pPr>
              <a:t>171</a:t>
            </a:fld>
            <a:endParaRPr lang="en-GB"/>
          </a:p>
        </p:txBody>
      </p:sp>
      <p:sp>
        <p:nvSpPr>
          <p:cNvPr id="371714" name="Rectangle 2"/>
          <p:cNvSpPr>
            <a:spLocks noGrp="1" noChangeArrowheads="1"/>
          </p:cNvSpPr>
          <p:nvPr>
            <p:ph type="title"/>
          </p:nvPr>
        </p:nvSpPr>
        <p:spPr/>
        <p:txBody>
          <a:bodyPr/>
          <a:lstStyle/>
          <a:p>
            <a:pPr eaLnBrk="1" hangingPunct="1">
              <a:defRPr/>
            </a:pPr>
            <a:r>
              <a:rPr lang="en-GB" sz="3600" b="1" smtClean="0">
                <a:solidFill>
                  <a:srgbClr val="FF3300"/>
                </a:solidFill>
              </a:rPr>
              <a:t>War On Terror Ops Gather </a:t>
            </a:r>
            <a:r>
              <a:rPr lang="en-GB" sz="3600" b="1" smtClean="0">
                <a:solidFill>
                  <a:srgbClr val="FFFF00"/>
                </a:solidFill>
              </a:rPr>
              <a:t>Momentum</a:t>
            </a:r>
          </a:p>
        </p:txBody>
      </p:sp>
      <p:pic>
        <p:nvPicPr>
          <p:cNvPr id="371715" name="Picture 3" descr="220806blair"/>
          <p:cNvPicPr>
            <a:picLocks noGrp="1" noChangeAspect="1" noChangeArrowheads="1"/>
          </p:cNvPicPr>
          <p:nvPr>
            <p:ph idx="1"/>
          </p:nvPr>
        </p:nvPicPr>
        <p:blipFill>
          <a:blip r:embed="rId3" cstate="print"/>
          <a:srcRect/>
          <a:stretch>
            <a:fillRect/>
          </a:stretch>
        </p:blipFill>
        <p:spPr>
          <a:xfrm>
            <a:off x="2124075" y="1700213"/>
            <a:ext cx="4813300" cy="2959100"/>
          </a:xfrm>
        </p:spPr>
      </p:pic>
      <p:sp>
        <p:nvSpPr>
          <p:cNvPr id="371716" name="Text Box 4"/>
          <p:cNvSpPr txBox="1">
            <a:spLocks noChangeArrowheads="1"/>
          </p:cNvSpPr>
          <p:nvPr/>
        </p:nvSpPr>
        <p:spPr bwMode="auto">
          <a:xfrm>
            <a:off x="0" y="4941888"/>
            <a:ext cx="9144000"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Only 20% Of Britons Believe </a:t>
            </a:r>
            <a:r>
              <a:rPr lang="en-GB" sz="2800" b="1" dirty="0">
                <a:solidFill>
                  <a:srgbClr val="FF3300"/>
                </a:solidFill>
                <a:effectLst>
                  <a:outerShdw blurRad="38100" dist="38100" dir="2700000" algn="tl">
                    <a:srgbClr val="000000"/>
                  </a:outerShdw>
                </a:effectLst>
              </a:rPr>
              <a:t>Blair</a:t>
            </a:r>
            <a:r>
              <a:rPr lang="en-GB" sz="2800" b="1" dirty="0">
                <a:solidFill>
                  <a:srgbClr val="FFFF00"/>
                </a:solidFill>
                <a:effectLst>
                  <a:outerShdw blurRad="38100" dist="38100" dir="2700000" algn="tl">
                    <a:srgbClr val="000000"/>
                  </a:outerShdw>
                </a:effectLst>
              </a:rPr>
              <a:t> On </a:t>
            </a:r>
            <a:r>
              <a:rPr lang="en-GB" sz="2800" b="1" dirty="0">
                <a:solidFill>
                  <a:srgbClr val="FF3300"/>
                </a:solidFill>
                <a:effectLst>
                  <a:outerShdw blurRad="38100" dist="38100" dir="2700000" algn="tl">
                    <a:srgbClr val="000000"/>
                  </a:outerShdw>
                </a:effectLst>
              </a:rPr>
              <a:t>Terror </a:t>
            </a:r>
            <a:r>
              <a:rPr lang="en-GB" sz="2800" b="1" dirty="0">
                <a:solidFill>
                  <a:srgbClr val="FFFF00"/>
                </a:solidFill>
                <a:effectLst>
                  <a:outerShdw blurRad="38100" dist="38100" dir="2700000" algn="tl">
                    <a:srgbClr val="000000"/>
                  </a:outerShdw>
                </a:effectLst>
              </a:rPr>
              <a:t>Threats</a:t>
            </a:r>
            <a:br>
              <a:rPr lang="en-GB" sz="2800" b="1" dirty="0">
                <a:solidFill>
                  <a:srgbClr val="FFFF00"/>
                </a:solidFill>
                <a:effectLst>
                  <a:outerShdw blurRad="38100" dist="38100" dir="2700000" algn="tl">
                    <a:srgbClr val="000000"/>
                  </a:outerShdw>
                </a:effectLst>
              </a:rPr>
            </a:br>
            <a:endParaRPr lang="en-GB" sz="2800" b="1" dirty="0">
              <a:solidFill>
                <a:srgbClr val="FFFF00"/>
              </a:solidFill>
              <a:effectLst>
                <a:outerShdw blurRad="38100" dist="38100" dir="2700000" algn="tl">
                  <a:srgbClr val="000000"/>
                </a:outerShdw>
              </a:effectLst>
            </a:endParaRPr>
          </a:p>
        </p:txBody>
      </p:sp>
      <p:sp>
        <p:nvSpPr>
          <p:cNvPr id="178182" name="Text Box 5"/>
          <p:cNvSpPr txBox="1">
            <a:spLocks noChangeArrowheads="1"/>
          </p:cNvSpPr>
          <p:nvPr/>
        </p:nvSpPr>
        <p:spPr bwMode="auto">
          <a:xfrm>
            <a:off x="323850" y="5734050"/>
            <a:ext cx="8496300" cy="366713"/>
          </a:xfrm>
          <a:prstGeom prst="rect">
            <a:avLst/>
          </a:prstGeom>
          <a:noFill/>
          <a:ln w="9525">
            <a:noFill/>
            <a:miter lim="800000"/>
            <a:headEnd/>
            <a:tailEnd/>
          </a:ln>
        </p:spPr>
        <p:txBody>
          <a:bodyPr>
            <a:spAutoFit/>
          </a:bodyPr>
          <a:lstStyle/>
          <a:p>
            <a:pPr>
              <a:spcBef>
                <a:spcPct val="50000"/>
              </a:spcBef>
            </a:pPr>
            <a:endParaRPr lang="en-US"/>
          </a:p>
        </p:txBody>
      </p:sp>
      <p:sp>
        <p:nvSpPr>
          <p:cNvPr id="371718" name="Text Box 6"/>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00FFFF"/>
                </a:solidFill>
                <a:effectLst>
                  <a:outerShdw blurRad="38100" dist="38100" dir="2700000" algn="tl">
                    <a:srgbClr val="000000"/>
                  </a:outerShdw>
                </a:effectLst>
              </a:rPr>
              <a:t>Perhaps people are waking up to who is really </a:t>
            </a:r>
            <a:r>
              <a:rPr lang="en-GB" sz="3600" b="1" dirty="0">
                <a:solidFill>
                  <a:srgbClr val="FF3300"/>
                </a:solidFill>
                <a:effectLst>
                  <a:outerShdw blurRad="38100" dist="38100" dir="2700000" algn="tl">
                    <a:srgbClr val="000000"/>
                  </a:outerShdw>
                </a:effectLst>
              </a:rPr>
              <a:t>behind terrorism!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71715"/>
                                        </p:tgtEl>
                                        <p:attrNameLst>
                                          <p:attrName>style.visibility</p:attrName>
                                        </p:attrNameLst>
                                      </p:cBhvr>
                                      <p:to>
                                        <p:strVal val="visible"/>
                                      </p:to>
                                    </p:set>
                                    <p:animEffect transition="in" filter="diamond(in)">
                                      <p:cBhvr>
                                        <p:cTn id="7" dur="2000"/>
                                        <p:tgtEl>
                                          <p:spTgt spid="37171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1716"/>
                                        </p:tgtEl>
                                        <p:attrNameLst>
                                          <p:attrName>style.visibility</p:attrName>
                                        </p:attrNameLst>
                                      </p:cBhvr>
                                      <p:to>
                                        <p:strVal val="visible"/>
                                      </p:to>
                                    </p:set>
                                    <p:anim calcmode="discrete" valueType="clr">
                                      <p:cBhvr override="childStyle">
                                        <p:cTn id="12" dur="80"/>
                                        <p:tgtEl>
                                          <p:spTgt spid="3717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1716"/>
                                        </p:tgtEl>
                                        <p:attrNameLst>
                                          <p:attrName>fillcolor</p:attrName>
                                        </p:attrNameLst>
                                      </p:cBhvr>
                                      <p:tavLst>
                                        <p:tav tm="0">
                                          <p:val>
                                            <p:clrVal>
                                              <a:schemeClr val="accent2"/>
                                            </p:clrVal>
                                          </p:val>
                                        </p:tav>
                                        <p:tav tm="50000">
                                          <p:val>
                                            <p:clrVal>
                                              <a:schemeClr val="hlink"/>
                                            </p:clrVal>
                                          </p:val>
                                        </p:tav>
                                      </p:tavLst>
                                    </p:anim>
                                    <p:set>
                                      <p:cBhvr>
                                        <p:cTn id="14" dur="80"/>
                                        <p:tgtEl>
                                          <p:spTgt spid="37171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1718"/>
                                        </p:tgtEl>
                                        <p:attrNameLst>
                                          <p:attrName>style.visibility</p:attrName>
                                        </p:attrNameLst>
                                      </p:cBhvr>
                                      <p:to>
                                        <p:strVal val="visible"/>
                                      </p:to>
                                    </p:set>
                                    <p:anim calcmode="lin" valueType="num">
                                      <p:cBhvr additive="base">
                                        <p:cTn id="19" dur="500" fill="hold"/>
                                        <p:tgtEl>
                                          <p:spTgt spid="371718"/>
                                        </p:tgtEl>
                                        <p:attrNameLst>
                                          <p:attrName>ppt_x</p:attrName>
                                        </p:attrNameLst>
                                      </p:cBhvr>
                                      <p:tavLst>
                                        <p:tav tm="0">
                                          <p:val>
                                            <p:strVal val="#ppt_x"/>
                                          </p:val>
                                        </p:tav>
                                        <p:tav tm="100000">
                                          <p:val>
                                            <p:strVal val="#ppt_x"/>
                                          </p:val>
                                        </p:tav>
                                      </p:tavLst>
                                    </p:anim>
                                    <p:anim calcmode="lin" valueType="num">
                                      <p:cBhvr additive="base">
                                        <p:cTn id="20" dur="500" fill="hold"/>
                                        <p:tgtEl>
                                          <p:spTgt spid="3717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6"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1A7E2BA-9620-4AFD-AB56-DF8675C440ED}" type="slidenum">
              <a:rPr lang="en-GB"/>
              <a:pPr>
                <a:defRPr/>
              </a:pPr>
              <a:t>172</a:t>
            </a:fld>
            <a:endParaRPr lang="en-GB"/>
          </a:p>
        </p:txBody>
      </p:sp>
      <p:sp>
        <p:nvSpPr>
          <p:cNvPr id="203782" name="Rectangle 6"/>
          <p:cNvSpPr>
            <a:spLocks noGrp="1" noChangeArrowheads="1"/>
          </p:cNvSpPr>
          <p:nvPr>
            <p:ph type="title"/>
          </p:nvPr>
        </p:nvSpPr>
        <p:spPr/>
        <p:txBody>
          <a:bodyPr/>
          <a:lstStyle/>
          <a:p>
            <a:pPr eaLnBrk="1" hangingPunct="1">
              <a:defRPr/>
            </a:pPr>
            <a:r>
              <a:rPr lang="en-GB" sz="4000" b="1" smtClean="0">
                <a:solidFill>
                  <a:srgbClr val="FF3300"/>
                </a:solidFill>
              </a:rPr>
              <a:t>Former KGB Recruited Engaged </a:t>
            </a:r>
            <a:r>
              <a:rPr lang="en-GB" sz="4000" b="1" smtClean="0">
                <a:solidFill>
                  <a:srgbClr val="FFFF00"/>
                </a:solidFill>
              </a:rPr>
              <a:t>By George Bush</a:t>
            </a:r>
          </a:p>
        </p:txBody>
      </p:sp>
      <p:pic>
        <p:nvPicPr>
          <p:cNvPr id="203781" name="Picture 5" descr="th_primakov"/>
          <p:cNvPicPr>
            <a:picLocks noGrp="1" noChangeAspect="1" noChangeArrowheads="1"/>
          </p:cNvPicPr>
          <p:nvPr>
            <p:ph idx="1"/>
          </p:nvPr>
        </p:nvPicPr>
        <p:blipFill>
          <a:blip r:embed="rId3" cstate="print"/>
          <a:srcRect l="4520" r="5573"/>
          <a:stretch>
            <a:fillRect/>
          </a:stretch>
        </p:blipFill>
        <p:spPr>
          <a:xfrm>
            <a:off x="468313" y="1700213"/>
            <a:ext cx="2900362" cy="3225800"/>
          </a:xfrm>
        </p:spPr>
      </p:pic>
      <p:sp>
        <p:nvSpPr>
          <p:cNvPr id="203784" name="Text Box 8"/>
          <p:cNvSpPr txBox="1">
            <a:spLocks noChangeArrowheads="1"/>
          </p:cNvSpPr>
          <p:nvPr/>
        </p:nvSpPr>
        <p:spPr bwMode="auto">
          <a:xfrm>
            <a:off x="395288" y="4941888"/>
            <a:ext cx="2808287"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General Yevgeni Primakov</a:t>
            </a:r>
            <a:r>
              <a:rPr lang="en-GB" sz="3200" b="1">
                <a:solidFill>
                  <a:srgbClr val="FFFF00"/>
                </a:solidFill>
                <a:effectLst>
                  <a:outerShdw blurRad="38100" dist="38100" dir="2700000" algn="tl">
                    <a:srgbClr val="000000"/>
                  </a:outerShdw>
                </a:effectLst>
              </a:rPr>
              <a:t> </a:t>
            </a:r>
          </a:p>
        </p:txBody>
      </p:sp>
      <p:sp>
        <p:nvSpPr>
          <p:cNvPr id="203785" name="Text Box 9"/>
          <p:cNvSpPr txBox="1">
            <a:spLocks noChangeArrowheads="1"/>
          </p:cNvSpPr>
          <p:nvPr/>
        </p:nvSpPr>
        <p:spPr bwMode="auto">
          <a:xfrm>
            <a:off x="3635375" y="1916113"/>
            <a:ext cx="5329238" cy="452437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On March 17, 2003 Bush hired "the former head of the KGB </a:t>
            </a:r>
            <a:r>
              <a:rPr lang="en-GB" sz="3200" b="1" dirty="0">
                <a:solidFill>
                  <a:srgbClr val="FFCC00"/>
                </a:solidFill>
                <a:effectLst>
                  <a:outerShdw blurRad="38100" dist="38100" dir="2700000" algn="tl">
                    <a:srgbClr val="000000"/>
                  </a:outerShdw>
                </a:effectLst>
              </a:rPr>
              <a:t>(the secret police of the former Soviet Union),</a:t>
            </a:r>
            <a:r>
              <a:rPr lang="en-GB" sz="3200" b="1" dirty="0">
                <a:solidFill>
                  <a:srgbClr val="FFFF00"/>
                </a:solidFill>
                <a:effectLst>
                  <a:outerShdw blurRad="38100" dist="38100" dir="2700000" algn="tl">
                    <a:srgbClr val="000000"/>
                  </a:outerShdw>
                </a:effectLst>
              </a:rPr>
              <a:t> </a:t>
            </a:r>
            <a:r>
              <a:rPr lang="en-GB" sz="3200" b="1" dirty="0">
                <a:solidFill>
                  <a:srgbClr val="FF3300"/>
                </a:solidFill>
                <a:effectLst>
                  <a:outerShdw blurRad="38100" dist="38100" dir="2700000" algn="tl">
                    <a:srgbClr val="000000"/>
                  </a:outerShdw>
                </a:effectLst>
              </a:rPr>
              <a:t>General </a:t>
            </a:r>
            <a:r>
              <a:rPr lang="en-GB" sz="3200" b="1" dirty="0" err="1">
                <a:solidFill>
                  <a:srgbClr val="FF3300"/>
                </a:solidFill>
                <a:effectLst>
                  <a:outerShdw blurRad="38100" dist="38100" dir="2700000" algn="tl">
                    <a:srgbClr val="000000"/>
                  </a:outerShdw>
                </a:effectLst>
              </a:rPr>
              <a:t>Yevgeni</a:t>
            </a:r>
            <a:r>
              <a:rPr lang="en-GB" sz="3200" b="1" dirty="0">
                <a:solidFill>
                  <a:srgbClr val="FF3300"/>
                </a:solidFill>
                <a:effectLst>
                  <a:outerShdw blurRad="38100" dist="38100" dir="2700000" algn="tl">
                    <a:srgbClr val="000000"/>
                  </a:outerShdw>
                </a:effectLst>
              </a:rPr>
              <a:t> </a:t>
            </a:r>
            <a:r>
              <a:rPr lang="en-GB" sz="3200" b="1" dirty="0" err="1">
                <a:solidFill>
                  <a:srgbClr val="FF3300"/>
                </a:solidFill>
                <a:effectLst>
                  <a:outerShdw blurRad="38100" dist="38100" dir="2700000" algn="tl">
                    <a:srgbClr val="000000"/>
                  </a:outerShdw>
                </a:effectLst>
              </a:rPr>
              <a:t>Primakov</a:t>
            </a:r>
            <a:r>
              <a:rPr lang="en-GB" sz="3200" b="1" dirty="0">
                <a:solidFill>
                  <a:srgbClr val="FF3300"/>
                </a:solidFill>
                <a:effectLst>
                  <a:outerShdw blurRad="38100" dist="38100" dir="2700000" algn="tl">
                    <a:srgbClr val="000000"/>
                  </a:outerShdw>
                </a:effectLst>
              </a:rPr>
              <a:t>,"</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as a consultant to the US Department of Homeland Security.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3781"/>
                                        </p:tgtEl>
                                        <p:attrNameLst>
                                          <p:attrName>style.visibility</p:attrName>
                                        </p:attrNameLst>
                                      </p:cBhvr>
                                      <p:to>
                                        <p:strVal val="visible"/>
                                      </p:to>
                                    </p:set>
                                    <p:animEffect transition="in" filter="circle(in)">
                                      <p:cBhvr>
                                        <p:cTn id="7" dur="2000"/>
                                        <p:tgtEl>
                                          <p:spTgt spid="2037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3784"/>
                                        </p:tgtEl>
                                        <p:attrNameLst>
                                          <p:attrName>style.visibility</p:attrName>
                                        </p:attrNameLst>
                                      </p:cBhvr>
                                      <p:to>
                                        <p:strVal val="visible"/>
                                      </p:to>
                                    </p:set>
                                    <p:anim calcmode="lin" valueType="num">
                                      <p:cBhvr additive="base">
                                        <p:cTn id="12" dur="500" fill="hold"/>
                                        <p:tgtEl>
                                          <p:spTgt spid="203784"/>
                                        </p:tgtEl>
                                        <p:attrNameLst>
                                          <p:attrName>ppt_x</p:attrName>
                                        </p:attrNameLst>
                                      </p:cBhvr>
                                      <p:tavLst>
                                        <p:tav tm="0">
                                          <p:val>
                                            <p:strVal val="#ppt_x"/>
                                          </p:val>
                                        </p:tav>
                                        <p:tav tm="100000">
                                          <p:val>
                                            <p:strVal val="#ppt_x"/>
                                          </p:val>
                                        </p:tav>
                                      </p:tavLst>
                                    </p:anim>
                                    <p:anim calcmode="lin" valueType="num">
                                      <p:cBhvr additive="base">
                                        <p:cTn id="13" dur="500" fill="hold"/>
                                        <p:tgtEl>
                                          <p:spTgt spid="20378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3785"/>
                                        </p:tgtEl>
                                        <p:attrNameLst>
                                          <p:attrName>style.visibility</p:attrName>
                                        </p:attrNameLst>
                                      </p:cBhvr>
                                      <p:to>
                                        <p:strVal val="visible"/>
                                      </p:to>
                                    </p:set>
                                    <p:anim calcmode="discrete" valueType="clr">
                                      <p:cBhvr override="childStyle">
                                        <p:cTn id="18" dur="80"/>
                                        <p:tgtEl>
                                          <p:spTgt spid="20378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3785"/>
                                        </p:tgtEl>
                                        <p:attrNameLst>
                                          <p:attrName>fillcolor</p:attrName>
                                        </p:attrNameLst>
                                      </p:cBhvr>
                                      <p:tavLst>
                                        <p:tav tm="0">
                                          <p:val>
                                            <p:clrVal>
                                              <a:schemeClr val="accent2"/>
                                            </p:clrVal>
                                          </p:val>
                                        </p:tav>
                                        <p:tav tm="50000">
                                          <p:val>
                                            <p:clrVal>
                                              <a:schemeClr val="hlink"/>
                                            </p:clrVal>
                                          </p:val>
                                        </p:tav>
                                      </p:tavLst>
                                    </p:anim>
                                    <p:set>
                                      <p:cBhvr>
                                        <p:cTn id="20" dur="80"/>
                                        <p:tgtEl>
                                          <p:spTgt spid="2037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4" grpId="0"/>
      <p:bldP spid="20378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ECF8EE7-A1E6-4BA0-BD32-313B170D53E9}" type="slidenum">
              <a:rPr lang="en-GB"/>
              <a:pPr>
                <a:defRPr/>
              </a:pPr>
              <a:t>173</a:t>
            </a:fld>
            <a:endParaRPr lang="en-GB"/>
          </a:p>
        </p:txBody>
      </p:sp>
      <p:sp>
        <p:nvSpPr>
          <p:cNvPr id="206854" name="Rectangle 6"/>
          <p:cNvSpPr>
            <a:spLocks noGrp="1" noChangeArrowheads="1"/>
          </p:cNvSpPr>
          <p:nvPr>
            <p:ph type="title"/>
          </p:nvPr>
        </p:nvSpPr>
        <p:spPr/>
        <p:txBody>
          <a:bodyPr/>
          <a:lstStyle/>
          <a:p>
            <a:pPr eaLnBrk="1" hangingPunct="1">
              <a:defRPr/>
            </a:pPr>
            <a:r>
              <a:rPr lang="en-GB" sz="4000" b="1" smtClean="0">
                <a:solidFill>
                  <a:srgbClr val="FF3300"/>
                </a:solidFill>
              </a:rPr>
              <a:t>Former KGB Recruited Engaged </a:t>
            </a:r>
            <a:r>
              <a:rPr lang="en-GB" sz="4000" b="1" smtClean="0">
                <a:solidFill>
                  <a:srgbClr val="FFFF00"/>
                </a:solidFill>
              </a:rPr>
              <a:t>By George Bush</a:t>
            </a:r>
          </a:p>
        </p:txBody>
      </p:sp>
      <p:pic>
        <p:nvPicPr>
          <p:cNvPr id="206853" name="Picture 5" descr="220px-CI_Centre_Oleg_Kalugin"/>
          <p:cNvPicPr>
            <a:picLocks noGrp="1" noChangeAspect="1" noChangeArrowheads="1"/>
          </p:cNvPicPr>
          <p:nvPr>
            <p:ph idx="1"/>
          </p:nvPr>
        </p:nvPicPr>
        <p:blipFill>
          <a:blip r:embed="rId3" cstate="print"/>
          <a:srcRect/>
          <a:stretch>
            <a:fillRect/>
          </a:stretch>
        </p:blipFill>
        <p:spPr>
          <a:xfrm>
            <a:off x="539750" y="1773238"/>
            <a:ext cx="2447925" cy="2517775"/>
          </a:xfrm>
        </p:spPr>
      </p:pic>
      <p:sp>
        <p:nvSpPr>
          <p:cNvPr id="206856" name="Text Box 8"/>
          <p:cNvSpPr txBox="1">
            <a:spLocks noChangeArrowheads="1"/>
          </p:cNvSpPr>
          <p:nvPr/>
        </p:nvSpPr>
        <p:spPr bwMode="auto">
          <a:xfrm>
            <a:off x="539750" y="4365625"/>
            <a:ext cx="244792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Oleg </a:t>
            </a:r>
            <a:r>
              <a:rPr lang="en-GB" sz="3600" b="1" dirty="0" err="1">
                <a:solidFill>
                  <a:srgbClr val="FFFF00"/>
                </a:solidFill>
                <a:effectLst>
                  <a:outerShdw blurRad="38100" dist="38100" dir="2700000" algn="tl">
                    <a:srgbClr val="000000"/>
                  </a:outerShdw>
                </a:effectLst>
              </a:rPr>
              <a:t>Kalugin</a:t>
            </a:r>
            <a:r>
              <a:rPr lang="en-GB" sz="3600" b="1" dirty="0">
                <a:solidFill>
                  <a:srgbClr val="FFFF00"/>
                </a:solidFill>
                <a:effectLst>
                  <a:outerShdw blurRad="38100" dist="38100" dir="2700000" algn="tl">
                    <a:srgbClr val="000000"/>
                  </a:outerShdw>
                </a:effectLst>
              </a:rPr>
              <a:t> </a:t>
            </a:r>
          </a:p>
        </p:txBody>
      </p:sp>
      <p:sp>
        <p:nvSpPr>
          <p:cNvPr id="206857" name="Text Box 9"/>
          <p:cNvSpPr txBox="1">
            <a:spLocks noChangeArrowheads="1"/>
          </p:cNvSpPr>
          <p:nvPr/>
        </p:nvSpPr>
        <p:spPr bwMode="auto">
          <a:xfrm>
            <a:off x="3348038" y="2060575"/>
            <a:ext cx="5545137" cy="3387725"/>
          </a:xfrm>
          <a:prstGeom prst="rect">
            <a:avLst/>
          </a:prstGeom>
          <a:noFill/>
          <a:ln w="9525">
            <a:noFill/>
            <a:miter lim="800000"/>
            <a:headEnd/>
            <a:tailEnd/>
          </a:ln>
          <a:effectLst/>
        </p:spPr>
        <p:txBody>
          <a:bodyPr>
            <a:spAutoFit/>
          </a:bodyPr>
          <a:lstStyle/>
          <a:p>
            <a:pPr>
              <a:spcBef>
                <a:spcPct val="50000"/>
              </a:spcBef>
              <a:defRPr/>
            </a:pPr>
            <a:r>
              <a:rPr lang="en-GB" sz="3600" b="1" dirty="0" err="1">
                <a:solidFill>
                  <a:srgbClr val="00FFFF"/>
                </a:solidFill>
                <a:effectLst>
                  <a:outerShdw blurRad="38100" dist="38100" dir="2700000" algn="tl">
                    <a:srgbClr val="000000"/>
                  </a:outerShdw>
                </a:effectLst>
              </a:rPr>
              <a:t>Primakov</a:t>
            </a:r>
            <a:r>
              <a:rPr lang="en-GB" sz="3600" b="1" dirty="0">
                <a:solidFill>
                  <a:srgbClr val="00FFFF"/>
                </a:solidFill>
                <a:effectLst>
                  <a:outerShdw blurRad="38100" dist="38100" dir="2700000" algn="tl">
                    <a:srgbClr val="000000"/>
                  </a:outerShdw>
                </a:effectLst>
              </a:rPr>
              <a:t> joined another Russian, Oleg </a:t>
            </a:r>
            <a:r>
              <a:rPr lang="en-GB" sz="3600" b="1" dirty="0" err="1">
                <a:solidFill>
                  <a:srgbClr val="00FFFF"/>
                </a:solidFill>
                <a:effectLst>
                  <a:outerShdw blurRad="38100" dist="38100" dir="2700000" algn="tl">
                    <a:srgbClr val="000000"/>
                  </a:outerShdw>
                </a:effectLst>
              </a:rPr>
              <a:t>Kalugin</a:t>
            </a:r>
            <a:r>
              <a:rPr lang="en-GB" sz="3600" b="1" dirty="0">
                <a:solidFill>
                  <a:srgbClr val="00FFFF"/>
                </a:solidFill>
                <a:effectLst>
                  <a:outerShdw blurRad="38100" dist="38100" dir="2700000" algn="tl">
                    <a:srgbClr val="000000"/>
                  </a:outerShdw>
                </a:effectLst>
              </a:rPr>
              <a:t>, KGB (Ret) </a:t>
            </a:r>
            <a:r>
              <a:rPr lang="en-GB" sz="3600" b="1" dirty="0">
                <a:solidFill>
                  <a:srgbClr val="FFCC00"/>
                </a:solidFill>
                <a:effectLst>
                  <a:outerShdw blurRad="38100" dist="38100" dir="2700000" algn="tl">
                    <a:srgbClr val="000000"/>
                  </a:outerShdw>
                </a:effectLst>
              </a:rPr>
              <a:t>with the Department of State Security,</a:t>
            </a:r>
            <a:r>
              <a:rPr lang="en-GB" sz="3600" b="1" dirty="0">
                <a:solidFill>
                  <a:schemeClr val="hlink"/>
                </a:solidFill>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also as a part of Homeland Security</a:t>
            </a:r>
            <a:r>
              <a:rPr lang="en-GB" dirty="0">
                <a:solidFill>
                  <a:srgbClr val="00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6853"/>
                                        </p:tgtEl>
                                        <p:attrNameLst>
                                          <p:attrName>style.visibility</p:attrName>
                                        </p:attrNameLst>
                                      </p:cBhvr>
                                      <p:to>
                                        <p:strVal val="visible"/>
                                      </p:to>
                                    </p:set>
                                    <p:animEffect transition="in" filter="circle(in)">
                                      <p:cBhvr>
                                        <p:cTn id="7" dur="2000"/>
                                        <p:tgtEl>
                                          <p:spTgt spid="2068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6856"/>
                                        </p:tgtEl>
                                        <p:attrNameLst>
                                          <p:attrName>style.visibility</p:attrName>
                                        </p:attrNameLst>
                                      </p:cBhvr>
                                      <p:to>
                                        <p:strVal val="visible"/>
                                      </p:to>
                                    </p:set>
                                    <p:anim calcmode="lin" valueType="num">
                                      <p:cBhvr additive="base">
                                        <p:cTn id="12" dur="500" fill="hold"/>
                                        <p:tgtEl>
                                          <p:spTgt spid="206856"/>
                                        </p:tgtEl>
                                        <p:attrNameLst>
                                          <p:attrName>ppt_x</p:attrName>
                                        </p:attrNameLst>
                                      </p:cBhvr>
                                      <p:tavLst>
                                        <p:tav tm="0">
                                          <p:val>
                                            <p:strVal val="#ppt_x"/>
                                          </p:val>
                                        </p:tav>
                                        <p:tav tm="100000">
                                          <p:val>
                                            <p:strVal val="#ppt_x"/>
                                          </p:val>
                                        </p:tav>
                                      </p:tavLst>
                                    </p:anim>
                                    <p:anim calcmode="lin" valueType="num">
                                      <p:cBhvr additive="base">
                                        <p:cTn id="13" dur="500" fill="hold"/>
                                        <p:tgtEl>
                                          <p:spTgt spid="20685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6857"/>
                                        </p:tgtEl>
                                        <p:attrNameLst>
                                          <p:attrName>style.visibility</p:attrName>
                                        </p:attrNameLst>
                                      </p:cBhvr>
                                      <p:to>
                                        <p:strVal val="visible"/>
                                      </p:to>
                                    </p:set>
                                    <p:anim calcmode="discrete" valueType="clr">
                                      <p:cBhvr override="childStyle">
                                        <p:cTn id="18" dur="80"/>
                                        <p:tgtEl>
                                          <p:spTgt spid="20685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6857"/>
                                        </p:tgtEl>
                                        <p:attrNameLst>
                                          <p:attrName>fillcolor</p:attrName>
                                        </p:attrNameLst>
                                      </p:cBhvr>
                                      <p:tavLst>
                                        <p:tav tm="0">
                                          <p:val>
                                            <p:clrVal>
                                              <a:schemeClr val="accent2"/>
                                            </p:clrVal>
                                          </p:val>
                                        </p:tav>
                                        <p:tav tm="50000">
                                          <p:val>
                                            <p:clrVal>
                                              <a:schemeClr val="hlink"/>
                                            </p:clrVal>
                                          </p:val>
                                        </p:tav>
                                      </p:tavLst>
                                    </p:anim>
                                    <p:set>
                                      <p:cBhvr>
                                        <p:cTn id="20" dur="80"/>
                                        <p:tgtEl>
                                          <p:spTgt spid="2068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6" grpId="0"/>
      <p:bldP spid="20685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Former KGB Recruited Engaged </a:t>
            </a:r>
            <a:r>
              <a:rPr lang="en-GB" b="1" dirty="0" smtClean="0">
                <a:solidFill>
                  <a:srgbClr val="FFFF00"/>
                </a:solidFill>
              </a:rPr>
              <a:t>By George Bush</a:t>
            </a:r>
            <a:endParaRPr lang="en-GB" dirty="0"/>
          </a:p>
        </p:txBody>
      </p:sp>
      <p:sp>
        <p:nvSpPr>
          <p:cNvPr id="4" name="Slide Number Placeholder 3"/>
          <p:cNvSpPr>
            <a:spLocks noGrp="1"/>
          </p:cNvSpPr>
          <p:nvPr>
            <p:ph type="sldNum" sz="quarter" idx="12"/>
          </p:nvPr>
        </p:nvSpPr>
        <p:spPr/>
        <p:txBody>
          <a:bodyPr/>
          <a:lstStyle/>
          <a:p>
            <a:pPr>
              <a:defRPr/>
            </a:pPr>
            <a:fld id="{83110708-E97B-46AA-ADA6-F584635963E1}" type="slidenum">
              <a:rPr lang="en-GB" smtClean="0"/>
              <a:pPr>
                <a:defRPr/>
              </a:pPr>
              <a:t>174</a:t>
            </a:fld>
            <a:endParaRPr lang="en-GB"/>
          </a:p>
        </p:txBody>
      </p:sp>
      <p:pic>
        <p:nvPicPr>
          <p:cNvPr id="388098" name="Picture 2" descr="http://www.smev.de/flags/images/24-168b.jpg"/>
          <p:cNvPicPr>
            <a:picLocks noChangeAspect="1" noChangeArrowheads="1"/>
          </p:cNvPicPr>
          <p:nvPr/>
        </p:nvPicPr>
        <p:blipFill>
          <a:blip r:embed="rId3" cstate="print"/>
          <a:srcRect/>
          <a:stretch>
            <a:fillRect/>
          </a:stretch>
        </p:blipFill>
        <p:spPr bwMode="auto">
          <a:xfrm>
            <a:off x="1714500" y="1643063"/>
            <a:ext cx="5500688" cy="3340100"/>
          </a:xfrm>
          <a:prstGeom prst="rect">
            <a:avLst/>
          </a:prstGeom>
          <a:noFill/>
          <a:ln w="9525">
            <a:noFill/>
            <a:miter lim="800000"/>
            <a:headEnd/>
            <a:tailEnd/>
          </a:ln>
        </p:spPr>
      </p:pic>
      <p:sp>
        <p:nvSpPr>
          <p:cNvPr id="7" name="TextBox 6"/>
          <p:cNvSpPr txBox="1"/>
          <p:nvPr/>
        </p:nvSpPr>
        <p:spPr>
          <a:xfrm>
            <a:off x="0" y="5214950"/>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There were no photographs available of Wolf until after the German Reunification,</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which means neither the CIA nor British Intelligence</a:t>
            </a:r>
            <a:r>
              <a:rPr lang="en-GB" sz="2800" b="1" dirty="0">
                <a:solidFill>
                  <a:srgbClr val="FFFF00"/>
                </a:solidFill>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knew what this man looked like. Quite an accomplishment!</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8098"/>
                                        </p:tgtEl>
                                        <p:attrNameLst>
                                          <p:attrName>style.visibility</p:attrName>
                                        </p:attrNameLst>
                                      </p:cBhvr>
                                      <p:to>
                                        <p:strVal val="visible"/>
                                      </p:to>
                                    </p:set>
                                    <p:animEffect transition="in" filter="circle(in)">
                                      <p:cBhvr>
                                        <p:cTn id="7" dur="2000"/>
                                        <p:tgtEl>
                                          <p:spTgt spid="388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1B1B02B-5E4C-4F40-838E-125A5F789292}" type="slidenum">
              <a:rPr lang="en-GB"/>
              <a:pPr>
                <a:defRPr/>
              </a:pPr>
              <a:t>175</a:t>
            </a:fld>
            <a:endParaRPr lang="en-GB"/>
          </a:p>
        </p:txBody>
      </p:sp>
      <p:sp>
        <p:nvSpPr>
          <p:cNvPr id="209926" name="Rectangle 6"/>
          <p:cNvSpPr>
            <a:spLocks noGrp="1" noChangeArrowheads="1"/>
          </p:cNvSpPr>
          <p:nvPr>
            <p:ph type="title"/>
          </p:nvPr>
        </p:nvSpPr>
        <p:spPr/>
        <p:txBody>
          <a:bodyPr/>
          <a:lstStyle/>
          <a:p>
            <a:pPr eaLnBrk="1" hangingPunct="1">
              <a:defRPr/>
            </a:pPr>
            <a:r>
              <a:rPr lang="en-GB" sz="4000" b="1" dirty="0" smtClean="0">
                <a:solidFill>
                  <a:srgbClr val="FF3300"/>
                </a:solidFill>
              </a:rPr>
              <a:t>Former KGB Recruited Engaged </a:t>
            </a:r>
            <a:r>
              <a:rPr lang="en-GB" sz="4000" b="1" dirty="0" smtClean="0">
                <a:solidFill>
                  <a:srgbClr val="FFFF00"/>
                </a:solidFill>
              </a:rPr>
              <a:t>By George Bush</a:t>
            </a:r>
          </a:p>
        </p:txBody>
      </p:sp>
      <p:pic>
        <p:nvPicPr>
          <p:cNvPr id="209925" name="Picture 5" descr="Markus Wolf"/>
          <p:cNvPicPr>
            <a:picLocks noGrp="1" noChangeAspect="1" noChangeArrowheads="1"/>
          </p:cNvPicPr>
          <p:nvPr>
            <p:ph idx="1"/>
          </p:nvPr>
        </p:nvPicPr>
        <p:blipFill>
          <a:blip r:embed="rId3" cstate="print"/>
          <a:srcRect l="7890" t="7204" r="13350" b="7715"/>
          <a:stretch>
            <a:fillRect/>
          </a:stretch>
        </p:blipFill>
        <p:spPr>
          <a:xfrm>
            <a:off x="468313" y="1844675"/>
            <a:ext cx="2519362" cy="3168650"/>
          </a:xfrm>
        </p:spPr>
      </p:pic>
      <p:sp>
        <p:nvSpPr>
          <p:cNvPr id="209929" name="Text Box 9"/>
          <p:cNvSpPr txBox="1">
            <a:spLocks noChangeArrowheads="1"/>
          </p:cNvSpPr>
          <p:nvPr/>
        </p:nvSpPr>
        <p:spPr bwMode="auto">
          <a:xfrm>
            <a:off x="3286125" y="1928813"/>
            <a:ext cx="5616575"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FF"/>
                </a:solidFill>
                <a:effectLst>
                  <a:outerShdw blurRad="38100" dist="38100" dir="2700000" algn="tl">
                    <a:srgbClr val="000000"/>
                  </a:outerShdw>
                </a:effectLst>
              </a:rPr>
              <a:t>On January 1, 2005 </a:t>
            </a:r>
            <a:r>
              <a:rPr lang="en-GB" sz="2800" b="1" dirty="0" err="1">
                <a:solidFill>
                  <a:srgbClr val="00FFFF"/>
                </a:solidFill>
                <a:effectLst>
                  <a:outerShdw blurRad="38100" dist="38100" dir="2700000" algn="tl">
                    <a:srgbClr val="000000"/>
                  </a:outerShdw>
                </a:effectLst>
              </a:rPr>
              <a:t>Kalugin</a:t>
            </a:r>
            <a:r>
              <a:rPr lang="en-GB" sz="2800" b="1" dirty="0">
                <a:solidFill>
                  <a:srgbClr val="00FFFF"/>
                </a:solidFill>
                <a:effectLst>
                  <a:outerShdw blurRad="38100" dist="38100" dir="2700000" algn="tl">
                    <a:srgbClr val="000000"/>
                  </a:outerShdw>
                </a:effectLst>
              </a:rPr>
              <a:t> was replaced with the infamous and sinister </a:t>
            </a:r>
            <a:r>
              <a:rPr lang="en-GB" sz="2800" b="1" dirty="0">
                <a:solidFill>
                  <a:srgbClr val="FF3300"/>
                </a:solidFill>
                <a:effectLst>
                  <a:outerShdw blurRad="38100" dist="38100" dir="2700000" algn="tl">
                    <a:srgbClr val="000000"/>
                  </a:outerShdw>
                </a:effectLst>
              </a:rPr>
              <a:t>Silver Fox himself (his former CIA code name),</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Gen. Markus Wolf. </a:t>
            </a:r>
            <a:r>
              <a:rPr lang="en-GB" sz="2800" b="1" dirty="0">
                <a:solidFill>
                  <a:srgbClr val="FFFF00"/>
                </a:solidFill>
                <a:effectLst>
                  <a:outerShdw blurRad="38100" dist="38100" dir="2700000" algn="tl">
                    <a:srgbClr val="000000"/>
                  </a:outerShdw>
                </a:effectLst>
              </a:rPr>
              <a:t>"</a:t>
            </a:r>
            <a:r>
              <a:rPr lang="en-GB" sz="2800" b="1" dirty="0">
                <a:solidFill>
                  <a:srgbClr val="00FF00"/>
                </a:solidFill>
                <a:effectLst>
                  <a:outerShdw blurRad="38100" dist="38100" dir="2700000" algn="tl">
                    <a:srgbClr val="000000"/>
                  </a:outerShdw>
                </a:effectLst>
              </a:rPr>
              <a:t>Wolf was the head of the international intelligence gathering arm (HVA) of</a:t>
            </a:r>
            <a:r>
              <a:rPr lang="en-GB" sz="2800" b="1" dirty="0">
                <a:solidFill>
                  <a:schemeClr val="hlink"/>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East Germany's Ministry for State Security, or </a:t>
            </a:r>
            <a:r>
              <a:rPr lang="en-GB" sz="2800" b="1" dirty="0" err="1">
                <a:solidFill>
                  <a:srgbClr val="FF3300"/>
                </a:solidFill>
                <a:effectLst>
                  <a:outerShdw blurRad="38100" dist="38100" dir="2700000" algn="tl">
                    <a:srgbClr val="000000"/>
                  </a:outerShdw>
                </a:effectLst>
              </a:rPr>
              <a:t>Stasi</a:t>
            </a:r>
            <a:r>
              <a:rPr lang="en-GB" sz="2800" b="1" dirty="0">
                <a:solidFill>
                  <a:srgbClr val="FF3300"/>
                </a:solidFill>
                <a:effectLst>
                  <a:outerShdw blurRad="38100" dist="38100" dir="2700000" algn="tl">
                    <a:srgbClr val="000000"/>
                  </a:outerShdw>
                </a:effectLst>
              </a:rPr>
              <a:t>."</a:t>
            </a:r>
            <a:r>
              <a:rPr lang="en-GB" sz="2800" b="1" dirty="0">
                <a:solidFill>
                  <a:schemeClr val="hlink"/>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9925"/>
                                        </p:tgtEl>
                                        <p:attrNameLst>
                                          <p:attrName>style.visibility</p:attrName>
                                        </p:attrNameLst>
                                      </p:cBhvr>
                                      <p:to>
                                        <p:strVal val="visible"/>
                                      </p:to>
                                    </p:set>
                                    <p:animEffect transition="in" filter="circle(in)">
                                      <p:cBhvr>
                                        <p:cTn id="7" dur="2000"/>
                                        <p:tgtEl>
                                          <p:spTgt spid="20992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9929"/>
                                        </p:tgtEl>
                                        <p:attrNameLst>
                                          <p:attrName>style.visibility</p:attrName>
                                        </p:attrNameLst>
                                      </p:cBhvr>
                                      <p:to>
                                        <p:strVal val="visible"/>
                                      </p:to>
                                    </p:set>
                                    <p:anim calcmode="discrete" valueType="clr">
                                      <p:cBhvr override="childStyle">
                                        <p:cTn id="12" dur="80"/>
                                        <p:tgtEl>
                                          <p:spTgt spid="20992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9929"/>
                                        </p:tgtEl>
                                        <p:attrNameLst>
                                          <p:attrName>fillcolor</p:attrName>
                                        </p:attrNameLst>
                                      </p:cBhvr>
                                      <p:tavLst>
                                        <p:tav tm="0">
                                          <p:val>
                                            <p:clrVal>
                                              <a:schemeClr val="accent2"/>
                                            </p:clrVal>
                                          </p:val>
                                        </p:tav>
                                        <p:tav tm="50000">
                                          <p:val>
                                            <p:clrVal>
                                              <a:schemeClr val="hlink"/>
                                            </p:clrVal>
                                          </p:val>
                                        </p:tav>
                                      </p:tavLst>
                                    </p:anim>
                                    <p:set>
                                      <p:cBhvr>
                                        <p:cTn id="14" dur="80"/>
                                        <p:tgtEl>
                                          <p:spTgt spid="2099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9"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FB8ECA4-8DDB-4B80-9CAD-10D1986271E3}" type="slidenum">
              <a:rPr lang="en-GB"/>
              <a:pPr>
                <a:defRPr/>
              </a:pPr>
              <a:t>176</a:t>
            </a:fld>
            <a:endParaRPr lang="en-GB"/>
          </a:p>
        </p:txBody>
      </p:sp>
      <p:sp>
        <p:nvSpPr>
          <p:cNvPr id="211974" name="Rectangle 6"/>
          <p:cNvSpPr>
            <a:spLocks noGrp="1" noChangeArrowheads="1"/>
          </p:cNvSpPr>
          <p:nvPr>
            <p:ph type="title"/>
          </p:nvPr>
        </p:nvSpPr>
        <p:spPr/>
        <p:txBody>
          <a:bodyPr/>
          <a:lstStyle/>
          <a:p>
            <a:pPr eaLnBrk="1" hangingPunct="1">
              <a:defRPr/>
            </a:pPr>
            <a:r>
              <a:rPr lang="en-GB" sz="4000" b="1" smtClean="0">
                <a:solidFill>
                  <a:srgbClr val="FF3300"/>
                </a:solidFill>
              </a:rPr>
              <a:t>Former KGB Recruited Engaged </a:t>
            </a:r>
            <a:r>
              <a:rPr lang="en-GB" sz="4000" b="1" smtClean="0">
                <a:solidFill>
                  <a:srgbClr val="FFFF00"/>
                </a:solidFill>
              </a:rPr>
              <a:t>By George Bush</a:t>
            </a:r>
          </a:p>
        </p:txBody>
      </p:sp>
      <p:pic>
        <p:nvPicPr>
          <p:cNvPr id="211973" name="Picture 5" descr="Dhs_seal"/>
          <p:cNvPicPr>
            <a:picLocks noGrp="1" noChangeAspect="1" noChangeArrowheads="1"/>
          </p:cNvPicPr>
          <p:nvPr>
            <p:ph idx="1"/>
          </p:nvPr>
        </p:nvPicPr>
        <p:blipFill>
          <a:blip r:embed="rId3" cstate="print"/>
          <a:srcRect/>
          <a:stretch>
            <a:fillRect/>
          </a:stretch>
        </p:blipFill>
        <p:spPr>
          <a:xfrm>
            <a:off x="323850" y="1557338"/>
            <a:ext cx="3567113" cy="3567112"/>
          </a:xfrm>
        </p:spPr>
      </p:pic>
      <p:sp>
        <p:nvSpPr>
          <p:cNvPr id="211976" name="Text Box 8"/>
          <p:cNvSpPr txBox="1">
            <a:spLocks noChangeArrowheads="1"/>
          </p:cNvSpPr>
          <p:nvPr/>
        </p:nvSpPr>
        <p:spPr bwMode="auto">
          <a:xfrm>
            <a:off x="4211638" y="1700213"/>
            <a:ext cx="4932362"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recruitment of these “former” Communists </a:t>
            </a:r>
            <a:r>
              <a:rPr lang="en-GB" sz="2800" b="1" dirty="0">
                <a:solidFill>
                  <a:srgbClr val="FFCC00"/>
                </a:solidFill>
                <a:effectLst>
                  <a:outerShdw blurRad="38100" dist="38100" dir="2700000" algn="tl">
                    <a:srgbClr val="000000"/>
                  </a:outerShdw>
                </a:effectLst>
              </a:rPr>
              <a:t>went a long way toward perfecting the spying and wiretapping</a:t>
            </a:r>
            <a:r>
              <a:rPr lang="en-GB" sz="2800" b="1" dirty="0">
                <a:solidFill>
                  <a:srgbClr val="FF3300"/>
                </a:solidFill>
                <a:effectLst>
                  <a:outerShdw blurRad="38100" dist="38100" dir="2700000" algn="tl">
                    <a:srgbClr val="000000"/>
                  </a:outerShdw>
                </a:effectLst>
              </a:rPr>
              <a:t> of the entire USA,</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insured that Americans would become the next victims of State Terrorism ala the </a:t>
            </a:r>
            <a:r>
              <a:rPr lang="en-GB" sz="2800" b="1" dirty="0">
                <a:solidFill>
                  <a:srgbClr val="FF3300"/>
                </a:solidFill>
                <a:effectLst>
                  <a:outerShdw blurRad="38100" dist="38100" dir="2700000" algn="tl">
                    <a:srgbClr val="000000"/>
                  </a:outerShdw>
                </a:effectLst>
              </a:rPr>
              <a:t>USSR and Communist East Germany.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1973"/>
                                        </p:tgtEl>
                                        <p:attrNameLst>
                                          <p:attrName>style.visibility</p:attrName>
                                        </p:attrNameLst>
                                      </p:cBhvr>
                                      <p:to>
                                        <p:strVal val="visible"/>
                                      </p:to>
                                    </p:set>
                                    <p:animEffect transition="in" filter="circle(in)">
                                      <p:cBhvr>
                                        <p:cTn id="7" dur="2000"/>
                                        <p:tgtEl>
                                          <p:spTgt spid="21197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1976"/>
                                        </p:tgtEl>
                                        <p:attrNameLst>
                                          <p:attrName>style.visibility</p:attrName>
                                        </p:attrNameLst>
                                      </p:cBhvr>
                                      <p:to>
                                        <p:strVal val="visible"/>
                                      </p:to>
                                    </p:set>
                                    <p:anim calcmode="discrete" valueType="clr">
                                      <p:cBhvr override="childStyle">
                                        <p:cTn id="12" dur="80"/>
                                        <p:tgtEl>
                                          <p:spTgt spid="21197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1976"/>
                                        </p:tgtEl>
                                        <p:attrNameLst>
                                          <p:attrName>fillcolor</p:attrName>
                                        </p:attrNameLst>
                                      </p:cBhvr>
                                      <p:tavLst>
                                        <p:tav tm="0">
                                          <p:val>
                                            <p:clrVal>
                                              <a:schemeClr val="accent2"/>
                                            </p:clrVal>
                                          </p:val>
                                        </p:tav>
                                        <p:tav tm="50000">
                                          <p:val>
                                            <p:clrVal>
                                              <a:schemeClr val="hlink"/>
                                            </p:clrVal>
                                          </p:val>
                                        </p:tav>
                                      </p:tavLst>
                                    </p:anim>
                                    <p:set>
                                      <p:cBhvr>
                                        <p:cTn id="14" dur="80"/>
                                        <p:tgtEl>
                                          <p:spTgt spid="2119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6C738C46-53E9-47DF-854F-A8473D862B26}" type="slidenum">
              <a:rPr lang="en-GB"/>
              <a:pPr>
                <a:defRPr/>
              </a:pPr>
              <a:t>177</a:t>
            </a:fld>
            <a:endParaRPr lang="en-GB"/>
          </a:p>
        </p:txBody>
      </p:sp>
      <p:graphicFrame>
        <p:nvGraphicFramePr>
          <p:cNvPr id="189442" name="Object 2"/>
          <p:cNvGraphicFramePr>
            <a:graphicFrameLocks noChangeAspect="1"/>
          </p:cNvGraphicFramePr>
          <p:nvPr>
            <p:ph idx="1"/>
          </p:nvPr>
        </p:nvGraphicFramePr>
        <p:xfrm>
          <a:off x="2195513" y="2060575"/>
          <a:ext cx="8229600" cy="3340100"/>
        </p:xfrm>
        <a:graphic>
          <a:graphicData uri="http://schemas.openxmlformats.org/presentationml/2006/ole">
            <p:oleObj spid="_x0000_s2050" name="Document" r:id="rId4" imgW="5275206" imgH="2142307" progId="Word.Document.8">
              <p:embed/>
            </p:oleObj>
          </a:graphicData>
        </a:graphic>
      </p:graphicFrame>
      <p:sp>
        <p:nvSpPr>
          <p:cNvPr id="189443" name="Rectangle 3"/>
          <p:cNvSpPr>
            <a:spLocks noGrp="1" noChangeArrowheads="1"/>
          </p:cNvSpPr>
          <p:nvPr>
            <p:ph type="title"/>
          </p:nvPr>
        </p:nvSpPr>
        <p:spPr>
          <a:xfrm>
            <a:off x="468313" y="476250"/>
            <a:ext cx="8229600" cy="1143000"/>
          </a:xfrm>
        </p:spPr>
        <p:txBody>
          <a:bodyPr/>
          <a:lstStyle/>
          <a:p>
            <a:pPr eaLnBrk="1" hangingPunct="1">
              <a:defRPr/>
            </a:pPr>
            <a:r>
              <a:rPr lang="en-GB" b="1" smtClean="0">
                <a:solidFill>
                  <a:srgbClr val="FF0000"/>
                </a:solidFill>
              </a:rPr>
              <a:t>How The New World Order Deals With Those Who Deny </a:t>
            </a:r>
            <a:r>
              <a:rPr lang="en-GB" b="1" smtClean="0">
                <a:solidFill>
                  <a:srgbClr val="FFFF00"/>
                </a:solidFill>
              </a:rPr>
              <a:t>The Holocaust</a:t>
            </a:r>
          </a:p>
        </p:txBody>
      </p:sp>
      <p:sp>
        <p:nvSpPr>
          <p:cNvPr id="189444" name="Text Box 4"/>
          <p:cNvSpPr txBox="1">
            <a:spLocks noChangeArrowheads="1"/>
          </p:cNvSpPr>
          <p:nvPr/>
        </p:nvSpPr>
        <p:spPr bwMode="auto">
          <a:xfrm>
            <a:off x="1116013" y="5445125"/>
            <a:ext cx="6769100" cy="519113"/>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rPr>
              <a:t>Professor Robert Faurisson</a:t>
            </a:r>
            <a:r>
              <a:rPr lang="en-GB" sz="2000"/>
              <a:t> </a:t>
            </a:r>
          </a:p>
        </p:txBody>
      </p:sp>
      <p:sp>
        <p:nvSpPr>
          <p:cNvPr id="189445" name="Text Box 5"/>
          <p:cNvSpPr txBox="1">
            <a:spLocks noChangeArrowheads="1"/>
          </p:cNvSpPr>
          <p:nvPr/>
        </p:nvSpPr>
        <p:spPr bwMode="auto">
          <a:xfrm>
            <a:off x="395288" y="3429000"/>
            <a:ext cx="1728787" cy="701675"/>
          </a:xfrm>
          <a:prstGeom prst="rect">
            <a:avLst/>
          </a:prstGeom>
          <a:noFill/>
          <a:ln w="9525">
            <a:noFill/>
            <a:miter lim="800000"/>
            <a:headEnd/>
            <a:tailEnd/>
          </a:ln>
          <a:effectLst/>
        </p:spPr>
        <p:txBody>
          <a:bodyPr>
            <a:spAutoFit/>
          </a:bodyPr>
          <a:lstStyle/>
          <a:p>
            <a:pPr eaLnBrk="0" hangingPunct="0">
              <a:spcBef>
                <a:spcPct val="50000"/>
              </a:spcBef>
              <a:defRPr/>
            </a:pPr>
            <a:r>
              <a:rPr lang="en-GB" sz="4000" b="1">
                <a:solidFill>
                  <a:srgbClr val="FFFF00"/>
                </a:solidFill>
                <a:effectLst>
                  <a:outerShdw blurRad="38100" dist="38100" dir="2700000" algn="tl">
                    <a:srgbClr val="000000"/>
                  </a:outerShdw>
                </a:effectLst>
                <a:latin typeface="Times New Roman" pitchFamily="18" charset="0"/>
                <a:cs typeface="Times New Roman" pitchFamily="18" charset="0"/>
              </a:rPr>
              <a:t>Before</a:t>
            </a:r>
          </a:p>
        </p:txBody>
      </p:sp>
      <p:sp>
        <p:nvSpPr>
          <p:cNvPr id="189446" name="Text Box 6"/>
          <p:cNvSpPr txBox="1">
            <a:spLocks noChangeArrowheads="1"/>
          </p:cNvSpPr>
          <p:nvPr/>
        </p:nvSpPr>
        <p:spPr bwMode="auto">
          <a:xfrm>
            <a:off x="7380288" y="3357563"/>
            <a:ext cx="1944687" cy="701675"/>
          </a:xfrm>
          <a:prstGeom prst="rect">
            <a:avLst/>
          </a:prstGeom>
          <a:noFill/>
          <a:ln w="9525">
            <a:noFill/>
            <a:miter lim="800000"/>
            <a:headEnd/>
            <a:tailEnd/>
          </a:ln>
          <a:effectLst/>
        </p:spPr>
        <p:txBody>
          <a:bodyPr>
            <a:spAutoFit/>
          </a:bodyPr>
          <a:lstStyle/>
          <a:p>
            <a:pPr eaLnBrk="0" hangingPunct="0">
              <a:spcBef>
                <a:spcPct val="50000"/>
              </a:spcBef>
              <a:defRPr/>
            </a:pPr>
            <a:r>
              <a:rPr lang="en-GB" sz="4000" b="1">
                <a:solidFill>
                  <a:srgbClr val="FFFF00"/>
                </a:solidFill>
                <a:effectLst>
                  <a:outerShdw blurRad="38100" dist="38100" dir="2700000" algn="tl">
                    <a:srgbClr val="000000"/>
                  </a:outerShdw>
                </a:effectLst>
                <a:latin typeface="Times New Roman" pitchFamily="18" charset="0"/>
                <a:cs typeface="Times New Roman" pitchFamily="18" charset="0"/>
              </a:rPr>
              <a:t>After</a:t>
            </a:r>
          </a:p>
        </p:txBody>
      </p:sp>
      <p:sp>
        <p:nvSpPr>
          <p:cNvPr id="189447" name="Text Box 7"/>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latin typeface="Verdana" pitchFamily="34" charset="0"/>
              </a:rPr>
              <a:t>Gog has ways</a:t>
            </a:r>
            <a:r>
              <a:rPr lang="en-GB" sz="2800" b="1" dirty="0">
                <a:solidFill>
                  <a:schemeClr val="bg2"/>
                </a:solidFill>
                <a:effectLst>
                  <a:outerShdw blurRad="38100" dist="38100" dir="2700000" algn="tl">
                    <a:srgbClr val="000000"/>
                  </a:outerShdw>
                </a:effectLst>
                <a:latin typeface="Verdana" pitchFamily="34" charset="0"/>
              </a:rPr>
              <a:t> </a:t>
            </a:r>
            <a:r>
              <a:rPr lang="en-GB" sz="2800" b="1" dirty="0">
                <a:solidFill>
                  <a:srgbClr val="00FFFF"/>
                </a:solidFill>
                <a:effectLst>
                  <a:outerShdw blurRad="38100" dist="38100" dir="2700000" algn="tl">
                    <a:srgbClr val="000000"/>
                  </a:outerShdw>
                </a:effectLst>
                <a:latin typeface="Verdana" pitchFamily="34" charset="0"/>
              </a:rPr>
              <a:t>and means of dealing with those </a:t>
            </a:r>
            <a:r>
              <a:rPr lang="en-GB" sz="2800" b="1" dirty="0">
                <a:solidFill>
                  <a:srgbClr val="FF3300"/>
                </a:solidFill>
                <a:effectLst>
                  <a:outerShdw blurRad="38100" dist="38100" dir="2700000" algn="tl">
                    <a:srgbClr val="000000"/>
                  </a:outerShdw>
                </a:effectLst>
                <a:latin typeface="Verdana" pitchFamily="34" charset="0"/>
              </a:rPr>
              <a:t>who question its lies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9442"/>
                                        </p:tgtEl>
                                        <p:attrNameLst>
                                          <p:attrName>style.visibility</p:attrName>
                                        </p:attrNameLst>
                                      </p:cBhvr>
                                      <p:to>
                                        <p:strVal val="visible"/>
                                      </p:to>
                                    </p:set>
                                    <p:animEffect transition="in" filter="circle(in)">
                                      <p:cBhvr>
                                        <p:cTn id="7" dur="2000"/>
                                        <p:tgtEl>
                                          <p:spTgt spid="1894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9444"/>
                                        </p:tgtEl>
                                        <p:attrNameLst>
                                          <p:attrName>style.visibility</p:attrName>
                                        </p:attrNameLst>
                                      </p:cBhvr>
                                      <p:to>
                                        <p:strVal val="visible"/>
                                      </p:to>
                                    </p:set>
                                    <p:anim calcmode="lin" valueType="num">
                                      <p:cBhvr additive="base">
                                        <p:cTn id="12" dur="500" fill="hold"/>
                                        <p:tgtEl>
                                          <p:spTgt spid="189444"/>
                                        </p:tgtEl>
                                        <p:attrNameLst>
                                          <p:attrName>ppt_x</p:attrName>
                                        </p:attrNameLst>
                                      </p:cBhvr>
                                      <p:tavLst>
                                        <p:tav tm="0">
                                          <p:val>
                                            <p:strVal val="#ppt_x"/>
                                          </p:val>
                                        </p:tav>
                                        <p:tav tm="100000">
                                          <p:val>
                                            <p:strVal val="#ppt_x"/>
                                          </p:val>
                                        </p:tav>
                                      </p:tavLst>
                                    </p:anim>
                                    <p:anim calcmode="lin" valueType="num">
                                      <p:cBhvr additive="base">
                                        <p:cTn id="13" dur="500" fill="hold"/>
                                        <p:tgtEl>
                                          <p:spTgt spid="1894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9445"/>
                                        </p:tgtEl>
                                        <p:attrNameLst>
                                          <p:attrName>style.visibility</p:attrName>
                                        </p:attrNameLst>
                                      </p:cBhvr>
                                      <p:to>
                                        <p:strVal val="visible"/>
                                      </p:to>
                                    </p:set>
                                    <p:anim calcmode="lin" valueType="num">
                                      <p:cBhvr additive="base">
                                        <p:cTn id="18" dur="500" fill="hold"/>
                                        <p:tgtEl>
                                          <p:spTgt spid="189445"/>
                                        </p:tgtEl>
                                        <p:attrNameLst>
                                          <p:attrName>ppt_x</p:attrName>
                                        </p:attrNameLst>
                                      </p:cBhvr>
                                      <p:tavLst>
                                        <p:tav tm="0">
                                          <p:val>
                                            <p:strVal val="#ppt_x"/>
                                          </p:val>
                                        </p:tav>
                                        <p:tav tm="100000">
                                          <p:val>
                                            <p:strVal val="#ppt_x"/>
                                          </p:val>
                                        </p:tav>
                                      </p:tavLst>
                                    </p:anim>
                                    <p:anim calcmode="lin" valueType="num">
                                      <p:cBhvr additive="base">
                                        <p:cTn id="19" dur="500" fill="hold"/>
                                        <p:tgtEl>
                                          <p:spTgt spid="18944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9446"/>
                                        </p:tgtEl>
                                        <p:attrNameLst>
                                          <p:attrName>style.visibility</p:attrName>
                                        </p:attrNameLst>
                                      </p:cBhvr>
                                      <p:to>
                                        <p:strVal val="visible"/>
                                      </p:to>
                                    </p:set>
                                    <p:anim calcmode="lin" valueType="num">
                                      <p:cBhvr additive="base">
                                        <p:cTn id="24" dur="500" fill="hold"/>
                                        <p:tgtEl>
                                          <p:spTgt spid="189446"/>
                                        </p:tgtEl>
                                        <p:attrNameLst>
                                          <p:attrName>ppt_x</p:attrName>
                                        </p:attrNameLst>
                                      </p:cBhvr>
                                      <p:tavLst>
                                        <p:tav tm="0">
                                          <p:val>
                                            <p:strVal val="#ppt_x"/>
                                          </p:val>
                                        </p:tav>
                                        <p:tav tm="100000">
                                          <p:val>
                                            <p:strVal val="#ppt_x"/>
                                          </p:val>
                                        </p:tav>
                                      </p:tavLst>
                                    </p:anim>
                                    <p:anim calcmode="lin" valueType="num">
                                      <p:cBhvr additive="base">
                                        <p:cTn id="25" dur="500" fill="hold"/>
                                        <p:tgtEl>
                                          <p:spTgt spid="18944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9447"/>
                                        </p:tgtEl>
                                        <p:attrNameLst>
                                          <p:attrName>style.visibility</p:attrName>
                                        </p:attrNameLst>
                                      </p:cBhvr>
                                      <p:to>
                                        <p:strVal val="visible"/>
                                      </p:to>
                                    </p:set>
                                    <p:anim calcmode="lin" valueType="num">
                                      <p:cBhvr additive="base">
                                        <p:cTn id="30" dur="500" fill="hold"/>
                                        <p:tgtEl>
                                          <p:spTgt spid="189447"/>
                                        </p:tgtEl>
                                        <p:attrNameLst>
                                          <p:attrName>ppt_x</p:attrName>
                                        </p:attrNameLst>
                                      </p:cBhvr>
                                      <p:tavLst>
                                        <p:tav tm="0">
                                          <p:val>
                                            <p:strVal val="#ppt_x"/>
                                          </p:val>
                                        </p:tav>
                                        <p:tav tm="100000">
                                          <p:val>
                                            <p:strVal val="#ppt_x"/>
                                          </p:val>
                                        </p:tav>
                                      </p:tavLst>
                                    </p:anim>
                                    <p:anim calcmode="lin" valueType="num">
                                      <p:cBhvr additive="base">
                                        <p:cTn id="31" dur="500" fill="hold"/>
                                        <p:tgtEl>
                                          <p:spTgt spid="189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p:bldP spid="189445" grpId="0"/>
      <p:bldP spid="18944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13D9E1A-AA2F-4845-AFF1-DA926484259D}" type="slidenum">
              <a:rPr lang="en-GB"/>
              <a:pPr>
                <a:defRPr/>
              </a:pPr>
              <a:t>178</a:t>
            </a:fld>
            <a:endParaRPr lang="en-GB"/>
          </a:p>
        </p:txBody>
      </p:sp>
      <p:sp>
        <p:nvSpPr>
          <p:cNvPr id="61442" name="Rectangle 2"/>
          <p:cNvSpPr>
            <a:spLocks noGrp="1" noChangeArrowheads="1"/>
          </p:cNvSpPr>
          <p:nvPr>
            <p:ph type="title"/>
          </p:nvPr>
        </p:nvSpPr>
        <p:spPr>
          <a:xfrm>
            <a:off x="428625" y="214313"/>
            <a:ext cx="8229600" cy="1143000"/>
          </a:xfrm>
        </p:spPr>
        <p:txBody>
          <a:bodyPr/>
          <a:lstStyle/>
          <a:p>
            <a:pPr eaLnBrk="1" hangingPunct="1">
              <a:defRPr/>
            </a:pPr>
            <a:r>
              <a:rPr lang="en-GB" sz="4000" b="1" dirty="0" smtClean="0">
                <a:solidFill>
                  <a:srgbClr val="FF0000"/>
                </a:solidFill>
              </a:rPr>
              <a:t>Illuminati Have Agents In Most </a:t>
            </a:r>
            <a:r>
              <a:rPr lang="en-GB" sz="4000" b="1" dirty="0" smtClean="0">
                <a:solidFill>
                  <a:srgbClr val="FFFF00"/>
                </a:solidFill>
              </a:rPr>
              <a:t>Organisations Including The BNP &amp; French NLF</a:t>
            </a:r>
          </a:p>
        </p:txBody>
      </p:sp>
      <p:pic>
        <p:nvPicPr>
          <p:cNvPr id="61443" name="Picture 3" descr="mso19EB3"/>
          <p:cNvPicPr>
            <a:picLocks noGrp="1" noChangeAspect="1" noChangeArrowheads="1"/>
          </p:cNvPicPr>
          <p:nvPr>
            <p:ph idx="1"/>
          </p:nvPr>
        </p:nvPicPr>
        <p:blipFill>
          <a:blip r:embed="rId3" cstate="print"/>
          <a:srcRect l="15190" t="56778" r="50090" b="24808"/>
          <a:stretch>
            <a:fillRect/>
          </a:stretch>
        </p:blipFill>
        <p:spPr>
          <a:xfrm>
            <a:off x="285750" y="1928813"/>
            <a:ext cx="5486400" cy="4114800"/>
          </a:xfrm>
        </p:spPr>
      </p:pic>
      <p:sp>
        <p:nvSpPr>
          <p:cNvPr id="61444" name="Text Box 4"/>
          <p:cNvSpPr txBox="1">
            <a:spLocks noChangeArrowheads="1"/>
          </p:cNvSpPr>
          <p:nvPr/>
        </p:nvSpPr>
        <p:spPr bwMode="auto">
          <a:xfrm>
            <a:off x="5857875" y="2143125"/>
            <a:ext cx="3286125" cy="397033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rPr>
              <a:t>Frenchman Jean-Marie le Pen</a:t>
            </a:r>
            <a:r>
              <a:rPr lang="en-GB" sz="2800" b="1" dirty="0">
                <a:solidFill>
                  <a:srgbClr val="00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(member of Paris Grand Orient </a:t>
            </a:r>
            <a:r>
              <a:rPr lang="en-GB" sz="2800" b="1" dirty="0">
                <a:solidFill>
                  <a:schemeClr val="hlink"/>
                </a:solidFill>
                <a:effectLst>
                  <a:outerShdw blurRad="38100" dist="38100" dir="2700000" algn="tl">
                    <a:srgbClr val="000000"/>
                  </a:outerShdw>
                </a:effectLst>
              </a:rPr>
              <a:t>Lodge warmly welcomes</a:t>
            </a:r>
            <a:r>
              <a:rPr lang="en-GB" sz="2800" b="1" dirty="0">
                <a:solidFill>
                  <a:srgbClr val="00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Masonic brother Nick Griffin,</a:t>
            </a:r>
            <a:r>
              <a:rPr lang="en-GB" sz="2800" b="1" dirty="0">
                <a:solidFill>
                  <a:srgbClr val="00FF00"/>
                </a:solidFill>
                <a:effectLst>
                  <a:outerShdw blurRad="38100" dist="38100" dir="2700000" algn="tl">
                    <a:srgbClr val="000000"/>
                  </a:outerShdw>
                </a:effectLst>
              </a:rPr>
              <a:t> leader of the BNP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circle(in)">
                                      <p:cBhvr>
                                        <p:cTn id="7" dur="2000"/>
                                        <p:tgtEl>
                                          <p:spTgt spid="6144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444"/>
                                        </p:tgtEl>
                                        <p:attrNameLst>
                                          <p:attrName>style.visibility</p:attrName>
                                        </p:attrNameLst>
                                      </p:cBhvr>
                                      <p:to>
                                        <p:strVal val="visible"/>
                                      </p:to>
                                    </p:set>
                                    <p:anim calcmode="discrete" valueType="clr">
                                      <p:cBhvr override="childStyle">
                                        <p:cTn id="12" dur="80"/>
                                        <p:tgtEl>
                                          <p:spTgt spid="6144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444"/>
                                        </p:tgtEl>
                                        <p:attrNameLst>
                                          <p:attrName>fillcolor</p:attrName>
                                        </p:attrNameLst>
                                      </p:cBhvr>
                                      <p:tavLst>
                                        <p:tav tm="0">
                                          <p:val>
                                            <p:clrVal>
                                              <a:schemeClr val="accent2"/>
                                            </p:clrVal>
                                          </p:val>
                                        </p:tav>
                                        <p:tav tm="50000">
                                          <p:val>
                                            <p:clrVal>
                                              <a:schemeClr val="hlink"/>
                                            </p:clrVal>
                                          </p:val>
                                        </p:tav>
                                      </p:tavLst>
                                    </p:anim>
                                    <p:set>
                                      <p:cBhvr>
                                        <p:cTn id="14" dur="80"/>
                                        <p:tgtEl>
                                          <p:spTgt spid="614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0063" y="428625"/>
            <a:ext cx="8229600" cy="1143000"/>
          </a:xfrm>
        </p:spPr>
        <p:txBody>
          <a:bodyPr/>
          <a:lstStyle/>
          <a:p>
            <a:pPr>
              <a:defRPr/>
            </a:pPr>
            <a:r>
              <a:rPr lang="en-GB" b="1" dirty="0" smtClean="0">
                <a:solidFill>
                  <a:srgbClr val="FF0000"/>
                </a:solidFill>
              </a:rPr>
              <a:t>Illuminati Have Agents In Most </a:t>
            </a:r>
            <a:r>
              <a:rPr lang="en-GB" b="1" dirty="0" smtClean="0">
                <a:solidFill>
                  <a:srgbClr val="FFFF00"/>
                </a:solidFill>
              </a:rPr>
              <a:t>Organisations Including The BNP &amp; French NLF</a:t>
            </a:r>
            <a:endParaRPr lang="en-GB" dirty="0"/>
          </a:p>
        </p:txBody>
      </p:sp>
      <p:sp>
        <p:nvSpPr>
          <p:cNvPr id="4" name="Slide Number Placeholder 3"/>
          <p:cNvSpPr>
            <a:spLocks noGrp="1"/>
          </p:cNvSpPr>
          <p:nvPr>
            <p:ph type="sldNum" sz="quarter" idx="12"/>
          </p:nvPr>
        </p:nvSpPr>
        <p:spPr/>
        <p:txBody>
          <a:bodyPr/>
          <a:lstStyle/>
          <a:p>
            <a:pPr>
              <a:defRPr/>
            </a:pPr>
            <a:fld id="{A068C8A0-839A-42E5-B4F7-C1DF27E82CF6}" type="slidenum">
              <a:rPr lang="en-GB" smtClean="0"/>
              <a:pPr>
                <a:defRPr/>
              </a:pPr>
              <a:t>179</a:t>
            </a:fld>
            <a:endParaRPr lang="en-GB"/>
          </a:p>
        </p:txBody>
      </p:sp>
      <p:pic>
        <p:nvPicPr>
          <p:cNvPr id="397314" name="Picture 2" descr="http://wristband4festivals.com/wp-content/uploads/2009/06/bnp_logo.jpg"/>
          <p:cNvPicPr>
            <a:picLocks noChangeAspect="1" noChangeArrowheads="1"/>
          </p:cNvPicPr>
          <p:nvPr/>
        </p:nvPicPr>
        <p:blipFill>
          <a:blip r:embed="rId3" cstate="print"/>
          <a:srcRect/>
          <a:stretch>
            <a:fillRect/>
          </a:stretch>
        </p:blipFill>
        <p:spPr bwMode="auto">
          <a:xfrm>
            <a:off x="2381250" y="2143125"/>
            <a:ext cx="4572000" cy="2571750"/>
          </a:xfrm>
          <a:prstGeom prst="rect">
            <a:avLst/>
          </a:prstGeom>
          <a:noFill/>
          <a:ln w="9525">
            <a:noFill/>
            <a:miter lim="800000"/>
            <a:headEnd/>
            <a:tailEnd/>
          </a:ln>
        </p:spPr>
      </p:pic>
      <p:sp>
        <p:nvSpPr>
          <p:cNvPr id="7" name="TextBox 6"/>
          <p:cNvSpPr txBox="1"/>
          <p:nvPr/>
        </p:nvSpPr>
        <p:spPr>
          <a:xfrm>
            <a:off x="0" y="5103674"/>
            <a:ext cx="9144000" cy="175432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3300"/>
                </a:solidFill>
                <a:effectLst>
                  <a:outerShdw blurRad="38100" dist="38100" dir="2700000" algn="tl">
                    <a:srgbClr val="000000"/>
                  </a:outerShdw>
                </a:effectLst>
                <a:latin typeface="Verdana" pitchFamily="34" charset="0"/>
              </a:rPr>
              <a:t>Gog infiltrates all organisations</a:t>
            </a:r>
            <a:r>
              <a:rPr lang="en-GB" sz="3600" b="1" dirty="0">
                <a:solidFill>
                  <a:schemeClr val="bg2"/>
                </a:solidFill>
                <a:effectLst>
                  <a:outerShdw blurRad="38100" dist="38100" dir="2700000" algn="tl">
                    <a:srgbClr val="000000"/>
                  </a:outerShdw>
                </a:effectLst>
                <a:latin typeface="Verdana" pitchFamily="34" charset="0"/>
              </a:rPr>
              <a:t> </a:t>
            </a:r>
            <a:r>
              <a:rPr lang="en-GB" sz="3600" b="1" dirty="0">
                <a:solidFill>
                  <a:srgbClr val="00FFFF"/>
                </a:solidFill>
                <a:effectLst>
                  <a:outerShdw blurRad="38100" dist="38100" dir="2700000" algn="tl">
                    <a:srgbClr val="000000"/>
                  </a:outerShdw>
                </a:effectLst>
                <a:latin typeface="Verdana" pitchFamily="34" charset="0"/>
              </a:rPr>
              <a:t>especially those that wish to undermine its objectives</a:t>
            </a:r>
            <a:endParaRPr lang="en-GB"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7314"/>
                                        </p:tgtEl>
                                        <p:attrNameLst>
                                          <p:attrName>style.visibility</p:attrName>
                                        </p:attrNameLst>
                                      </p:cBhvr>
                                      <p:to>
                                        <p:strVal val="visible"/>
                                      </p:to>
                                    </p:set>
                                    <p:animEffect transition="in" filter="circle(in)">
                                      <p:cBhvr>
                                        <p:cTn id="7" dur="2000"/>
                                        <p:tgtEl>
                                          <p:spTgt spid="3973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C3B2103-1F18-460E-AE82-5681CF6277A8}" type="slidenum">
              <a:rPr lang="en-GB"/>
              <a:pPr>
                <a:defRPr/>
              </a:pPr>
              <a:t>18</a:t>
            </a:fld>
            <a:endParaRPr lang="en-GB"/>
          </a:p>
        </p:txBody>
      </p:sp>
      <p:sp>
        <p:nvSpPr>
          <p:cNvPr id="279558" name="Rectangle 6"/>
          <p:cNvSpPr>
            <a:spLocks noGrp="1" noChangeArrowheads="1"/>
          </p:cNvSpPr>
          <p:nvPr>
            <p:ph type="title"/>
          </p:nvPr>
        </p:nvSpPr>
        <p:spPr>
          <a:xfrm>
            <a:off x="428625" y="0"/>
            <a:ext cx="8229600" cy="1143000"/>
          </a:xfrm>
        </p:spPr>
        <p:txBody>
          <a:bodyPr/>
          <a:lstStyle/>
          <a:p>
            <a:pPr eaLnBrk="1" hangingPunct="1">
              <a:defRPr/>
            </a:pPr>
            <a:r>
              <a:rPr lang="en-GB" b="1" dirty="0" smtClean="0">
                <a:solidFill>
                  <a:srgbClr val="FFFF00"/>
                </a:solidFill>
              </a:rPr>
              <a:t>V. E. Day</a:t>
            </a:r>
            <a:r>
              <a:rPr lang="en-GB" dirty="0" smtClean="0"/>
              <a:t> </a:t>
            </a:r>
          </a:p>
        </p:txBody>
      </p:sp>
      <p:pic>
        <p:nvPicPr>
          <p:cNvPr id="279557" name="Picture 5" descr="ve%20day%20cross_st_whitehaven"/>
          <p:cNvPicPr>
            <a:picLocks noGrp="1" noChangeAspect="1" noChangeArrowheads="1"/>
          </p:cNvPicPr>
          <p:nvPr>
            <p:ph idx="1"/>
          </p:nvPr>
        </p:nvPicPr>
        <p:blipFill>
          <a:blip r:embed="rId3" cstate="print"/>
          <a:srcRect/>
          <a:stretch>
            <a:fillRect/>
          </a:stretch>
        </p:blipFill>
        <p:spPr>
          <a:xfrm>
            <a:off x="1428750" y="1000125"/>
            <a:ext cx="6286500" cy="3602038"/>
          </a:xfrm>
        </p:spPr>
      </p:pic>
      <p:sp>
        <p:nvSpPr>
          <p:cNvPr id="279560" name="Text Box 8"/>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Little did the </a:t>
            </a:r>
            <a:r>
              <a:rPr lang="en-GB" sz="2800" b="1" dirty="0" err="1">
                <a:solidFill>
                  <a:srgbClr val="FFFF00"/>
                </a:solidFill>
                <a:effectLst>
                  <a:outerShdw blurRad="38100" dist="38100" dir="2700000" algn="tl">
                    <a:srgbClr val="000000"/>
                  </a:outerShdw>
                </a:effectLst>
              </a:rPr>
              <a:t>Eastenders</a:t>
            </a:r>
            <a:r>
              <a:rPr lang="en-GB" sz="2800" b="1" dirty="0">
                <a:solidFill>
                  <a:srgbClr val="FFFF00"/>
                </a:solidFill>
                <a:effectLst>
                  <a:outerShdw blurRad="38100" dist="38100" dir="2700000" algn="tl">
                    <a:srgbClr val="000000"/>
                  </a:outerShdw>
                </a:effectLst>
              </a:rPr>
              <a:t>, seen here celebrating VE Day, realise that </a:t>
            </a:r>
            <a:r>
              <a:rPr lang="en-GB" sz="2800" b="1" dirty="0">
                <a:solidFill>
                  <a:srgbClr val="FF3300"/>
                </a:solidFill>
                <a:effectLst>
                  <a:outerShdw blurRad="38100" dist="38100" dir="2700000" algn="tl">
                    <a:srgbClr val="000000"/>
                  </a:outerShdw>
                </a:effectLst>
              </a:rPr>
              <a:t>a secret war against them and the rest of the country</a:t>
            </a:r>
            <a:r>
              <a:rPr lang="en-GB" sz="2800" b="1" dirty="0">
                <a:solidFill>
                  <a:schemeClr val="bg1"/>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had already started and they would </a:t>
            </a:r>
            <a:r>
              <a:rPr lang="en-GB" sz="2800" b="1" dirty="0">
                <a:solidFill>
                  <a:srgbClr val="FF3300"/>
                </a:solidFill>
                <a:effectLst>
                  <a:outerShdw blurRad="38100" dist="38100" dir="2700000" algn="tl">
                    <a:srgbClr val="000000"/>
                  </a:outerShdw>
                </a:effectLst>
              </a:rPr>
              <a:t>soon lose their docks and their homes to </a:t>
            </a:r>
            <a:r>
              <a:rPr lang="en-GB" sz="2800" b="1" dirty="0">
                <a:solidFill>
                  <a:srgbClr val="00FFFF"/>
                </a:solidFill>
                <a:effectLst>
                  <a:outerShdw blurRad="38100" dist="38100" dir="2700000" algn="tl">
                    <a:srgbClr val="000000"/>
                  </a:outerShdw>
                </a:effectLst>
              </a:rPr>
              <a:t>aliens let in by the </a:t>
            </a:r>
            <a:r>
              <a:rPr lang="en-GB" sz="2800" b="1" dirty="0">
                <a:solidFill>
                  <a:srgbClr val="FF3300"/>
                </a:solidFill>
                <a:effectLst>
                  <a:outerShdw blurRad="38100" dist="38100" dir="2700000" algn="tl">
                    <a:srgbClr val="000000"/>
                  </a:outerShdw>
                </a:effectLst>
              </a:rPr>
              <a:t>enemy (Gog</a:t>
            </a:r>
            <a:r>
              <a:rPr lang="en-GB" sz="2400" b="1" dirty="0">
                <a:solidFill>
                  <a:srgbClr val="FF3300"/>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9557"/>
                                        </p:tgtEl>
                                        <p:attrNameLst>
                                          <p:attrName>style.visibility</p:attrName>
                                        </p:attrNameLst>
                                      </p:cBhvr>
                                      <p:to>
                                        <p:strVal val="visible"/>
                                      </p:to>
                                    </p:set>
                                    <p:anim calcmode="lin" valueType="num">
                                      <p:cBhvr additive="base">
                                        <p:cTn id="7" dur="500" fill="hold"/>
                                        <p:tgtEl>
                                          <p:spTgt spid="279557"/>
                                        </p:tgtEl>
                                        <p:attrNameLst>
                                          <p:attrName>ppt_x</p:attrName>
                                        </p:attrNameLst>
                                      </p:cBhvr>
                                      <p:tavLst>
                                        <p:tav tm="0">
                                          <p:val>
                                            <p:strVal val="#ppt_x"/>
                                          </p:val>
                                        </p:tav>
                                        <p:tav tm="100000">
                                          <p:val>
                                            <p:strVal val="#ppt_x"/>
                                          </p:val>
                                        </p:tav>
                                      </p:tavLst>
                                    </p:anim>
                                    <p:anim calcmode="lin" valueType="num">
                                      <p:cBhvr additive="base">
                                        <p:cTn id="8" dur="500" fill="hold"/>
                                        <p:tgtEl>
                                          <p:spTgt spid="279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3C3DE6F4-1F7E-4E03-B21F-9A88EA841371}" type="slidenum">
              <a:rPr lang="en-GB"/>
              <a:pPr>
                <a:defRPr/>
              </a:pPr>
              <a:t>180</a:t>
            </a:fld>
            <a:endParaRPr lang="en-GB"/>
          </a:p>
        </p:txBody>
      </p:sp>
      <p:sp>
        <p:nvSpPr>
          <p:cNvPr id="175106" name="Rectangle 2"/>
          <p:cNvSpPr>
            <a:spLocks noGrp="1" noChangeArrowheads="1"/>
          </p:cNvSpPr>
          <p:nvPr>
            <p:ph type="title"/>
          </p:nvPr>
        </p:nvSpPr>
        <p:spPr/>
        <p:txBody>
          <a:bodyPr/>
          <a:lstStyle/>
          <a:p>
            <a:pPr eaLnBrk="1" hangingPunct="1">
              <a:defRPr/>
            </a:pPr>
            <a:r>
              <a:rPr lang="en-GB" b="1" smtClean="0">
                <a:solidFill>
                  <a:srgbClr val="FFFF00"/>
                </a:solidFill>
              </a:rPr>
              <a:t>Total Destruction of Beautiful, Historic Iraq by</a:t>
            </a:r>
            <a:r>
              <a:rPr lang="en-GB" b="1" smtClean="0">
                <a:solidFill>
                  <a:srgbClr val="FF0000"/>
                </a:solidFill>
              </a:rPr>
              <a:t> Gog</a:t>
            </a:r>
            <a:r>
              <a:rPr lang="en-GB" smtClean="0"/>
              <a:t> </a:t>
            </a:r>
            <a:endParaRPr lang="en-US" smtClean="0"/>
          </a:p>
        </p:txBody>
      </p:sp>
      <p:pic>
        <p:nvPicPr>
          <p:cNvPr id="175107" name="Picture 3" descr="destruction-in-iraq"/>
          <p:cNvPicPr>
            <a:picLocks noGrp="1" noChangeAspect="1" noChangeArrowheads="1"/>
          </p:cNvPicPr>
          <p:nvPr>
            <p:ph idx="1"/>
          </p:nvPr>
        </p:nvPicPr>
        <p:blipFill>
          <a:blip r:embed="rId3" cstate="print"/>
          <a:srcRect/>
          <a:stretch>
            <a:fillRect/>
          </a:stretch>
        </p:blipFill>
        <p:spPr>
          <a:xfrm>
            <a:off x="1476375" y="2349500"/>
            <a:ext cx="6175375" cy="40338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circle(in)">
                                      <p:cBhvr>
                                        <p:cTn id="7" dur="2000"/>
                                        <p:tgtEl>
                                          <p:spTgt spid="175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7FFC5BD-C7CD-4220-9E10-1F30978AAA3E}" type="slidenum">
              <a:rPr lang="en-GB"/>
              <a:pPr>
                <a:defRPr/>
              </a:pPr>
              <a:t>181</a:t>
            </a:fld>
            <a:endParaRPr lang="en-GB"/>
          </a:p>
        </p:txBody>
      </p:sp>
      <p:sp>
        <p:nvSpPr>
          <p:cNvPr id="164869" name="Rectangle 5"/>
          <p:cNvSpPr>
            <a:spLocks noGrp="1" noChangeArrowheads="1"/>
          </p:cNvSpPr>
          <p:nvPr>
            <p:ph type="title"/>
          </p:nvPr>
        </p:nvSpPr>
        <p:spPr/>
        <p:txBody>
          <a:bodyPr/>
          <a:lstStyle/>
          <a:p>
            <a:pPr eaLnBrk="1" hangingPunct="1">
              <a:defRPr/>
            </a:pPr>
            <a:r>
              <a:rPr lang="en-GB" sz="4000" b="1" smtClean="0">
                <a:solidFill>
                  <a:srgbClr val="FF3300"/>
                </a:solidFill>
              </a:rPr>
              <a:t>USA Builds New Embassy In Iraq</a:t>
            </a:r>
          </a:p>
        </p:txBody>
      </p:sp>
      <p:pic>
        <p:nvPicPr>
          <p:cNvPr id="164868" name="Picture 4" descr="US_Iraq_Embassy"/>
          <p:cNvPicPr>
            <a:picLocks noGrp="1" noChangeAspect="1" noChangeArrowheads="1"/>
          </p:cNvPicPr>
          <p:nvPr>
            <p:ph idx="1"/>
          </p:nvPr>
        </p:nvPicPr>
        <p:blipFill>
          <a:blip r:embed="rId3" cstate="print"/>
          <a:srcRect/>
          <a:stretch>
            <a:fillRect/>
          </a:stretch>
        </p:blipFill>
        <p:spPr>
          <a:xfrm>
            <a:off x="1143000" y="1500188"/>
            <a:ext cx="7027863" cy="3473450"/>
          </a:xfrm>
        </p:spPr>
      </p:pic>
      <p:sp>
        <p:nvSpPr>
          <p:cNvPr id="164871" name="Text Box 7"/>
          <p:cNvSpPr txBox="1">
            <a:spLocks noChangeArrowheads="1"/>
          </p:cNvSpPr>
          <p:nvPr/>
        </p:nvSpPr>
        <p:spPr bwMode="auto">
          <a:xfrm>
            <a:off x="0" y="5288340"/>
            <a:ext cx="9144000" cy="156966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b="1" dirty="0">
                <a:solidFill>
                  <a:srgbClr val="00FFFF"/>
                </a:solidFill>
                <a:effectLst>
                  <a:outerShdw blurRad="38100" dist="38100" dir="2700000" algn="tl">
                    <a:srgbClr val="000000"/>
                  </a:outerShdw>
                </a:effectLst>
              </a:rPr>
              <a:t>The </a:t>
            </a:r>
            <a:r>
              <a:rPr lang="en-GB" sz="3200" b="1" dirty="0">
                <a:solidFill>
                  <a:srgbClr val="FF3300"/>
                </a:solidFill>
                <a:effectLst>
                  <a:outerShdw blurRad="38100" dist="38100" dir="2700000" algn="tl">
                    <a:srgbClr val="000000"/>
                  </a:outerShdw>
                </a:effectLst>
              </a:rPr>
              <a:t>new embassy</a:t>
            </a:r>
            <a:r>
              <a:rPr lang="en-GB" sz="3200" b="1" dirty="0">
                <a:solidFill>
                  <a:schemeClr val="bg2"/>
                </a:solidFill>
                <a:effectLst>
                  <a:outerShdw blurRad="38100" dist="38100" dir="2700000" algn="tl">
                    <a:srgbClr val="000000"/>
                  </a:outerShdw>
                </a:effectLst>
              </a:rPr>
              <a:t> </a:t>
            </a:r>
            <a:r>
              <a:rPr lang="en-GB" sz="3200" b="1" dirty="0">
                <a:solidFill>
                  <a:srgbClr val="00FFFF"/>
                </a:solidFill>
                <a:effectLst>
                  <a:outerShdw blurRad="38100" dist="38100" dir="2700000" algn="tl">
                    <a:srgbClr val="000000"/>
                  </a:outerShdw>
                </a:effectLst>
              </a:rPr>
              <a:t>is a size of a small city in its self – so</a:t>
            </a:r>
            <a:r>
              <a:rPr lang="en-GB" sz="3200" b="1" dirty="0">
                <a:solidFill>
                  <a:schemeClr val="bg2"/>
                </a:solidFill>
                <a:effectLst>
                  <a:outerShdw blurRad="38100" dist="38100" dir="2700000" algn="tl">
                    <a:srgbClr val="000000"/>
                  </a:outerShdw>
                </a:effectLst>
              </a:rPr>
              <a:t> </a:t>
            </a:r>
            <a:r>
              <a:rPr lang="en-GB" sz="3200" b="1" dirty="0">
                <a:solidFill>
                  <a:srgbClr val="FF3300"/>
                </a:solidFill>
                <a:effectLst>
                  <a:outerShdw blurRad="38100" dist="38100" dir="2700000" algn="tl">
                    <a:srgbClr val="000000"/>
                  </a:outerShdw>
                </a:effectLst>
              </a:rPr>
              <a:t>Gog intends</a:t>
            </a:r>
            <a:r>
              <a:rPr lang="en-GB" sz="3200" b="1" dirty="0">
                <a:solidFill>
                  <a:schemeClr val="bg2"/>
                </a:solidFill>
                <a:effectLst>
                  <a:outerShdw blurRad="38100" dist="38100" dir="2700000" algn="tl">
                    <a:srgbClr val="000000"/>
                  </a:outerShdw>
                </a:effectLst>
              </a:rPr>
              <a:t> </a:t>
            </a:r>
            <a:r>
              <a:rPr lang="en-GB" sz="3200" b="1" dirty="0">
                <a:solidFill>
                  <a:srgbClr val="00FFFF"/>
                </a:solidFill>
                <a:effectLst>
                  <a:outerShdw blurRad="38100" dist="38100" dir="2700000" algn="tl">
                    <a:srgbClr val="000000"/>
                  </a:outerShdw>
                </a:effectLst>
              </a:rPr>
              <a:t>to be here  </a:t>
            </a:r>
            <a:r>
              <a:rPr lang="en-GB" sz="3200" b="1" dirty="0">
                <a:solidFill>
                  <a:srgbClr val="FF3300"/>
                </a:solidFill>
                <a:effectLst>
                  <a:outerShdw blurRad="38100" dist="38100" dir="2700000" algn="tl">
                    <a:srgbClr val="000000"/>
                  </a:outerShdw>
                </a:effectLst>
              </a:rPr>
              <a:t>for a long stay!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circle(in)">
                                      <p:cBhvr>
                                        <p:cTn id="7" dur="2000"/>
                                        <p:tgtEl>
                                          <p:spTgt spid="1648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4871"/>
                                        </p:tgtEl>
                                        <p:attrNameLst>
                                          <p:attrName>style.visibility</p:attrName>
                                        </p:attrNameLst>
                                      </p:cBhvr>
                                      <p:to>
                                        <p:strVal val="visible"/>
                                      </p:to>
                                    </p:set>
                                    <p:anim calcmode="lin" valueType="num">
                                      <p:cBhvr additive="base">
                                        <p:cTn id="12" dur="500" fill="hold"/>
                                        <p:tgtEl>
                                          <p:spTgt spid="164871"/>
                                        </p:tgtEl>
                                        <p:attrNameLst>
                                          <p:attrName>ppt_x</p:attrName>
                                        </p:attrNameLst>
                                      </p:cBhvr>
                                      <p:tavLst>
                                        <p:tav tm="0">
                                          <p:val>
                                            <p:strVal val="#ppt_x"/>
                                          </p:val>
                                        </p:tav>
                                        <p:tav tm="100000">
                                          <p:val>
                                            <p:strVal val="#ppt_x"/>
                                          </p:val>
                                        </p:tav>
                                      </p:tavLst>
                                    </p:anim>
                                    <p:anim calcmode="lin" valueType="num">
                                      <p:cBhvr additive="base">
                                        <p:cTn id="13" dur="500" fill="hold"/>
                                        <p:tgtEl>
                                          <p:spTgt spid="1648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704966B3-F376-4327-A155-C69A5D0FFBD7}" type="slidenum">
              <a:rPr lang="en-GB"/>
              <a:pPr>
                <a:defRPr/>
              </a:pPr>
              <a:t>182</a:t>
            </a:fld>
            <a:endParaRPr lang="en-GB"/>
          </a:p>
        </p:txBody>
      </p:sp>
      <p:sp>
        <p:nvSpPr>
          <p:cNvPr id="55298" name="Rectangle 2"/>
          <p:cNvSpPr>
            <a:spLocks noGrp="1" noChangeArrowheads="1"/>
          </p:cNvSpPr>
          <p:nvPr>
            <p:ph type="title"/>
          </p:nvPr>
        </p:nvSpPr>
        <p:spPr/>
        <p:txBody>
          <a:bodyPr/>
          <a:lstStyle/>
          <a:p>
            <a:pPr eaLnBrk="1" hangingPunct="1">
              <a:defRPr/>
            </a:pPr>
            <a:r>
              <a:rPr lang="en-GB" sz="4000" b="1" smtClean="0">
                <a:solidFill>
                  <a:srgbClr val="FFFF00"/>
                </a:solidFill>
              </a:rPr>
              <a:t>Whose War Are We Fighting In</a:t>
            </a:r>
            <a:r>
              <a:rPr lang="en-GB" sz="4000" b="1" smtClean="0">
                <a:solidFill>
                  <a:srgbClr val="FF0000"/>
                </a:solidFill>
              </a:rPr>
              <a:t> Iraq?</a:t>
            </a:r>
          </a:p>
        </p:txBody>
      </p:sp>
      <p:pic>
        <p:nvPicPr>
          <p:cNvPr id="55299" name="Picture 3" descr="nomore"/>
          <p:cNvPicPr>
            <a:picLocks noGrp="1" noChangeAspect="1" noChangeArrowheads="1"/>
          </p:cNvPicPr>
          <p:nvPr>
            <p:ph idx="1"/>
          </p:nvPr>
        </p:nvPicPr>
        <p:blipFill>
          <a:blip r:embed="rId3" cstate="print"/>
          <a:srcRect/>
          <a:stretch>
            <a:fillRect/>
          </a:stretch>
        </p:blipFill>
        <p:spPr>
          <a:xfrm>
            <a:off x="468313" y="1557338"/>
            <a:ext cx="8207375" cy="50847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circle(in)">
                                      <p:cBhvr>
                                        <p:cTn id="7" dur="2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5504CCED-01FB-49CC-A671-B64371A32A8D}" type="slidenum">
              <a:rPr lang="en-GB"/>
              <a:pPr>
                <a:defRPr/>
              </a:pPr>
              <a:t>183</a:t>
            </a:fld>
            <a:endParaRPr lang="en-GB"/>
          </a:p>
        </p:txBody>
      </p:sp>
      <p:sp>
        <p:nvSpPr>
          <p:cNvPr id="372738" name="Rectangle 2"/>
          <p:cNvSpPr>
            <a:spLocks noGrp="1" noChangeArrowheads="1"/>
          </p:cNvSpPr>
          <p:nvPr>
            <p:ph type="title"/>
          </p:nvPr>
        </p:nvSpPr>
        <p:spPr/>
        <p:txBody>
          <a:bodyPr/>
          <a:lstStyle/>
          <a:p>
            <a:pPr eaLnBrk="1" hangingPunct="1">
              <a:defRPr/>
            </a:pPr>
            <a:r>
              <a:rPr lang="en-GB" sz="4000" b="1" smtClean="0">
                <a:solidFill>
                  <a:srgbClr val="FF0000"/>
                </a:solidFill>
              </a:rPr>
              <a:t>The Iraq Invasion </a:t>
            </a:r>
            <a:r>
              <a:rPr lang="en-GB" sz="4000" b="1" smtClean="0">
                <a:solidFill>
                  <a:srgbClr val="00FF00"/>
                </a:solidFill>
              </a:rPr>
              <a:t>– A Middle East Perspective</a:t>
            </a:r>
          </a:p>
        </p:txBody>
      </p:sp>
      <p:pic>
        <p:nvPicPr>
          <p:cNvPr id="372739" name="Picture 3" descr="scales"/>
          <p:cNvPicPr>
            <a:picLocks noGrp="1" noChangeAspect="1" noChangeArrowheads="1"/>
          </p:cNvPicPr>
          <p:nvPr>
            <p:ph idx="1"/>
          </p:nvPr>
        </p:nvPicPr>
        <p:blipFill>
          <a:blip r:embed="rId3" cstate="print"/>
          <a:srcRect/>
          <a:stretch>
            <a:fillRect/>
          </a:stretch>
        </p:blipFill>
        <p:spPr>
          <a:xfrm>
            <a:off x="857250" y="1487488"/>
            <a:ext cx="7388225" cy="537051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circle(in)">
                                      <p:cBhvr>
                                        <p:cTn id="7" dur="2000"/>
                                        <p:tgtEl>
                                          <p:spTgt spid="372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C5C6406-0280-4038-9FB6-70D895DF0D0A}" type="slidenum">
              <a:rPr lang="en-GB"/>
              <a:pPr>
                <a:defRPr/>
              </a:pPr>
              <a:t>184</a:t>
            </a:fld>
            <a:endParaRPr lang="en-GB"/>
          </a:p>
        </p:txBody>
      </p:sp>
      <p:sp>
        <p:nvSpPr>
          <p:cNvPr id="232453" name="Rectangle 5"/>
          <p:cNvSpPr>
            <a:spLocks noGrp="1" noChangeArrowheads="1"/>
          </p:cNvSpPr>
          <p:nvPr>
            <p:ph type="title"/>
          </p:nvPr>
        </p:nvSpPr>
        <p:spPr/>
        <p:txBody>
          <a:bodyPr/>
          <a:lstStyle/>
          <a:p>
            <a:pPr eaLnBrk="1" hangingPunct="1">
              <a:defRPr/>
            </a:pPr>
            <a:r>
              <a:rPr lang="en-GB" sz="4000" b="1" smtClean="0">
                <a:solidFill>
                  <a:srgbClr val="FFFF00"/>
                </a:solidFill>
              </a:rPr>
              <a:t>Protests Against The NWO –</a:t>
            </a:r>
            <a:r>
              <a:rPr lang="en-GB" sz="4000" b="1" smtClean="0">
                <a:solidFill>
                  <a:srgbClr val="FF3300"/>
                </a:solidFill>
              </a:rPr>
              <a:t> Ruthlessly Put Down</a:t>
            </a:r>
          </a:p>
        </p:txBody>
      </p:sp>
      <p:pic>
        <p:nvPicPr>
          <p:cNvPr id="232452" name="Picture 4" descr="40004policespray"/>
          <p:cNvPicPr>
            <a:picLocks noGrp="1" noChangeAspect="1" noChangeArrowheads="1"/>
          </p:cNvPicPr>
          <p:nvPr>
            <p:ph idx="1"/>
          </p:nvPr>
        </p:nvPicPr>
        <p:blipFill>
          <a:blip r:embed="rId3" cstate="print"/>
          <a:srcRect/>
          <a:stretch>
            <a:fillRect/>
          </a:stretch>
        </p:blipFill>
        <p:spPr>
          <a:xfrm>
            <a:off x="1619250" y="1412875"/>
            <a:ext cx="5832475" cy="4038600"/>
          </a:xfrm>
        </p:spPr>
      </p:pic>
      <p:sp>
        <p:nvSpPr>
          <p:cNvPr id="232455" name="Text Box 7"/>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latin typeface="Verdana" pitchFamily="34" charset="0"/>
              </a:rPr>
              <a:t>1999-Dec-1, Seattle, Washington, environs of the WTO meeting: peaceful protesters are </a:t>
            </a:r>
            <a:r>
              <a:rPr lang="en-GB" sz="2800" b="1" dirty="0">
                <a:solidFill>
                  <a:srgbClr val="FF3300"/>
                </a:solidFill>
                <a:effectLst>
                  <a:outerShdw blurRad="38100" dist="38100" dir="2700000" algn="tl">
                    <a:srgbClr val="000000"/>
                  </a:outerShdw>
                </a:effectLst>
                <a:latin typeface="Verdana" pitchFamily="34" charset="0"/>
              </a:rPr>
              <a:t>doused with chemical weapons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2452"/>
                                        </p:tgtEl>
                                        <p:attrNameLst>
                                          <p:attrName>style.visibility</p:attrName>
                                        </p:attrNameLst>
                                      </p:cBhvr>
                                      <p:to>
                                        <p:strVal val="visible"/>
                                      </p:to>
                                    </p:set>
                                    <p:animEffect transition="in" filter="circle(in)">
                                      <p:cBhvr>
                                        <p:cTn id="7" dur="2000"/>
                                        <p:tgtEl>
                                          <p:spTgt spid="2324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2455"/>
                                        </p:tgtEl>
                                        <p:attrNameLst>
                                          <p:attrName>style.visibility</p:attrName>
                                        </p:attrNameLst>
                                      </p:cBhvr>
                                      <p:to>
                                        <p:strVal val="visible"/>
                                      </p:to>
                                    </p:set>
                                    <p:anim calcmode="lin" valueType="num">
                                      <p:cBhvr additive="base">
                                        <p:cTn id="12" dur="500" fill="hold"/>
                                        <p:tgtEl>
                                          <p:spTgt spid="232455"/>
                                        </p:tgtEl>
                                        <p:attrNameLst>
                                          <p:attrName>ppt_x</p:attrName>
                                        </p:attrNameLst>
                                      </p:cBhvr>
                                      <p:tavLst>
                                        <p:tav tm="0">
                                          <p:val>
                                            <p:strVal val="#ppt_x"/>
                                          </p:val>
                                        </p:tav>
                                        <p:tav tm="100000">
                                          <p:val>
                                            <p:strVal val="#ppt_x"/>
                                          </p:val>
                                        </p:tav>
                                      </p:tavLst>
                                    </p:anim>
                                    <p:anim calcmode="lin" valueType="num">
                                      <p:cBhvr additive="base">
                                        <p:cTn id="13" dur="500" fill="hold"/>
                                        <p:tgtEl>
                                          <p:spTgt spid="2324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616EB3A-DDF1-42F7-8291-DC6D886263CD}" type="slidenum">
              <a:rPr lang="en-GB"/>
              <a:pPr>
                <a:defRPr/>
              </a:pPr>
              <a:t>185</a:t>
            </a:fld>
            <a:endParaRPr lang="en-GB"/>
          </a:p>
        </p:txBody>
      </p:sp>
      <p:sp>
        <p:nvSpPr>
          <p:cNvPr id="234501" name="Rectangle 5"/>
          <p:cNvSpPr>
            <a:spLocks noGrp="1" noChangeArrowheads="1"/>
          </p:cNvSpPr>
          <p:nvPr>
            <p:ph type="title"/>
          </p:nvPr>
        </p:nvSpPr>
        <p:spPr/>
        <p:txBody>
          <a:bodyPr/>
          <a:lstStyle/>
          <a:p>
            <a:pPr eaLnBrk="1" hangingPunct="1">
              <a:defRPr/>
            </a:pPr>
            <a:r>
              <a:rPr lang="en-GB" sz="4000" b="1" smtClean="0">
                <a:solidFill>
                  <a:srgbClr val="FFFF00"/>
                </a:solidFill>
              </a:rPr>
              <a:t>Protests Against The NWO –</a:t>
            </a:r>
            <a:r>
              <a:rPr lang="en-GB" sz="4000" b="1" smtClean="0">
                <a:solidFill>
                  <a:srgbClr val="FF3300"/>
                </a:solidFill>
              </a:rPr>
              <a:t> Ruthlessly Put Down</a:t>
            </a:r>
          </a:p>
        </p:txBody>
      </p:sp>
      <p:pic>
        <p:nvPicPr>
          <p:cNvPr id="234500" name="Picture 4" descr="400bullets"/>
          <p:cNvPicPr>
            <a:picLocks noGrp="1" noChangeAspect="1" noChangeArrowheads="1"/>
          </p:cNvPicPr>
          <p:nvPr>
            <p:ph idx="1"/>
          </p:nvPr>
        </p:nvPicPr>
        <p:blipFill>
          <a:blip r:embed="rId3" cstate="print"/>
          <a:srcRect/>
          <a:stretch>
            <a:fillRect/>
          </a:stretch>
        </p:blipFill>
        <p:spPr>
          <a:xfrm>
            <a:off x="2214563" y="1500188"/>
            <a:ext cx="4665662" cy="3395662"/>
          </a:xfrm>
        </p:spPr>
      </p:pic>
      <p:sp>
        <p:nvSpPr>
          <p:cNvPr id="234503" name="Text Box 7"/>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latin typeface="Verdana" pitchFamily="34" charset="0"/>
              </a:rPr>
              <a:t>1999-Dec-1, Seattle, Washington, environs of the WTO meeting:</a:t>
            </a:r>
            <a:r>
              <a:rPr lang="en-GB" sz="2800" b="1" dirty="0">
                <a:solidFill>
                  <a:srgbClr val="333300"/>
                </a:solidFill>
                <a:effectLst>
                  <a:outerShdw blurRad="38100" dist="38100" dir="2700000" algn="tl">
                    <a:srgbClr val="000000"/>
                  </a:outerShdw>
                </a:effectLst>
                <a:latin typeface="Verdana" pitchFamily="34" charset="0"/>
              </a:rPr>
              <a:t> </a:t>
            </a:r>
            <a:r>
              <a:rPr lang="en-GB" sz="2800" b="1" dirty="0">
                <a:solidFill>
                  <a:srgbClr val="FF3300"/>
                </a:solidFill>
                <a:effectLst>
                  <a:outerShdw blurRad="38100" dist="38100" dir="2700000" algn="tl">
                    <a:srgbClr val="000000"/>
                  </a:outerShdw>
                </a:effectLst>
                <a:latin typeface="Verdana" pitchFamily="34" charset="0"/>
              </a:rPr>
              <a:t>officer fires less lethal weapon</a:t>
            </a:r>
            <a:r>
              <a:rPr lang="en-GB" sz="2800" b="1" dirty="0">
                <a:solidFill>
                  <a:srgbClr val="333300"/>
                </a:solidFill>
                <a:effectLst>
                  <a:outerShdw blurRad="38100" dist="38100" dir="2700000" algn="tl">
                    <a:srgbClr val="000000"/>
                  </a:outerShdw>
                </a:effectLst>
                <a:latin typeface="Verdana" pitchFamily="34" charset="0"/>
              </a:rPr>
              <a:t> </a:t>
            </a:r>
            <a:r>
              <a:rPr lang="en-GB" sz="2800" b="1" dirty="0">
                <a:solidFill>
                  <a:srgbClr val="00FFFF"/>
                </a:solidFill>
                <a:effectLst>
                  <a:outerShdw blurRad="38100" dist="38100" dir="2700000" algn="tl">
                    <a:srgbClr val="000000"/>
                  </a:outerShdw>
                </a:effectLst>
                <a:latin typeface="Verdana" pitchFamily="34" charset="0"/>
              </a:rPr>
              <a:t>at peaceful protesters at close range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circle(in)">
                                      <p:cBhvr>
                                        <p:cTn id="7" dur="2000"/>
                                        <p:tgtEl>
                                          <p:spTgt spid="2345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4503"/>
                                        </p:tgtEl>
                                        <p:attrNameLst>
                                          <p:attrName>style.visibility</p:attrName>
                                        </p:attrNameLst>
                                      </p:cBhvr>
                                      <p:to>
                                        <p:strVal val="visible"/>
                                      </p:to>
                                    </p:set>
                                    <p:anim calcmode="lin" valueType="num">
                                      <p:cBhvr additive="base">
                                        <p:cTn id="12" dur="500" fill="hold"/>
                                        <p:tgtEl>
                                          <p:spTgt spid="234503"/>
                                        </p:tgtEl>
                                        <p:attrNameLst>
                                          <p:attrName>ppt_x</p:attrName>
                                        </p:attrNameLst>
                                      </p:cBhvr>
                                      <p:tavLst>
                                        <p:tav tm="0">
                                          <p:val>
                                            <p:strVal val="#ppt_x"/>
                                          </p:val>
                                        </p:tav>
                                        <p:tav tm="100000">
                                          <p:val>
                                            <p:strVal val="#ppt_x"/>
                                          </p:val>
                                        </p:tav>
                                      </p:tavLst>
                                    </p:anim>
                                    <p:anim calcmode="lin" valueType="num">
                                      <p:cBhvr additive="base">
                                        <p:cTn id="13" dur="500" fill="hold"/>
                                        <p:tgtEl>
                                          <p:spTgt spid="234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ADA3974-4B60-42E7-81AD-E664F4BBCF54}" type="slidenum">
              <a:rPr lang="en-GB"/>
              <a:pPr>
                <a:defRPr/>
              </a:pPr>
              <a:t>186</a:t>
            </a:fld>
            <a:endParaRPr lang="en-GB"/>
          </a:p>
        </p:txBody>
      </p:sp>
      <p:sp>
        <p:nvSpPr>
          <p:cNvPr id="192515" name="Rectangle 5"/>
          <p:cNvSpPr>
            <a:spLocks noGrp="1" noChangeArrowheads="1"/>
          </p:cNvSpPr>
          <p:nvPr>
            <p:ph type="title"/>
          </p:nvPr>
        </p:nvSpPr>
        <p:spPr/>
        <p:txBody>
          <a:bodyPr/>
          <a:lstStyle/>
          <a:p>
            <a:pPr eaLnBrk="1" hangingPunct="1"/>
            <a:r>
              <a:rPr lang="en-GB" sz="4000" b="1" smtClean="0">
                <a:solidFill>
                  <a:srgbClr val="FFFF00"/>
                </a:solidFill>
                <a:effectLst/>
              </a:rPr>
              <a:t>We See Through A Glass Darkly</a:t>
            </a:r>
          </a:p>
        </p:txBody>
      </p:sp>
      <p:pic>
        <p:nvPicPr>
          <p:cNvPr id="41988" name="Picture 4" descr="http://www.lockstockandbarrel.org/Images/nw1m1i52.jpg"/>
          <p:cNvPicPr>
            <a:picLocks noGrp="1" noChangeAspect="1" noChangeArrowheads="1"/>
          </p:cNvPicPr>
          <p:nvPr>
            <p:ph idx="1"/>
          </p:nvPr>
        </p:nvPicPr>
        <p:blipFill>
          <a:blip r:embed="rId3" r:link="rId4" cstate="print"/>
          <a:srcRect/>
          <a:stretch>
            <a:fillRect/>
          </a:stretch>
        </p:blipFill>
        <p:spPr>
          <a:xfrm>
            <a:off x="2071688" y="1214438"/>
            <a:ext cx="4745037" cy="3932237"/>
          </a:xfrm>
        </p:spPr>
      </p:pic>
      <p:sp>
        <p:nvSpPr>
          <p:cNvPr id="7" name="TextBox 6"/>
          <p:cNvSpPr txBox="1"/>
          <p:nvPr/>
        </p:nvSpPr>
        <p:spPr>
          <a:xfrm>
            <a:off x="0" y="5196007"/>
            <a:ext cx="9144000" cy="1661993"/>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i="1" dirty="0">
                <a:solidFill>
                  <a:srgbClr val="FF3300"/>
                </a:solidFill>
                <a:effectLst>
                  <a:outerShdw blurRad="38100" dist="38100" dir="2700000" algn="tl">
                    <a:srgbClr val="000000"/>
                  </a:outerShdw>
                </a:effectLst>
              </a:rPr>
              <a:t>The Bars</a:t>
            </a:r>
            <a:r>
              <a:rPr lang="en-GB" sz="2800" b="1" i="1" dirty="0">
                <a:solidFill>
                  <a:schemeClr val="bg2"/>
                </a:solidFill>
                <a:effectLst>
                  <a:outerShdw blurRad="38100" dist="38100" dir="2700000" algn="tl">
                    <a:srgbClr val="000000"/>
                  </a:outerShdw>
                </a:effectLst>
              </a:rPr>
              <a:t> </a:t>
            </a:r>
            <a:r>
              <a:rPr lang="en-GB" sz="2800" b="1" i="1" dirty="0">
                <a:solidFill>
                  <a:srgbClr val="00FFFF"/>
                </a:solidFill>
                <a:effectLst>
                  <a:outerShdw blurRad="38100" dist="38100" dir="2700000" algn="tl">
                    <a:srgbClr val="000000"/>
                  </a:outerShdw>
                </a:effectLst>
              </a:rPr>
              <a:t>are difficult to see these days, </a:t>
            </a:r>
            <a:r>
              <a:rPr lang="en-GB" sz="2800" b="1" i="1" dirty="0">
                <a:solidFill>
                  <a:srgbClr val="FF00FF"/>
                </a:solidFill>
                <a:effectLst>
                  <a:outerShdw blurRad="38100" dist="38100" dir="2700000" algn="tl">
                    <a:srgbClr val="000000"/>
                  </a:outerShdw>
                </a:effectLst>
              </a:rPr>
              <a:t>but the economic and propaganda controls</a:t>
            </a:r>
            <a:r>
              <a:rPr lang="en-GB" sz="2800" b="1" i="1" dirty="0">
                <a:solidFill>
                  <a:schemeClr val="bg2"/>
                </a:solidFill>
                <a:effectLst>
                  <a:outerShdw blurRad="38100" dist="38100" dir="2700000" algn="tl">
                    <a:srgbClr val="000000"/>
                  </a:outerShdw>
                </a:effectLst>
              </a:rPr>
              <a:t> </a:t>
            </a:r>
            <a:r>
              <a:rPr lang="en-GB" sz="2800" b="1" i="1" dirty="0">
                <a:solidFill>
                  <a:srgbClr val="00FFFF"/>
                </a:solidFill>
                <a:effectLst>
                  <a:outerShdw blurRad="38100" dist="38100" dir="2700000" algn="tl">
                    <a:srgbClr val="000000"/>
                  </a:outerShdw>
                </a:effectLst>
              </a:rPr>
              <a:t>are </a:t>
            </a:r>
            <a:r>
              <a:rPr lang="en-GB" sz="2800" b="1" i="1" dirty="0">
                <a:solidFill>
                  <a:srgbClr val="FF3300"/>
                </a:solidFill>
                <a:effectLst>
                  <a:outerShdw blurRad="38100" dist="38100" dir="2700000" algn="tl">
                    <a:srgbClr val="000000"/>
                  </a:outerShdw>
                </a:effectLst>
              </a:rPr>
              <a:t>so sophisticated</a:t>
            </a:r>
            <a:r>
              <a:rPr lang="en-GB" sz="2800" b="1" i="1" dirty="0">
                <a:solidFill>
                  <a:schemeClr val="bg2"/>
                </a:solidFill>
                <a:effectLst>
                  <a:outerShdw blurRad="38100" dist="38100" dir="2700000" algn="tl">
                    <a:srgbClr val="000000"/>
                  </a:outerShdw>
                </a:effectLst>
              </a:rPr>
              <a:t> </a:t>
            </a:r>
            <a:r>
              <a:rPr lang="en-GB" sz="2800" b="1" i="1" dirty="0">
                <a:solidFill>
                  <a:srgbClr val="00FFFF"/>
                </a:solidFill>
                <a:effectLst>
                  <a:outerShdw blurRad="38100" dist="38100" dir="2700000" algn="tl">
                    <a:srgbClr val="000000"/>
                  </a:outerShdw>
                </a:effectLst>
              </a:rPr>
              <a:t>that most have </a:t>
            </a:r>
            <a:r>
              <a:rPr lang="en-GB" sz="2800" b="1" i="1" dirty="0">
                <a:solidFill>
                  <a:srgbClr val="FF00FF"/>
                </a:solidFill>
                <a:effectLst>
                  <a:outerShdw blurRad="38100" dist="38100" dir="2700000" algn="tl">
                    <a:srgbClr val="000000"/>
                  </a:outerShdw>
                </a:effectLst>
              </a:rPr>
              <a:t>learned to love them</a:t>
            </a:r>
            <a:r>
              <a:rPr lang="en-GB" sz="2800" b="1" dirty="0">
                <a:solidFill>
                  <a:srgbClr val="FF00FF"/>
                </a:solidFill>
                <a:effectLst>
                  <a:outerShdw blurRad="38100" dist="38100" dir="2700000" algn="tl">
                    <a:srgbClr val="000000"/>
                  </a:outerShdw>
                </a:effectLst>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circle(in)">
                                      <p:cBhvr>
                                        <p:cTn id="7" dur="2000"/>
                                        <p:tgtEl>
                                          <p:spTgt spid="419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F9A0752B-3101-4F6F-914E-EF8C9A9CA608}" type="slidenum">
              <a:rPr lang="en-GB"/>
              <a:pPr>
                <a:defRPr/>
              </a:pPr>
              <a:t>187</a:t>
            </a:fld>
            <a:endParaRPr lang="en-GB"/>
          </a:p>
        </p:txBody>
      </p:sp>
      <p:sp>
        <p:nvSpPr>
          <p:cNvPr id="412674" name="Text Box 2"/>
          <p:cNvSpPr txBox="1">
            <a:spLocks noChangeArrowheads="1"/>
          </p:cNvSpPr>
          <p:nvPr/>
        </p:nvSpPr>
        <p:spPr bwMode="auto">
          <a:xfrm>
            <a:off x="0" y="188913"/>
            <a:ext cx="5616575" cy="1555750"/>
          </a:xfrm>
          <a:prstGeom prst="rect">
            <a:avLst/>
          </a:prstGeom>
          <a:noFill/>
          <a:ln w="9525">
            <a:noFill/>
            <a:miter lim="800000"/>
            <a:headEnd/>
            <a:tailEnd/>
          </a:ln>
          <a:effectLst/>
        </p:spPr>
        <p:txBody>
          <a:bodyPr>
            <a:spAutoFit/>
          </a:bodyPr>
          <a:lstStyle/>
          <a:p>
            <a:pPr eaLnBrk="0" hangingPunct="0">
              <a:spcBef>
                <a:spcPct val="50000"/>
              </a:spcBef>
              <a:defRPr/>
            </a:pPr>
            <a:r>
              <a:rPr lang="en-GB" sz="4800" b="1" dirty="0">
                <a:solidFill>
                  <a:srgbClr val="FF0000"/>
                </a:solidFill>
                <a:effectLst>
                  <a:outerShdw blurRad="38100" dist="38100" dir="2700000" algn="tl">
                    <a:srgbClr val="000000"/>
                  </a:outerShdw>
                </a:effectLst>
                <a:latin typeface="+mj-lt"/>
              </a:rPr>
              <a:t>The Story Of Gog And Magog</a:t>
            </a:r>
          </a:p>
        </p:txBody>
      </p:sp>
      <p:sp>
        <p:nvSpPr>
          <p:cNvPr id="412675" name="Text Box 3"/>
          <p:cNvSpPr txBox="1">
            <a:spLocks noChangeArrowheads="1"/>
          </p:cNvSpPr>
          <p:nvPr/>
        </p:nvSpPr>
        <p:spPr bwMode="auto">
          <a:xfrm>
            <a:off x="142875" y="2457450"/>
            <a:ext cx="5500688"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"[The Masons]</a:t>
            </a:r>
            <a:r>
              <a:rPr lang="en-GB" sz="2800" b="1" dirty="0">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are the invisible powers behind the thrones of earth, </a:t>
            </a:r>
            <a:r>
              <a:rPr lang="en-GB" sz="2800" b="1" dirty="0">
                <a:solidFill>
                  <a:srgbClr val="FFC000"/>
                </a:solidFill>
                <a:effectLst>
                  <a:outerShdw blurRad="38100" dist="38100" dir="2700000" algn="tl">
                    <a:srgbClr val="000000"/>
                  </a:outerShdw>
                </a:effectLst>
              </a:rPr>
              <a:t>and men are but marionettes, dancing while the invisible ones pull the strings.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We see the dancer, but the master mind that does the work remains concealed by the cloak of silence". </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Manley P. Hall.</a:t>
            </a:r>
            <a:endParaRPr lang="en-GB" sz="2800" b="1" i="1" dirty="0">
              <a:solidFill>
                <a:srgbClr val="FF00FF"/>
              </a:solidFill>
            </a:endParaRPr>
          </a:p>
        </p:txBody>
      </p:sp>
      <p:sp>
        <p:nvSpPr>
          <p:cNvPr id="412676" name="Text Box 4"/>
          <p:cNvSpPr txBox="1">
            <a:spLocks noChangeArrowheads="1"/>
          </p:cNvSpPr>
          <p:nvPr/>
        </p:nvSpPr>
        <p:spPr bwMode="auto">
          <a:xfrm>
            <a:off x="428625" y="1857375"/>
            <a:ext cx="5534025" cy="5238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chemeClr val="hlink"/>
                </a:solidFill>
                <a:effectLst>
                  <a:outerShdw blurRad="38100" dist="38100" dir="2700000" algn="tl">
                    <a:srgbClr val="000000"/>
                  </a:outerShdw>
                </a:effectLst>
              </a:rPr>
              <a:t>A thought to leave you with</a:t>
            </a:r>
          </a:p>
        </p:txBody>
      </p:sp>
      <p:sp>
        <p:nvSpPr>
          <p:cNvPr id="412677" name="Text Box 5"/>
          <p:cNvSpPr txBox="1">
            <a:spLocks noChangeArrowheads="1"/>
          </p:cNvSpPr>
          <p:nvPr/>
        </p:nvSpPr>
        <p:spPr bwMode="auto">
          <a:xfrm>
            <a:off x="5572132" y="4214818"/>
            <a:ext cx="3571868"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2800" b="1" dirty="0">
                <a:solidFill>
                  <a:srgbClr val="FFFF00"/>
                </a:solidFill>
                <a:effectLst>
                  <a:outerShdw blurRad="38100" dist="38100" dir="2700000" algn="tl">
                    <a:srgbClr val="000000"/>
                  </a:outerShdw>
                </a:effectLst>
                <a:latin typeface="Verdana" pitchFamily="34" charset="0"/>
              </a:rPr>
              <a:t>Howbeit no man </a:t>
            </a:r>
            <a:r>
              <a:rPr lang="en-GB" sz="2800" b="1" dirty="0" err="1">
                <a:solidFill>
                  <a:srgbClr val="FFFF00"/>
                </a:solidFill>
                <a:effectLst>
                  <a:outerShdw blurRad="38100" dist="38100" dir="2700000" algn="tl">
                    <a:srgbClr val="000000"/>
                  </a:outerShdw>
                </a:effectLst>
                <a:latin typeface="Verdana" pitchFamily="34" charset="0"/>
              </a:rPr>
              <a:t>spake</a:t>
            </a:r>
            <a:r>
              <a:rPr lang="en-GB" sz="2800" b="1" dirty="0">
                <a:solidFill>
                  <a:srgbClr val="FFFF00"/>
                </a:solidFill>
                <a:effectLst>
                  <a:outerShdw blurRad="38100" dist="38100" dir="2700000" algn="tl">
                    <a:srgbClr val="000000"/>
                  </a:outerShdw>
                </a:effectLst>
                <a:latin typeface="Verdana" pitchFamily="34" charset="0"/>
              </a:rPr>
              <a:t> openly of him </a:t>
            </a:r>
            <a:r>
              <a:rPr lang="en-GB" sz="2800" b="1" dirty="0">
                <a:solidFill>
                  <a:srgbClr val="FF3300"/>
                </a:solidFill>
                <a:effectLst>
                  <a:outerShdw blurRad="38100" dist="38100" dir="2700000" algn="tl">
                    <a:srgbClr val="000000"/>
                  </a:outerShdw>
                </a:effectLst>
                <a:latin typeface="Verdana" pitchFamily="34" charset="0"/>
              </a:rPr>
              <a:t>for fear of the Jews.</a:t>
            </a:r>
            <a:r>
              <a:rPr lang="en-GB" sz="2800" b="1" dirty="0">
                <a:solidFill>
                  <a:srgbClr val="333300"/>
                </a:solidFill>
                <a:effectLst>
                  <a:outerShdw blurRad="38100" dist="38100" dir="2700000" algn="tl">
                    <a:srgbClr val="000000"/>
                  </a:outerShdw>
                </a:effectLst>
                <a:latin typeface="Verdana" pitchFamily="34" charset="0"/>
              </a:rPr>
              <a:t> </a:t>
            </a:r>
            <a:r>
              <a:rPr lang="en-GB" sz="2800" b="1" dirty="0">
                <a:solidFill>
                  <a:srgbClr val="00FF00"/>
                </a:solidFill>
                <a:effectLst>
                  <a:outerShdw blurRad="38100" dist="38100" dir="2700000" algn="tl">
                    <a:srgbClr val="000000"/>
                  </a:outerShdw>
                </a:effectLst>
                <a:latin typeface="Verdana" pitchFamily="34" charset="0"/>
              </a:rPr>
              <a:t>(John 7:13)</a:t>
            </a:r>
          </a:p>
        </p:txBody>
      </p:sp>
      <p:pic>
        <p:nvPicPr>
          <p:cNvPr id="412678" name="Picture 6" descr="royalarch1"/>
          <p:cNvPicPr>
            <a:picLocks noChangeAspect="1" noChangeArrowheads="1"/>
          </p:cNvPicPr>
          <p:nvPr/>
        </p:nvPicPr>
        <p:blipFill>
          <a:blip r:embed="rId3" cstate="print"/>
          <a:srcRect/>
          <a:stretch>
            <a:fillRect/>
          </a:stretch>
        </p:blipFill>
        <p:spPr bwMode="auto">
          <a:xfrm>
            <a:off x="6215063" y="260350"/>
            <a:ext cx="2247900" cy="374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412674">
                                            <p:txEl>
                                              <p:pRg st="0" end="0"/>
                                            </p:txEl>
                                          </p:spTgt>
                                        </p:tgtEl>
                                        <p:attrNameLst>
                                          <p:attrName>style.visibility</p:attrName>
                                        </p:attrNameLst>
                                      </p:cBhvr>
                                      <p:to>
                                        <p:strVal val="visible"/>
                                      </p:to>
                                    </p:set>
                                    <p:anim calcmode="lin" valueType="num">
                                      <p:cBhvr additive="base">
                                        <p:cTn id="7" dur="500" fill="hold"/>
                                        <p:tgtEl>
                                          <p:spTgt spid="4126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26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412676">
                                            <p:txEl>
                                              <p:pRg st="0" end="0"/>
                                            </p:txEl>
                                          </p:spTgt>
                                        </p:tgtEl>
                                        <p:attrNameLst>
                                          <p:attrName>style.visibility</p:attrName>
                                        </p:attrNameLst>
                                      </p:cBhvr>
                                      <p:to>
                                        <p:strVal val="visible"/>
                                      </p:to>
                                    </p:set>
                                    <p:anim calcmode="lin" valueType="num">
                                      <p:cBhvr additive="base">
                                        <p:cTn id="13" dur="500" fill="hold"/>
                                        <p:tgtEl>
                                          <p:spTgt spid="41267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2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12678"/>
                                        </p:tgtEl>
                                        <p:attrNameLst>
                                          <p:attrName>style.visibility</p:attrName>
                                        </p:attrNameLst>
                                      </p:cBhvr>
                                      <p:to>
                                        <p:strVal val="visible"/>
                                      </p:to>
                                    </p:set>
                                    <p:animEffect transition="in" filter="circle(in)">
                                      <p:cBhvr>
                                        <p:cTn id="19" dur="2000"/>
                                        <p:tgtEl>
                                          <p:spTgt spid="41267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iterate type="lt">
                                    <p:tmPct val="10000"/>
                                  </p:iterate>
                                  <p:childTnLst>
                                    <p:set>
                                      <p:cBhvr>
                                        <p:cTn id="23" dur="1" fill="hold">
                                          <p:stCondLst>
                                            <p:cond delay="0"/>
                                          </p:stCondLst>
                                        </p:cTn>
                                        <p:tgtEl>
                                          <p:spTgt spid="412675">
                                            <p:txEl>
                                              <p:pRg st="0" end="0"/>
                                            </p:txEl>
                                          </p:spTgt>
                                        </p:tgtEl>
                                        <p:attrNameLst>
                                          <p:attrName>style.visibility</p:attrName>
                                        </p:attrNameLst>
                                      </p:cBhvr>
                                      <p:to>
                                        <p:strVal val="visible"/>
                                      </p:to>
                                    </p:set>
                                    <p:anim calcmode="lin" valueType="num">
                                      <p:cBhvr additive="base">
                                        <p:cTn id="24" dur="500" fill="hold"/>
                                        <p:tgtEl>
                                          <p:spTgt spid="41267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26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12677"/>
                                        </p:tgtEl>
                                        <p:attrNameLst>
                                          <p:attrName>style.visibility</p:attrName>
                                        </p:attrNameLst>
                                      </p:cBhvr>
                                      <p:to>
                                        <p:strVal val="visible"/>
                                      </p:to>
                                    </p:set>
                                    <p:anim calcmode="lin" valueType="num">
                                      <p:cBhvr additive="base">
                                        <p:cTn id="30" dur="500" fill="hold"/>
                                        <p:tgtEl>
                                          <p:spTgt spid="412677"/>
                                        </p:tgtEl>
                                        <p:attrNameLst>
                                          <p:attrName>ppt_x</p:attrName>
                                        </p:attrNameLst>
                                      </p:cBhvr>
                                      <p:tavLst>
                                        <p:tav tm="0">
                                          <p:val>
                                            <p:strVal val="#ppt_x"/>
                                          </p:val>
                                        </p:tav>
                                        <p:tav tm="100000">
                                          <p:val>
                                            <p:strVal val="#ppt_x"/>
                                          </p:val>
                                        </p:tav>
                                      </p:tavLst>
                                    </p:anim>
                                    <p:anim calcmode="lin" valueType="num">
                                      <p:cBhvr additive="base">
                                        <p:cTn id="31" dur="500" fill="hold"/>
                                        <p:tgtEl>
                                          <p:spTgt spid="412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B65EE990-6364-4F74-8D0E-1DBAAE86547E}" type="slidenum">
              <a:rPr lang="en-GB"/>
              <a:pPr>
                <a:defRPr/>
              </a:pPr>
              <a:t>188</a:t>
            </a:fld>
            <a:endParaRPr lang="en-GB"/>
          </a:p>
        </p:txBody>
      </p:sp>
      <p:sp>
        <p:nvSpPr>
          <p:cNvPr id="21506" name="Text Box 2"/>
          <p:cNvSpPr txBox="1">
            <a:spLocks noChangeArrowheads="1"/>
          </p:cNvSpPr>
          <p:nvPr/>
        </p:nvSpPr>
        <p:spPr bwMode="auto">
          <a:xfrm>
            <a:off x="250825" y="765175"/>
            <a:ext cx="5616575" cy="1555750"/>
          </a:xfrm>
          <a:prstGeom prst="rect">
            <a:avLst/>
          </a:prstGeom>
          <a:noFill/>
          <a:ln w="9525">
            <a:noFill/>
            <a:miter lim="800000"/>
            <a:headEnd/>
            <a:tailEnd/>
          </a:ln>
        </p:spPr>
        <p:txBody>
          <a:bodyPr>
            <a:spAutoFit/>
          </a:bodyPr>
          <a:lstStyle/>
          <a:p>
            <a:pPr eaLnBrk="0" hangingPunct="0">
              <a:spcBef>
                <a:spcPct val="50000"/>
              </a:spcBef>
              <a:defRPr/>
            </a:pPr>
            <a:r>
              <a:rPr lang="en-GB" sz="4800" b="1" dirty="0">
                <a:solidFill>
                  <a:srgbClr val="FF0000"/>
                </a:solidFill>
                <a:effectLst>
                  <a:outerShdw blurRad="38100" dist="38100" dir="2700000" algn="tl">
                    <a:srgbClr val="000000">
                      <a:alpha val="43137"/>
                    </a:srgbClr>
                  </a:outerShdw>
                </a:effectLst>
                <a:latin typeface="+mj-lt"/>
              </a:rPr>
              <a:t>The Story Of Gog And Magog</a:t>
            </a:r>
          </a:p>
        </p:txBody>
      </p:sp>
      <p:sp>
        <p:nvSpPr>
          <p:cNvPr id="21507" name="WordArt 3"/>
          <p:cNvSpPr>
            <a:spLocks noChangeArrowheads="1" noChangeShapeType="1" noTextEdit="1"/>
          </p:cNvSpPr>
          <p:nvPr/>
        </p:nvSpPr>
        <p:spPr bwMode="auto">
          <a:xfrm>
            <a:off x="857250" y="3000375"/>
            <a:ext cx="6858000" cy="1119188"/>
          </a:xfrm>
          <a:prstGeom prst="rect">
            <a:avLst/>
          </a:prstGeom>
        </p:spPr>
        <p:txBody>
          <a:bodyPr wrap="none" fromWordArt="1">
            <a:prstTxWarp prst="textPlain">
              <a:avLst>
                <a:gd name="adj" fmla="val 50000"/>
              </a:avLst>
            </a:prstTxWarp>
          </a:bodyPr>
          <a:lstStyle/>
          <a:p>
            <a:pPr algn="ctr"/>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 Of Part Seven</a:t>
            </a:r>
          </a:p>
        </p:txBody>
      </p:sp>
      <p:sp>
        <p:nvSpPr>
          <p:cNvPr id="21508" name="Text Box 4"/>
          <p:cNvSpPr txBox="1">
            <a:spLocks noChangeArrowheads="1"/>
          </p:cNvSpPr>
          <p:nvPr/>
        </p:nvSpPr>
        <p:spPr bwMode="auto">
          <a:xfrm>
            <a:off x="0" y="5013325"/>
            <a:ext cx="9144000" cy="1446213"/>
          </a:xfrm>
          <a:prstGeom prst="rect">
            <a:avLst/>
          </a:prstGeom>
          <a:noFill/>
          <a:ln w="9525">
            <a:noFill/>
            <a:miter lim="800000"/>
            <a:headEnd/>
            <a:tailEnd/>
          </a:ln>
          <a:effectLst/>
        </p:spPr>
        <p:txBody>
          <a:bodyPr>
            <a:spAutoFit/>
          </a:bodyPr>
          <a:lstStyle/>
          <a:p>
            <a:pPr eaLnBrk="0" hangingPunct="0">
              <a:spcBef>
                <a:spcPct val="50000"/>
              </a:spcBef>
              <a:defRPr/>
            </a:pPr>
            <a:r>
              <a:rPr lang="en-GB" sz="4400" b="1" dirty="0">
                <a:solidFill>
                  <a:srgbClr val="00FF00"/>
                </a:solidFill>
                <a:effectLst>
                  <a:outerShdw blurRad="38100" dist="38100" dir="2700000" algn="tl">
                    <a:srgbClr val="000000">
                      <a:alpha val="43137"/>
                    </a:srgbClr>
                  </a:outerShdw>
                </a:effectLst>
              </a:rPr>
              <a:t>To be continued </a:t>
            </a:r>
            <a:r>
              <a:rPr lang="en-GB" sz="4400" dirty="0">
                <a:solidFill>
                  <a:srgbClr val="00FF00"/>
                </a:solidFill>
              </a:rPr>
              <a:t>……</a:t>
            </a:r>
            <a:r>
              <a:rPr lang="en-GB" sz="4400" b="1" dirty="0">
                <a:solidFill>
                  <a:srgbClr val="FF00FF"/>
                </a:solidFill>
              </a:rPr>
              <a:t>Part 8</a:t>
            </a:r>
            <a:r>
              <a:rPr lang="en-GB" sz="4400" b="1" dirty="0"/>
              <a:t> </a:t>
            </a:r>
            <a:r>
              <a:rPr lang="en-GB" sz="4400" b="1" dirty="0">
                <a:solidFill>
                  <a:srgbClr val="FF3300"/>
                </a:solidFill>
              </a:rPr>
              <a:t>Gog’s Covert Attack on Western 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21506">
                                            <p:txEl>
                                              <p:pRg st="0" end="0"/>
                                            </p:txEl>
                                          </p:spTgt>
                                        </p:tgtEl>
                                        <p:attrNameLst>
                                          <p:attrName>style.visibility</p:attrName>
                                        </p:attrNameLst>
                                      </p:cBhvr>
                                      <p:to>
                                        <p:strVal val="visible"/>
                                      </p:to>
                                    </p:set>
                                    <p:anim calcmode="lin" valueType="num">
                                      <p:cBhvr additive="base">
                                        <p:cTn id="7" dur="500" fill="hold"/>
                                        <p:tgtEl>
                                          <p:spTgt spid="215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additive="base">
                                        <p:cTn id="12" dur="500" fill="hold"/>
                                        <p:tgtEl>
                                          <p:spTgt spid="21507"/>
                                        </p:tgtEl>
                                        <p:attrNameLst>
                                          <p:attrName>ppt_x</p:attrName>
                                        </p:attrNameLst>
                                      </p:cBhvr>
                                      <p:tavLst>
                                        <p:tav tm="0">
                                          <p:val>
                                            <p:strVal val="#ppt_x"/>
                                          </p:val>
                                        </p:tav>
                                        <p:tav tm="100000">
                                          <p:val>
                                            <p:strVal val="#ppt_x"/>
                                          </p:val>
                                        </p:tav>
                                      </p:tavLst>
                                    </p:anim>
                                    <p:anim calcmode="lin" valueType="num">
                                      <p:cBhvr additive="base">
                                        <p:cTn id="13" dur="500" fill="hold"/>
                                        <p:tgtEl>
                                          <p:spTgt spid="21507"/>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21508">
                                            <p:txEl>
                                              <p:pRg st="0" end="0"/>
                                            </p:txEl>
                                          </p:spTgt>
                                        </p:tgtEl>
                                        <p:attrNameLst>
                                          <p:attrName>style.visibility</p:attrName>
                                        </p:attrNameLst>
                                      </p:cBhvr>
                                      <p:to>
                                        <p:strVal val="visible"/>
                                      </p:to>
                                    </p:set>
                                    <p:anim calcmode="lin" valueType="num">
                                      <p:cBhvr additive="base">
                                        <p:cTn id="17" dur="5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9969EC9-0DB0-408C-AABE-494B1270343D}" type="slidenum">
              <a:rPr lang="en-GB"/>
              <a:pPr>
                <a:defRPr/>
              </a:pPr>
              <a:t>19</a:t>
            </a:fld>
            <a:endParaRPr lang="en-GB"/>
          </a:p>
        </p:txBody>
      </p:sp>
      <p:sp>
        <p:nvSpPr>
          <p:cNvPr id="281606" name="Rectangle 6"/>
          <p:cNvSpPr>
            <a:spLocks noGrp="1" noChangeArrowheads="1"/>
          </p:cNvSpPr>
          <p:nvPr>
            <p:ph type="title"/>
          </p:nvPr>
        </p:nvSpPr>
        <p:spPr/>
        <p:txBody>
          <a:bodyPr/>
          <a:lstStyle/>
          <a:p>
            <a:pPr eaLnBrk="1" hangingPunct="1">
              <a:defRPr/>
            </a:pPr>
            <a:r>
              <a:rPr lang="en-GB" b="1" smtClean="0">
                <a:solidFill>
                  <a:srgbClr val="FFFF00"/>
                </a:solidFill>
              </a:rPr>
              <a:t>V. E. Day</a:t>
            </a:r>
          </a:p>
        </p:txBody>
      </p:sp>
      <p:pic>
        <p:nvPicPr>
          <p:cNvPr id="281605" name="Picture 5" descr="news-release-08-june-ve-day"/>
          <p:cNvPicPr>
            <a:picLocks noGrp="1" noChangeAspect="1" noChangeArrowheads="1"/>
          </p:cNvPicPr>
          <p:nvPr>
            <p:ph idx="1"/>
          </p:nvPr>
        </p:nvPicPr>
        <p:blipFill>
          <a:blip r:embed="rId3" cstate="print">
            <a:lum bright="18000" contrast="30000"/>
          </a:blip>
          <a:srcRect/>
          <a:stretch>
            <a:fillRect/>
          </a:stretch>
        </p:blipFill>
        <p:spPr>
          <a:xfrm>
            <a:off x="1500188" y="1357313"/>
            <a:ext cx="5986462" cy="3516312"/>
          </a:xfrm>
        </p:spPr>
      </p:pic>
      <p:sp>
        <p:nvSpPr>
          <p:cNvPr id="281608" name="Text Box 8"/>
          <p:cNvSpPr txBox="1">
            <a:spLocks noChangeArrowheads="1"/>
          </p:cNvSpPr>
          <p:nvPr/>
        </p:nvSpPr>
        <p:spPr bwMode="auto">
          <a:xfrm>
            <a:off x="0" y="5057775"/>
            <a:ext cx="9144000" cy="18002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The nation’s industries such as </a:t>
            </a:r>
            <a:r>
              <a:rPr lang="en-GB" sz="2800" b="1" dirty="0">
                <a:solidFill>
                  <a:srgbClr val="FF00FF"/>
                </a:solidFill>
                <a:effectLst>
                  <a:outerShdw blurRad="38100" dist="38100" dir="2700000" algn="tl">
                    <a:srgbClr val="000000"/>
                  </a:outerShdw>
                </a:effectLst>
              </a:rPr>
              <a:t>manufacturing, shipping, fishing, farming and mining</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would be decimated </a:t>
            </a:r>
            <a:r>
              <a:rPr lang="en-GB" sz="2800" b="1" dirty="0">
                <a:solidFill>
                  <a:srgbClr val="FFFF00"/>
                </a:solidFill>
                <a:effectLst>
                  <a:outerShdw blurRad="38100" dist="38100" dir="2700000" algn="tl">
                    <a:srgbClr val="000000"/>
                  </a:outerShdw>
                </a:effectLst>
              </a:rPr>
              <a:t>– indeed</a:t>
            </a:r>
            <a:r>
              <a:rPr lang="en-GB" sz="2800" b="1" dirty="0">
                <a:solidFill>
                  <a:schemeClr val="hlink"/>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Gog would take a great spoil</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without anyone noticing!!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1605"/>
                                        </p:tgtEl>
                                        <p:attrNameLst>
                                          <p:attrName>style.visibility</p:attrName>
                                        </p:attrNameLst>
                                      </p:cBhvr>
                                      <p:to>
                                        <p:strVal val="visible"/>
                                      </p:to>
                                    </p:set>
                                    <p:animEffect transition="in" filter="circle(in)">
                                      <p:cBhvr>
                                        <p:cTn id="7" dur="2000"/>
                                        <p:tgtEl>
                                          <p:spTgt spid="2816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1608"/>
                                        </p:tgtEl>
                                        <p:attrNameLst>
                                          <p:attrName>style.visibility</p:attrName>
                                        </p:attrNameLst>
                                      </p:cBhvr>
                                      <p:to>
                                        <p:strVal val="visible"/>
                                      </p:to>
                                    </p:set>
                                    <p:anim calcmode="lin" valueType="num">
                                      <p:cBhvr additive="base">
                                        <p:cTn id="12" dur="500" fill="hold"/>
                                        <p:tgtEl>
                                          <p:spTgt spid="281608"/>
                                        </p:tgtEl>
                                        <p:attrNameLst>
                                          <p:attrName>ppt_x</p:attrName>
                                        </p:attrNameLst>
                                      </p:cBhvr>
                                      <p:tavLst>
                                        <p:tav tm="0">
                                          <p:val>
                                            <p:strVal val="#ppt_x"/>
                                          </p:val>
                                        </p:tav>
                                        <p:tav tm="100000">
                                          <p:val>
                                            <p:strVal val="#ppt_x"/>
                                          </p:val>
                                        </p:tav>
                                      </p:tavLst>
                                    </p:anim>
                                    <p:anim calcmode="lin" valueType="num">
                                      <p:cBhvr additive="base">
                                        <p:cTn id="13" dur="500" fill="hold"/>
                                        <p:tgtEl>
                                          <p:spTgt spid="281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C858C27C-E704-4A6B-B386-B3FF33043544}" type="slidenum">
              <a:rPr lang="en-GB"/>
              <a:pPr>
                <a:defRPr/>
              </a:pPr>
              <a:t>2</a:t>
            </a:fld>
            <a:endParaRPr lang="en-GB"/>
          </a:p>
        </p:txBody>
      </p:sp>
      <p:sp>
        <p:nvSpPr>
          <p:cNvPr id="23554" name="Rectangle 2"/>
          <p:cNvSpPr>
            <a:spLocks noGrp="1" noChangeArrowheads="1"/>
          </p:cNvSpPr>
          <p:nvPr>
            <p:ph type="title"/>
          </p:nvPr>
        </p:nvSpPr>
        <p:spPr/>
        <p:txBody>
          <a:bodyPr/>
          <a:lstStyle/>
          <a:p>
            <a:pPr eaLnBrk="1" hangingPunct="1">
              <a:defRPr/>
            </a:pPr>
            <a:r>
              <a:rPr lang="en-GB" b="1" smtClean="0">
                <a:solidFill>
                  <a:srgbClr val="FF0000"/>
                </a:solidFill>
              </a:rPr>
              <a:t>The Story of Gog &amp; Magog</a:t>
            </a:r>
            <a:br>
              <a:rPr lang="en-GB" b="1" smtClean="0">
                <a:solidFill>
                  <a:srgbClr val="FF0000"/>
                </a:solidFill>
              </a:rPr>
            </a:br>
            <a:r>
              <a:rPr lang="en-GB" sz="2400" b="1" smtClean="0">
                <a:solidFill>
                  <a:srgbClr val="00FF00"/>
                </a:solidFill>
              </a:rPr>
              <a:t>Will be covered in a series of 10 parts</a:t>
            </a:r>
            <a:endParaRPr lang="en-GB" b="1" smtClean="0">
              <a:solidFill>
                <a:srgbClr val="00FF00"/>
              </a:solidFill>
            </a:endParaRPr>
          </a:p>
        </p:txBody>
      </p:sp>
      <p:sp>
        <p:nvSpPr>
          <p:cNvPr id="23555" name="Rectangle 3"/>
          <p:cNvSpPr>
            <a:spLocks noGrp="1" noChangeArrowheads="1"/>
          </p:cNvSpPr>
          <p:nvPr>
            <p:ph type="body" idx="1"/>
          </p:nvPr>
        </p:nvSpPr>
        <p:spPr/>
        <p:txBody>
          <a:bodyPr/>
          <a:lstStyle/>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Attila, The Rise of Islam and the Khazars</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Genghis  Khan, The Russians &amp; the 3 frogs of Revelation</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The Spanish Armada &amp; Inquisition + the English revolution</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The rise of the Rothschilds &amp; the Armenian Holocaust</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The Victorian Era</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WW1 &amp; WW2 </a:t>
            </a:r>
          </a:p>
          <a:p>
            <a:pPr marL="609600" indent="-609600" eaLnBrk="1" hangingPunct="1">
              <a:buFontTx/>
              <a:buAutoNum type="arabicPeriod"/>
              <a:defRPr/>
            </a:pPr>
            <a:r>
              <a:rPr lang="en-GB" sz="2800" b="1" smtClean="0">
                <a:solidFill>
                  <a:srgbClr val="FF9900"/>
                </a:solidFill>
                <a:effectLst>
                  <a:outerShdw blurRad="38100" dist="38100" dir="2700000" algn="tl">
                    <a:srgbClr val="000000"/>
                  </a:outerShdw>
                </a:effectLst>
              </a:rPr>
              <a:t>WW3 – The secret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iterate type="lt">
                                    <p:tmPct val="10000"/>
                                  </p:iterate>
                                  <p:childTnLst>
                                    <p:set>
                                      <p:cBhvr>
                                        <p:cTn id="6" dur="1" fill="hold">
                                          <p:stCondLst>
                                            <p:cond delay="0"/>
                                          </p:stCondLst>
                                        </p:cTn>
                                        <p:tgtEl>
                                          <p:spTgt spid="23555">
                                            <p:txEl>
                                              <p:pRg st="6" end="6"/>
                                            </p:txEl>
                                          </p:spTgt>
                                        </p:tgtEl>
                                        <p:attrNameLst>
                                          <p:attrName>style.visibility</p:attrName>
                                        </p:attrNameLst>
                                      </p:cBhvr>
                                      <p:to>
                                        <p:strVal val="visible"/>
                                      </p:to>
                                    </p:set>
                                    <p:anim calcmode="lin" valueType="num">
                                      <p:cBhvr additive="base">
                                        <p:cTn id="7"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3555">
                                            <p:txEl>
                                              <p:pRg st="0" end="0"/>
                                            </p:txEl>
                                          </p:spTgt>
                                        </p:tgtEl>
                                        <p:attrNameLst>
                                          <p:attrName>style.visibility</p:attrName>
                                        </p:attrNameLst>
                                      </p:cBhvr>
                                      <p:to>
                                        <p:strVal val="visible"/>
                                      </p:to>
                                    </p:set>
                                    <p:animEffect transition="in" filter="diamond(in)">
                                      <p:cBhvr>
                                        <p:cTn id="13" dur="2000"/>
                                        <p:tgtEl>
                                          <p:spTgt spid="23555">
                                            <p:txEl>
                                              <p:pRg st="0" end="0"/>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diamond(in)">
                                      <p:cBhvr>
                                        <p:cTn id="16" dur="2000"/>
                                        <p:tgtEl>
                                          <p:spTgt spid="23555">
                                            <p:txEl>
                                              <p:pRg st="1" end="1"/>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Effect transition="in" filter="diamond(in)">
                                      <p:cBhvr>
                                        <p:cTn id="19" dur="2000"/>
                                        <p:tgtEl>
                                          <p:spTgt spid="23555">
                                            <p:txEl>
                                              <p:pRg st="2" end="2"/>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diamond(in)">
                                      <p:cBhvr>
                                        <p:cTn id="22" dur="2000"/>
                                        <p:tgtEl>
                                          <p:spTgt spid="23555">
                                            <p:txEl>
                                              <p:pRg st="3" end="3"/>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23555">
                                            <p:txEl>
                                              <p:pRg st="4" end="4"/>
                                            </p:txEl>
                                          </p:spTgt>
                                        </p:tgtEl>
                                        <p:attrNameLst>
                                          <p:attrName>style.visibility</p:attrName>
                                        </p:attrNameLst>
                                      </p:cBhvr>
                                      <p:to>
                                        <p:strVal val="visible"/>
                                      </p:to>
                                    </p:set>
                                    <p:animEffect transition="in" filter="diamond(in)">
                                      <p:cBhvr>
                                        <p:cTn id="25" dur="2000"/>
                                        <p:tgtEl>
                                          <p:spTgt spid="23555">
                                            <p:txEl>
                                              <p:pRg st="4" end="4"/>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23555">
                                            <p:txEl>
                                              <p:pRg st="5" end="5"/>
                                            </p:txEl>
                                          </p:spTgt>
                                        </p:tgtEl>
                                        <p:attrNameLst>
                                          <p:attrName>style.visibility</p:attrName>
                                        </p:attrNameLst>
                                      </p:cBhvr>
                                      <p:to>
                                        <p:strVal val="visible"/>
                                      </p:to>
                                    </p:set>
                                    <p:animEffect transition="in" filter="diamond(in)">
                                      <p:cBhvr>
                                        <p:cTn id="28" dur="2000"/>
                                        <p:tgtEl>
                                          <p:spTgt spid="2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185E6FD-624E-4739-A16D-C88F28F57DCA}" type="slidenum">
              <a:rPr lang="en-GB"/>
              <a:pPr>
                <a:defRPr/>
              </a:pPr>
              <a:t>20</a:t>
            </a:fld>
            <a:endParaRPr lang="en-GB" dirty="0"/>
          </a:p>
        </p:txBody>
      </p:sp>
      <p:sp>
        <p:nvSpPr>
          <p:cNvPr id="260102" name="Rectangle 6"/>
          <p:cNvSpPr>
            <a:spLocks noGrp="1" noChangeArrowheads="1"/>
          </p:cNvSpPr>
          <p:nvPr>
            <p:ph type="title"/>
          </p:nvPr>
        </p:nvSpPr>
        <p:spPr/>
        <p:txBody>
          <a:bodyPr/>
          <a:lstStyle/>
          <a:p>
            <a:pPr eaLnBrk="1" hangingPunct="1">
              <a:defRPr/>
            </a:pPr>
            <a:r>
              <a:rPr lang="en-GB" b="1" smtClean="0">
                <a:solidFill>
                  <a:srgbClr val="FFFF00"/>
                </a:solidFill>
              </a:rPr>
              <a:t>Yalta –</a:t>
            </a:r>
            <a:r>
              <a:rPr lang="en-GB" b="1" smtClean="0">
                <a:solidFill>
                  <a:srgbClr val="FF3300"/>
                </a:solidFill>
              </a:rPr>
              <a:t> Gog Divides </a:t>
            </a:r>
            <a:r>
              <a:rPr lang="en-GB" b="1" smtClean="0">
                <a:solidFill>
                  <a:srgbClr val="FFFF00"/>
                </a:solidFill>
              </a:rPr>
              <a:t>The Spoil</a:t>
            </a:r>
          </a:p>
        </p:txBody>
      </p:sp>
      <p:pic>
        <p:nvPicPr>
          <p:cNvPr id="260101" name="Picture 5" descr="Churchill, Roosevelt and Stalin at Yalta"/>
          <p:cNvPicPr>
            <a:picLocks noGrp="1" noChangeAspect="1" noChangeArrowheads="1"/>
          </p:cNvPicPr>
          <p:nvPr>
            <p:ph idx="1"/>
          </p:nvPr>
        </p:nvPicPr>
        <p:blipFill>
          <a:blip r:embed="rId3" cstate="print">
            <a:lum contrast="18000"/>
          </a:blip>
          <a:srcRect l="2417" t="1682" r="4808" b="5447"/>
          <a:stretch>
            <a:fillRect/>
          </a:stretch>
        </p:blipFill>
        <p:spPr>
          <a:xfrm>
            <a:off x="395288" y="1773238"/>
            <a:ext cx="5545137" cy="4032250"/>
          </a:xfrm>
        </p:spPr>
      </p:pic>
      <p:sp>
        <p:nvSpPr>
          <p:cNvPr id="260104" name="Text Box 8"/>
          <p:cNvSpPr txBox="1">
            <a:spLocks noChangeArrowheads="1"/>
          </p:cNvSpPr>
          <p:nvPr/>
        </p:nvSpPr>
        <p:spPr bwMode="auto">
          <a:xfrm>
            <a:off x="0" y="5949950"/>
            <a:ext cx="8027988" cy="51911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C0C0C0"/>
                  </a:outerShdw>
                </a:effectLst>
                <a:latin typeface="Verdana" pitchFamily="34" charset="0"/>
              </a:rPr>
              <a:t>Churchill, Roosevelt and Stalin at Yalta</a:t>
            </a:r>
            <a:r>
              <a:rPr lang="en-GB" dirty="0">
                <a:solidFill>
                  <a:srgbClr val="00FFFF"/>
                </a:solidFill>
              </a:rPr>
              <a:t> </a:t>
            </a:r>
          </a:p>
        </p:txBody>
      </p:sp>
      <p:sp>
        <p:nvSpPr>
          <p:cNvPr id="260105" name="Text Box 9"/>
          <p:cNvSpPr txBox="1">
            <a:spLocks noChangeArrowheads="1"/>
          </p:cNvSpPr>
          <p:nvPr/>
        </p:nvSpPr>
        <p:spPr bwMode="auto">
          <a:xfrm>
            <a:off x="6227763" y="1844675"/>
            <a:ext cx="2916237" cy="3990975"/>
          </a:xfrm>
          <a:prstGeom prst="rect">
            <a:avLst/>
          </a:prstGeom>
          <a:noFill/>
          <a:ln w="9525">
            <a:noFill/>
            <a:miter lim="800000"/>
            <a:headEnd/>
            <a:tailEnd/>
          </a:ln>
          <a:effectLst/>
        </p:spPr>
        <p:txBody>
          <a:bodyPr>
            <a:spAutoFit/>
          </a:bodyPr>
          <a:lstStyle/>
          <a:p>
            <a:pPr>
              <a:spcBef>
                <a:spcPct val="50000"/>
              </a:spcBef>
              <a:defRPr/>
            </a:pPr>
            <a:r>
              <a:rPr lang="en-GB" sz="3200" b="1">
                <a:solidFill>
                  <a:srgbClr val="FFFF00"/>
                </a:solidFill>
                <a:effectLst>
                  <a:outerShdw blurRad="38100" dist="38100" dir="2700000" algn="tl">
                    <a:srgbClr val="000000"/>
                  </a:outerShdw>
                </a:effectLst>
              </a:rPr>
              <a:t>The victorious allies </a:t>
            </a:r>
            <a:r>
              <a:rPr lang="en-GB" sz="3200" b="1">
                <a:solidFill>
                  <a:srgbClr val="FF3300"/>
                </a:solidFill>
                <a:effectLst>
                  <a:outerShdw blurRad="38100" dist="38100" dir="2700000" algn="tl">
                    <a:srgbClr val="000000"/>
                  </a:outerShdw>
                </a:effectLst>
              </a:rPr>
              <a:t>(The 3 frogs of Revelation)</a:t>
            </a:r>
            <a:r>
              <a:rPr lang="en-GB" sz="3200" b="1">
                <a:solidFill>
                  <a:srgbClr val="FFFF00"/>
                </a:solidFill>
                <a:effectLst>
                  <a:outerShdw blurRad="38100" dist="38100" dir="2700000" algn="tl">
                    <a:srgbClr val="000000"/>
                  </a:outerShdw>
                </a:effectLst>
              </a:rPr>
              <a:t> </a:t>
            </a:r>
            <a:r>
              <a:rPr lang="en-GB" sz="3200" b="1">
                <a:solidFill>
                  <a:srgbClr val="FF00FF"/>
                </a:solidFill>
                <a:effectLst>
                  <a:outerShdw blurRad="38100" dist="38100" dir="2700000" algn="tl">
                    <a:srgbClr val="000000"/>
                  </a:outerShdw>
                </a:effectLst>
              </a:rPr>
              <a:t>meet at Yalta to</a:t>
            </a:r>
            <a:r>
              <a:rPr lang="en-GB" sz="3200" b="1">
                <a:solidFill>
                  <a:srgbClr val="FFFF00"/>
                </a:solidFill>
                <a:effectLst>
                  <a:outerShdw blurRad="38100" dist="38100" dir="2700000" algn="tl">
                    <a:srgbClr val="000000"/>
                  </a:outerShdw>
                </a:effectLst>
              </a:rPr>
              <a:t> divide the spoil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0101"/>
                                        </p:tgtEl>
                                        <p:attrNameLst>
                                          <p:attrName>style.visibility</p:attrName>
                                        </p:attrNameLst>
                                      </p:cBhvr>
                                      <p:to>
                                        <p:strVal val="visible"/>
                                      </p:to>
                                    </p:set>
                                    <p:animEffect transition="in" filter="circle(in)">
                                      <p:cBhvr>
                                        <p:cTn id="7" dur="2000"/>
                                        <p:tgtEl>
                                          <p:spTgt spid="260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0104"/>
                                        </p:tgtEl>
                                        <p:attrNameLst>
                                          <p:attrName>style.visibility</p:attrName>
                                        </p:attrNameLst>
                                      </p:cBhvr>
                                      <p:to>
                                        <p:strVal val="visible"/>
                                      </p:to>
                                    </p:set>
                                    <p:anim calcmode="lin" valueType="num">
                                      <p:cBhvr additive="base">
                                        <p:cTn id="12" dur="500" fill="hold"/>
                                        <p:tgtEl>
                                          <p:spTgt spid="260104"/>
                                        </p:tgtEl>
                                        <p:attrNameLst>
                                          <p:attrName>ppt_x</p:attrName>
                                        </p:attrNameLst>
                                      </p:cBhvr>
                                      <p:tavLst>
                                        <p:tav tm="0">
                                          <p:val>
                                            <p:strVal val="#ppt_x"/>
                                          </p:val>
                                        </p:tav>
                                        <p:tav tm="100000">
                                          <p:val>
                                            <p:strVal val="#ppt_x"/>
                                          </p:val>
                                        </p:tav>
                                      </p:tavLst>
                                    </p:anim>
                                    <p:anim calcmode="lin" valueType="num">
                                      <p:cBhvr additive="base">
                                        <p:cTn id="13" dur="500" fill="hold"/>
                                        <p:tgtEl>
                                          <p:spTgt spid="2601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0105"/>
                                        </p:tgtEl>
                                        <p:attrNameLst>
                                          <p:attrName>style.visibility</p:attrName>
                                        </p:attrNameLst>
                                      </p:cBhvr>
                                      <p:to>
                                        <p:strVal val="visible"/>
                                      </p:to>
                                    </p:set>
                                    <p:anim calcmode="discrete" valueType="clr">
                                      <p:cBhvr override="childStyle">
                                        <p:cTn id="18" dur="80"/>
                                        <p:tgtEl>
                                          <p:spTgt spid="26010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0105"/>
                                        </p:tgtEl>
                                        <p:attrNameLst>
                                          <p:attrName>fillcolor</p:attrName>
                                        </p:attrNameLst>
                                      </p:cBhvr>
                                      <p:tavLst>
                                        <p:tav tm="0">
                                          <p:val>
                                            <p:clrVal>
                                              <a:schemeClr val="accent2"/>
                                            </p:clrVal>
                                          </p:val>
                                        </p:tav>
                                        <p:tav tm="50000">
                                          <p:val>
                                            <p:clrVal>
                                              <a:schemeClr val="hlink"/>
                                            </p:clrVal>
                                          </p:val>
                                        </p:tav>
                                      </p:tavLst>
                                    </p:anim>
                                    <p:set>
                                      <p:cBhvr>
                                        <p:cTn id="20" dur="80"/>
                                        <p:tgtEl>
                                          <p:spTgt spid="2601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79DCD09-8AE0-46BA-AC9A-9AAE5F23F3CE}" type="slidenum">
              <a:rPr lang="en-GB"/>
              <a:pPr>
                <a:defRPr/>
              </a:pPr>
              <a:t>21</a:t>
            </a:fld>
            <a:endParaRPr lang="en-GB"/>
          </a:p>
        </p:txBody>
      </p:sp>
      <p:sp>
        <p:nvSpPr>
          <p:cNvPr id="283654" name="Rectangle 6"/>
          <p:cNvSpPr>
            <a:spLocks noGrp="1" noChangeArrowheads="1"/>
          </p:cNvSpPr>
          <p:nvPr>
            <p:ph type="title"/>
          </p:nvPr>
        </p:nvSpPr>
        <p:spPr/>
        <p:txBody>
          <a:bodyPr/>
          <a:lstStyle/>
          <a:p>
            <a:pPr eaLnBrk="1" hangingPunct="1">
              <a:defRPr/>
            </a:pPr>
            <a:r>
              <a:rPr lang="en-GB" b="1" smtClean="0">
                <a:solidFill>
                  <a:srgbClr val="FFFF00"/>
                </a:solidFill>
              </a:rPr>
              <a:t>The Quiet War</a:t>
            </a:r>
          </a:p>
        </p:txBody>
      </p:sp>
      <p:pic>
        <p:nvPicPr>
          <p:cNvPr id="283653" name="Picture 5" descr="imageDB"/>
          <p:cNvPicPr>
            <a:picLocks noGrp="1" noChangeAspect="1" noChangeArrowheads="1"/>
          </p:cNvPicPr>
          <p:nvPr>
            <p:ph idx="1"/>
          </p:nvPr>
        </p:nvPicPr>
        <p:blipFill>
          <a:blip r:embed="rId3" cstate="print"/>
          <a:srcRect/>
          <a:stretch>
            <a:fillRect/>
          </a:stretch>
        </p:blipFill>
        <p:spPr>
          <a:xfrm>
            <a:off x="323850" y="1700213"/>
            <a:ext cx="3138488" cy="3975100"/>
          </a:xfrm>
        </p:spPr>
      </p:pic>
      <p:sp>
        <p:nvSpPr>
          <p:cNvPr id="283656" name="Text Box 8"/>
          <p:cNvSpPr txBox="1">
            <a:spLocks noChangeArrowheads="1"/>
          </p:cNvSpPr>
          <p:nvPr/>
        </p:nvSpPr>
        <p:spPr bwMode="auto">
          <a:xfrm>
            <a:off x="3851275" y="1773238"/>
            <a:ext cx="5292725" cy="350837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Like all well planned wars there is a </a:t>
            </a:r>
            <a:r>
              <a:rPr lang="en-GB" sz="2800" b="1" dirty="0">
                <a:solidFill>
                  <a:srgbClr val="FF00FF"/>
                </a:solidFill>
                <a:effectLst>
                  <a:outerShdw blurRad="38100" dist="38100" dir="2700000" algn="tl">
                    <a:srgbClr val="000000"/>
                  </a:outerShdw>
                </a:effectLst>
              </a:rPr>
              <a:t>manual issued to officers in command</a:t>
            </a:r>
            <a:r>
              <a:rPr lang="en-GB" sz="2800" b="1" dirty="0">
                <a:solidFill>
                  <a:schemeClr val="bg1"/>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giving strategy and rules of engagement to those taking part on</a:t>
            </a:r>
            <a:r>
              <a:rPr lang="en-GB" sz="2800" b="1" dirty="0">
                <a:solidFill>
                  <a:schemeClr val="bg1"/>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how to take the levers of power and wage war</a:t>
            </a:r>
            <a:r>
              <a:rPr lang="en-GB" sz="2800" b="1" dirty="0">
                <a:solidFill>
                  <a:schemeClr val="bg1"/>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on the indigenous population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3653"/>
                                        </p:tgtEl>
                                        <p:attrNameLst>
                                          <p:attrName>style.visibility</p:attrName>
                                        </p:attrNameLst>
                                      </p:cBhvr>
                                      <p:to>
                                        <p:strVal val="visible"/>
                                      </p:to>
                                    </p:set>
                                    <p:animEffect transition="in" filter="circle(in)">
                                      <p:cBhvr>
                                        <p:cTn id="7" dur="2000"/>
                                        <p:tgtEl>
                                          <p:spTgt spid="28365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83656"/>
                                        </p:tgtEl>
                                        <p:attrNameLst>
                                          <p:attrName>style.visibility</p:attrName>
                                        </p:attrNameLst>
                                      </p:cBhvr>
                                      <p:to>
                                        <p:strVal val="visible"/>
                                      </p:to>
                                    </p:set>
                                    <p:animEffect transition="in" filter="diamond(in)">
                                      <p:cBhvr>
                                        <p:cTn id="12" dur="2000"/>
                                        <p:tgtEl>
                                          <p:spTgt spid="283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80538BE-27F2-4FCE-BAB9-8E6B59620BBD}" type="slidenum">
              <a:rPr lang="en-GB"/>
              <a:pPr>
                <a:defRPr/>
              </a:pPr>
              <a:t>22</a:t>
            </a:fld>
            <a:endParaRPr lang="en-GB"/>
          </a:p>
        </p:txBody>
      </p:sp>
      <p:sp>
        <p:nvSpPr>
          <p:cNvPr id="222210" name="Rectangle 2"/>
          <p:cNvSpPr>
            <a:spLocks noGrp="1" noChangeArrowheads="1"/>
          </p:cNvSpPr>
          <p:nvPr>
            <p:ph type="title"/>
          </p:nvPr>
        </p:nvSpPr>
        <p:spPr/>
        <p:txBody>
          <a:bodyPr/>
          <a:lstStyle/>
          <a:p>
            <a:pPr eaLnBrk="1" hangingPunct="1">
              <a:defRPr/>
            </a:pPr>
            <a:r>
              <a:rPr lang="en-GB" b="1" smtClean="0">
                <a:solidFill>
                  <a:srgbClr val="FF3300"/>
                </a:solidFill>
              </a:rPr>
              <a:t>Gog’s </a:t>
            </a:r>
            <a:r>
              <a:rPr lang="en-GB" b="1" smtClean="0">
                <a:solidFill>
                  <a:srgbClr val="FFFF00"/>
                </a:solidFill>
              </a:rPr>
              <a:t>Secret War</a:t>
            </a:r>
            <a:r>
              <a:rPr lang="en-GB" b="1" smtClean="0">
                <a:solidFill>
                  <a:srgbClr val="FF3300"/>
                </a:solidFill>
              </a:rPr>
              <a:t> Manual</a:t>
            </a:r>
          </a:p>
        </p:txBody>
      </p:sp>
      <p:sp>
        <p:nvSpPr>
          <p:cNvPr id="222212" name="Text Box 4"/>
          <p:cNvSpPr txBox="1">
            <a:spLocks noChangeArrowheads="1"/>
          </p:cNvSpPr>
          <p:nvPr/>
        </p:nvSpPr>
        <p:spPr bwMode="auto">
          <a:xfrm>
            <a:off x="2071688" y="2286000"/>
            <a:ext cx="4968875" cy="3937000"/>
          </a:xfrm>
          <a:prstGeom prst="rect">
            <a:avLst/>
          </a:prstGeom>
          <a:noFill/>
          <a:ln w="9525">
            <a:noFill/>
            <a:miter lim="800000"/>
            <a:headEnd/>
            <a:tailEnd/>
          </a:ln>
          <a:effectLst/>
        </p:spPr>
        <p:txBody>
          <a:bodyPr>
            <a:spAutoFit/>
          </a:bodyPr>
          <a:lstStyle/>
          <a:p>
            <a:pPr algn="ctr">
              <a:defRPr/>
            </a:pPr>
            <a:r>
              <a:rPr lang="en-GB" sz="3600" b="1" dirty="0">
                <a:solidFill>
                  <a:srgbClr val="FFFF00"/>
                </a:solidFill>
                <a:effectLst>
                  <a:outerShdw blurRad="38100" dist="38100" dir="2700000" algn="tl">
                    <a:srgbClr val="000000"/>
                  </a:outerShdw>
                </a:effectLst>
              </a:rPr>
              <a:t>Silent Weapons for </a:t>
            </a:r>
            <a:r>
              <a:rPr lang="en-GB" sz="3600" b="1" dirty="0">
                <a:solidFill>
                  <a:srgbClr val="FF9900"/>
                </a:solidFill>
                <a:effectLst>
                  <a:outerShdw blurRad="38100" dist="38100" dir="2700000" algn="tl">
                    <a:srgbClr val="000000"/>
                  </a:outerShdw>
                </a:effectLst>
              </a:rPr>
              <a:t>Quiet Wars</a:t>
            </a:r>
            <a:endParaRPr lang="en-GB" sz="3600" b="1" i="1" dirty="0">
              <a:solidFill>
                <a:srgbClr val="FF9900"/>
              </a:solidFill>
              <a:effectLst>
                <a:outerShdw blurRad="38100" dist="38100" dir="2700000" algn="tl">
                  <a:srgbClr val="000000"/>
                </a:outerShdw>
              </a:effectLst>
            </a:endParaRPr>
          </a:p>
          <a:p>
            <a:pPr algn="ctr">
              <a:defRPr/>
            </a:pPr>
            <a:r>
              <a:rPr lang="en-GB" sz="3600" b="1" i="1" dirty="0">
                <a:solidFill>
                  <a:srgbClr val="66FF33"/>
                </a:solidFill>
                <a:effectLst>
                  <a:outerShdw blurRad="38100" dist="38100" dir="2700000" algn="tl">
                    <a:srgbClr val="000000"/>
                  </a:outerShdw>
                </a:effectLst>
              </a:rPr>
              <a:t>An Introduction</a:t>
            </a:r>
            <a:r>
              <a:rPr lang="en-GB" sz="3600" b="1" i="1" dirty="0">
                <a:solidFill>
                  <a:srgbClr val="FFFF00"/>
                </a:solidFill>
                <a:effectLst>
                  <a:outerShdw blurRad="38100" dist="38100" dir="2700000" algn="tl">
                    <a:srgbClr val="000000"/>
                  </a:outerShdw>
                </a:effectLst>
              </a:rPr>
              <a:t> </a:t>
            </a:r>
            <a:r>
              <a:rPr lang="en-GB" sz="3600" b="1" i="1" dirty="0">
                <a:solidFill>
                  <a:srgbClr val="FF3300"/>
                </a:solidFill>
                <a:effectLst>
                  <a:outerShdw blurRad="38100" dist="38100" dir="2700000" algn="tl">
                    <a:srgbClr val="000000"/>
                  </a:outerShdw>
                </a:effectLst>
              </a:rPr>
              <a:t>Programming Manual</a:t>
            </a:r>
            <a:endParaRPr lang="en-GB" sz="3600" b="1" dirty="0">
              <a:solidFill>
                <a:srgbClr val="FF3300"/>
              </a:solidFill>
              <a:effectLst>
                <a:outerShdw blurRad="38100" dist="38100" dir="2700000" algn="tl">
                  <a:srgbClr val="000000"/>
                </a:outerShdw>
              </a:effectLst>
            </a:endParaRPr>
          </a:p>
          <a:p>
            <a:pPr algn="ctr">
              <a:defRPr/>
            </a:pPr>
            <a:r>
              <a:rPr lang="en-GB" sz="3600" b="1" dirty="0">
                <a:solidFill>
                  <a:srgbClr val="FF00FF"/>
                </a:solidFill>
                <a:effectLst>
                  <a:outerShdw blurRad="38100" dist="38100" dir="2700000" algn="tl">
                    <a:srgbClr val="000000"/>
                  </a:outerShdw>
                </a:effectLst>
              </a:rPr>
              <a:t>Operations Research</a:t>
            </a:r>
            <a:r>
              <a:rPr lang="en-GB" sz="3600" b="1" dirty="0">
                <a:solidFill>
                  <a:srgbClr val="FFFF00"/>
                </a:solidFill>
                <a:effectLst>
                  <a:outerShdw blurRad="38100" dist="38100" dir="2700000" algn="tl">
                    <a:srgbClr val="000000"/>
                  </a:outerShdw>
                </a:effectLst>
              </a:rPr>
              <a:t> </a:t>
            </a:r>
            <a:r>
              <a:rPr lang="en-GB" sz="3600" b="1" dirty="0">
                <a:solidFill>
                  <a:srgbClr val="FFCC00"/>
                </a:solidFill>
                <a:effectLst>
                  <a:outerShdw blurRad="38100" dist="38100" dir="2700000" algn="tl">
                    <a:srgbClr val="000000"/>
                  </a:outerShdw>
                </a:effectLst>
              </a:rPr>
              <a:t>Technical Manual </a:t>
            </a:r>
            <a:br>
              <a:rPr lang="en-GB" sz="3600" b="1" dirty="0">
                <a:solidFill>
                  <a:srgbClr val="FFCC00"/>
                </a:solidFill>
                <a:effectLst>
                  <a:outerShdw blurRad="38100" dist="38100" dir="2700000" algn="tl">
                    <a:srgbClr val="000000"/>
                  </a:outerShdw>
                </a:effectLst>
              </a:rPr>
            </a:br>
            <a:r>
              <a:rPr lang="en-GB" sz="3600" b="1" dirty="0">
                <a:solidFill>
                  <a:srgbClr val="FFCC00"/>
                </a:solidFill>
                <a:effectLst>
                  <a:outerShdw blurRad="38100" dist="38100" dir="2700000" algn="tl">
                    <a:srgbClr val="000000"/>
                  </a:outerShdw>
                </a:effectLst>
              </a:rPr>
              <a:t>TW-SW7905.1</a:t>
            </a:r>
          </a:p>
        </p:txBody>
      </p:sp>
      <p:sp>
        <p:nvSpPr>
          <p:cNvPr id="222213" name="Text Box 5"/>
          <p:cNvSpPr txBox="1">
            <a:spLocks noChangeArrowheads="1"/>
          </p:cNvSpPr>
          <p:nvPr/>
        </p:nvSpPr>
        <p:spPr bwMode="auto">
          <a:xfrm>
            <a:off x="0" y="1341438"/>
            <a:ext cx="9144000" cy="954087"/>
          </a:xfrm>
          <a:prstGeom prst="rect">
            <a:avLst/>
          </a:prstGeom>
          <a:noFill/>
          <a:ln w="9525">
            <a:noFill/>
            <a:miter lim="800000"/>
            <a:headEnd/>
            <a:tailEnd/>
          </a:ln>
          <a:effectLst/>
        </p:spPr>
        <p:txBody>
          <a:bodyPr>
            <a:spAutoFit/>
          </a:bodyPr>
          <a:lstStyle/>
          <a:p>
            <a:pPr algn="ctr">
              <a:spcBef>
                <a:spcPct val="50000"/>
              </a:spcBef>
              <a:defRPr/>
            </a:pPr>
            <a:r>
              <a:rPr lang="en-GB" sz="2800" b="1" i="1" dirty="0">
                <a:solidFill>
                  <a:schemeClr val="hlink"/>
                </a:solidFill>
                <a:effectLst>
                  <a:outerShdw blurRad="38100" dist="38100" dir="2700000" algn="tl">
                    <a:srgbClr val="000000"/>
                  </a:outerShdw>
                </a:effectLst>
              </a:rPr>
              <a:t>This manual was found in a second hand Xerox machine – which is displayed below</a:t>
            </a:r>
          </a:p>
        </p:txBody>
      </p:sp>
      <p:sp>
        <p:nvSpPr>
          <p:cNvPr id="222214" name="Text Box 6"/>
          <p:cNvSpPr txBox="1">
            <a:spLocks noChangeArrowheads="1"/>
          </p:cNvSpPr>
          <p:nvPr/>
        </p:nvSpPr>
        <p:spPr bwMode="auto">
          <a:xfrm>
            <a:off x="0" y="6278563"/>
            <a:ext cx="9144000" cy="579437"/>
          </a:xfrm>
          <a:prstGeom prst="rect">
            <a:avLst/>
          </a:prstGeom>
          <a:solidFill>
            <a:srgbClr val="CCFFCC"/>
          </a:solidFill>
          <a:ln w="9525">
            <a:noFill/>
            <a:miter lim="800000"/>
            <a:headEnd/>
            <a:tailEnd/>
          </a:ln>
          <a:effectLst/>
        </p:spPr>
        <p:txBody>
          <a:bodyPr>
            <a:spAutoFit/>
          </a:bodyPr>
          <a:lstStyle/>
          <a:p>
            <a:pPr algn="ctr">
              <a:spcBef>
                <a:spcPct val="50000"/>
              </a:spcBef>
              <a:defRPr/>
            </a:pPr>
            <a:r>
              <a:rPr lang="en-GB" sz="3200" b="1" i="1">
                <a:solidFill>
                  <a:schemeClr val="bg2"/>
                </a:solidFill>
                <a:effectLst>
                  <a:outerShdw blurRad="38100" dist="38100" dir="2700000" algn="tl">
                    <a:srgbClr val="000000"/>
                  </a:outerShdw>
                </a:effectLst>
              </a:rPr>
              <a:t>We shall go on to examine its implications</a:t>
            </a:r>
            <a:r>
              <a:rPr lang="en-GB" sz="32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2213"/>
                                        </p:tgtEl>
                                        <p:attrNameLst>
                                          <p:attrName>style.visibility</p:attrName>
                                        </p:attrNameLst>
                                      </p:cBhvr>
                                      <p:to>
                                        <p:strVal val="visible"/>
                                      </p:to>
                                    </p:set>
                                    <p:anim calcmode="discrete" valueType="clr">
                                      <p:cBhvr override="childStyle">
                                        <p:cTn id="7" dur="80"/>
                                        <p:tgtEl>
                                          <p:spTgt spid="2222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2213"/>
                                        </p:tgtEl>
                                        <p:attrNameLst>
                                          <p:attrName>fillcolor</p:attrName>
                                        </p:attrNameLst>
                                      </p:cBhvr>
                                      <p:tavLst>
                                        <p:tav tm="0">
                                          <p:val>
                                            <p:clrVal>
                                              <a:schemeClr val="accent2"/>
                                            </p:clrVal>
                                          </p:val>
                                        </p:tav>
                                        <p:tav tm="50000">
                                          <p:val>
                                            <p:clrVal>
                                              <a:schemeClr val="hlink"/>
                                            </p:clrVal>
                                          </p:val>
                                        </p:tav>
                                      </p:tavLst>
                                    </p:anim>
                                    <p:set>
                                      <p:cBhvr>
                                        <p:cTn id="9" dur="80"/>
                                        <p:tgtEl>
                                          <p:spTgt spid="2222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22212"/>
                                        </p:tgtEl>
                                        <p:attrNameLst>
                                          <p:attrName>style.visibility</p:attrName>
                                        </p:attrNameLst>
                                      </p:cBhvr>
                                      <p:to>
                                        <p:strVal val="visible"/>
                                      </p:to>
                                    </p:set>
                                    <p:anim calcmode="discrete" valueType="clr">
                                      <p:cBhvr override="childStyle">
                                        <p:cTn id="14" dur="80"/>
                                        <p:tgtEl>
                                          <p:spTgt spid="2222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2212"/>
                                        </p:tgtEl>
                                        <p:attrNameLst>
                                          <p:attrName>fillcolor</p:attrName>
                                        </p:attrNameLst>
                                      </p:cBhvr>
                                      <p:tavLst>
                                        <p:tav tm="0">
                                          <p:val>
                                            <p:clrVal>
                                              <a:schemeClr val="accent2"/>
                                            </p:clrVal>
                                          </p:val>
                                        </p:tav>
                                        <p:tav tm="50000">
                                          <p:val>
                                            <p:clrVal>
                                              <a:schemeClr val="hlink"/>
                                            </p:clrVal>
                                          </p:val>
                                        </p:tav>
                                      </p:tavLst>
                                    </p:anim>
                                    <p:set>
                                      <p:cBhvr>
                                        <p:cTn id="16" dur="80"/>
                                        <p:tgtEl>
                                          <p:spTgt spid="2222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2214"/>
                                        </p:tgtEl>
                                        <p:attrNameLst>
                                          <p:attrName>style.visibility</p:attrName>
                                        </p:attrNameLst>
                                      </p:cBhvr>
                                      <p:to>
                                        <p:strVal val="visible"/>
                                      </p:to>
                                    </p:set>
                                    <p:anim calcmode="lin" valueType="num">
                                      <p:cBhvr additive="base">
                                        <p:cTn id="21" dur="500" fill="hold"/>
                                        <p:tgtEl>
                                          <p:spTgt spid="222214"/>
                                        </p:tgtEl>
                                        <p:attrNameLst>
                                          <p:attrName>ppt_x</p:attrName>
                                        </p:attrNameLst>
                                      </p:cBhvr>
                                      <p:tavLst>
                                        <p:tav tm="0">
                                          <p:val>
                                            <p:strVal val="#ppt_x"/>
                                          </p:val>
                                        </p:tav>
                                        <p:tav tm="100000">
                                          <p:val>
                                            <p:strVal val="#ppt_x"/>
                                          </p:val>
                                        </p:tav>
                                      </p:tavLst>
                                    </p:anim>
                                    <p:anim calcmode="lin" valueType="num">
                                      <p:cBhvr additive="base">
                                        <p:cTn id="22" dur="500" fill="hold"/>
                                        <p:tgtEl>
                                          <p:spTgt spid="222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p:bldP spid="222213" grpId="0"/>
      <p:bldP spid="2222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4B19282-0E1A-403F-B134-AA18D2CE8EA0}" type="slidenum">
              <a:rPr lang="en-GB"/>
              <a:pPr>
                <a:defRPr/>
              </a:pPr>
              <a:t>23</a:t>
            </a:fld>
            <a:endParaRPr lang="en-GB"/>
          </a:p>
        </p:txBody>
      </p:sp>
      <p:sp>
        <p:nvSpPr>
          <p:cNvPr id="287749" name="Rectangle 5"/>
          <p:cNvSpPr>
            <a:spLocks noGrp="1" noChangeArrowheads="1"/>
          </p:cNvSpPr>
          <p:nvPr>
            <p:ph type="title"/>
          </p:nvPr>
        </p:nvSpPr>
        <p:spPr/>
        <p:txBody>
          <a:bodyPr/>
          <a:lstStyle/>
          <a:p>
            <a:pPr eaLnBrk="1" hangingPunct="1">
              <a:defRPr/>
            </a:pPr>
            <a:r>
              <a:rPr lang="en-GB" b="1" smtClean="0">
                <a:solidFill>
                  <a:srgbClr val="FF3300"/>
                </a:solidFill>
              </a:rPr>
              <a:t>Gog’s </a:t>
            </a:r>
            <a:r>
              <a:rPr lang="en-GB" b="1" smtClean="0">
                <a:solidFill>
                  <a:srgbClr val="FFFF00"/>
                </a:solidFill>
              </a:rPr>
              <a:t>Secret War</a:t>
            </a:r>
            <a:r>
              <a:rPr lang="en-GB" b="1" smtClean="0">
                <a:solidFill>
                  <a:srgbClr val="FF3300"/>
                </a:solidFill>
              </a:rPr>
              <a:t> Manual</a:t>
            </a:r>
          </a:p>
        </p:txBody>
      </p:sp>
      <p:pic>
        <p:nvPicPr>
          <p:cNvPr id="287748" name="Picture 4" descr="childvaccine"/>
          <p:cNvPicPr>
            <a:picLocks noGrp="1" noChangeAspect="1" noChangeArrowheads="1"/>
          </p:cNvPicPr>
          <p:nvPr>
            <p:ph idx="1"/>
          </p:nvPr>
        </p:nvPicPr>
        <p:blipFill>
          <a:blip r:embed="rId3" cstate="print"/>
          <a:srcRect/>
          <a:stretch>
            <a:fillRect/>
          </a:stretch>
        </p:blipFill>
        <p:spPr>
          <a:xfrm>
            <a:off x="285750" y="1628775"/>
            <a:ext cx="3457575" cy="4660900"/>
          </a:xfrm>
        </p:spPr>
      </p:pic>
      <p:sp>
        <p:nvSpPr>
          <p:cNvPr id="287751" name="Text Box 7"/>
          <p:cNvSpPr txBox="1">
            <a:spLocks noChangeArrowheads="1"/>
          </p:cNvSpPr>
          <p:nvPr/>
        </p:nvSpPr>
        <p:spPr bwMode="auto">
          <a:xfrm>
            <a:off x="4067175" y="2143116"/>
            <a:ext cx="5076825" cy="39703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3600" b="1" dirty="0">
                <a:solidFill>
                  <a:srgbClr val="00FFFF"/>
                </a:solidFill>
                <a:effectLst>
                  <a:outerShdw blurRad="38100" dist="38100" dir="2700000" algn="tl">
                    <a:srgbClr val="000000"/>
                  </a:outerShdw>
                </a:effectLst>
              </a:rPr>
              <a:t>This presentation will look at the general strategy of this </a:t>
            </a:r>
            <a:r>
              <a:rPr lang="en-GB" sz="3600" b="1" dirty="0">
                <a:solidFill>
                  <a:srgbClr val="FF0000"/>
                </a:solidFill>
                <a:effectLst>
                  <a:outerShdw blurRad="38100" dist="38100" dir="2700000" algn="tl">
                    <a:srgbClr val="000000"/>
                  </a:outerShdw>
                </a:effectLst>
              </a:rPr>
              <a:t>secret war</a:t>
            </a:r>
            <a:r>
              <a:rPr lang="en-GB" sz="3600" b="1" dirty="0">
                <a:solidFill>
                  <a:srgbClr val="00FF00"/>
                </a:solidFill>
                <a:effectLst>
                  <a:outerShdw blurRad="38100" dist="38100" dir="2700000" algn="tl">
                    <a:srgbClr val="000000"/>
                  </a:outerShdw>
                </a:effectLst>
              </a:rPr>
              <a:t>. Part 8 will cover the covert attack in its various aspects in more detail.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circle(in)">
                                      <p:cBhvr>
                                        <p:cTn id="7" dur="2000"/>
                                        <p:tgtEl>
                                          <p:spTgt spid="2877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7751"/>
                                        </p:tgtEl>
                                        <p:attrNameLst>
                                          <p:attrName>style.visibility</p:attrName>
                                        </p:attrNameLst>
                                      </p:cBhvr>
                                      <p:to>
                                        <p:strVal val="visible"/>
                                      </p:to>
                                    </p:set>
                                    <p:anim calcmode="lin" valueType="num">
                                      <p:cBhvr additive="base">
                                        <p:cTn id="12" dur="500" fill="hold"/>
                                        <p:tgtEl>
                                          <p:spTgt spid="287751"/>
                                        </p:tgtEl>
                                        <p:attrNameLst>
                                          <p:attrName>ppt_x</p:attrName>
                                        </p:attrNameLst>
                                      </p:cBhvr>
                                      <p:tavLst>
                                        <p:tav tm="0">
                                          <p:val>
                                            <p:strVal val="#ppt_x"/>
                                          </p:val>
                                        </p:tav>
                                        <p:tav tm="100000">
                                          <p:val>
                                            <p:strVal val="#ppt_x"/>
                                          </p:val>
                                        </p:tav>
                                      </p:tavLst>
                                    </p:anim>
                                    <p:anim calcmode="lin" valueType="num">
                                      <p:cBhvr additive="base">
                                        <p:cTn id="13" dur="500" fill="hold"/>
                                        <p:tgtEl>
                                          <p:spTgt spid="2877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 y="428625"/>
            <a:ext cx="8229600" cy="1143000"/>
          </a:xfrm>
        </p:spPr>
        <p:txBody>
          <a:bodyPr/>
          <a:lstStyle/>
          <a:p>
            <a:pPr>
              <a:defRPr/>
            </a:pPr>
            <a:r>
              <a:rPr lang="en-GB" b="1" dirty="0" smtClean="0">
                <a:solidFill>
                  <a:srgbClr val="FF0000"/>
                </a:solidFill>
              </a:rPr>
              <a:t>Gog </a:t>
            </a:r>
            <a:r>
              <a:rPr lang="en-GB" b="1" dirty="0" smtClean="0">
                <a:solidFill>
                  <a:srgbClr val="FFFF00"/>
                </a:solidFill>
              </a:rPr>
              <a:t>– The Slaughter of Young and Old By</a:t>
            </a:r>
            <a:r>
              <a:rPr lang="en-GB" b="1" dirty="0" smtClean="0"/>
              <a:t> </a:t>
            </a:r>
            <a:r>
              <a:rPr lang="en-GB" b="1" dirty="0" smtClean="0">
                <a:solidFill>
                  <a:srgbClr val="FF0000"/>
                </a:solidFill>
              </a:rPr>
              <a:t>Abortion, Euthanasia &amp; Vaccination</a:t>
            </a:r>
            <a:endParaRPr lang="en-GB" dirty="0"/>
          </a:p>
        </p:txBody>
      </p:sp>
      <p:sp>
        <p:nvSpPr>
          <p:cNvPr id="4" name="Slide Number Placeholder 3"/>
          <p:cNvSpPr>
            <a:spLocks noGrp="1"/>
          </p:cNvSpPr>
          <p:nvPr>
            <p:ph type="sldNum" sz="quarter" idx="12"/>
          </p:nvPr>
        </p:nvSpPr>
        <p:spPr/>
        <p:txBody>
          <a:bodyPr/>
          <a:lstStyle/>
          <a:p>
            <a:pPr>
              <a:defRPr/>
            </a:pPr>
            <a:fld id="{7D033FB1-F145-47FD-8361-7B7B61FB1D66}" type="slidenum">
              <a:rPr lang="en-GB" smtClean="0"/>
              <a:pPr>
                <a:defRPr/>
              </a:pPr>
              <a:t>24</a:t>
            </a:fld>
            <a:endParaRPr lang="en-GB"/>
          </a:p>
        </p:txBody>
      </p:sp>
      <p:sp>
        <p:nvSpPr>
          <p:cNvPr id="6" name="TextBox 5"/>
          <p:cNvSpPr txBox="1"/>
          <p:nvPr/>
        </p:nvSpPr>
        <p:spPr>
          <a:xfrm>
            <a:off x="4071938" y="2786063"/>
            <a:ext cx="4857750" cy="283210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rPr>
              <a:t>Of a nation that has rejected God's laws in favour of killing its own children it was prophesied, </a:t>
            </a:r>
          </a:p>
          <a:p>
            <a:pPr>
              <a:defRPr/>
            </a:pPr>
            <a:endParaRPr lang="en-GB" dirty="0"/>
          </a:p>
        </p:txBody>
      </p:sp>
      <p:pic>
        <p:nvPicPr>
          <p:cNvPr id="326658" name="Picture 2" descr="Bible Appreciation"/>
          <p:cNvPicPr>
            <a:picLocks noChangeAspect="1" noChangeArrowheads="1"/>
          </p:cNvPicPr>
          <p:nvPr/>
        </p:nvPicPr>
        <p:blipFill>
          <a:blip r:embed="rId3" cstate="print"/>
          <a:srcRect/>
          <a:stretch>
            <a:fillRect/>
          </a:stretch>
        </p:blipFill>
        <p:spPr bwMode="auto">
          <a:xfrm>
            <a:off x="500063" y="2500313"/>
            <a:ext cx="3194050" cy="3971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6658"/>
                                        </p:tgtEl>
                                        <p:attrNameLst>
                                          <p:attrName>style.visibility</p:attrName>
                                        </p:attrNameLst>
                                      </p:cBhvr>
                                      <p:to>
                                        <p:strVal val="visible"/>
                                      </p:to>
                                    </p:set>
                                    <p:animEffect transition="in" filter="circle(in)">
                                      <p:cBhvr>
                                        <p:cTn id="7" dur="2000"/>
                                        <p:tgtEl>
                                          <p:spTgt spid="3266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00063" y="500063"/>
            <a:ext cx="8229600" cy="1143000"/>
          </a:xfrm>
        </p:spPr>
        <p:txBody>
          <a:bodyPr/>
          <a:lstStyle/>
          <a:p>
            <a:pPr eaLnBrk="1" hangingPunct="1">
              <a:defRPr/>
            </a:pPr>
            <a:r>
              <a:rPr lang="en-GB" sz="4000" b="1" dirty="0" smtClean="0">
                <a:solidFill>
                  <a:srgbClr val="FF0000"/>
                </a:solidFill>
              </a:rPr>
              <a:t>Gog </a:t>
            </a:r>
            <a:r>
              <a:rPr lang="en-GB" sz="4000" b="1" dirty="0" smtClean="0">
                <a:solidFill>
                  <a:srgbClr val="FFFF00"/>
                </a:solidFill>
              </a:rPr>
              <a:t>– The Slaughter of Young and Old By</a:t>
            </a:r>
            <a:r>
              <a:rPr lang="en-GB" sz="4000" b="1" dirty="0" smtClean="0"/>
              <a:t> </a:t>
            </a:r>
            <a:r>
              <a:rPr lang="en-GB" sz="4000" b="1" dirty="0" smtClean="0">
                <a:solidFill>
                  <a:srgbClr val="FF0000"/>
                </a:solidFill>
              </a:rPr>
              <a:t>Abortion, Euthanasia &amp; Vaccination</a:t>
            </a:r>
          </a:p>
        </p:txBody>
      </p:sp>
      <p:sp>
        <p:nvSpPr>
          <p:cNvPr id="5" name="Slide Number Placeholder 5"/>
          <p:cNvSpPr>
            <a:spLocks noGrp="1"/>
          </p:cNvSpPr>
          <p:nvPr>
            <p:ph type="sldNum" sz="quarter" idx="12"/>
          </p:nvPr>
        </p:nvSpPr>
        <p:spPr/>
        <p:txBody>
          <a:bodyPr/>
          <a:lstStyle/>
          <a:p>
            <a:pPr>
              <a:defRPr/>
            </a:pPr>
            <a:fld id="{5CF9337E-84DE-4149-875A-327F6F0597C2}" type="slidenum">
              <a:rPr lang="en-GB"/>
              <a:pPr>
                <a:defRPr/>
              </a:pPr>
              <a:t>25</a:t>
            </a:fld>
            <a:endParaRPr lang="en-GB"/>
          </a:p>
        </p:txBody>
      </p:sp>
      <p:sp>
        <p:nvSpPr>
          <p:cNvPr id="6" name="TextBox 5"/>
          <p:cNvSpPr txBox="1"/>
          <p:nvPr/>
        </p:nvSpPr>
        <p:spPr>
          <a:xfrm>
            <a:off x="3571875" y="2286000"/>
            <a:ext cx="5572125" cy="3884613"/>
          </a:xfrm>
          <a:prstGeom prst="rect">
            <a:avLst/>
          </a:prstGeom>
          <a:noFill/>
        </p:spPr>
        <p:txBody>
          <a:bodyPr>
            <a:spAutoFit/>
          </a:bodyPr>
          <a:lstStyle/>
          <a:p>
            <a:pPr>
              <a:lnSpc>
                <a:spcPct val="80000"/>
              </a:lnSpc>
              <a:defRPr/>
            </a:pPr>
            <a:r>
              <a:rPr lang="en-GB" sz="2800" b="1" dirty="0">
                <a:solidFill>
                  <a:srgbClr val="00FFFF"/>
                </a:solidFill>
                <a:effectLst>
                  <a:outerShdw blurRad="38100" dist="38100" dir="2700000" algn="tl">
                    <a:srgbClr val="000000"/>
                  </a:outerShdw>
                </a:effectLst>
              </a:rPr>
              <a:t>"The Lord shall bring a nation against you from afar, from the ends of the earth,</a:t>
            </a:r>
            <a:r>
              <a:rPr lang="en-GB" sz="2800" b="1" dirty="0">
                <a:solidFill>
                  <a:srgbClr val="FFC000"/>
                </a:solidFill>
                <a:effectLst>
                  <a:outerShdw blurRad="38100" dist="38100" dir="2700000" algn="tl">
                    <a:srgbClr val="000000"/>
                  </a:outerShdw>
                </a:effectLst>
              </a:rPr>
              <a:t> as swift as the eagle that flies; </a:t>
            </a:r>
            <a:r>
              <a:rPr lang="en-GB" sz="2800" b="1" dirty="0">
                <a:solidFill>
                  <a:srgbClr val="FF33CC"/>
                </a:solidFill>
                <a:effectLst>
                  <a:outerShdw blurRad="38100" dist="38100" dir="2700000" algn="tl">
                    <a:srgbClr val="000000"/>
                  </a:outerShdw>
                </a:effectLst>
              </a:rPr>
              <a:t>a nation whose language you do not understand [Yiddish];</a:t>
            </a:r>
            <a:r>
              <a:rPr lang="en-GB" sz="2800" b="1" dirty="0">
                <a:solidFill>
                  <a:srgbClr val="FFC0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 people of fierce countenance, </a:t>
            </a:r>
            <a:r>
              <a:rPr lang="en-GB" sz="2800" b="1" dirty="0">
                <a:solidFill>
                  <a:srgbClr val="00FF00"/>
                </a:solidFill>
                <a:effectLst>
                  <a:outerShdw blurRad="38100" dist="38100" dir="2700000" algn="tl">
                    <a:srgbClr val="000000"/>
                  </a:outerShdw>
                </a:effectLst>
              </a:rPr>
              <a:t>who shall not regard the person of the old [Euthanasia], nor show mercy to the young." [</a:t>
            </a:r>
            <a:r>
              <a:rPr lang="en-GB" sz="2800" b="1" dirty="0" err="1">
                <a:solidFill>
                  <a:srgbClr val="00FF00"/>
                </a:solidFill>
                <a:effectLst>
                  <a:outerShdw blurRad="38100" dist="38100" dir="2700000" algn="tl">
                    <a:srgbClr val="000000"/>
                  </a:outerShdw>
                </a:effectLst>
              </a:rPr>
              <a:t>Aborticide</a:t>
            </a:r>
            <a:r>
              <a:rPr lang="en-GB" sz="2800" b="1" dirty="0">
                <a:solidFill>
                  <a:srgbClr val="00FF00"/>
                </a:solidFill>
                <a:effectLst>
                  <a:outerShdw blurRad="38100" dist="38100" dir="2700000" algn="tl">
                    <a:srgbClr val="000000"/>
                  </a:outerShdw>
                </a:effectLst>
              </a:rPr>
              <a:t>]</a:t>
            </a:r>
            <a:endParaRPr lang="en-GB" dirty="0">
              <a:solidFill>
                <a:srgbClr val="00FF00"/>
              </a:solidFill>
            </a:endParaRPr>
          </a:p>
        </p:txBody>
      </p:sp>
      <p:pic>
        <p:nvPicPr>
          <p:cNvPr id="328706" name="Picture 2" descr="http://3.bp.blogspot.com/_at3Zkq7CIMs/SUmLkAgDmVI/AAAAAAAABAY/tBK-7fQ62Ww/s400/sidelocks.jpg"/>
          <p:cNvPicPr>
            <a:picLocks noChangeAspect="1" noChangeArrowheads="1"/>
          </p:cNvPicPr>
          <p:nvPr/>
        </p:nvPicPr>
        <p:blipFill>
          <a:blip r:embed="rId3" cstate="print"/>
          <a:srcRect/>
          <a:stretch>
            <a:fillRect/>
          </a:stretch>
        </p:blipFill>
        <p:spPr bwMode="auto">
          <a:xfrm>
            <a:off x="214313" y="1928813"/>
            <a:ext cx="3305175" cy="3810000"/>
          </a:xfrm>
          <a:prstGeom prst="rect">
            <a:avLst/>
          </a:prstGeom>
          <a:noFill/>
          <a:ln w="9525">
            <a:noFill/>
            <a:miter lim="800000"/>
            <a:headEnd/>
            <a:tailEnd/>
          </a:ln>
        </p:spPr>
      </p:pic>
      <p:sp>
        <p:nvSpPr>
          <p:cNvPr id="8" name="TextBox 7"/>
          <p:cNvSpPr txBox="1"/>
          <p:nvPr/>
        </p:nvSpPr>
        <p:spPr>
          <a:xfrm>
            <a:off x="285750" y="5929313"/>
            <a:ext cx="3214688"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Khazars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8706"/>
                                        </p:tgtEl>
                                        <p:attrNameLst>
                                          <p:attrName>style.visibility</p:attrName>
                                        </p:attrNameLst>
                                      </p:cBhvr>
                                      <p:to>
                                        <p:strVal val="visible"/>
                                      </p:to>
                                    </p:set>
                                    <p:animEffect transition="in" filter="circle(in)">
                                      <p:cBhvr>
                                        <p:cTn id="7" dur="2000"/>
                                        <p:tgtEl>
                                          <p:spTgt spid="3287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a:t>
            </a:r>
            <a:r>
              <a:rPr lang="en-GB" b="1" dirty="0" smtClean="0">
                <a:solidFill>
                  <a:srgbClr val="FFFF00"/>
                </a:solidFill>
              </a:rPr>
              <a:t>– The Slaughter of Young and Old By</a:t>
            </a:r>
            <a:r>
              <a:rPr lang="en-GB" b="1" dirty="0" smtClean="0"/>
              <a:t> </a:t>
            </a:r>
            <a:r>
              <a:rPr lang="en-GB" b="1" dirty="0" smtClean="0">
                <a:solidFill>
                  <a:srgbClr val="FF0000"/>
                </a:solidFill>
              </a:rPr>
              <a:t>Abortion, Euthanasia &amp; Vaccination</a:t>
            </a:r>
            <a:endParaRPr lang="en-GB" dirty="0"/>
          </a:p>
        </p:txBody>
      </p:sp>
      <p:sp>
        <p:nvSpPr>
          <p:cNvPr id="3" name="Slide Number Placeholder 2"/>
          <p:cNvSpPr>
            <a:spLocks noGrp="1"/>
          </p:cNvSpPr>
          <p:nvPr>
            <p:ph type="sldNum" sz="quarter" idx="12"/>
          </p:nvPr>
        </p:nvSpPr>
        <p:spPr/>
        <p:txBody>
          <a:bodyPr/>
          <a:lstStyle/>
          <a:p>
            <a:pPr>
              <a:defRPr/>
            </a:pPr>
            <a:fld id="{D17EE080-4340-4F07-B1E2-3356FB771552}" type="slidenum">
              <a:rPr lang="en-GB" smtClean="0"/>
              <a:pPr>
                <a:defRPr/>
              </a:pPr>
              <a:t>26</a:t>
            </a:fld>
            <a:endParaRPr lang="en-GB"/>
          </a:p>
        </p:txBody>
      </p:sp>
      <p:sp>
        <p:nvSpPr>
          <p:cNvPr id="4" name="TextBox 3"/>
          <p:cNvSpPr txBox="1"/>
          <p:nvPr/>
        </p:nvSpPr>
        <p:spPr>
          <a:xfrm>
            <a:off x="4500563" y="2214563"/>
            <a:ext cx="4357687"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What makes this statement pertinent is the time frame. </a:t>
            </a:r>
            <a:r>
              <a:rPr lang="en-GB" sz="2800" b="1" dirty="0">
                <a:solidFill>
                  <a:srgbClr val="FFC000"/>
                </a:solidFill>
                <a:effectLst>
                  <a:outerShdw blurRad="38100" dist="38100" dir="2700000" algn="tl">
                    <a:srgbClr val="000000"/>
                  </a:outerShdw>
                </a:effectLst>
              </a:rPr>
              <a:t>"And in the latter time of their kingdom, </a:t>
            </a:r>
            <a:r>
              <a:rPr lang="en-GB" sz="2800" b="1" dirty="0">
                <a:solidFill>
                  <a:srgbClr val="FF33CC"/>
                </a:solidFill>
                <a:effectLst>
                  <a:outerShdw blurRad="38100" dist="38100" dir="2700000" algn="tl">
                    <a:srgbClr val="000000"/>
                  </a:outerShdw>
                </a:effectLst>
              </a:rPr>
              <a:t>when the transgressions are come to the full,</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 king of fierce countenance and understanding riddles shall arise.</a:t>
            </a:r>
            <a:endParaRPr lang="en-GB" sz="2800" dirty="0">
              <a:solidFill>
                <a:srgbClr val="00FF00"/>
              </a:solidFill>
            </a:endParaRPr>
          </a:p>
        </p:txBody>
      </p:sp>
      <p:pic>
        <p:nvPicPr>
          <p:cNvPr id="330754" name="Picture 2" descr="http://www.masoncode.com/sqcum.gif"/>
          <p:cNvPicPr>
            <a:picLocks noChangeAspect="1" noChangeArrowheads="1"/>
          </p:cNvPicPr>
          <p:nvPr/>
        </p:nvPicPr>
        <p:blipFill>
          <a:blip r:embed="rId3" cstate="print">
            <a:lum bright="70000" contrast="-70000"/>
          </a:blip>
          <a:srcRect/>
          <a:stretch>
            <a:fillRect/>
          </a:stretch>
        </p:blipFill>
        <p:spPr bwMode="auto">
          <a:xfrm>
            <a:off x="214313" y="2143125"/>
            <a:ext cx="3581400"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circle(in)">
                                      <p:cBhvr>
                                        <p:cTn id="7" dur="2000"/>
                                        <p:tgtEl>
                                          <p:spTgt spid="3307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a:t>
            </a:r>
            <a:r>
              <a:rPr lang="en-GB" b="1" dirty="0" smtClean="0">
                <a:solidFill>
                  <a:srgbClr val="FFFF00"/>
                </a:solidFill>
              </a:rPr>
              <a:t>– The Slaughter of Young and Old By</a:t>
            </a:r>
            <a:r>
              <a:rPr lang="en-GB" b="1" dirty="0" smtClean="0"/>
              <a:t> </a:t>
            </a:r>
            <a:r>
              <a:rPr lang="en-GB" b="1" dirty="0" smtClean="0">
                <a:solidFill>
                  <a:srgbClr val="FF0000"/>
                </a:solidFill>
              </a:rPr>
              <a:t>Abortion, Euthanasia &amp; Vaccination</a:t>
            </a:r>
            <a:endParaRPr lang="en-GB" dirty="0"/>
          </a:p>
        </p:txBody>
      </p:sp>
      <p:sp>
        <p:nvSpPr>
          <p:cNvPr id="3" name="Slide Number Placeholder 2"/>
          <p:cNvSpPr>
            <a:spLocks noGrp="1"/>
          </p:cNvSpPr>
          <p:nvPr>
            <p:ph type="sldNum" sz="quarter" idx="12"/>
          </p:nvPr>
        </p:nvSpPr>
        <p:spPr/>
        <p:txBody>
          <a:bodyPr/>
          <a:lstStyle/>
          <a:p>
            <a:pPr>
              <a:defRPr/>
            </a:pPr>
            <a:fld id="{D9625D13-72BB-415A-9EE9-691E0F023973}" type="slidenum">
              <a:rPr lang="en-GB" smtClean="0"/>
              <a:pPr>
                <a:defRPr/>
              </a:pPr>
              <a:t>27</a:t>
            </a:fld>
            <a:endParaRPr lang="en-GB"/>
          </a:p>
        </p:txBody>
      </p:sp>
      <p:sp>
        <p:nvSpPr>
          <p:cNvPr id="4" name="TextBox 3"/>
          <p:cNvSpPr txBox="1"/>
          <p:nvPr/>
        </p:nvSpPr>
        <p:spPr>
          <a:xfrm>
            <a:off x="4071938" y="2643188"/>
            <a:ext cx="5072062"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And his power shall be mighty,</a:t>
            </a:r>
            <a:r>
              <a:rPr lang="en-GB" sz="2800" b="1" dirty="0">
                <a:solidFill>
                  <a:srgbClr val="00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but not by his own power; and he shall cause terrible destruction....</a:t>
            </a:r>
            <a:r>
              <a:rPr lang="en-GB" sz="2800" b="1" dirty="0">
                <a:solidFill>
                  <a:srgbClr val="00FF00"/>
                </a:solidFill>
                <a:effectLst>
                  <a:outerShdw blurRad="38100" dist="38100" dir="2700000" algn="tl">
                    <a:srgbClr val="000000"/>
                  </a:outerShdw>
                </a:effectLst>
              </a:rPr>
              <a:t> And through his craft and treachery his dominion shall prosper and he shall magnify himself in his heart, </a:t>
            </a:r>
            <a:endParaRPr lang="en-GB" sz="2800" dirty="0">
              <a:solidFill>
                <a:srgbClr val="00FF00"/>
              </a:solidFill>
            </a:endParaRPr>
          </a:p>
        </p:txBody>
      </p:sp>
      <p:pic>
        <p:nvPicPr>
          <p:cNvPr id="332802" name="Picture 2" descr="http://momentmagazine.files.wordpress.com/2008/08/pentagon.jpg"/>
          <p:cNvPicPr>
            <a:picLocks noChangeAspect="1" noChangeArrowheads="1"/>
          </p:cNvPicPr>
          <p:nvPr/>
        </p:nvPicPr>
        <p:blipFill>
          <a:blip r:embed="rId3" cstate="print"/>
          <a:srcRect/>
          <a:stretch>
            <a:fillRect/>
          </a:stretch>
        </p:blipFill>
        <p:spPr bwMode="auto">
          <a:xfrm>
            <a:off x="285750" y="2928938"/>
            <a:ext cx="3538538"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circle(in)">
                                      <p:cBhvr>
                                        <p:cTn id="7" dur="2000"/>
                                        <p:tgtEl>
                                          <p:spTgt spid="3328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a:t>
            </a:r>
            <a:r>
              <a:rPr lang="en-GB" b="1" dirty="0" smtClean="0">
                <a:solidFill>
                  <a:srgbClr val="FFFF00"/>
                </a:solidFill>
              </a:rPr>
              <a:t>– The Slaughter of Young and Old By</a:t>
            </a:r>
            <a:r>
              <a:rPr lang="en-GB" b="1" dirty="0" smtClean="0"/>
              <a:t> </a:t>
            </a:r>
            <a:r>
              <a:rPr lang="en-GB" b="1" dirty="0" smtClean="0">
                <a:solidFill>
                  <a:srgbClr val="FF0000"/>
                </a:solidFill>
              </a:rPr>
              <a:t>Abortion, Euthanasia &amp; Vaccination</a:t>
            </a:r>
            <a:endParaRPr lang="en-GB" dirty="0"/>
          </a:p>
        </p:txBody>
      </p:sp>
      <p:sp>
        <p:nvSpPr>
          <p:cNvPr id="3" name="Slide Number Placeholder 2"/>
          <p:cNvSpPr>
            <a:spLocks noGrp="1"/>
          </p:cNvSpPr>
          <p:nvPr>
            <p:ph type="sldNum" sz="quarter" idx="12"/>
          </p:nvPr>
        </p:nvSpPr>
        <p:spPr/>
        <p:txBody>
          <a:bodyPr/>
          <a:lstStyle/>
          <a:p>
            <a:pPr>
              <a:defRPr/>
            </a:pPr>
            <a:fld id="{6732FEF5-22EA-4F99-9B11-AF2AB7BFA958}" type="slidenum">
              <a:rPr lang="en-GB" smtClean="0"/>
              <a:pPr>
                <a:defRPr/>
              </a:pPr>
              <a:t>28</a:t>
            </a:fld>
            <a:endParaRPr lang="en-GB"/>
          </a:p>
        </p:txBody>
      </p:sp>
      <p:sp>
        <p:nvSpPr>
          <p:cNvPr id="4" name="TextBox 3"/>
          <p:cNvSpPr txBox="1"/>
          <p:nvPr/>
        </p:nvSpPr>
        <p:spPr>
          <a:xfrm>
            <a:off x="4500563" y="2500313"/>
            <a:ext cx="4643437" cy="31083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and suddenly he shall destroy many; </a:t>
            </a:r>
            <a:r>
              <a:rPr lang="en-GB" sz="2800" b="1" dirty="0">
                <a:solidFill>
                  <a:srgbClr val="FFC000"/>
                </a:solidFill>
                <a:effectLst>
                  <a:outerShdw blurRad="38100" dist="38100" dir="2700000" algn="tl">
                    <a:srgbClr val="000000"/>
                  </a:outerShdw>
                </a:effectLst>
              </a:rPr>
              <a:t>and he shall rise up against the prince of princes;</a:t>
            </a:r>
            <a:r>
              <a:rPr lang="en-GB" sz="2800" b="1" dirty="0">
                <a:solidFill>
                  <a:srgbClr val="00FF00"/>
                </a:solidFill>
                <a:effectLst>
                  <a:outerShdw blurRad="38100" dist="38100" dir="2700000" algn="tl">
                    <a:srgbClr val="000000"/>
                  </a:outerShdw>
                </a:effectLst>
              </a:rPr>
              <a:t> but he shall be defeated easily." </a:t>
            </a:r>
            <a:r>
              <a:rPr lang="en-GB" sz="2800" b="1" dirty="0">
                <a:solidFill>
                  <a:srgbClr val="FF99FF"/>
                </a:solidFill>
                <a:effectLst>
                  <a:outerShdw blurRad="38100" dist="38100" dir="2700000" algn="tl">
                    <a:srgbClr val="000000"/>
                  </a:outerShdw>
                </a:effectLst>
              </a:rPr>
              <a:t>Deut 28:49,50; Daniel 8:23-25</a:t>
            </a:r>
            <a:endParaRPr lang="en-GB" sz="2800" dirty="0">
              <a:solidFill>
                <a:srgbClr val="FF99FF"/>
              </a:solidFill>
            </a:endParaRPr>
          </a:p>
        </p:txBody>
      </p:sp>
      <p:pic>
        <p:nvPicPr>
          <p:cNvPr id="334850" name="Picture 2" descr="http://hadassahsabo.files.wordpress.com/2009/10/vaccination1.jpg"/>
          <p:cNvPicPr>
            <a:picLocks noChangeAspect="1" noChangeArrowheads="1"/>
          </p:cNvPicPr>
          <p:nvPr/>
        </p:nvPicPr>
        <p:blipFill>
          <a:blip r:embed="rId3" cstate="print"/>
          <a:srcRect/>
          <a:stretch>
            <a:fillRect/>
          </a:stretch>
        </p:blipFill>
        <p:spPr bwMode="auto">
          <a:xfrm>
            <a:off x="428625" y="2357438"/>
            <a:ext cx="3929063" cy="3929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circle(in)">
                                      <p:cBhvr>
                                        <p:cTn id="7" dur="2000"/>
                                        <p:tgtEl>
                                          <p:spTgt spid="3348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D9723984-26FB-4239-94FE-4BC9B4CD6F4E}" type="slidenum">
              <a:rPr lang="en-GB"/>
              <a:pPr>
                <a:defRPr/>
              </a:pPr>
              <a:t>29</a:t>
            </a:fld>
            <a:endParaRPr lang="en-GB"/>
          </a:p>
        </p:txBody>
      </p:sp>
      <p:pic>
        <p:nvPicPr>
          <p:cNvPr id="191492" name="Picture 4" descr="j0211945"/>
          <p:cNvPicPr>
            <a:picLocks noGrp="1" noChangeAspect="1" noChangeArrowheads="1"/>
          </p:cNvPicPr>
          <p:nvPr>
            <p:ph sz="half" idx="2"/>
          </p:nvPr>
        </p:nvPicPr>
        <p:blipFill>
          <a:blip r:embed="rId3" cstate="print">
            <a:grayscl/>
          </a:blip>
          <a:srcRect/>
          <a:stretch>
            <a:fillRect/>
          </a:stretch>
        </p:blipFill>
        <p:spPr>
          <a:xfrm>
            <a:off x="0" y="1412875"/>
            <a:ext cx="4422775" cy="4895850"/>
          </a:xfrm>
        </p:spPr>
      </p:pic>
      <p:sp>
        <p:nvSpPr>
          <p:cNvPr id="191490" name="Rectangle 2"/>
          <p:cNvSpPr>
            <a:spLocks noGrp="1" noChangeArrowheads="1"/>
          </p:cNvSpPr>
          <p:nvPr>
            <p:ph type="title"/>
          </p:nvPr>
        </p:nvSpPr>
        <p:spPr/>
        <p:txBody>
          <a:bodyPr/>
          <a:lstStyle/>
          <a:p>
            <a:pPr eaLnBrk="1" hangingPunct="1">
              <a:defRPr/>
            </a:pPr>
            <a:r>
              <a:rPr lang="en-GB" b="1" smtClean="0">
                <a:solidFill>
                  <a:srgbClr val="FF0000"/>
                </a:solidFill>
              </a:rPr>
              <a:t>Yehudin = Serpent</a:t>
            </a:r>
          </a:p>
        </p:txBody>
      </p:sp>
      <p:sp>
        <p:nvSpPr>
          <p:cNvPr id="191491" name="Rectangle 3"/>
          <p:cNvSpPr>
            <a:spLocks noGrp="1" noChangeArrowheads="1"/>
          </p:cNvSpPr>
          <p:nvPr>
            <p:ph type="body" sz="half" idx="1"/>
          </p:nvPr>
        </p:nvSpPr>
        <p:spPr>
          <a:xfrm>
            <a:off x="4500563" y="1857375"/>
            <a:ext cx="4643437" cy="3732213"/>
          </a:xfrm>
        </p:spPr>
        <p:txBody>
          <a:bodyPr/>
          <a:lstStyle/>
          <a:p>
            <a:pPr eaLnBrk="1" hangingPunct="1">
              <a:lnSpc>
                <a:spcPct val="80000"/>
              </a:lnSpc>
              <a:defRPr/>
            </a:pPr>
            <a:r>
              <a:rPr lang="en-GB" sz="2800" b="1" dirty="0" smtClean="0">
                <a:solidFill>
                  <a:srgbClr val="00FFFF"/>
                </a:solidFill>
              </a:rPr>
              <a:t>And I can take you out there and show you </a:t>
            </a:r>
            <a:r>
              <a:rPr lang="en-GB" sz="2800" b="1" dirty="0" smtClean="0">
                <a:solidFill>
                  <a:srgbClr val="FF3300"/>
                </a:solidFill>
              </a:rPr>
              <a:t>the Serpent woven into a star</a:t>
            </a:r>
            <a:r>
              <a:rPr lang="en-GB" sz="2800" b="1" dirty="0" smtClean="0">
                <a:solidFill>
                  <a:srgbClr val="00FF00"/>
                </a:solidFill>
              </a:rPr>
              <a:t> </a:t>
            </a:r>
            <a:r>
              <a:rPr lang="en-GB" sz="2800" b="1" dirty="0" smtClean="0">
                <a:solidFill>
                  <a:srgbClr val="FFC000"/>
                </a:solidFill>
              </a:rPr>
              <a:t>and this is the symbol and the evidence of ancient Jewry. </a:t>
            </a:r>
            <a:r>
              <a:rPr lang="en-GB" sz="2800" b="1" dirty="0" smtClean="0">
                <a:solidFill>
                  <a:srgbClr val="00FF00"/>
                </a:solidFill>
              </a:rPr>
              <a:t>I can take you to the British Museum and show you the heads of the </a:t>
            </a:r>
            <a:r>
              <a:rPr lang="en-GB" sz="2800" b="1" dirty="0" err="1" smtClean="0">
                <a:solidFill>
                  <a:srgbClr val="00FF00"/>
                </a:solidFill>
              </a:rPr>
              <a:t>Cahilla</a:t>
            </a:r>
            <a:r>
              <a:rPr lang="en-GB" sz="2800" b="1" dirty="0" smtClean="0">
                <a:solidFill>
                  <a:srgbClr val="00FF00"/>
                </a:solidFill>
              </a:rPr>
              <a:t>, </a:t>
            </a:r>
            <a:endParaRPr lang="en-GB" sz="2800" b="1" dirty="0" smtClean="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circle(in)">
                                      <p:cBhvr>
                                        <p:cTn id="7" dur="2000"/>
                                        <p:tgtEl>
                                          <p:spTgt spid="19149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1491">
                                            <p:txEl>
                                              <p:pRg st="0" end="0"/>
                                            </p:txEl>
                                          </p:spTgt>
                                        </p:tgtEl>
                                        <p:attrNameLst>
                                          <p:attrName>style.visibility</p:attrName>
                                        </p:attrNameLst>
                                      </p:cBhvr>
                                      <p:to>
                                        <p:strVal val="visible"/>
                                      </p:to>
                                    </p:set>
                                    <p:animEffect transition="in" filter="diamond(in)">
                                      <p:cBhvr>
                                        <p:cTn id="12" dur="2000"/>
                                        <p:tgtEl>
                                          <p:spTgt spid="1914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EF1FF451-6062-4F4B-82EF-31FB9D56E56E}" type="slidenum">
              <a:rPr lang="en-GB"/>
              <a:pPr>
                <a:defRPr/>
              </a:pPr>
              <a:t>3</a:t>
            </a:fld>
            <a:endParaRPr lang="en-GB"/>
          </a:p>
        </p:txBody>
      </p:sp>
      <p:sp>
        <p:nvSpPr>
          <p:cNvPr id="25602" name="Rectangle 2"/>
          <p:cNvSpPr>
            <a:spLocks noGrp="1" noChangeArrowheads="1"/>
          </p:cNvSpPr>
          <p:nvPr>
            <p:ph type="title"/>
          </p:nvPr>
        </p:nvSpPr>
        <p:spPr/>
        <p:txBody>
          <a:bodyPr/>
          <a:lstStyle/>
          <a:p>
            <a:pPr eaLnBrk="1" hangingPunct="1">
              <a:defRPr/>
            </a:pPr>
            <a:r>
              <a:rPr lang="en-GB" b="1" smtClean="0">
                <a:solidFill>
                  <a:srgbClr val="FF0000"/>
                </a:solidFill>
              </a:rPr>
              <a:t>The Story of Gog &amp; Magog</a:t>
            </a:r>
            <a:br>
              <a:rPr lang="en-GB" b="1" smtClean="0">
                <a:solidFill>
                  <a:srgbClr val="FF0000"/>
                </a:solidFill>
              </a:rPr>
            </a:br>
            <a:r>
              <a:rPr lang="en-GB" sz="2400" b="1" smtClean="0">
                <a:solidFill>
                  <a:srgbClr val="00FF00"/>
                </a:solidFill>
              </a:rPr>
              <a:t>Will be covered in a series of 10 parts</a:t>
            </a:r>
            <a:endParaRPr lang="en-GB" b="1" smtClean="0">
              <a:solidFill>
                <a:srgbClr val="00FF00"/>
              </a:solidFill>
            </a:endParaRPr>
          </a:p>
        </p:txBody>
      </p:sp>
      <p:sp>
        <p:nvSpPr>
          <p:cNvPr id="25603" name="Rectangle 3"/>
          <p:cNvSpPr>
            <a:spLocks noGrp="1" noChangeArrowheads="1"/>
          </p:cNvSpPr>
          <p:nvPr>
            <p:ph type="body" idx="1"/>
          </p:nvPr>
        </p:nvSpPr>
        <p:spPr/>
        <p:txBody>
          <a:bodyPr/>
          <a:lstStyle/>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Gog’s covert attack on western culture, education, legal system, health, art &amp; education.</a:t>
            </a:r>
          </a:p>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False flag operations</a:t>
            </a:r>
          </a:p>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Conclusion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defRPr/>
            </a:pPr>
            <a:r>
              <a:rPr lang="en-GB" b="1" smtClean="0">
                <a:solidFill>
                  <a:srgbClr val="FF0000"/>
                </a:solidFill>
              </a:rPr>
              <a:t>Yehudin = Serpent</a:t>
            </a:r>
          </a:p>
        </p:txBody>
      </p:sp>
      <p:sp>
        <p:nvSpPr>
          <p:cNvPr id="6" name="Slide Number Placeholder 6"/>
          <p:cNvSpPr>
            <a:spLocks noGrp="1"/>
          </p:cNvSpPr>
          <p:nvPr>
            <p:ph type="sldNum" sz="quarter" idx="12"/>
          </p:nvPr>
        </p:nvSpPr>
        <p:spPr/>
        <p:txBody>
          <a:bodyPr/>
          <a:lstStyle/>
          <a:p>
            <a:pPr>
              <a:defRPr/>
            </a:pPr>
            <a:fld id="{F6DBC8FE-DBBF-48B0-80F0-98D8A02D2D6A}" type="slidenum">
              <a:rPr lang="en-GB"/>
              <a:pPr>
                <a:defRPr/>
              </a:pPr>
              <a:t>30</a:t>
            </a:fld>
            <a:endParaRPr lang="en-GB" dirty="0"/>
          </a:p>
        </p:txBody>
      </p:sp>
      <p:sp>
        <p:nvSpPr>
          <p:cNvPr id="191491" name="Rectangle 3"/>
          <p:cNvSpPr>
            <a:spLocks noGrp="1" noChangeArrowheads="1"/>
          </p:cNvSpPr>
          <p:nvPr>
            <p:ph type="body" sz="half" idx="4294967295"/>
          </p:nvPr>
        </p:nvSpPr>
        <p:spPr>
          <a:xfrm>
            <a:off x="4500563" y="1928813"/>
            <a:ext cx="4643437" cy="2732087"/>
          </a:xfrm>
        </p:spPr>
        <p:txBody>
          <a:bodyPr/>
          <a:lstStyle/>
          <a:p>
            <a:pPr eaLnBrk="1" hangingPunct="1">
              <a:lnSpc>
                <a:spcPct val="80000"/>
              </a:lnSpc>
              <a:defRPr/>
            </a:pPr>
            <a:r>
              <a:rPr lang="en-GB" sz="2800" b="1" dirty="0" smtClean="0">
                <a:solidFill>
                  <a:srgbClr val="00FFFF"/>
                </a:solidFill>
              </a:rPr>
              <a:t>… and show you the people marked as </a:t>
            </a:r>
            <a:r>
              <a:rPr lang="en-GB" sz="2800" b="1" dirty="0" err="1" smtClean="0">
                <a:solidFill>
                  <a:srgbClr val="00FFFF"/>
                </a:solidFill>
              </a:rPr>
              <a:t>Yehudin</a:t>
            </a:r>
            <a:r>
              <a:rPr lang="en-GB" sz="2800" b="1" dirty="0" smtClean="0">
                <a:solidFill>
                  <a:srgbClr val="00FFFF"/>
                </a:solidFill>
              </a:rPr>
              <a:t>, </a:t>
            </a:r>
            <a:r>
              <a:rPr lang="en-GB" sz="2800" b="1" dirty="0" smtClean="0">
                <a:solidFill>
                  <a:srgbClr val="FFC000"/>
                </a:solidFill>
              </a:rPr>
              <a:t>marked as the priests of their religion and they are featured as Dragons way back in the days before Adam was even thought </a:t>
            </a:r>
            <a:r>
              <a:rPr lang="en-GB" sz="2800" b="1" dirty="0" smtClean="0">
                <a:solidFill>
                  <a:srgbClr val="00FF00"/>
                </a:solidFill>
              </a:rPr>
              <a:t>of </a:t>
            </a:r>
            <a:r>
              <a:rPr lang="en-GB" sz="2800" b="1" dirty="0" smtClean="0">
                <a:solidFill>
                  <a:srgbClr val="00FF00"/>
                </a:solidFill>
                <a:effectLst>
                  <a:outerShdw blurRad="38100" dist="38100" dir="2700000" algn="tl">
                    <a:srgbClr val="000000"/>
                  </a:outerShdw>
                </a:effectLst>
              </a:rPr>
              <a:t>--- as far as the world was concerned.</a:t>
            </a:r>
            <a:r>
              <a:rPr lang="en-GB" sz="2800" b="1" dirty="0" smtClean="0">
                <a:solidFill>
                  <a:srgbClr val="FF3300"/>
                </a:solidFill>
                <a:effectLst>
                  <a:outerShdw blurRad="38100" dist="38100" dir="2700000" algn="tl">
                    <a:srgbClr val="000000"/>
                  </a:outerShdw>
                </a:effectLst>
              </a:rPr>
              <a:t> </a:t>
            </a:r>
            <a:r>
              <a:rPr lang="en-GB" sz="2800" b="1" dirty="0" smtClean="0">
                <a:solidFill>
                  <a:srgbClr val="FF99FF"/>
                </a:solidFill>
                <a:effectLst>
                  <a:outerShdw blurRad="38100" dist="38100" dir="2700000" algn="tl">
                    <a:srgbClr val="000000"/>
                  </a:outerShdw>
                </a:effectLst>
              </a:rPr>
              <a:t>---- Dr. Wesley Swift</a:t>
            </a:r>
          </a:p>
        </p:txBody>
      </p:sp>
      <p:pic>
        <p:nvPicPr>
          <p:cNvPr id="27655" name="Picture 7" descr="http://www.lcsd.gov.hk/CE/Museum/Space/EducationResource/Universe/framed_e/lecture/ch03/imgs/zodiac.jpg"/>
          <p:cNvPicPr>
            <a:picLocks noChangeAspect="1" noChangeArrowheads="1"/>
          </p:cNvPicPr>
          <p:nvPr/>
        </p:nvPicPr>
        <p:blipFill>
          <a:blip r:embed="rId3" cstate="print"/>
          <a:srcRect/>
          <a:stretch>
            <a:fillRect/>
          </a:stretch>
        </p:blipFill>
        <p:spPr bwMode="auto">
          <a:xfrm>
            <a:off x="285750" y="1714500"/>
            <a:ext cx="4457700" cy="4457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circle(in)">
                                      <p:cBhvr>
                                        <p:cTn id="7" dur="2000"/>
                                        <p:tgtEl>
                                          <p:spTgt spid="2765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1491">
                                            <p:txEl>
                                              <p:pRg st="0" end="0"/>
                                            </p:txEl>
                                          </p:spTgt>
                                        </p:tgtEl>
                                        <p:attrNameLst>
                                          <p:attrName>style.visibility</p:attrName>
                                        </p:attrNameLst>
                                      </p:cBhvr>
                                      <p:to>
                                        <p:strVal val="visible"/>
                                      </p:to>
                                    </p:set>
                                    <p:anim calcmode="discrete" valueType="clr">
                                      <p:cBhvr override="childStyle">
                                        <p:cTn id="12" dur="80"/>
                                        <p:tgtEl>
                                          <p:spTgt spid="1914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149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9149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04F4D54-1BDB-4660-9C43-8EC5CA89F7FA}" type="slidenum">
              <a:rPr lang="en-GB"/>
              <a:pPr>
                <a:defRPr/>
              </a:pPr>
              <a:t>31</a:t>
            </a:fld>
            <a:endParaRPr lang="en-GB"/>
          </a:p>
        </p:txBody>
      </p:sp>
      <p:sp>
        <p:nvSpPr>
          <p:cNvPr id="236549" name="Rectangle 5"/>
          <p:cNvSpPr>
            <a:spLocks noGrp="1" noChangeArrowheads="1"/>
          </p:cNvSpPr>
          <p:nvPr>
            <p:ph type="title"/>
          </p:nvPr>
        </p:nvSpPr>
        <p:spPr/>
        <p:txBody>
          <a:bodyPr/>
          <a:lstStyle/>
          <a:p>
            <a:pPr eaLnBrk="1" hangingPunct="1">
              <a:defRPr/>
            </a:pPr>
            <a:r>
              <a:rPr lang="en-GB" b="1" smtClean="0">
                <a:solidFill>
                  <a:srgbClr val="FF3300"/>
                </a:solidFill>
              </a:rPr>
              <a:t>Gog’s Secret War Manual</a:t>
            </a:r>
          </a:p>
        </p:txBody>
      </p:sp>
      <p:pic>
        <p:nvPicPr>
          <p:cNvPr id="236548" name="Picture 4"/>
          <p:cNvPicPr>
            <a:picLocks noGrp="1" noChangeAspect="1" noChangeArrowheads="1"/>
          </p:cNvPicPr>
          <p:nvPr>
            <p:ph idx="1"/>
          </p:nvPr>
        </p:nvPicPr>
        <p:blipFill>
          <a:blip r:embed="rId3" cstate="print"/>
          <a:srcRect/>
          <a:stretch>
            <a:fillRect/>
          </a:stretch>
        </p:blipFill>
        <p:spPr>
          <a:xfrm>
            <a:off x="1928813" y="1214438"/>
            <a:ext cx="5453062" cy="3790950"/>
          </a:xfrm>
        </p:spPr>
      </p:pic>
      <p:sp>
        <p:nvSpPr>
          <p:cNvPr id="236551" name="Text Box 7"/>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rPr>
              <a:t>In part 8 </a:t>
            </a:r>
            <a:r>
              <a:rPr lang="en-GB" sz="2800" b="1" dirty="0">
                <a:solidFill>
                  <a:srgbClr val="FFFF00"/>
                </a:solidFill>
                <a:effectLst>
                  <a:outerShdw blurRad="38100" dist="38100" dir="2700000" algn="tl">
                    <a:srgbClr val="000000"/>
                  </a:outerShdw>
                </a:effectLst>
              </a:rPr>
              <a:t>we shall see many more examples of this</a:t>
            </a:r>
            <a:r>
              <a:rPr lang="en-GB" sz="2800" b="1" dirty="0">
                <a:solidFill>
                  <a:srgbClr val="FF99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secret war, besides food</a:t>
            </a:r>
            <a:r>
              <a:rPr lang="en-GB" sz="2800" b="1" dirty="0">
                <a:solidFill>
                  <a:srgbClr val="FF99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 thought control through the media,</a:t>
            </a:r>
            <a:r>
              <a:rPr lang="en-GB" sz="2800" b="1" dirty="0">
                <a:solidFill>
                  <a:srgbClr val="FF99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attacks via the medical profession, education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6548"/>
                                        </p:tgtEl>
                                        <p:attrNameLst>
                                          <p:attrName>style.visibility</p:attrName>
                                        </p:attrNameLst>
                                      </p:cBhvr>
                                      <p:to>
                                        <p:strVal val="visible"/>
                                      </p:to>
                                    </p:set>
                                    <p:animEffect transition="in" filter="circle(in)">
                                      <p:cBhvr>
                                        <p:cTn id="7" dur="2000"/>
                                        <p:tgtEl>
                                          <p:spTgt spid="2365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6551"/>
                                        </p:tgtEl>
                                        <p:attrNameLst>
                                          <p:attrName>style.visibility</p:attrName>
                                        </p:attrNameLst>
                                      </p:cBhvr>
                                      <p:to>
                                        <p:strVal val="visible"/>
                                      </p:to>
                                    </p:set>
                                    <p:anim calcmode="lin" valueType="num">
                                      <p:cBhvr additive="base">
                                        <p:cTn id="12" dur="500" fill="hold"/>
                                        <p:tgtEl>
                                          <p:spTgt spid="236551"/>
                                        </p:tgtEl>
                                        <p:attrNameLst>
                                          <p:attrName>ppt_x</p:attrName>
                                        </p:attrNameLst>
                                      </p:cBhvr>
                                      <p:tavLst>
                                        <p:tav tm="0">
                                          <p:val>
                                            <p:strVal val="#ppt_x"/>
                                          </p:val>
                                        </p:tav>
                                        <p:tav tm="100000">
                                          <p:val>
                                            <p:strVal val="#ppt_x"/>
                                          </p:val>
                                        </p:tav>
                                      </p:tavLst>
                                    </p:anim>
                                    <p:anim calcmode="lin" valueType="num">
                                      <p:cBhvr additive="base">
                                        <p:cTn id="13" dur="500" fill="hold"/>
                                        <p:tgtEl>
                                          <p:spTgt spid="236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C81A359-6FB2-4F1C-BB3D-12C0F07D46AC}" type="slidenum">
              <a:rPr lang="en-GB"/>
              <a:pPr>
                <a:defRPr/>
              </a:pPr>
              <a:t>32</a:t>
            </a:fld>
            <a:endParaRPr lang="en-GB"/>
          </a:p>
        </p:txBody>
      </p:sp>
      <p:sp>
        <p:nvSpPr>
          <p:cNvPr id="382982" name="Rectangle 6"/>
          <p:cNvSpPr>
            <a:spLocks noGrp="1" noChangeArrowheads="1"/>
          </p:cNvSpPr>
          <p:nvPr>
            <p:ph type="title"/>
          </p:nvPr>
        </p:nvSpPr>
        <p:spPr/>
        <p:txBody>
          <a:bodyPr/>
          <a:lstStyle/>
          <a:p>
            <a:pPr eaLnBrk="1" hangingPunct="1">
              <a:defRPr/>
            </a:pPr>
            <a:r>
              <a:rPr lang="en-GB" b="1" smtClean="0">
                <a:solidFill>
                  <a:srgbClr val="FF3300"/>
                </a:solidFill>
              </a:rPr>
              <a:t>Gog’s Secret War Manual</a:t>
            </a:r>
          </a:p>
        </p:txBody>
      </p:sp>
      <p:pic>
        <p:nvPicPr>
          <p:cNvPr id="382981" name="Picture 5" descr="msgdees"/>
          <p:cNvPicPr>
            <a:picLocks noGrp="1" noChangeAspect="1" noChangeArrowheads="1"/>
          </p:cNvPicPr>
          <p:nvPr>
            <p:ph idx="1"/>
          </p:nvPr>
        </p:nvPicPr>
        <p:blipFill>
          <a:blip r:embed="rId3" cstate="print"/>
          <a:srcRect/>
          <a:stretch>
            <a:fillRect/>
          </a:stretch>
        </p:blipFill>
        <p:spPr>
          <a:xfrm>
            <a:off x="250825" y="1341438"/>
            <a:ext cx="4897438" cy="4897437"/>
          </a:xfrm>
        </p:spPr>
      </p:pic>
      <p:sp>
        <p:nvSpPr>
          <p:cNvPr id="382984" name="Text Box 8"/>
          <p:cNvSpPr txBox="1">
            <a:spLocks noChangeArrowheads="1"/>
          </p:cNvSpPr>
          <p:nvPr/>
        </p:nvSpPr>
        <p:spPr bwMode="auto">
          <a:xfrm>
            <a:off x="5292725" y="1214438"/>
            <a:ext cx="3529013" cy="56435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This Cartoon is a good summary of the Quiet War technologies – </a:t>
            </a:r>
            <a:r>
              <a:rPr lang="en-GB" sz="2800" b="1" dirty="0">
                <a:solidFill>
                  <a:srgbClr val="FF3300"/>
                </a:solidFill>
                <a:effectLst>
                  <a:outerShdw blurRad="38100" dist="38100" dir="2700000" algn="tl">
                    <a:srgbClr val="000000"/>
                  </a:outerShdw>
                </a:effectLst>
              </a:rPr>
              <a:t>Chemicals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being sprayed on us from the sky; big brother surveillance cameras plus contaminated food and drinks</a:t>
            </a:r>
            <a:r>
              <a:rPr lang="en-GB" sz="2800" b="1" dirty="0">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spiked with deadly long term poison</a:t>
            </a:r>
          </a:p>
        </p:txBody>
      </p:sp>
      <p:sp>
        <p:nvSpPr>
          <p:cNvPr id="382985" name="Text Box 9"/>
          <p:cNvSpPr txBox="1">
            <a:spLocks noChangeArrowheads="1"/>
          </p:cNvSpPr>
          <p:nvPr/>
        </p:nvSpPr>
        <p:spPr bwMode="auto">
          <a:xfrm>
            <a:off x="285750" y="6211888"/>
            <a:ext cx="4887913" cy="646112"/>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Killing us off slowly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2981"/>
                                        </p:tgtEl>
                                        <p:attrNameLst>
                                          <p:attrName>style.visibility</p:attrName>
                                        </p:attrNameLst>
                                      </p:cBhvr>
                                      <p:to>
                                        <p:strVal val="visible"/>
                                      </p:to>
                                    </p:set>
                                    <p:animEffect transition="in" filter="circle(in)">
                                      <p:cBhvr>
                                        <p:cTn id="7" dur="2000"/>
                                        <p:tgtEl>
                                          <p:spTgt spid="38298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82984"/>
                                        </p:tgtEl>
                                        <p:attrNameLst>
                                          <p:attrName>style.visibility</p:attrName>
                                        </p:attrNameLst>
                                      </p:cBhvr>
                                      <p:to>
                                        <p:strVal val="visible"/>
                                      </p:to>
                                    </p:set>
                                    <p:animEffect transition="in" filter="diamond(in)">
                                      <p:cBhvr>
                                        <p:cTn id="12" dur="2000"/>
                                        <p:tgtEl>
                                          <p:spTgt spid="38298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2985">
                                            <p:txEl>
                                              <p:pRg st="0" end="0"/>
                                            </p:txEl>
                                          </p:spTgt>
                                        </p:tgtEl>
                                        <p:attrNameLst>
                                          <p:attrName>style.visibility</p:attrName>
                                        </p:attrNameLst>
                                      </p:cBhvr>
                                      <p:to>
                                        <p:strVal val="visible"/>
                                      </p:to>
                                    </p:set>
                                    <p:anim calcmode="lin" valueType="num">
                                      <p:cBhvr additive="base">
                                        <p:cTn id="17" dur="500" fill="hold"/>
                                        <p:tgtEl>
                                          <p:spTgt spid="38298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8298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2A6CD713-E727-4867-99D0-BBCF8D813F85}" type="slidenum">
              <a:rPr lang="en-GB"/>
              <a:pPr>
                <a:defRPr/>
              </a:pPr>
              <a:t>33</a:t>
            </a:fld>
            <a:endParaRPr lang="en-GB"/>
          </a:p>
        </p:txBody>
      </p:sp>
      <p:sp>
        <p:nvSpPr>
          <p:cNvPr id="290823" name="Rectangle 7"/>
          <p:cNvSpPr>
            <a:spLocks noGrp="1" noChangeArrowheads="1"/>
          </p:cNvSpPr>
          <p:nvPr>
            <p:ph type="title"/>
          </p:nvPr>
        </p:nvSpPr>
        <p:spPr/>
        <p:txBody>
          <a:bodyPr/>
          <a:lstStyle/>
          <a:p>
            <a:pPr eaLnBrk="1" hangingPunct="1">
              <a:defRPr/>
            </a:pPr>
            <a:r>
              <a:rPr lang="en-GB" b="1" smtClean="0">
                <a:solidFill>
                  <a:srgbClr val="FF3300"/>
                </a:solidFill>
              </a:rPr>
              <a:t>Gog’s </a:t>
            </a:r>
            <a:r>
              <a:rPr lang="en-GB" b="1" smtClean="0">
                <a:solidFill>
                  <a:srgbClr val="FFFF00"/>
                </a:solidFill>
              </a:rPr>
              <a:t>Control Structure</a:t>
            </a:r>
          </a:p>
        </p:txBody>
      </p:sp>
      <p:sp>
        <p:nvSpPr>
          <p:cNvPr id="37892" name="Text Box 4"/>
          <p:cNvSpPr txBox="1">
            <a:spLocks noChangeArrowheads="1"/>
          </p:cNvSpPr>
          <p:nvPr/>
        </p:nvSpPr>
        <p:spPr bwMode="auto">
          <a:xfrm>
            <a:off x="539750" y="1916113"/>
            <a:ext cx="5688013" cy="366712"/>
          </a:xfrm>
          <a:prstGeom prst="rect">
            <a:avLst/>
          </a:prstGeom>
          <a:noFill/>
          <a:ln w="9525">
            <a:noFill/>
            <a:miter lim="800000"/>
            <a:headEnd/>
            <a:tailEnd/>
          </a:ln>
        </p:spPr>
        <p:txBody>
          <a:bodyPr>
            <a:spAutoFit/>
          </a:bodyPr>
          <a:lstStyle/>
          <a:p>
            <a:pPr>
              <a:spcBef>
                <a:spcPct val="50000"/>
              </a:spcBef>
            </a:pPr>
            <a:endParaRPr lang="en-US"/>
          </a:p>
        </p:txBody>
      </p:sp>
      <p:sp>
        <p:nvSpPr>
          <p:cNvPr id="290821" name="Text Box 5"/>
          <p:cNvSpPr txBox="1">
            <a:spLocks noChangeArrowheads="1"/>
          </p:cNvSpPr>
          <p:nvPr/>
        </p:nvSpPr>
        <p:spPr bwMode="auto">
          <a:xfrm>
            <a:off x="4572000" y="1285875"/>
            <a:ext cx="45720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This secret war would be conducted </a:t>
            </a:r>
            <a:r>
              <a:rPr lang="en-GB" sz="2800" b="1" dirty="0">
                <a:solidFill>
                  <a:srgbClr val="FF3300"/>
                </a:solidFill>
                <a:effectLst>
                  <a:outerShdw blurRad="38100" dist="38100" dir="2700000" algn="tl">
                    <a:srgbClr val="000000"/>
                  </a:outerShdw>
                </a:effectLst>
              </a:rPr>
              <a:t>through national and international bodies</a:t>
            </a:r>
            <a:r>
              <a:rPr lang="en-GB" sz="2800" b="1" dirty="0">
                <a:solidFill>
                  <a:srgbClr val="FFFF00"/>
                </a:solidFill>
                <a:effectLst>
                  <a:outerShdw blurRad="38100" dist="38100" dir="2700000" algn="tl">
                    <a:srgbClr val="000000"/>
                  </a:outerShdw>
                </a:effectLst>
              </a:rPr>
              <a:t> </a:t>
            </a:r>
            <a:r>
              <a:rPr lang="en-GB" sz="2800" b="1" dirty="0">
                <a:solidFill>
                  <a:srgbClr val="FF99FF"/>
                </a:solidFill>
                <a:effectLst>
                  <a:outerShdw blurRad="38100" dist="38100" dir="2700000" algn="tl">
                    <a:srgbClr val="000000"/>
                  </a:outerShdw>
                </a:effectLst>
              </a:rPr>
              <a:t>headed up by The United Nations interlocking with these would be well known </a:t>
            </a:r>
            <a:r>
              <a:rPr lang="en-GB" sz="2800" b="1" dirty="0">
                <a:solidFill>
                  <a:srgbClr val="FF3300"/>
                </a:solidFill>
                <a:effectLst>
                  <a:outerShdw blurRad="38100" dist="38100" dir="2700000" algn="tl">
                    <a:srgbClr val="000000"/>
                  </a:outerShdw>
                </a:effectLst>
              </a:rPr>
              <a:t>“charities”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behind whom would be the Illuminati controlled secret societies</a:t>
            </a:r>
            <a:r>
              <a:rPr lang="en-GB" sz="2800" dirty="0">
                <a:solidFill>
                  <a:srgbClr val="00FF00"/>
                </a:solidFill>
              </a:rPr>
              <a:t>.</a:t>
            </a:r>
          </a:p>
        </p:txBody>
      </p:sp>
      <p:pic>
        <p:nvPicPr>
          <p:cNvPr id="290822" name="Picture 6" descr="rd-tabl2"/>
          <p:cNvPicPr>
            <a:picLocks noGrp="1" noChangeAspect="1" noChangeArrowheads="1"/>
          </p:cNvPicPr>
          <p:nvPr>
            <p:ph idx="1"/>
          </p:nvPr>
        </p:nvPicPr>
        <p:blipFill>
          <a:blip r:embed="rId3" cstate="print"/>
          <a:srcRect/>
          <a:stretch>
            <a:fillRect/>
          </a:stretch>
        </p:blipFill>
        <p:spPr>
          <a:xfrm>
            <a:off x="285750" y="1571625"/>
            <a:ext cx="4162425" cy="3929063"/>
          </a:xfrm>
        </p:spPr>
      </p:pic>
      <p:sp>
        <p:nvSpPr>
          <p:cNvPr id="290825" name="Text Box 9"/>
          <p:cNvSpPr txBox="1">
            <a:spLocks noChangeArrowheads="1"/>
          </p:cNvSpPr>
          <p:nvPr/>
        </p:nvSpPr>
        <p:spPr bwMode="auto">
          <a:xfrm>
            <a:off x="0" y="6334780"/>
            <a:ext cx="9144000" cy="52322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rPr>
              <a:t>These shall be looked at in more detail later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0822"/>
                                        </p:tgtEl>
                                        <p:attrNameLst>
                                          <p:attrName>style.visibility</p:attrName>
                                        </p:attrNameLst>
                                      </p:cBhvr>
                                      <p:to>
                                        <p:strVal val="visible"/>
                                      </p:to>
                                    </p:set>
                                    <p:animEffect transition="in" filter="circle(in)">
                                      <p:cBhvr>
                                        <p:cTn id="7" dur="2000"/>
                                        <p:tgtEl>
                                          <p:spTgt spid="2908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0821"/>
                                        </p:tgtEl>
                                        <p:attrNameLst>
                                          <p:attrName>style.visibility</p:attrName>
                                        </p:attrNameLst>
                                      </p:cBhvr>
                                      <p:to>
                                        <p:strVal val="visible"/>
                                      </p:to>
                                    </p:set>
                                    <p:anim calcmode="discrete" valueType="clr">
                                      <p:cBhvr override="childStyle">
                                        <p:cTn id="12" dur="80"/>
                                        <p:tgtEl>
                                          <p:spTgt spid="29082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0821"/>
                                        </p:tgtEl>
                                        <p:attrNameLst>
                                          <p:attrName>fillcolor</p:attrName>
                                        </p:attrNameLst>
                                      </p:cBhvr>
                                      <p:tavLst>
                                        <p:tav tm="0">
                                          <p:val>
                                            <p:clrVal>
                                              <a:schemeClr val="accent2"/>
                                            </p:clrVal>
                                          </p:val>
                                        </p:tav>
                                        <p:tav tm="50000">
                                          <p:val>
                                            <p:clrVal>
                                              <a:schemeClr val="hlink"/>
                                            </p:clrVal>
                                          </p:val>
                                        </p:tav>
                                      </p:tavLst>
                                    </p:anim>
                                    <p:set>
                                      <p:cBhvr>
                                        <p:cTn id="14" dur="80"/>
                                        <p:tgtEl>
                                          <p:spTgt spid="2908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0825"/>
                                        </p:tgtEl>
                                        <p:attrNameLst>
                                          <p:attrName>style.visibility</p:attrName>
                                        </p:attrNameLst>
                                      </p:cBhvr>
                                      <p:to>
                                        <p:strVal val="visible"/>
                                      </p:to>
                                    </p:set>
                                    <p:anim calcmode="lin" valueType="num">
                                      <p:cBhvr additive="base">
                                        <p:cTn id="19" dur="500" fill="hold"/>
                                        <p:tgtEl>
                                          <p:spTgt spid="290825"/>
                                        </p:tgtEl>
                                        <p:attrNameLst>
                                          <p:attrName>ppt_x</p:attrName>
                                        </p:attrNameLst>
                                      </p:cBhvr>
                                      <p:tavLst>
                                        <p:tav tm="0">
                                          <p:val>
                                            <p:strVal val="#ppt_x"/>
                                          </p:val>
                                        </p:tav>
                                        <p:tav tm="100000">
                                          <p:val>
                                            <p:strVal val="#ppt_x"/>
                                          </p:val>
                                        </p:tav>
                                      </p:tavLst>
                                    </p:anim>
                                    <p:anim calcmode="lin" valueType="num">
                                      <p:cBhvr additive="base">
                                        <p:cTn id="20" dur="500" fill="hold"/>
                                        <p:tgtEl>
                                          <p:spTgt spid="2908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err="1" smtClean="0">
                <a:solidFill>
                  <a:srgbClr val="FF3300"/>
                </a:solidFill>
              </a:rPr>
              <a:t>Gogs</a:t>
            </a:r>
            <a:r>
              <a:rPr lang="en-GB" b="1" dirty="0" smtClean="0">
                <a:solidFill>
                  <a:srgbClr val="FFFF00"/>
                </a:solidFill>
              </a:rPr>
              <a:t> Power Structure</a:t>
            </a:r>
            <a:endParaRPr lang="en-GB" dirty="0"/>
          </a:p>
        </p:txBody>
      </p:sp>
      <p:sp>
        <p:nvSpPr>
          <p:cNvPr id="4" name="Slide Number Placeholder 3"/>
          <p:cNvSpPr>
            <a:spLocks noGrp="1"/>
          </p:cNvSpPr>
          <p:nvPr>
            <p:ph type="sldNum" sz="quarter" idx="12"/>
          </p:nvPr>
        </p:nvSpPr>
        <p:spPr/>
        <p:txBody>
          <a:bodyPr/>
          <a:lstStyle/>
          <a:p>
            <a:pPr>
              <a:defRPr/>
            </a:pPr>
            <a:fld id="{9D1166BC-2C3A-4C29-B4BD-8E9561D7EA34}" type="slidenum">
              <a:rPr lang="en-GB" smtClean="0"/>
              <a:pPr>
                <a:defRPr/>
              </a:pPr>
              <a:t>34</a:t>
            </a:fld>
            <a:endParaRPr lang="en-GB"/>
          </a:p>
        </p:txBody>
      </p:sp>
      <p:sp>
        <p:nvSpPr>
          <p:cNvPr id="6" name="TextBox 5"/>
          <p:cNvSpPr txBox="1"/>
          <p:nvPr/>
        </p:nvSpPr>
        <p:spPr>
          <a:xfrm>
            <a:off x="428625" y="1571625"/>
            <a:ext cx="8715375" cy="5262563"/>
          </a:xfrm>
          <a:prstGeom prst="rect">
            <a:avLst/>
          </a:prstGeom>
          <a:noFill/>
        </p:spPr>
        <p:txBody>
          <a:bodyPr>
            <a:spAutoFit/>
          </a:bodyPr>
          <a:lstStyle/>
          <a:p>
            <a:pPr algn="ctr">
              <a:defRPr/>
            </a:pPr>
            <a:r>
              <a:rPr lang="en-GB" sz="2800" b="1" dirty="0">
                <a:solidFill>
                  <a:srgbClr val="FF0000"/>
                </a:solidFill>
                <a:effectLst>
                  <a:outerShdw blurRad="38100" dist="38100" dir="2700000" algn="tl">
                    <a:srgbClr val="000000"/>
                  </a:outerShdw>
                </a:effectLst>
              </a:rPr>
              <a:t>Lucifer the Devil</a:t>
            </a:r>
          </a:p>
          <a:p>
            <a:pPr algn="ctr">
              <a:defRPr/>
            </a:pPr>
            <a:r>
              <a:rPr lang="en-GB" sz="2800" b="1" dirty="0">
                <a:solidFill>
                  <a:srgbClr val="00FFFF"/>
                </a:solidFill>
                <a:effectLst>
                  <a:outerShdw blurRad="38100" dist="38100" dir="2700000" algn="tl">
                    <a:srgbClr val="000000"/>
                  </a:outerShdw>
                </a:effectLst>
              </a:rPr>
              <a:t>|</a:t>
            </a:r>
          </a:p>
          <a:p>
            <a:pPr algn="ctr">
              <a:defRPr/>
            </a:pPr>
            <a:r>
              <a:rPr lang="en-GB" sz="2800" b="1" dirty="0">
                <a:solidFill>
                  <a:srgbClr val="FFFF00"/>
                </a:solidFill>
                <a:effectLst>
                  <a:outerShdw blurRad="38100" dist="38100" dir="2700000" algn="tl">
                    <a:srgbClr val="000000"/>
                  </a:outerShdw>
                </a:effectLst>
              </a:rPr>
              <a:t>Council of 13 Billionaire Bankers (Rothschilds etc.)</a:t>
            </a:r>
          </a:p>
          <a:p>
            <a:pPr algn="ctr">
              <a:defRPr/>
            </a:pPr>
            <a:r>
              <a:rPr lang="en-GB" sz="2800" b="1" dirty="0">
                <a:solidFill>
                  <a:srgbClr val="00FFFF"/>
                </a:solidFill>
                <a:effectLst>
                  <a:outerShdw blurRad="38100" dist="38100" dir="2700000" algn="tl">
                    <a:srgbClr val="000000"/>
                  </a:outerShdw>
                </a:effectLst>
              </a:rPr>
              <a:t>|</a:t>
            </a:r>
          </a:p>
          <a:p>
            <a:pPr algn="ctr">
              <a:defRPr/>
            </a:pPr>
            <a:r>
              <a:rPr lang="en-GB" sz="2800" b="1" dirty="0">
                <a:solidFill>
                  <a:srgbClr val="FF00FF"/>
                </a:solidFill>
                <a:effectLst>
                  <a:outerShdw blurRad="38100" dist="38100" dir="2700000" algn="tl">
                    <a:srgbClr val="000000"/>
                  </a:outerShdw>
                </a:effectLst>
              </a:rPr>
              <a:t>Council of 33 Top Financiers &amp; Advisers</a:t>
            </a:r>
          </a:p>
          <a:p>
            <a:pPr algn="ctr">
              <a:defRPr/>
            </a:pPr>
            <a:r>
              <a:rPr lang="en-GB" sz="2800" b="1" dirty="0">
                <a:solidFill>
                  <a:srgbClr val="00FFFF"/>
                </a:solidFill>
                <a:effectLst>
                  <a:outerShdw blurRad="38100" dist="38100" dir="2700000" algn="tl">
                    <a:srgbClr val="000000"/>
                  </a:outerShdw>
                </a:effectLst>
              </a:rPr>
              <a:t>|</a:t>
            </a:r>
          </a:p>
          <a:p>
            <a:pPr algn="ctr">
              <a:defRPr/>
            </a:pPr>
            <a:r>
              <a:rPr lang="en-GB" sz="2800" b="1" dirty="0">
                <a:solidFill>
                  <a:schemeClr val="hlink"/>
                </a:solidFill>
                <a:effectLst>
                  <a:outerShdw blurRad="38100" dist="38100" dir="2700000" algn="tl">
                    <a:srgbClr val="000000"/>
                  </a:outerShdw>
                </a:effectLst>
              </a:rPr>
              <a:t>Council of 300</a:t>
            </a:r>
            <a:r>
              <a:rPr lang="en-GB" sz="2800" b="1" dirty="0">
                <a:solidFill>
                  <a:srgbClr val="FF0000"/>
                </a:solidFill>
                <a:effectLst>
                  <a:outerShdw blurRad="38100" dist="38100" dir="2700000" algn="tl">
                    <a:srgbClr val="000000"/>
                  </a:outerShdw>
                </a:effectLst>
              </a:rPr>
              <a:t> Top Jewish Rabbis </a:t>
            </a:r>
            <a:r>
              <a:rPr lang="en-GB" sz="2800" b="1" dirty="0">
                <a:solidFill>
                  <a:schemeClr val="hlink"/>
                </a:solidFill>
                <a:effectLst>
                  <a:outerShdw blurRad="38100" dist="38100" dir="2700000" algn="tl">
                    <a:srgbClr val="000000"/>
                  </a:outerShdw>
                </a:effectLst>
              </a:rPr>
              <a:t>and Industrialists, etc.</a:t>
            </a:r>
          </a:p>
          <a:p>
            <a:pPr algn="ctr">
              <a:defRPr/>
            </a:pPr>
            <a:r>
              <a:rPr lang="en-GB" sz="2800" b="1" dirty="0">
                <a:solidFill>
                  <a:schemeClr val="hlink"/>
                </a:solidFill>
                <a:effectLst>
                  <a:outerShdw blurRad="38100" dist="38100" dir="2700000" algn="tl">
                    <a:srgbClr val="000000"/>
                  </a:outerShdw>
                </a:effectLst>
              </a:rPr>
              <a:t>|</a:t>
            </a:r>
          </a:p>
          <a:p>
            <a:pPr algn="ctr">
              <a:defRPr/>
            </a:pPr>
            <a:r>
              <a:rPr lang="en-GB" sz="2800" b="1" dirty="0">
                <a:solidFill>
                  <a:srgbClr val="FF0000"/>
                </a:solidFill>
                <a:effectLst>
                  <a:outerShdw blurRad="38100" dist="38100" dir="2700000" algn="tl">
                    <a:srgbClr val="000000"/>
                  </a:outerShdw>
                </a:effectLst>
              </a:rPr>
              <a:t>Sanhedrin </a:t>
            </a:r>
            <a:endParaRPr lang="en-GB" sz="2800" b="1" i="1" dirty="0">
              <a:solidFill>
                <a:srgbClr val="FF0000"/>
              </a:solidFill>
              <a:effectLst>
                <a:outerShdw blurRad="38100" dist="38100" dir="2700000" algn="tl">
                  <a:srgbClr val="000000"/>
                </a:outerShdw>
              </a:effectLst>
            </a:endParaRPr>
          </a:p>
          <a:p>
            <a:pPr algn="ctr">
              <a:defRPr/>
            </a:pPr>
            <a:r>
              <a:rPr lang="en-GB" sz="2800" dirty="0">
                <a:solidFill>
                  <a:srgbClr val="00FF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err="1" smtClean="0">
                <a:solidFill>
                  <a:srgbClr val="FF3300"/>
                </a:solidFill>
              </a:rPr>
              <a:t>Gogs</a:t>
            </a:r>
            <a:r>
              <a:rPr lang="en-GB" b="1" dirty="0" smtClean="0">
                <a:solidFill>
                  <a:srgbClr val="FFFF00"/>
                </a:solidFill>
              </a:rPr>
              <a:t> Power Structure</a:t>
            </a:r>
            <a:endParaRPr lang="en-GB" dirty="0"/>
          </a:p>
        </p:txBody>
      </p:sp>
      <p:sp>
        <p:nvSpPr>
          <p:cNvPr id="3" name="Slide Number Placeholder 2"/>
          <p:cNvSpPr>
            <a:spLocks noGrp="1"/>
          </p:cNvSpPr>
          <p:nvPr>
            <p:ph type="sldNum" sz="quarter" idx="12"/>
          </p:nvPr>
        </p:nvSpPr>
        <p:spPr/>
        <p:txBody>
          <a:bodyPr/>
          <a:lstStyle/>
          <a:p>
            <a:pPr>
              <a:defRPr/>
            </a:pPr>
            <a:fld id="{5DC4CEC6-9E09-41D9-B055-F3F5ADF1ABEC}" type="slidenum">
              <a:rPr lang="en-GB" smtClean="0"/>
              <a:pPr>
                <a:defRPr/>
              </a:pPr>
              <a:t>35</a:t>
            </a:fld>
            <a:endParaRPr lang="en-GB"/>
          </a:p>
        </p:txBody>
      </p:sp>
      <p:sp>
        <p:nvSpPr>
          <p:cNvPr id="4" name="TextBox 3"/>
          <p:cNvSpPr txBox="1"/>
          <p:nvPr/>
        </p:nvSpPr>
        <p:spPr>
          <a:xfrm>
            <a:off x="0" y="1357313"/>
            <a:ext cx="9144000" cy="7848600"/>
          </a:xfrm>
          <a:prstGeom prst="rect">
            <a:avLst/>
          </a:prstGeom>
          <a:noFill/>
        </p:spPr>
        <p:txBody>
          <a:bodyPr>
            <a:spAutoFit/>
          </a:bodyPr>
          <a:lstStyle/>
          <a:p>
            <a:pPr algn="ctr" eaLnBrk="0" hangingPunct="0">
              <a:defRPr/>
            </a:pPr>
            <a:r>
              <a:rPr lang="en-GB" sz="2800" b="1" dirty="0">
                <a:solidFill>
                  <a:srgbClr val="00FFFF"/>
                </a:solidFill>
                <a:effectLst>
                  <a:outerShdw blurRad="38100" dist="38100" dir="2700000" algn="tl">
                    <a:srgbClr val="000000"/>
                  </a:outerShdw>
                </a:effectLst>
              </a:rPr>
              <a:t>|</a:t>
            </a:r>
          </a:p>
          <a:p>
            <a:pPr algn="ctr" eaLnBrk="0" hangingPunct="0">
              <a:defRPr/>
            </a:pPr>
            <a:r>
              <a:rPr lang="en-GB" sz="2800" b="1" i="1" dirty="0">
                <a:effectLst>
                  <a:outerShdw blurRad="38100" dist="38100" dir="2700000" algn="tl">
                    <a:srgbClr val="000000"/>
                  </a:outerShdw>
                </a:effectLst>
              </a:rPr>
              <a:t> </a:t>
            </a:r>
            <a:r>
              <a:rPr lang="en-GB" sz="2800" b="1" i="1" dirty="0">
                <a:solidFill>
                  <a:srgbClr val="FFCC00"/>
                </a:solidFill>
                <a:effectLst>
                  <a:outerShdw blurRad="38100" dist="38100" dir="2700000" algn="tl">
                    <a:srgbClr val="000000"/>
                  </a:outerShdw>
                </a:effectLst>
              </a:rPr>
              <a:t>"The principal inspiration and</a:t>
            </a:r>
            <a:r>
              <a:rPr lang="en-GB" sz="2800" b="1" dirty="0">
                <a:solidFill>
                  <a:srgbClr val="FFCC00"/>
                </a:solidFill>
                <a:effectLst>
                  <a:outerShdw blurRad="38100" dist="38100" dir="2700000" algn="tl">
                    <a:srgbClr val="000000"/>
                  </a:outerShdw>
                </a:effectLst>
              </a:rPr>
              <a:t>  </a:t>
            </a:r>
            <a:r>
              <a:rPr lang="en-GB" sz="2800" b="1" dirty="0" err="1">
                <a:solidFill>
                  <a:srgbClr val="FF3300"/>
                </a:solidFill>
                <a:effectLst>
                  <a:outerShdw blurRad="38100" dist="38100" dir="2700000" algn="tl">
                    <a:srgbClr val="000000"/>
                  </a:outerShdw>
                </a:effectLst>
              </a:rPr>
              <a:t>B'nai</a:t>
            </a:r>
            <a:r>
              <a:rPr lang="en-GB" sz="2800" b="1" dirty="0">
                <a:solidFill>
                  <a:srgbClr val="FF3300"/>
                </a:solidFill>
                <a:effectLst>
                  <a:outerShdw blurRad="38100" dist="38100" dir="2700000" algn="tl">
                    <a:srgbClr val="000000"/>
                  </a:outerShdw>
                </a:effectLst>
              </a:rPr>
              <a:t> </a:t>
            </a:r>
            <a:r>
              <a:rPr lang="en-GB" sz="2800" b="1" dirty="0" err="1">
                <a:solidFill>
                  <a:srgbClr val="FF3300"/>
                </a:solidFill>
                <a:effectLst>
                  <a:outerShdw blurRad="38100" dist="38100" dir="2700000" algn="tl">
                    <a:srgbClr val="000000"/>
                  </a:outerShdw>
                </a:effectLst>
              </a:rPr>
              <a:t>B'rith</a:t>
            </a:r>
            <a:r>
              <a:rPr lang="en-GB" sz="2800" b="1" dirty="0">
                <a:solidFill>
                  <a:srgbClr val="FFCC00"/>
                </a:solidFill>
                <a:effectLst>
                  <a:outerShdw blurRad="38100" dist="38100" dir="2700000" algn="tl">
                    <a:srgbClr val="000000"/>
                  </a:outerShdw>
                </a:effectLst>
              </a:rPr>
              <a:t> </a:t>
            </a:r>
            <a:r>
              <a:rPr lang="en-GB" sz="2800" b="1" i="1" dirty="0">
                <a:solidFill>
                  <a:srgbClr val="FF00FF"/>
                </a:solidFill>
                <a:effectLst>
                  <a:outerShdw blurRad="38100" dist="38100" dir="2700000" algn="tl">
                    <a:srgbClr val="000000"/>
                  </a:outerShdw>
                </a:effectLst>
              </a:rPr>
              <a:t>driving power comes from the</a:t>
            </a:r>
            <a:r>
              <a:rPr lang="en-GB" sz="2800" b="1" dirty="0">
                <a:solidFill>
                  <a:srgbClr val="FFCC00"/>
                </a:solidFill>
                <a:effectLst>
                  <a:outerShdw blurRad="38100" dist="38100" dir="2700000" algn="tl">
                    <a:srgbClr val="000000"/>
                  </a:outerShdw>
                </a:effectLst>
              </a:rPr>
              <a:t> Grand Orient</a:t>
            </a:r>
          </a:p>
          <a:p>
            <a:pPr algn="ctr" eaLnBrk="0" hangingPunct="0">
              <a:defRPr/>
            </a:pPr>
            <a:r>
              <a:rPr lang="en-GB" sz="2800" b="1" dirty="0">
                <a:solidFill>
                  <a:srgbClr val="00FFFF"/>
                </a:solidFill>
                <a:effectLst>
                  <a:outerShdw blurRad="38100" dist="38100" dir="2700000" algn="tl">
                    <a:srgbClr val="000000"/>
                  </a:outerShdw>
                </a:effectLst>
              </a:rPr>
              <a:t>|</a:t>
            </a:r>
          </a:p>
          <a:p>
            <a:pPr algn="ctr" eaLnBrk="0" hangingPunct="0">
              <a:defRPr/>
            </a:pPr>
            <a:r>
              <a:rPr lang="en-GB" sz="2800" b="1" i="1" dirty="0">
                <a:solidFill>
                  <a:srgbClr val="FF3300"/>
                </a:solidFill>
                <a:effectLst>
                  <a:outerShdw blurRad="38100" dist="38100" dir="2700000" algn="tl">
                    <a:srgbClr val="000000"/>
                  </a:outerShdw>
                </a:effectLst>
              </a:rPr>
              <a:t>Jewish Leaders</a:t>
            </a:r>
          </a:p>
          <a:p>
            <a:pPr algn="ctr" eaLnBrk="0" hangingPunct="0">
              <a:defRPr/>
            </a:pPr>
            <a:r>
              <a:rPr lang="en-GB" sz="2800" b="1" i="1" dirty="0">
                <a:solidFill>
                  <a:srgbClr val="00FFFF"/>
                </a:solidFill>
                <a:effectLst>
                  <a:outerShdw blurRad="38100" dist="38100" dir="2700000" algn="tl">
                    <a:srgbClr val="000000"/>
                  </a:outerShdw>
                </a:effectLst>
              </a:rPr>
              <a:t>|</a:t>
            </a:r>
          </a:p>
          <a:p>
            <a:pPr algn="ctr" eaLnBrk="0" hangingPunct="0">
              <a:defRPr/>
            </a:pPr>
            <a:r>
              <a:rPr lang="en-GB" sz="2800" b="1" dirty="0">
                <a:solidFill>
                  <a:srgbClr val="FF0000"/>
                </a:solidFill>
                <a:effectLst>
                  <a:outerShdw blurRad="38100" dist="38100" dir="2700000" algn="tl">
                    <a:srgbClr val="000000"/>
                  </a:outerShdw>
                </a:effectLst>
              </a:rPr>
              <a:t>Trilateral Commission</a:t>
            </a:r>
          </a:p>
          <a:p>
            <a:pPr algn="ctr" eaLnBrk="0" hangingPunct="0">
              <a:defRPr/>
            </a:pPr>
            <a:r>
              <a:rPr lang="en-GB" sz="2800" b="1" dirty="0">
                <a:solidFill>
                  <a:srgbClr val="00FFFF"/>
                </a:solidFill>
                <a:effectLst>
                  <a:outerShdw blurRad="38100" dist="38100" dir="2700000" algn="tl">
                    <a:srgbClr val="000000"/>
                  </a:outerShdw>
                </a:effectLst>
              </a:rPr>
              <a:t>|</a:t>
            </a:r>
          </a:p>
          <a:p>
            <a:pPr algn="ctr" eaLnBrk="0" hangingPunct="0">
              <a:defRPr/>
            </a:pPr>
            <a:r>
              <a:rPr lang="en-GB" sz="2800" b="1" dirty="0">
                <a:solidFill>
                  <a:srgbClr val="FFFF00"/>
                </a:solidFill>
                <a:effectLst>
                  <a:outerShdw blurRad="38100" dist="38100" dir="2700000" algn="tl">
                    <a:srgbClr val="000000"/>
                  </a:outerShdw>
                </a:effectLst>
              </a:rPr>
              <a:t>Council of</a:t>
            </a:r>
            <a:r>
              <a:rPr lang="en-GB" sz="2800" b="1" dirty="0">
                <a:solidFill>
                  <a:srgbClr val="FF0000"/>
                </a:solidFill>
                <a:effectLst>
                  <a:outerShdw blurRad="38100" dist="38100" dir="2700000" algn="tl">
                    <a:srgbClr val="000000"/>
                  </a:outerShdw>
                </a:effectLst>
              </a:rPr>
              <a:t> Foreign Relations, </a:t>
            </a:r>
            <a:r>
              <a:rPr lang="en-GB" sz="2800" b="1" dirty="0" err="1">
                <a:solidFill>
                  <a:srgbClr val="FF0000"/>
                </a:solidFill>
                <a:effectLst>
                  <a:outerShdw blurRad="38100" dist="38100" dir="2700000" algn="tl">
                    <a:srgbClr val="000000"/>
                  </a:outerShdw>
                </a:effectLst>
              </a:rPr>
              <a:t>Bilderbergers</a:t>
            </a:r>
            <a:r>
              <a:rPr lang="en-GB" sz="2800" b="1" dirty="0">
                <a:solidFill>
                  <a:srgbClr val="FF00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Council of</a:t>
            </a:r>
            <a:r>
              <a:rPr lang="en-GB" sz="2800" b="1" dirty="0">
                <a:solidFill>
                  <a:srgbClr val="FF0000"/>
                </a:solidFill>
                <a:effectLst>
                  <a:outerShdw blurRad="38100" dist="38100" dir="2700000" algn="tl">
                    <a:srgbClr val="000000"/>
                  </a:outerShdw>
                </a:effectLst>
              </a:rPr>
              <a:t> Rome </a:t>
            </a:r>
            <a:r>
              <a:rPr lang="en-GB" sz="2800" b="1" dirty="0">
                <a:solidFill>
                  <a:srgbClr val="FFFF00"/>
                </a:solidFill>
                <a:effectLst>
                  <a:outerShdw blurRad="38100" dist="38100" dir="2700000" algn="tl">
                    <a:srgbClr val="000000"/>
                  </a:outerShdw>
                </a:effectLst>
              </a:rPr>
              <a:t>and others</a:t>
            </a:r>
          </a:p>
          <a:p>
            <a:pPr algn="ctr" eaLnBrk="0" hangingPunct="0">
              <a:defRPr/>
            </a:pPr>
            <a:r>
              <a:rPr lang="en-GB" sz="2800" b="1" dirty="0">
                <a:solidFill>
                  <a:srgbClr val="00FFFF"/>
                </a:solidFill>
                <a:effectLst>
                  <a:outerShdw blurRad="38100" dist="38100" dir="2700000" algn="tl">
                    <a:srgbClr val="000000"/>
                  </a:outerShdw>
                </a:effectLst>
              </a:rPr>
              <a:t>|</a:t>
            </a:r>
          </a:p>
          <a:p>
            <a:pPr algn="ctr" eaLnBrk="0" hangingPunct="0">
              <a:defRPr/>
            </a:pPr>
            <a:r>
              <a:rPr lang="en-GB" sz="2800" b="1" dirty="0">
                <a:solidFill>
                  <a:srgbClr val="FF0000"/>
                </a:solidFill>
                <a:effectLst>
                  <a:outerShdw blurRad="38100" dist="38100" dir="2700000" algn="tl">
                    <a:srgbClr val="000000"/>
                  </a:outerShdw>
                </a:effectLst>
              </a:rPr>
              <a:t>Communism</a:t>
            </a:r>
          </a:p>
          <a:p>
            <a:pPr algn="ctr" eaLnBrk="0" hangingPunct="0">
              <a:defRPr/>
            </a:pPr>
            <a:r>
              <a:rPr lang="en-GB" sz="2800" b="1" dirty="0">
                <a:solidFill>
                  <a:srgbClr val="00FFFF"/>
                </a:solidFill>
                <a:effectLst>
                  <a:outerShdw blurRad="38100" dist="38100" dir="2700000" algn="tl">
                    <a:srgbClr val="000000"/>
                  </a:outerShdw>
                </a:effectLst>
              </a:rPr>
              <a:t>|</a:t>
            </a:r>
          </a:p>
          <a:p>
            <a:pPr algn="ctr" eaLnBrk="0" hangingPunct="0">
              <a:defRPr/>
            </a:pPr>
            <a:endParaRPr lang="en-GB" sz="2800" b="1" dirty="0">
              <a:solidFill>
                <a:srgbClr val="00FFFF"/>
              </a:solidFill>
              <a:effectLst>
                <a:outerShdw blurRad="38100" dist="38100" dir="2700000" algn="tl">
                  <a:srgbClr val="000000"/>
                </a:outerShdw>
              </a:effectLst>
            </a:endParaRPr>
          </a:p>
          <a:p>
            <a:pPr algn="ctr" eaLnBrk="0" hangingPunct="0">
              <a:defRPr/>
            </a:pPr>
            <a:r>
              <a:rPr lang="en-GB" sz="2800" b="1" dirty="0">
                <a:effectLst>
                  <a:outerShdw blurRad="38100" dist="38100" dir="2700000" algn="tl">
                    <a:srgbClr val="000000"/>
                  </a:outerShdw>
                </a:effectLst>
              </a:rPr>
              <a:t>                                                          </a:t>
            </a:r>
          </a:p>
          <a:p>
            <a:pPr algn="ctr" eaLnBrk="0" hangingPunct="0">
              <a:defRPr/>
            </a:pPr>
            <a:endParaRPr lang="en-GB" sz="2800" b="1" dirty="0">
              <a:solidFill>
                <a:srgbClr val="00FFFF"/>
              </a:solidFill>
              <a:effectLst>
                <a:outerShdw blurRad="38100" dist="38100" dir="2700000" algn="tl">
                  <a:srgbClr val="000000"/>
                </a:outerShdw>
              </a:effectLst>
            </a:endParaRPr>
          </a:p>
          <a:p>
            <a:pPr algn="ctr" eaLnBrk="0" hangingPunct="0">
              <a:defRPr/>
            </a:pPr>
            <a:endParaRPr lang="en-GB" sz="2800" b="1" dirty="0">
              <a:solidFill>
                <a:srgbClr val="FFCC00"/>
              </a:solidFill>
              <a:effectLst>
                <a:outerShdw blurRad="38100" dist="38100" dir="2700000" algn="tl">
                  <a:srgbClr val="000000"/>
                </a:outerShdw>
              </a:effectLst>
            </a:endParaRPr>
          </a:p>
          <a:p>
            <a:pPr eaLnBrk="0" hangingPunct="0">
              <a:defRPr/>
            </a:pP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err="1" smtClean="0">
                <a:solidFill>
                  <a:srgbClr val="FF3300"/>
                </a:solidFill>
              </a:rPr>
              <a:t>Gogs</a:t>
            </a:r>
            <a:r>
              <a:rPr lang="en-GB" b="1" dirty="0" smtClean="0">
                <a:solidFill>
                  <a:srgbClr val="FFFF00"/>
                </a:solidFill>
              </a:rPr>
              <a:t> Power Structure</a:t>
            </a:r>
            <a:endParaRPr lang="en-GB" dirty="0"/>
          </a:p>
        </p:txBody>
      </p:sp>
      <p:sp>
        <p:nvSpPr>
          <p:cNvPr id="3" name="Slide Number Placeholder 2"/>
          <p:cNvSpPr>
            <a:spLocks noGrp="1"/>
          </p:cNvSpPr>
          <p:nvPr>
            <p:ph type="sldNum" sz="quarter" idx="12"/>
          </p:nvPr>
        </p:nvSpPr>
        <p:spPr/>
        <p:txBody>
          <a:bodyPr/>
          <a:lstStyle/>
          <a:p>
            <a:pPr>
              <a:defRPr/>
            </a:pPr>
            <a:fld id="{C9946543-07CA-4F6B-983C-6E872394DB2D}" type="slidenum">
              <a:rPr lang="en-GB" smtClean="0"/>
              <a:pPr>
                <a:defRPr/>
              </a:pPr>
              <a:t>36</a:t>
            </a:fld>
            <a:endParaRPr lang="en-GB"/>
          </a:p>
        </p:txBody>
      </p:sp>
      <p:sp>
        <p:nvSpPr>
          <p:cNvPr id="4" name="TextBox 3"/>
          <p:cNvSpPr txBox="1"/>
          <p:nvPr/>
        </p:nvSpPr>
        <p:spPr>
          <a:xfrm>
            <a:off x="0" y="1428750"/>
            <a:ext cx="9144000" cy="5694363"/>
          </a:xfrm>
          <a:prstGeom prst="rect">
            <a:avLst/>
          </a:prstGeom>
          <a:noFill/>
        </p:spPr>
        <p:txBody>
          <a:bodyPr>
            <a:spAutoFit/>
          </a:bodyPr>
          <a:lstStyle/>
          <a:p>
            <a:pPr algn="ctr">
              <a:defRPr/>
            </a:pPr>
            <a:r>
              <a:rPr lang="en-GB" sz="2800" b="1" dirty="0">
                <a:solidFill>
                  <a:srgbClr val="FFFF00"/>
                </a:solidFill>
                <a:effectLst>
                  <a:outerShdw blurRad="38100" dist="38100" dir="2700000" algn="tl">
                    <a:srgbClr val="000000"/>
                  </a:outerShdw>
                </a:effectLst>
              </a:rPr>
              <a:t>Scottish</a:t>
            </a:r>
            <a:r>
              <a:rPr lang="en-GB" sz="2800" b="1" dirty="0">
                <a:solidFill>
                  <a:srgbClr val="FF0000"/>
                </a:solidFill>
                <a:effectLst>
                  <a:outerShdw blurRad="38100" dist="38100" dir="2700000" algn="tl">
                    <a:srgbClr val="000000"/>
                  </a:outerShdw>
                </a:effectLst>
              </a:rPr>
              <a:t> Rite </a:t>
            </a:r>
            <a:r>
              <a:rPr lang="en-GB" sz="2800" b="1" dirty="0">
                <a:solidFill>
                  <a:srgbClr val="FFFF00"/>
                </a:solidFill>
                <a:effectLst>
                  <a:outerShdw blurRad="38100" dist="38100" dir="2700000" algn="tl">
                    <a:srgbClr val="000000"/>
                  </a:outerShdw>
                </a:effectLst>
              </a:rPr>
              <a:t>and York Rite</a:t>
            </a:r>
            <a:r>
              <a:rPr lang="en-GB" sz="2800" b="1" dirty="0">
                <a:solidFill>
                  <a:srgbClr val="FF0000"/>
                </a:solidFill>
                <a:effectLst>
                  <a:outerShdw blurRad="38100" dist="38100" dir="2700000" algn="tl">
                    <a:srgbClr val="000000"/>
                  </a:outerShdw>
                </a:effectLst>
              </a:rPr>
              <a:t> Freemasonry</a:t>
            </a:r>
          </a:p>
          <a:p>
            <a:pPr algn="ctr">
              <a:defRPr/>
            </a:pPr>
            <a:r>
              <a:rPr lang="en-GB" sz="2800" b="1" dirty="0">
                <a:solidFill>
                  <a:srgbClr val="00FFFF"/>
                </a:solidFill>
                <a:effectLst>
                  <a:outerShdw blurRad="38100" dist="38100" dir="2700000" algn="tl">
                    <a:srgbClr val="000000"/>
                  </a:outerShdw>
                </a:effectLst>
              </a:rPr>
              <a:t>|</a:t>
            </a:r>
          </a:p>
          <a:p>
            <a:pPr algn="ctr">
              <a:defRPr/>
            </a:pPr>
            <a:r>
              <a:rPr lang="en-GB" sz="2800" b="1" dirty="0">
                <a:solidFill>
                  <a:srgbClr val="FF33CC"/>
                </a:solidFill>
                <a:effectLst>
                  <a:outerShdw blurRad="38100" dist="38100" dir="2700000" algn="tl">
                    <a:srgbClr val="000000"/>
                  </a:outerShdw>
                </a:effectLst>
              </a:rPr>
              <a:t>Rotary, Elks, YMCA, Buffaloes etc. Pro Masons - Masons without apron</a:t>
            </a:r>
          </a:p>
          <a:p>
            <a:pPr algn="ctr">
              <a:defRPr/>
            </a:pPr>
            <a:r>
              <a:rPr lang="en-GB" sz="2800" b="1" dirty="0">
                <a:solidFill>
                  <a:srgbClr val="00FFFF"/>
                </a:solidFill>
                <a:effectLst>
                  <a:outerShdw blurRad="38100" dist="38100" dir="2700000" algn="tl">
                    <a:srgbClr val="000000"/>
                  </a:outerShdw>
                </a:effectLst>
              </a:rPr>
              <a:t>|</a:t>
            </a:r>
          </a:p>
          <a:p>
            <a:pPr algn="ctr">
              <a:defRPr/>
            </a:pPr>
            <a:r>
              <a:rPr lang="en-GB" sz="2800" b="1" dirty="0">
                <a:solidFill>
                  <a:srgbClr val="00FF00"/>
                </a:solidFill>
                <a:effectLst>
                  <a:outerShdw blurRad="38100" dist="38100" dir="2700000" algn="tl">
                    <a:srgbClr val="000000"/>
                  </a:outerShdw>
                </a:effectLst>
              </a:rPr>
              <a:t> Politicians</a:t>
            </a:r>
          </a:p>
          <a:p>
            <a:pPr algn="ctr">
              <a:defRPr/>
            </a:pPr>
            <a:r>
              <a:rPr lang="en-GB" sz="2800" b="1" dirty="0">
                <a:solidFill>
                  <a:srgbClr val="FFC000"/>
                </a:solidFill>
                <a:effectLst>
                  <a:outerShdw blurRad="38100" dist="38100" dir="2700000" algn="tl">
                    <a:srgbClr val="000000"/>
                  </a:outerShdw>
                </a:effectLst>
              </a:rPr>
              <a:t>|</a:t>
            </a:r>
          </a:p>
          <a:p>
            <a:pPr algn="ctr">
              <a:defRPr/>
            </a:pPr>
            <a:r>
              <a:rPr lang="en-GB" sz="2800" b="1" dirty="0">
                <a:solidFill>
                  <a:srgbClr val="FFC000"/>
                </a:solidFill>
                <a:effectLst>
                  <a:outerShdw blurRad="38100" dist="38100" dir="2700000" algn="tl">
                    <a:srgbClr val="000000"/>
                  </a:outerShdw>
                </a:effectLst>
              </a:rPr>
              <a:t>The top echelon totally controls politics, the media, the military,    </a:t>
            </a:r>
            <a:r>
              <a:rPr lang="en-GB" sz="2800" b="1" dirty="0">
                <a:solidFill>
                  <a:srgbClr val="00FF00"/>
                </a:solidFill>
                <a:effectLst>
                  <a:outerShdw blurRad="38100" dist="38100" dir="2700000" algn="tl">
                    <a:srgbClr val="000000"/>
                  </a:outerShdw>
                </a:effectLst>
              </a:rPr>
              <a:t>education, the judiciary, civil service, banks and</a:t>
            </a:r>
            <a:r>
              <a:rPr lang="en-GB" sz="2800" b="1" dirty="0">
                <a:solidFill>
                  <a:srgbClr val="FF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everything else of consequence on the planet. They control your thinking for you.</a:t>
            </a:r>
          </a:p>
          <a:p>
            <a:pPr algn="ctr">
              <a:defRPr/>
            </a:pPr>
            <a:endParaRPr lang="en-GB" sz="2800" b="1" dirty="0">
              <a:solidFill>
                <a:srgbClr val="00FFFF"/>
              </a:solidFill>
              <a:effectLst>
                <a:outerShdw blurRad="38100" dist="38100" dir="2700000" algn="tl">
                  <a:srgbClr val="000000"/>
                </a:outerShdw>
              </a:effectLst>
            </a:endParaRPr>
          </a:p>
          <a:p>
            <a:pPr algn="ctr">
              <a:defRPr/>
            </a:pPr>
            <a:endParaRPr lang="en-GB" sz="2800"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23D0305-802F-485C-B8D9-636AA7B8C838}" type="slidenum">
              <a:rPr lang="en-GB"/>
              <a:pPr>
                <a:defRPr/>
              </a:pPr>
              <a:t>37</a:t>
            </a:fld>
            <a:endParaRPr lang="en-GB"/>
          </a:p>
        </p:txBody>
      </p:sp>
      <p:sp>
        <p:nvSpPr>
          <p:cNvPr id="250886" name="Rectangle 6"/>
          <p:cNvSpPr>
            <a:spLocks noGrp="1" noChangeArrowheads="1"/>
          </p:cNvSpPr>
          <p:nvPr>
            <p:ph type="title"/>
          </p:nvPr>
        </p:nvSpPr>
        <p:spPr/>
        <p:txBody>
          <a:bodyPr/>
          <a:lstStyle/>
          <a:p>
            <a:pPr eaLnBrk="1" hangingPunct="1">
              <a:defRPr/>
            </a:pPr>
            <a:r>
              <a:rPr lang="en-GB" b="1" smtClean="0">
                <a:solidFill>
                  <a:srgbClr val="FF3300"/>
                </a:solidFill>
                <a:effectLst/>
              </a:rPr>
              <a:t>The </a:t>
            </a:r>
            <a:r>
              <a:rPr lang="en-GB" b="1" smtClean="0">
                <a:solidFill>
                  <a:srgbClr val="FF3300"/>
                </a:solidFill>
              </a:rPr>
              <a:t>United</a:t>
            </a:r>
            <a:r>
              <a:rPr lang="en-GB" b="1" smtClean="0">
                <a:solidFill>
                  <a:srgbClr val="FF3300"/>
                </a:solidFill>
                <a:effectLst/>
              </a:rPr>
              <a:t> Nations</a:t>
            </a:r>
          </a:p>
        </p:txBody>
      </p:sp>
      <p:pic>
        <p:nvPicPr>
          <p:cNvPr id="250885" name="Picture 5" descr="t_photo-7"/>
          <p:cNvPicPr>
            <a:picLocks noGrp="1" noChangeAspect="1" noChangeArrowheads="1"/>
          </p:cNvPicPr>
          <p:nvPr>
            <p:ph idx="1"/>
          </p:nvPr>
        </p:nvPicPr>
        <p:blipFill>
          <a:blip r:embed="rId3" cstate="print"/>
          <a:srcRect/>
          <a:stretch>
            <a:fillRect/>
          </a:stretch>
        </p:blipFill>
        <p:spPr>
          <a:xfrm>
            <a:off x="323850" y="1773238"/>
            <a:ext cx="3073400" cy="4724400"/>
          </a:xfrm>
        </p:spPr>
      </p:pic>
      <p:sp>
        <p:nvSpPr>
          <p:cNvPr id="250888" name="Text Box 8"/>
          <p:cNvSpPr txBox="1">
            <a:spLocks noChangeArrowheads="1"/>
          </p:cNvSpPr>
          <p:nvPr/>
        </p:nvSpPr>
        <p:spPr bwMode="auto">
          <a:xfrm>
            <a:off x="3635375" y="1412875"/>
            <a:ext cx="5329238"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United Nations came into being as a consequence of war torn populations being in shock following </a:t>
            </a:r>
            <a:r>
              <a:rPr lang="en-GB" sz="2800" b="1" dirty="0">
                <a:solidFill>
                  <a:srgbClr val="FF3300"/>
                </a:solidFill>
                <a:effectLst>
                  <a:outerShdw blurRad="38100" dist="38100" dir="2700000" algn="tl">
                    <a:srgbClr val="000000"/>
                  </a:outerShdw>
                </a:effectLst>
              </a:rPr>
              <a:t>the carnage of WW2</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who then readily agreed to hand over certain sovereign powers to this body </a:t>
            </a:r>
            <a:r>
              <a:rPr lang="en-GB" sz="2800" b="1" dirty="0">
                <a:solidFill>
                  <a:srgbClr val="00FF00"/>
                </a:solidFill>
                <a:effectLst>
                  <a:outerShdw blurRad="38100" dist="38100" dir="2700000" algn="tl">
                    <a:srgbClr val="000000"/>
                  </a:outerShdw>
                </a:effectLst>
              </a:rPr>
              <a:t>– exactly what </a:t>
            </a:r>
            <a:r>
              <a:rPr lang="en-GB" sz="2800" b="1" dirty="0">
                <a:solidFill>
                  <a:srgbClr val="FF3300"/>
                </a:solidFill>
                <a:effectLst>
                  <a:outerShdw blurRad="38100" dist="38100" dir="2700000" algn="tl">
                    <a:srgbClr val="000000"/>
                  </a:outerShdw>
                </a:effectLst>
              </a:rPr>
              <a:t>Gog’s world wars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had been designed to achieve!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0885"/>
                                        </p:tgtEl>
                                        <p:attrNameLst>
                                          <p:attrName>style.visibility</p:attrName>
                                        </p:attrNameLst>
                                      </p:cBhvr>
                                      <p:to>
                                        <p:strVal val="visible"/>
                                      </p:to>
                                    </p:set>
                                    <p:animEffect transition="in" filter="circle(in)">
                                      <p:cBhvr>
                                        <p:cTn id="7" dur="2000"/>
                                        <p:tgtEl>
                                          <p:spTgt spid="25088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0888"/>
                                        </p:tgtEl>
                                        <p:attrNameLst>
                                          <p:attrName>style.visibility</p:attrName>
                                        </p:attrNameLst>
                                      </p:cBhvr>
                                      <p:to>
                                        <p:strVal val="visible"/>
                                      </p:to>
                                    </p:set>
                                    <p:anim calcmode="discrete" valueType="clr">
                                      <p:cBhvr override="childStyle">
                                        <p:cTn id="12" dur="80"/>
                                        <p:tgtEl>
                                          <p:spTgt spid="2508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0888"/>
                                        </p:tgtEl>
                                        <p:attrNameLst>
                                          <p:attrName>fillcolor</p:attrName>
                                        </p:attrNameLst>
                                      </p:cBhvr>
                                      <p:tavLst>
                                        <p:tav tm="0">
                                          <p:val>
                                            <p:clrVal>
                                              <a:schemeClr val="accent2"/>
                                            </p:clrVal>
                                          </p:val>
                                        </p:tav>
                                        <p:tav tm="50000">
                                          <p:val>
                                            <p:clrVal>
                                              <a:schemeClr val="hlink"/>
                                            </p:clrVal>
                                          </p:val>
                                        </p:tav>
                                      </p:tavLst>
                                    </p:anim>
                                    <p:set>
                                      <p:cBhvr>
                                        <p:cTn id="14" dur="80"/>
                                        <p:tgtEl>
                                          <p:spTgt spid="2508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3D09FD3-C471-4BA8-9244-622857BC25EE}" type="slidenum">
              <a:rPr lang="en-GB"/>
              <a:pPr>
                <a:defRPr/>
              </a:pPr>
              <a:t>38</a:t>
            </a:fld>
            <a:endParaRPr lang="en-GB"/>
          </a:p>
        </p:txBody>
      </p:sp>
      <p:sp>
        <p:nvSpPr>
          <p:cNvPr id="252934" name="Rectangle 6"/>
          <p:cNvSpPr>
            <a:spLocks noGrp="1" noChangeArrowheads="1"/>
          </p:cNvSpPr>
          <p:nvPr>
            <p:ph type="title"/>
          </p:nvPr>
        </p:nvSpPr>
        <p:spPr/>
        <p:txBody>
          <a:bodyPr/>
          <a:lstStyle/>
          <a:p>
            <a:pPr eaLnBrk="1" hangingPunct="1">
              <a:defRPr/>
            </a:pPr>
            <a:r>
              <a:rPr lang="en-GB" b="1" smtClean="0">
                <a:solidFill>
                  <a:srgbClr val="FF3300"/>
                </a:solidFill>
              </a:rPr>
              <a:t>The United Nations</a:t>
            </a:r>
          </a:p>
        </p:txBody>
      </p:sp>
      <p:sp>
        <p:nvSpPr>
          <p:cNvPr id="252936" name="Text Box 8"/>
          <p:cNvSpPr txBox="1">
            <a:spLocks noChangeArrowheads="1"/>
          </p:cNvSpPr>
          <p:nvPr/>
        </p:nvSpPr>
        <p:spPr bwMode="auto">
          <a:xfrm>
            <a:off x="3924300" y="1643063"/>
            <a:ext cx="5219700"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UN would go on to divide the world into administrative areas such as the </a:t>
            </a:r>
            <a:r>
              <a:rPr lang="en-GB" sz="2800" b="1" dirty="0">
                <a:solidFill>
                  <a:srgbClr val="FF3300"/>
                </a:solidFill>
                <a:effectLst>
                  <a:outerShdw blurRad="38100" dist="38100" dir="2700000" algn="tl">
                    <a:srgbClr val="000000"/>
                  </a:outerShdw>
                </a:effectLst>
              </a:rPr>
              <a:t>EU, NAFTA, SEATO</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etc.</a:t>
            </a:r>
            <a:r>
              <a:rPr lang="en-GB" sz="2800" b="1" dirty="0">
                <a:solidFill>
                  <a:srgbClr val="FFFF00"/>
                </a:solidFill>
                <a:effectLst>
                  <a:outerShdw blurRad="38100" dist="38100" dir="2700000" algn="tl">
                    <a:srgbClr val="000000"/>
                  </a:outerShdw>
                </a:effectLst>
              </a:rPr>
              <a:t> </a:t>
            </a:r>
            <a:r>
              <a:rPr lang="en-GB" sz="2800" b="1" dirty="0">
                <a:solidFill>
                  <a:srgbClr val="FF99FF"/>
                </a:solidFill>
                <a:effectLst>
                  <a:outerShdw blurRad="38100" dist="38100" dir="2700000" algn="tl">
                    <a:srgbClr val="000000"/>
                  </a:outerShdw>
                </a:effectLst>
              </a:rPr>
              <a:t>with powerful standing armies to deal with any local unrest or insurrection</a:t>
            </a:r>
            <a:r>
              <a:rPr lang="en-GB" sz="2800" dirty="0">
                <a:solidFill>
                  <a:srgbClr val="FF99FF"/>
                </a:solidFill>
              </a:rPr>
              <a:t>.</a:t>
            </a:r>
          </a:p>
        </p:txBody>
      </p:sp>
      <p:sp>
        <p:nvSpPr>
          <p:cNvPr id="252937" name="Text Box 9"/>
          <p:cNvSpPr txBox="1">
            <a:spLocks noChangeArrowheads="1"/>
          </p:cNvSpPr>
          <p:nvPr/>
        </p:nvSpPr>
        <p:spPr bwMode="auto">
          <a:xfrm>
            <a:off x="0" y="4643438"/>
            <a:ext cx="9144000" cy="18161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C000"/>
                </a:solidFill>
                <a:effectLst>
                  <a:outerShdw blurRad="38100" dist="38100" dir="2700000" algn="tl">
                    <a:srgbClr val="000000"/>
                  </a:outerShdw>
                </a:effectLst>
              </a:rPr>
              <a:t>While some dissident voices may be calling for withdrawal from the EU or NAFTA </a:t>
            </a:r>
            <a:r>
              <a:rPr lang="en-GB" sz="2800" b="1" dirty="0">
                <a:solidFill>
                  <a:srgbClr val="00FF00"/>
                </a:solidFill>
                <a:effectLst>
                  <a:outerShdw blurRad="38100" dist="38100" dir="2700000" algn="tl">
                    <a:srgbClr val="000000"/>
                  </a:outerShdw>
                </a:effectLst>
              </a:rPr>
              <a:t>– not a whimper is heard about the </a:t>
            </a:r>
            <a:r>
              <a:rPr lang="en-GB" sz="2800" b="1" dirty="0">
                <a:solidFill>
                  <a:srgbClr val="FF0000"/>
                </a:solidFill>
                <a:effectLst>
                  <a:outerShdw blurRad="38100" dist="38100" dir="2700000" algn="tl">
                    <a:srgbClr val="000000"/>
                  </a:outerShdw>
                </a:effectLst>
              </a:rPr>
              <a:t>UN </a:t>
            </a:r>
            <a:r>
              <a:rPr lang="en-GB" sz="2800" b="1" dirty="0">
                <a:solidFill>
                  <a:srgbClr val="00FF00"/>
                </a:solidFill>
                <a:effectLst>
                  <a:outerShdw blurRad="38100" dist="38100" dir="2700000" algn="tl">
                    <a:srgbClr val="000000"/>
                  </a:outerShdw>
                </a:effectLst>
              </a:rPr>
              <a:t>or the possibility of withdrawing </a:t>
            </a:r>
            <a:r>
              <a:rPr lang="en-GB" sz="2800" b="1" dirty="0">
                <a:solidFill>
                  <a:srgbClr val="FFFF00"/>
                </a:solidFill>
                <a:effectLst>
                  <a:outerShdw blurRad="38100" dist="38100" dir="2700000" algn="tl">
                    <a:srgbClr val="000000"/>
                  </a:outerShdw>
                </a:effectLst>
              </a:rPr>
              <a:t>from it!</a:t>
            </a:r>
          </a:p>
        </p:txBody>
      </p:sp>
      <p:pic>
        <p:nvPicPr>
          <p:cNvPr id="252940" name="Picture 12" descr="un-building"/>
          <p:cNvPicPr>
            <a:picLocks noGrp="1" noChangeAspect="1" noChangeArrowheads="1"/>
          </p:cNvPicPr>
          <p:nvPr>
            <p:ph sz="half" idx="1"/>
          </p:nvPr>
        </p:nvPicPr>
        <p:blipFill>
          <a:blip r:embed="rId3" cstate="print">
            <a:lum bright="6000" contrast="42000"/>
          </a:blip>
          <a:srcRect/>
          <a:stretch>
            <a:fillRect/>
          </a:stretch>
        </p:blipFill>
        <p:spPr>
          <a:xfrm>
            <a:off x="285750" y="1643063"/>
            <a:ext cx="3511550" cy="27860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2940"/>
                                        </p:tgtEl>
                                        <p:attrNameLst>
                                          <p:attrName>style.visibility</p:attrName>
                                        </p:attrNameLst>
                                      </p:cBhvr>
                                      <p:to>
                                        <p:strVal val="visible"/>
                                      </p:to>
                                    </p:set>
                                    <p:animEffect transition="in" filter="circle(in)">
                                      <p:cBhvr>
                                        <p:cTn id="7" dur="2000"/>
                                        <p:tgtEl>
                                          <p:spTgt spid="25294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2936"/>
                                        </p:tgtEl>
                                        <p:attrNameLst>
                                          <p:attrName>style.visibility</p:attrName>
                                        </p:attrNameLst>
                                      </p:cBhvr>
                                      <p:to>
                                        <p:strVal val="visible"/>
                                      </p:to>
                                    </p:set>
                                    <p:anim calcmode="discrete" valueType="clr">
                                      <p:cBhvr override="childStyle">
                                        <p:cTn id="12" dur="80"/>
                                        <p:tgtEl>
                                          <p:spTgt spid="2529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2936"/>
                                        </p:tgtEl>
                                        <p:attrNameLst>
                                          <p:attrName>fillcolor</p:attrName>
                                        </p:attrNameLst>
                                      </p:cBhvr>
                                      <p:tavLst>
                                        <p:tav tm="0">
                                          <p:val>
                                            <p:clrVal>
                                              <a:schemeClr val="accent2"/>
                                            </p:clrVal>
                                          </p:val>
                                        </p:tav>
                                        <p:tav tm="50000">
                                          <p:val>
                                            <p:clrVal>
                                              <a:schemeClr val="hlink"/>
                                            </p:clrVal>
                                          </p:val>
                                        </p:tav>
                                      </p:tavLst>
                                    </p:anim>
                                    <p:set>
                                      <p:cBhvr>
                                        <p:cTn id="14" dur="80"/>
                                        <p:tgtEl>
                                          <p:spTgt spid="25293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2937"/>
                                        </p:tgtEl>
                                        <p:attrNameLst>
                                          <p:attrName>style.visibility</p:attrName>
                                        </p:attrNameLst>
                                      </p:cBhvr>
                                      <p:to>
                                        <p:strVal val="visible"/>
                                      </p:to>
                                    </p:set>
                                    <p:anim calcmode="discrete" valueType="clr">
                                      <p:cBhvr override="childStyle">
                                        <p:cTn id="19" dur="80"/>
                                        <p:tgtEl>
                                          <p:spTgt spid="2529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2937"/>
                                        </p:tgtEl>
                                        <p:attrNameLst>
                                          <p:attrName>fillcolor</p:attrName>
                                        </p:attrNameLst>
                                      </p:cBhvr>
                                      <p:tavLst>
                                        <p:tav tm="0">
                                          <p:val>
                                            <p:clrVal>
                                              <a:schemeClr val="accent2"/>
                                            </p:clrVal>
                                          </p:val>
                                        </p:tav>
                                        <p:tav tm="50000">
                                          <p:val>
                                            <p:clrVal>
                                              <a:schemeClr val="hlink"/>
                                            </p:clrVal>
                                          </p:val>
                                        </p:tav>
                                      </p:tavLst>
                                    </p:anim>
                                    <p:set>
                                      <p:cBhvr>
                                        <p:cTn id="21" dur="80"/>
                                        <p:tgtEl>
                                          <p:spTgt spid="2529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p:bldP spid="2529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4D5E6D30-F3B8-4495-8D01-F6603452F1CB}" type="slidenum">
              <a:rPr lang="en-GB"/>
              <a:pPr>
                <a:defRPr/>
              </a:pPr>
              <a:t>39</a:t>
            </a:fld>
            <a:endParaRPr lang="en-GB"/>
          </a:p>
        </p:txBody>
      </p:sp>
      <p:sp>
        <p:nvSpPr>
          <p:cNvPr id="303109" name="Rectangle 5"/>
          <p:cNvSpPr>
            <a:spLocks noGrp="1" noChangeArrowheads="1"/>
          </p:cNvSpPr>
          <p:nvPr>
            <p:ph type="title"/>
          </p:nvPr>
        </p:nvSpPr>
        <p:spPr/>
        <p:txBody>
          <a:bodyPr/>
          <a:lstStyle/>
          <a:p>
            <a:pPr eaLnBrk="1" hangingPunct="1">
              <a:defRPr/>
            </a:pPr>
            <a:r>
              <a:rPr lang="en-GB" b="1" smtClean="0">
                <a:solidFill>
                  <a:srgbClr val="FF3300"/>
                </a:solidFill>
              </a:rPr>
              <a:t>The United Nations</a:t>
            </a:r>
          </a:p>
        </p:txBody>
      </p:sp>
      <p:pic>
        <p:nvPicPr>
          <p:cNvPr id="303111" name="Picture 7" descr="532356~Secretariat-Bldg-at-the-United-Nations-Complex-Posters"/>
          <p:cNvPicPr>
            <a:picLocks noGrp="1" noChangeAspect="1" noChangeArrowheads="1"/>
          </p:cNvPicPr>
          <p:nvPr>
            <p:ph sz="half" idx="2"/>
          </p:nvPr>
        </p:nvPicPr>
        <p:blipFill>
          <a:blip r:embed="rId3" cstate="print"/>
          <a:srcRect l="9605" t="5048" r="9605" b="4237"/>
          <a:stretch>
            <a:fillRect/>
          </a:stretch>
        </p:blipFill>
        <p:spPr>
          <a:xfrm>
            <a:off x="323850" y="1484313"/>
            <a:ext cx="3395663" cy="4537075"/>
          </a:xfrm>
        </p:spPr>
      </p:pic>
      <p:sp>
        <p:nvSpPr>
          <p:cNvPr id="44037" name="Text Box 10"/>
          <p:cNvSpPr txBox="1">
            <a:spLocks noChangeArrowheads="1"/>
          </p:cNvSpPr>
          <p:nvPr/>
        </p:nvSpPr>
        <p:spPr bwMode="auto">
          <a:xfrm>
            <a:off x="4211638" y="1557338"/>
            <a:ext cx="4608512" cy="366712"/>
          </a:xfrm>
          <a:prstGeom prst="rect">
            <a:avLst/>
          </a:prstGeom>
          <a:noFill/>
          <a:ln w="9525">
            <a:noFill/>
            <a:miter lim="800000"/>
            <a:headEnd/>
            <a:tailEnd/>
          </a:ln>
        </p:spPr>
        <p:txBody>
          <a:bodyPr>
            <a:spAutoFit/>
          </a:bodyPr>
          <a:lstStyle/>
          <a:p>
            <a:pPr>
              <a:spcBef>
                <a:spcPct val="50000"/>
              </a:spcBef>
            </a:pPr>
            <a:endParaRPr lang="en-US"/>
          </a:p>
        </p:txBody>
      </p:sp>
      <p:sp>
        <p:nvSpPr>
          <p:cNvPr id="303115" name="Text Box 11"/>
          <p:cNvSpPr txBox="1">
            <a:spLocks noChangeArrowheads="1"/>
          </p:cNvSpPr>
          <p:nvPr/>
        </p:nvSpPr>
        <p:spPr bwMode="auto">
          <a:xfrm>
            <a:off x="3708400" y="1268413"/>
            <a:ext cx="5184775" cy="1066800"/>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The </a:t>
            </a:r>
            <a:r>
              <a:rPr lang="en-GB" sz="3200" b="1">
                <a:solidFill>
                  <a:srgbClr val="FF00FF"/>
                </a:solidFill>
                <a:effectLst>
                  <a:outerShdw blurRad="38100" dist="38100" dir="2700000" algn="tl">
                    <a:srgbClr val="000000"/>
                  </a:outerShdw>
                </a:effectLst>
              </a:rPr>
              <a:t>Wall</a:t>
            </a:r>
            <a:r>
              <a:rPr lang="en-GB" sz="3200" b="1">
                <a:solidFill>
                  <a:srgbClr val="FFFF00"/>
                </a:solidFill>
                <a:effectLst>
                  <a:outerShdw blurRad="38100" dist="38100" dir="2700000" algn="tl">
                    <a:srgbClr val="000000"/>
                  </a:outerShdw>
                </a:effectLst>
              </a:rPr>
              <a:t> Of </a:t>
            </a:r>
            <a:r>
              <a:rPr lang="en-GB" sz="3200" b="1">
                <a:solidFill>
                  <a:srgbClr val="FF00FF"/>
                </a:solidFill>
                <a:effectLst>
                  <a:outerShdw blurRad="38100" dist="38100" dir="2700000" algn="tl">
                    <a:srgbClr val="000000"/>
                  </a:outerShdw>
                </a:effectLst>
              </a:rPr>
              <a:t>Untempered </a:t>
            </a:r>
            <a:r>
              <a:rPr lang="en-GB" sz="3200" b="1">
                <a:solidFill>
                  <a:srgbClr val="FF3300"/>
                </a:solidFill>
                <a:effectLst>
                  <a:outerShdw blurRad="38100" dist="38100" dir="2700000" algn="tl">
                    <a:srgbClr val="000000"/>
                  </a:outerShdw>
                </a:effectLst>
              </a:rPr>
              <a:t>Mortar</a:t>
            </a:r>
          </a:p>
        </p:txBody>
      </p:sp>
      <p:sp>
        <p:nvSpPr>
          <p:cNvPr id="303117" name="Text Box 13"/>
          <p:cNvSpPr txBox="1">
            <a:spLocks noChangeArrowheads="1"/>
          </p:cNvSpPr>
          <p:nvPr/>
        </p:nvSpPr>
        <p:spPr bwMode="auto">
          <a:xfrm>
            <a:off x="4932363" y="2276475"/>
            <a:ext cx="2808287" cy="52387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Ezekiel 10-11</a:t>
            </a:r>
          </a:p>
        </p:txBody>
      </p:sp>
      <p:sp>
        <p:nvSpPr>
          <p:cNvPr id="10" name="TextBox 9"/>
          <p:cNvSpPr txBox="1"/>
          <p:nvPr/>
        </p:nvSpPr>
        <p:spPr>
          <a:xfrm>
            <a:off x="3857625" y="3000375"/>
            <a:ext cx="5286375" cy="2954338"/>
          </a:xfrm>
          <a:prstGeom prst="rect">
            <a:avLst/>
          </a:prstGeom>
          <a:noFill/>
        </p:spPr>
        <p:txBody>
          <a:bodyPr>
            <a:spAutoFit/>
          </a:bodyPr>
          <a:lstStyle/>
          <a:p>
            <a:pPr>
              <a:defRPr/>
            </a:pPr>
            <a:r>
              <a:rPr lang="en-GB" sz="2800" b="1" dirty="0">
                <a:solidFill>
                  <a:srgbClr val="FF33CC"/>
                </a:solidFill>
                <a:effectLst>
                  <a:outerShdw blurRad="38100" dist="38100" dir="2700000" algn="tl">
                    <a:srgbClr val="000000"/>
                  </a:outerShdw>
                </a:effectLst>
              </a:rPr>
              <a:t>Because, </a:t>
            </a:r>
            <a:r>
              <a:rPr lang="en-GB" sz="2800" b="1" dirty="0">
                <a:solidFill>
                  <a:srgbClr val="00FFFF"/>
                </a:solidFill>
                <a:effectLst>
                  <a:outerShdw blurRad="38100" dist="38100" dir="2700000" algn="tl">
                    <a:srgbClr val="000000"/>
                  </a:outerShdw>
                </a:effectLst>
              </a:rPr>
              <a:t>even because they have seduced my people, saying, Peace; </a:t>
            </a:r>
            <a:r>
              <a:rPr lang="en-GB" sz="2800" b="1" dirty="0">
                <a:solidFill>
                  <a:srgbClr val="00FF00"/>
                </a:solidFill>
                <a:effectLst>
                  <a:outerShdw blurRad="38100" dist="38100" dir="2700000" algn="tl">
                    <a:srgbClr val="000000"/>
                  </a:outerShdw>
                </a:effectLst>
              </a:rPr>
              <a:t>and there was no peace; and one built up a wall, and, lo, others daubed it with </a:t>
            </a:r>
            <a:r>
              <a:rPr lang="en-GB" sz="2800" b="1" dirty="0" err="1">
                <a:solidFill>
                  <a:srgbClr val="00FF00"/>
                </a:solidFill>
                <a:effectLst>
                  <a:outerShdw blurRad="38100" dist="38100" dir="2700000" algn="tl">
                    <a:srgbClr val="000000"/>
                  </a:outerShdw>
                </a:effectLst>
              </a:rPr>
              <a:t>untempered</a:t>
            </a:r>
            <a:r>
              <a:rPr lang="en-GB" sz="2800" b="1" dirty="0">
                <a:solidFill>
                  <a:srgbClr val="00FF00"/>
                </a:solidFill>
                <a:effectLst>
                  <a:outerShdw blurRad="38100" dist="38100" dir="2700000" algn="tl">
                    <a:srgbClr val="000000"/>
                  </a:outerShdw>
                </a:effectLst>
              </a:rPr>
              <a:t> mortar:</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3111"/>
                                        </p:tgtEl>
                                        <p:attrNameLst>
                                          <p:attrName>style.visibility</p:attrName>
                                        </p:attrNameLst>
                                      </p:cBhvr>
                                      <p:to>
                                        <p:strVal val="visible"/>
                                      </p:to>
                                    </p:set>
                                    <p:animEffect transition="in" filter="circle(in)">
                                      <p:cBhvr>
                                        <p:cTn id="7" dur="2000"/>
                                        <p:tgtEl>
                                          <p:spTgt spid="3031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03115"/>
                                        </p:tgtEl>
                                        <p:attrNameLst>
                                          <p:attrName>style.visibility</p:attrName>
                                        </p:attrNameLst>
                                      </p:cBhvr>
                                      <p:to>
                                        <p:strVal val="visible"/>
                                      </p:to>
                                    </p:set>
                                    <p:animEffect transition="in" filter="diamond(in)">
                                      <p:cBhvr>
                                        <p:cTn id="12" dur="2000"/>
                                        <p:tgtEl>
                                          <p:spTgt spid="30311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03117"/>
                                        </p:tgtEl>
                                        <p:attrNameLst>
                                          <p:attrName>style.visibility</p:attrName>
                                        </p:attrNameLst>
                                      </p:cBhvr>
                                      <p:to>
                                        <p:strVal val="visible"/>
                                      </p:to>
                                    </p:set>
                                    <p:animEffect transition="in" filter="diamond(in)">
                                      <p:cBhvr>
                                        <p:cTn id="17" dur="2000"/>
                                        <p:tgtEl>
                                          <p:spTgt spid="303117"/>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
                                        </p:tgtEl>
                                        <p:attrNameLst>
                                          <p:attrName>style.visibility</p:attrName>
                                        </p:attrNameLst>
                                      </p:cBhvr>
                                      <p:to>
                                        <p:strVal val="visible"/>
                                      </p:to>
                                    </p:set>
                                    <p:anim calcmode="discrete" valueType="clr">
                                      <p:cBhvr override="childStyle">
                                        <p:cTn id="2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
                                        </p:tgtEl>
                                        <p:attrNameLst>
                                          <p:attrName>fillcolor</p:attrName>
                                        </p:attrNameLst>
                                      </p:cBhvr>
                                      <p:tavLst>
                                        <p:tav tm="0">
                                          <p:val>
                                            <p:clrVal>
                                              <a:schemeClr val="accent2"/>
                                            </p:clrVal>
                                          </p:val>
                                        </p:tav>
                                        <p:tav tm="50000">
                                          <p:val>
                                            <p:clrVal>
                                              <a:schemeClr val="hlink"/>
                                            </p:clrVal>
                                          </p:val>
                                        </p:tav>
                                      </p:tavLst>
                                    </p:anim>
                                    <p:set>
                                      <p:cBhvr>
                                        <p:cTn id="2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5" grpId="0"/>
      <p:bldP spid="30311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F5811C82-DE85-4987-A1D4-D66A501B1814}" type="slidenum">
              <a:rPr lang="en-GB"/>
              <a:pPr>
                <a:defRPr/>
              </a:pPr>
              <a:t>4</a:t>
            </a:fld>
            <a:endParaRPr lang="en-GB"/>
          </a:p>
        </p:txBody>
      </p:sp>
      <p:sp>
        <p:nvSpPr>
          <p:cNvPr id="238594" name="Rectangle 2"/>
          <p:cNvSpPr>
            <a:spLocks noGrp="1" noChangeArrowheads="1"/>
          </p:cNvSpPr>
          <p:nvPr>
            <p:ph type="title"/>
          </p:nvPr>
        </p:nvSpPr>
        <p:spPr/>
        <p:txBody>
          <a:bodyPr/>
          <a:lstStyle/>
          <a:p>
            <a:pPr eaLnBrk="1" hangingPunct="1">
              <a:defRPr/>
            </a:pPr>
            <a:r>
              <a:rPr lang="en-GB" sz="4000" b="1" smtClean="0">
                <a:solidFill>
                  <a:srgbClr val="FF0000"/>
                </a:solidFill>
              </a:rPr>
              <a:t>Gog – Recap – Previous Presentations</a:t>
            </a:r>
          </a:p>
        </p:txBody>
      </p:sp>
      <p:sp>
        <p:nvSpPr>
          <p:cNvPr id="238595" name="Rectangle 3"/>
          <p:cNvSpPr>
            <a:spLocks noGrp="1" noChangeArrowheads="1"/>
          </p:cNvSpPr>
          <p:nvPr>
            <p:ph type="body" idx="1"/>
          </p:nvPr>
        </p:nvSpPr>
        <p:spPr>
          <a:xfrm>
            <a:off x="457200" y="1600200"/>
            <a:ext cx="8229600" cy="5257800"/>
          </a:xfrm>
        </p:spPr>
        <p:txBody>
          <a:bodyPr/>
          <a:lstStyle/>
          <a:p>
            <a:pPr marL="609600" indent="-609600" eaLnBrk="1" hangingPunct="1">
              <a:buFontTx/>
              <a:buNone/>
              <a:defRPr/>
            </a:pPr>
            <a:r>
              <a:rPr lang="en-GB" sz="2800" smtClean="0">
                <a:solidFill>
                  <a:srgbClr val="99FF33"/>
                </a:solidFill>
              </a:rPr>
              <a:t>1)  </a:t>
            </a:r>
            <a:r>
              <a:rPr lang="en-GB" sz="2800" b="1" smtClean="0">
                <a:solidFill>
                  <a:srgbClr val="99FF33"/>
                </a:solidFill>
                <a:effectLst>
                  <a:outerShdw blurRad="38100" dist="38100" dir="2700000" algn="tl">
                    <a:srgbClr val="000000"/>
                  </a:outerShdw>
                </a:effectLst>
              </a:rPr>
              <a:t>Ezekiel 38:15 Had important Key Words and That This Key Verse Covered Most Of The AD Period to the present day.</a:t>
            </a:r>
          </a:p>
          <a:p>
            <a:pPr marL="609600" indent="-609600" eaLnBrk="1" hangingPunct="1">
              <a:buFontTx/>
              <a:buNone/>
              <a:defRPr/>
            </a:pPr>
            <a:r>
              <a:rPr lang="en-GB" sz="2800" b="1" smtClean="0">
                <a:solidFill>
                  <a:srgbClr val="FFFF00"/>
                </a:solidFill>
                <a:effectLst>
                  <a:outerShdw blurRad="38100" dist="38100" dir="2700000" algn="tl">
                    <a:srgbClr val="000000"/>
                  </a:outerShdw>
                </a:effectLst>
              </a:rPr>
              <a:t>2)  Magog=Equals Mongol</a:t>
            </a:r>
            <a:r>
              <a:rPr lang="en-GB" sz="2800" b="1" smtClean="0">
                <a:effectLst>
                  <a:outerShdw blurRad="38100" dist="38100" dir="2700000" algn="tl">
                    <a:srgbClr val="000000"/>
                  </a:outerShdw>
                </a:effectLst>
              </a:rPr>
              <a:t>.</a:t>
            </a:r>
          </a:p>
          <a:p>
            <a:pPr marL="609600" indent="-609600" eaLnBrk="1" hangingPunct="1">
              <a:buFontTx/>
              <a:buNone/>
              <a:defRPr/>
            </a:pPr>
            <a:r>
              <a:rPr lang="en-GB" sz="2800" b="1" smtClean="0">
                <a:solidFill>
                  <a:srgbClr val="99FF33"/>
                </a:solidFill>
                <a:effectLst>
                  <a:outerShdw blurRad="38100" dist="38100" dir="2700000" algn="tl">
                    <a:srgbClr val="000000"/>
                  </a:outerShdw>
                </a:effectLst>
              </a:rPr>
              <a:t>3)  Gog = Khazar = Askenazim Jew</a:t>
            </a:r>
          </a:p>
          <a:p>
            <a:pPr marL="609600" indent="-609600" eaLnBrk="1" hangingPunct="1">
              <a:buFontTx/>
              <a:buAutoNum type="arabicParenR" startAt="4"/>
              <a:defRPr/>
            </a:pPr>
            <a:r>
              <a:rPr lang="en-GB" sz="2800" b="1" smtClean="0">
                <a:solidFill>
                  <a:srgbClr val="FFFF00"/>
                </a:solidFill>
                <a:effectLst>
                  <a:outerShdw blurRad="38100" dist="38100" dir="2700000" algn="tl">
                    <a:srgbClr val="000000"/>
                  </a:outerShdw>
                </a:effectLst>
              </a:rPr>
              <a:t>Gog’s three major frontal attacks – Attila, Genghis  Khan and the Moors </a:t>
            </a:r>
          </a:p>
          <a:p>
            <a:pPr marL="609600" indent="-609600" eaLnBrk="1" hangingPunct="1">
              <a:buFontTx/>
              <a:buAutoNum type="arabicParenR" startAt="4"/>
              <a:defRPr/>
            </a:pPr>
            <a:r>
              <a:rPr lang="en-GB" sz="2800" b="1" smtClean="0">
                <a:solidFill>
                  <a:srgbClr val="99FF33"/>
                </a:solidFill>
                <a:effectLst>
                  <a:outerShdw blurRad="38100" dist="38100" dir="2700000" algn="tl">
                    <a:srgbClr val="000000"/>
                  </a:outerShdw>
                </a:effectLst>
              </a:rPr>
              <a:t>The rise of the 3 evil spirit (on the banner of Clovis King of the Franks) Portended Jacob’s trouble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The United Nations</a:t>
            </a:r>
            <a:endParaRPr lang="en-GB" dirty="0"/>
          </a:p>
        </p:txBody>
      </p:sp>
      <p:sp>
        <p:nvSpPr>
          <p:cNvPr id="3" name="Slide Number Placeholder 2"/>
          <p:cNvSpPr>
            <a:spLocks noGrp="1"/>
          </p:cNvSpPr>
          <p:nvPr>
            <p:ph type="sldNum" sz="quarter" idx="12"/>
          </p:nvPr>
        </p:nvSpPr>
        <p:spPr/>
        <p:txBody>
          <a:bodyPr/>
          <a:lstStyle/>
          <a:p>
            <a:pPr>
              <a:defRPr/>
            </a:pPr>
            <a:fld id="{7FF50AFE-AF1D-43BE-BBF5-6946EE6D3B5B}" type="slidenum">
              <a:rPr lang="en-GB" smtClean="0"/>
              <a:pPr>
                <a:defRPr/>
              </a:pPr>
              <a:t>40</a:t>
            </a:fld>
            <a:endParaRPr lang="en-GB"/>
          </a:p>
        </p:txBody>
      </p:sp>
      <p:pic>
        <p:nvPicPr>
          <p:cNvPr id="340994" name="Picture 2" descr="http://www.foxnews.com/images/243960/0_61_un_building.jpg"/>
          <p:cNvPicPr>
            <a:picLocks noChangeAspect="1" noChangeArrowheads="1"/>
          </p:cNvPicPr>
          <p:nvPr/>
        </p:nvPicPr>
        <p:blipFill>
          <a:blip r:embed="rId3" cstate="print"/>
          <a:srcRect/>
          <a:stretch>
            <a:fillRect/>
          </a:stretch>
        </p:blipFill>
        <p:spPr bwMode="auto">
          <a:xfrm>
            <a:off x="500063" y="1785938"/>
            <a:ext cx="4000500" cy="3000375"/>
          </a:xfrm>
          <a:prstGeom prst="rect">
            <a:avLst/>
          </a:prstGeom>
          <a:noFill/>
          <a:ln w="9525">
            <a:noFill/>
            <a:miter lim="800000"/>
            <a:headEnd/>
            <a:tailEnd/>
          </a:ln>
        </p:spPr>
      </p:pic>
      <p:sp>
        <p:nvSpPr>
          <p:cNvPr id="6" name="TextBox 5"/>
          <p:cNvSpPr txBox="1"/>
          <p:nvPr/>
        </p:nvSpPr>
        <p:spPr>
          <a:xfrm>
            <a:off x="4929188" y="1714500"/>
            <a:ext cx="4214812" cy="4246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Say unto them which daub it with </a:t>
            </a:r>
            <a:r>
              <a:rPr lang="en-GB" sz="2800" b="1" dirty="0" err="1">
                <a:solidFill>
                  <a:srgbClr val="00FFFF"/>
                </a:solidFill>
                <a:effectLst>
                  <a:outerShdw blurRad="38100" dist="38100" dir="2700000" algn="tl">
                    <a:srgbClr val="000000"/>
                  </a:outerShdw>
                </a:effectLst>
              </a:rPr>
              <a:t>untempered</a:t>
            </a:r>
            <a:r>
              <a:rPr lang="en-GB" sz="2800" b="1" dirty="0">
                <a:solidFill>
                  <a:srgbClr val="00FFFF"/>
                </a:solidFill>
                <a:effectLst>
                  <a:outerShdw blurRad="38100" dist="38100" dir="2700000" algn="tl">
                    <a:srgbClr val="000000"/>
                  </a:outerShdw>
                </a:effectLst>
              </a:rPr>
              <a:t> mortar, </a:t>
            </a:r>
            <a:r>
              <a:rPr lang="en-GB" sz="2800" b="1" dirty="0">
                <a:solidFill>
                  <a:srgbClr val="FFC000"/>
                </a:solidFill>
                <a:effectLst>
                  <a:outerShdw blurRad="38100" dist="38100" dir="2700000" algn="tl">
                    <a:srgbClr val="000000"/>
                  </a:outerShdw>
                </a:effectLst>
              </a:rPr>
              <a:t>that it shall fall: </a:t>
            </a:r>
            <a:r>
              <a:rPr lang="en-GB" sz="2800" b="1" dirty="0">
                <a:solidFill>
                  <a:srgbClr val="FF99FF"/>
                </a:solidFill>
                <a:effectLst>
                  <a:outerShdw blurRad="38100" dist="38100" dir="2700000" algn="tl">
                    <a:srgbClr val="000000"/>
                  </a:outerShdw>
                </a:effectLst>
              </a:rPr>
              <a:t>there shall be an overflowing shower; and ye, </a:t>
            </a:r>
            <a:r>
              <a:rPr lang="en-GB" sz="2800" b="1" dirty="0">
                <a:solidFill>
                  <a:srgbClr val="00FF00"/>
                </a:solidFill>
                <a:effectLst>
                  <a:outerShdw blurRad="38100" dist="38100" dir="2700000" algn="tl">
                    <a:srgbClr val="000000"/>
                  </a:outerShdw>
                </a:effectLst>
              </a:rPr>
              <a:t>O great hailstones, shall fall; and a stormy wind shall rend it. </a:t>
            </a:r>
          </a:p>
          <a:p>
            <a:pPr>
              <a:defRPr/>
            </a:pPr>
            <a:endParaRPr lang="en-GB" dirty="0"/>
          </a:p>
        </p:txBody>
      </p:sp>
      <p:sp>
        <p:nvSpPr>
          <p:cNvPr id="7" name="TextBox 6"/>
          <p:cNvSpPr txBox="1"/>
          <p:nvPr/>
        </p:nvSpPr>
        <p:spPr>
          <a:xfrm>
            <a:off x="285750" y="5357813"/>
            <a:ext cx="428625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UN Building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0994"/>
                                        </p:tgtEl>
                                        <p:attrNameLst>
                                          <p:attrName>style.visibility</p:attrName>
                                        </p:attrNameLst>
                                      </p:cBhvr>
                                      <p:to>
                                        <p:strVal val="visible"/>
                                      </p:to>
                                    </p:set>
                                    <p:animEffect transition="in" filter="circle(in)">
                                      <p:cBhvr>
                                        <p:cTn id="7" dur="2000"/>
                                        <p:tgtEl>
                                          <p:spTgt spid="3409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The United Nations</a:t>
            </a:r>
            <a:endParaRPr lang="en-GB" dirty="0"/>
          </a:p>
        </p:txBody>
      </p:sp>
      <p:sp>
        <p:nvSpPr>
          <p:cNvPr id="3" name="Slide Number Placeholder 2"/>
          <p:cNvSpPr>
            <a:spLocks noGrp="1"/>
          </p:cNvSpPr>
          <p:nvPr>
            <p:ph type="sldNum" sz="quarter" idx="12"/>
          </p:nvPr>
        </p:nvSpPr>
        <p:spPr/>
        <p:txBody>
          <a:bodyPr/>
          <a:lstStyle/>
          <a:p>
            <a:pPr>
              <a:defRPr/>
            </a:pPr>
            <a:fld id="{0C723E6E-C9C6-4940-97D0-502EB4727D6F}" type="slidenum">
              <a:rPr lang="en-GB" smtClean="0"/>
              <a:pPr>
                <a:defRPr/>
              </a:pPr>
              <a:t>41</a:t>
            </a:fld>
            <a:endParaRPr lang="en-GB"/>
          </a:p>
        </p:txBody>
      </p:sp>
      <p:pic>
        <p:nvPicPr>
          <p:cNvPr id="349186" name="Picture 2" descr="http://www.mediabistro.com/fishbowlny/original/un_building.jpg"/>
          <p:cNvPicPr>
            <a:picLocks noChangeAspect="1" noChangeArrowheads="1"/>
          </p:cNvPicPr>
          <p:nvPr/>
        </p:nvPicPr>
        <p:blipFill>
          <a:blip r:embed="rId3" cstate="print"/>
          <a:srcRect/>
          <a:stretch>
            <a:fillRect/>
          </a:stretch>
        </p:blipFill>
        <p:spPr bwMode="auto">
          <a:xfrm>
            <a:off x="214282" y="1428736"/>
            <a:ext cx="3747373" cy="5429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4000500" y="1214438"/>
            <a:ext cx="5143500" cy="5416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Lo, when the wall is fallen, shall it not be said unto you, </a:t>
            </a:r>
            <a:r>
              <a:rPr lang="en-GB" sz="2800" b="1" dirty="0">
                <a:solidFill>
                  <a:srgbClr val="FFC000"/>
                </a:solidFill>
                <a:effectLst>
                  <a:outerShdw blurRad="38100" dist="38100" dir="2700000" algn="tl">
                    <a:srgbClr val="000000">
                      <a:alpha val="43137"/>
                    </a:srgbClr>
                  </a:outerShdw>
                </a:effectLst>
              </a:rPr>
              <a:t>Where is the daubing </a:t>
            </a:r>
          </a:p>
          <a:p>
            <a:pPr>
              <a:defRPr/>
            </a:pPr>
            <a:r>
              <a:rPr lang="en-GB" sz="2800" b="1" dirty="0">
                <a:solidFill>
                  <a:srgbClr val="FFC000"/>
                </a:solidFill>
                <a:effectLst>
                  <a:outerShdw blurRad="38100" dist="38100" dir="2700000" algn="tl">
                    <a:srgbClr val="000000">
                      <a:alpha val="43137"/>
                    </a:srgbClr>
                  </a:outerShdw>
                </a:effectLst>
              </a:rPr>
              <a:t>wherewith ye have daubed it?</a:t>
            </a:r>
          </a:p>
          <a:p>
            <a:pPr>
              <a:defRPr/>
            </a:pPr>
            <a:endParaRPr lang="en-GB" sz="1000" b="1" dirty="0">
              <a:solidFill>
                <a:srgbClr val="FFFF00"/>
              </a:solidFill>
              <a:effectLst>
                <a:outerShdw blurRad="38100" dist="38100" dir="2700000" algn="tl">
                  <a:srgbClr val="000000">
                    <a:alpha val="43137"/>
                  </a:srgbClr>
                </a:outerShdw>
              </a:effectLst>
            </a:endParaRPr>
          </a:p>
          <a:p>
            <a:pPr>
              <a:defRPr/>
            </a:pPr>
            <a:r>
              <a:rPr lang="en-GB" sz="2800" b="1" dirty="0">
                <a:solidFill>
                  <a:srgbClr val="00B0F0"/>
                </a:solidFill>
                <a:effectLst>
                  <a:outerShdw blurRad="38100" dist="38100" dir="2700000" algn="tl">
                    <a:srgbClr val="000000">
                      <a:alpha val="43137"/>
                    </a:srgbClr>
                  </a:outerShdw>
                </a:effectLst>
              </a:rPr>
              <a:t>Therefore thus saith the Lord GOD; </a:t>
            </a:r>
            <a:r>
              <a:rPr lang="en-GB" sz="2800" b="1" dirty="0">
                <a:solidFill>
                  <a:srgbClr val="FF33CC"/>
                </a:solidFill>
                <a:effectLst>
                  <a:outerShdw blurRad="38100" dist="38100" dir="2700000" algn="tl">
                    <a:srgbClr val="000000">
                      <a:alpha val="43137"/>
                    </a:srgbClr>
                  </a:outerShdw>
                </a:effectLst>
              </a:rPr>
              <a:t>I will even rend it with a stormy wind in my </a:t>
            </a:r>
          </a:p>
          <a:p>
            <a:pPr>
              <a:defRPr/>
            </a:pPr>
            <a:r>
              <a:rPr lang="en-GB" sz="2800" b="1" dirty="0">
                <a:solidFill>
                  <a:srgbClr val="FF33CC"/>
                </a:solidFill>
                <a:effectLst>
                  <a:outerShdw blurRad="38100" dist="38100" dir="2700000" algn="tl">
                    <a:srgbClr val="000000">
                      <a:alpha val="43137"/>
                    </a:srgbClr>
                  </a:outerShdw>
                </a:effectLst>
              </a:rPr>
              <a:t>fury;</a:t>
            </a:r>
            <a:r>
              <a:rPr lang="en-GB" sz="2800" b="1" dirty="0">
                <a:solidFill>
                  <a:srgbClr val="FF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there shall be an overflowing shower in mine anger, and great hailstones in my fury to consume it.</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circle(in)">
                                      <p:cBhvr>
                                        <p:cTn id="7" dur="2000"/>
                                        <p:tgtEl>
                                          <p:spTgt spid="3491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C411A5B-AF55-4D22-BC5F-EAB4144DF0E3}" type="slidenum">
              <a:rPr lang="en-GB"/>
              <a:pPr>
                <a:defRPr/>
              </a:pPr>
              <a:t>42</a:t>
            </a:fld>
            <a:endParaRPr lang="en-GB"/>
          </a:p>
        </p:txBody>
      </p:sp>
      <p:sp>
        <p:nvSpPr>
          <p:cNvPr id="324610" name="Rectangle 2"/>
          <p:cNvSpPr>
            <a:spLocks noGrp="1" noChangeArrowheads="1"/>
          </p:cNvSpPr>
          <p:nvPr>
            <p:ph type="title"/>
          </p:nvPr>
        </p:nvSpPr>
        <p:spPr>
          <a:xfrm>
            <a:off x="395288" y="549275"/>
            <a:ext cx="8229600" cy="1143000"/>
          </a:xfrm>
        </p:spPr>
        <p:txBody>
          <a:bodyPr/>
          <a:lstStyle/>
          <a:p>
            <a:pPr eaLnBrk="1" hangingPunct="1">
              <a:defRPr/>
            </a:pPr>
            <a:r>
              <a:rPr lang="en-GB" b="1" smtClean="0">
                <a:solidFill>
                  <a:srgbClr val="FF0000"/>
                </a:solidFill>
              </a:rPr>
              <a:t>Gog &amp; Magog</a:t>
            </a:r>
            <a:r>
              <a:rPr lang="en-GB" b="1" smtClean="0"/>
              <a:t> </a:t>
            </a:r>
            <a:r>
              <a:rPr lang="en-GB" b="1" smtClean="0">
                <a:solidFill>
                  <a:srgbClr val="FFFF00"/>
                </a:solidFill>
              </a:rPr>
              <a:t>– Gathering the Nations From The Whole Earth</a:t>
            </a:r>
          </a:p>
        </p:txBody>
      </p:sp>
      <p:pic>
        <p:nvPicPr>
          <p:cNvPr id="324611" name="Picture 3" descr="UN Emblem"/>
          <p:cNvPicPr>
            <a:picLocks noGrp="1" noChangeAspect="1" noChangeArrowheads="1"/>
          </p:cNvPicPr>
          <p:nvPr>
            <p:ph idx="1"/>
          </p:nvPr>
        </p:nvPicPr>
        <p:blipFill>
          <a:blip r:embed="rId3" cstate="print">
            <a:duotone>
              <a:prstClr val="black"/>
              <a:schemeClr val="tx1">
                <a:tint val="45000"/>
                <a:satMod val="400000"/>
              </a:schemeClr>
            </a:duotone>
          </a:blip>
          <a:srcRect/>
          <a:stretch>
            <a:fillRect/>
          </a:stretch>
        </p:blipFill>
        <p:spPr>
          <a:xfrm>
            <a:off x="285720" y="2285992"/>
            <a:ext cx="4321175" cy="3495675"/>
          </a:xfrm>
        </p:spPr>
      </p:pic>
      <p:sp>
        <p:nvSpPr>
          <p:cNvPr id="324612" name="Text Box 4"/>
          <p:cNvSpPr txBox="1">
            <a:spLocks noChangeArrowheads="1"/>
          </p:cNvSpPr>
          <p:nvPr/>
        </p:nvSpPr>
        <p:spPr bwMode="auto">
          <a:xfrm>
            <a:off x="4786313" y="2357438"/>
            <a:ext cx="4357687" cy="397033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FF"/>
                </a:solidFill>
                <a:effectLst>
                  <a:outerShdw blurRad="38100" dist="38100" dir="2700000" algn="tl">
                    <a:srgbClr val="000000"/>
                  </a:outerShdw>
                </a:effectLst>
              </a:rPr>
              <a:t>And shall go out to deceive the nations</a:t>
            </a:r>
            <a:r>
              <a:rPr lang="en-GB" sz="2800" b="1" dirty="0">
                <a:solidFill>
                  <a:srgbClr val="FFFF00"/>
                </a:solidFill>
                <a:effectLst>
                  <a:outerShdw blurRad="38100" dist="38100" dir="2700000" algn="tl">
                    <a:srgbClr val="000000"/>
                  </a:outerShdw>
                </a:effectLst>
              </a:rPr>
              <a:t> which are in the four quarters of the earth,</a:t>
            </a:r>
            <a:r>
              <a:rPr lang="en-GB" sz="2800" b="1" dirty="0">
                <a:solidFill>
                  <a:srgbClr val="9933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Gog and Magog</a:t>
            </a:r>
            <a:r>
              <a:rPr lang="en-GB" sz="2800" b="1" dirty="0">
                <a:solidFill>
                  <a:srgbClr val="9933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to gather them together to battle the number</a:t>
            </a:r>
            <a:r>
              <a:rPr lang="en-GB" sz="2800" b="1" dirty="0">
                <a:solidFill>
                  <a:srgbClr val="FFFF00"/>
                </a:solidFill>
                <a:effectLst>
                  <a:outerShdw blurRad="38100" dist="38100" dir="2700000" algn="tl">
                    <a:srgbClr val="000000"/>
                  </a:outerShdw>
                </a:effectLst>
              </a:rPr>
              <a:t> of whom is as the sand of the sea </a:t>
            </a:r>
            <a:r>
              <a:rPr lang="en-GB" sz="2800" b="1" dirty="0">
                <a:solidFill>
                  <a:srgbClr val="FF00FF"/>
                </a:solidFill>
                <a:effectLst>
                  <a:outerShdw blurRad="38100" dist="38100" dir="2700000" algn="tl">
                    <a:srgbClr val="000000"/>
                  </a:outerShdw>
                </a:effectLst>
              </a:rPr>
              <a:t>(Israel).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4611"/>
                                        </p:tgtEl>
                                        <p:attrNameLst>
                                          <p:attrName>style.visibility</p:attrName>
                                        </p:attrNameLst>
                                      </p:cBhvr>
                                      <p:to>
                                        <p:strVal val="visible"/>
                                      </p:to>
                                    </p:set>
                                    <p:animEffect transition="in" filter="circle(in)">
                                      <p:cBhvr>
                                        <p:cTn id="7" dur="2000"/>
                                        <p:tgtEl>
                                          <p:spTgt spid="3246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4612"/>
                                        </p:tgtEl>
                                        <p:attrNameLst>
                                          <p:attrName>style.visibility</p:attrName>
                                        </p:attrNameLst>
                                      </p:cBhvr>
                                      <p:to>
                                        <p:strVal val="visible"/>
                                      </p:to>
                                    </p:set>
                                    <p:anim calcmode="lin" valueType="num">
                                      <p:cBhvr additive="base">
                                        <p:cTn id="12" dur="500" fill="hold"/>
                                        <p:tgtEl>
                                          <p:spTgt spid="324612"/>
                                        </p:tgtEl>
                                        <p:attrNameLst>
                                          <p:attrName>ppt_x</p:attrName>
                                        </p:attrNameLst>
                                      </p:cBhvr>
                                      <p:tavLst>
                                        <p:tav tm="0">
                                          <p:val>
                                            <p:strVal val="#ppt_x"/>
                                          </p:val>
                                        </p:tav>
                                        <p:tav tm="100000">
                                          <p:val>
                                            <p:strVal val="#ppt_x"/>
                                          </p:val>
                                        </p:tav>
                                      </p:tavLst>
                                    </p:anim>
                                    <p:anim calcmode="lin" valueType="num">
                                      <p:cBhvr additive="base">
                                        <p:cTn id="13" dur="500" fill="hold"/>
                                        <p:tgtEl>
                                          <p:spTgt spid="3246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129987E-B210-489B-8CDB-1A622BB1A542}" type="slidenum">
              <a:rPr lang="en-GB"/>
              <a:pPr>
                <a:defRPr/>
              </a:pPr>
              <a:t>43</a:t>
            </a:fld>
            <a:endParaRPr lang="en-GB"/>
          </a:p>
        </p:txBody>
      </p:sp>
      <p:sp>
        <p:nvSpPr>
          <p:cNvPr id="333826" name="Rectangle 2"/>
          <p:cNvSpPr>
            <a:spLocks noGrp="1" noChangeArrowheads="1"/>
          </p:cNvSpPr>
          <p:nvPr>
            <p:ph type="title"/>
          </p:nvPr>
        </p:nvSpPr>
        <p:spPr>
          <a:xfrm>
            <a:off x="428625" y="357188"/>
            <a:ext cx="8229600" cy="1143000"/>
          </a:xfrm>
        </p:spPr>
        <p:txBody>
          <a:bodyPr/>
          <a:lstStyle/>
          <a:p>
            <a:pPr eaLnBrk="1" hangingPunct="1">
              <a:defRPr/>
            </a:pPr>
            <a:r>
              <a:rPr lang="en-GB" b="1" dirty="0" smtClean="0">
                <a:solidFill>
                  <a:srgbClr val="FF0000"/>
                </a:solidFill>
              </a:rPr>
              <a:t>Gog &amp; Magog</a:t>
            </a:r>
            <a:r>
              <a:rPr lang="en-GB" b="1" dirty="0" smtClean="0"/>
              <a:t> </a:t>
            </a:r>
            <a:r>
              <a:rPr lang="en-GB" b="1" dirty="0" smtClean="0">
                <a:solidFill>
                  <a:srgbClr val="FFFF00"/>
                </a:solidFill>
              </a:rPr>
              <a:t>– Gathering the Nations From The Whole Earth</a:t>
            </a:r>
          </a:p>
        </p:txBody>
      </p:sp>
      <p:pic>
        <p:nvPicPr>
          <p:cNvPr id="333827" name="Picture 3" descr="UN Emblem"/>
          <p:cNvPicPr>
            <a:picLocks noGrp="1" noChangeAspect="1" noChangeArrowheads="1"/>
          </p:cNvPicPr>
          <p:nvPr>
            <p:ph sz="half" idx="1"/>
          </p:nvPr>
        </p:nvPicPr>
        <p:blipFill>
          <a:blip r:embed="rId3" cstate="print"/>
          <a:srcRect/>
          <a:stretch>
            <a:fillRect/>
          </a:stretch>
        </p:blipFill>
        <p:spPr>
          <a:xfrm>
            <a:off x="642938" y="1643063"/>
            <a:ext cx="2943225" cy="3033712"/>
          </a:xfrm>
        </p:spPr>
      </p:pic>
      <p:sp>
        <p:nvSpPr>
          <p:cNvPr id="333828" name="Text Box 4"/>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outerShdw>
                </a:effectLst>
              </a:rPr>
              <a:t>Here we see that the emblems</a:t>
            </a:r>
            <a:r>
              <a:rPr lang="en-GB" sz="2800" b="1" dirty="0">
                <a:solidFill>
                  <a:srgbClr val="FF00FF"/>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for the USSR and the UN</a:t>
            </a:r>
            <a:r>
              <a:rPr lang="en-GB" sz="2800" b="1" dirty="0">
                <a:solidFill>
                  <a:srgbClr val="FF00FF"/>
                </a:solidFill>
                <a:effectLst>
                  <a:outerShdw blurRad="38100" dist="38100" dir="2700000" algn="tl">
                    <a:srgbClr val="000000"/>
                  </a:outerShdw>
                </a:effectLst>
              </a:rPr>
              <a:t> are similar as are their constitutions – </a:t>
            </a:r>
            <a:r>
              <a:rPr lang="en-GB" sz="2800" b="1" dirty="0">
                <a:solidFill>
                  <a:srgbClr val="FF3300"/>
                </a:solidFill>
                <a:effectLst>
                  <a:outerShdw blurRad="38100" dist="38100" dir="2700000" algn="tl">
                    <a:srgbClr val="000000"/>
                  </a:outerShdw>
                </a:effectLst>
              </a:rPr>
              <a:t>The UN constitution</a:t>
            </a:r>
            <a:r>
              <a:rPr lang="en-GB" sz="2800" b="1" dirty="0">
                <a:solidFill>
                  <a:srgbClr val="FF00FF"/>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having been written by the Soviet Ambassador to Washington</a:t>
            </a:r>
            <a:r>
              <a:rPr lang="en-GB" sz="2800" b="1" dirty="0">
                <a:solidFill>
                  <a:srgbClr val="FF00FF"/>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 Andrei </a:t>
            </a:r>
            <a:r>
              <a:rPr lang="en-GB" sz="2800" b="1" dirty="0" err="1">
                <a:solidFill>
                  <a:srgbClr val="FF3300"/>
                </a:solidFill>
                <a:effectLst>
                  <a:outerShdw blurRad="38100" dist="38100" dir="2700000" algn="tl">
                    <a:srgbClr val="000000"/>
                  </a:outerShdw>
                </a:effectLst>
              </a:rPr>
              <a:t>Gromyko</a:t>
            </a:r>
            <a:r>
              <a:rPr lang="en-GB" sz="2800" b="1" dirty="0">
                <a:solidFill>
                  <a:srgbClr val="FF3300"/>
                </a:solidFill>
                <a:effectLst>
                  <a:outerShdw blurRad="38100" dist="38100" dir="2700000" algn="tl">
                    <a:srgbClr val="000000"/>
                  </a:outerShdw>
                </a:effectLst>
              </a:rPr>
              <a:t>,</a:t>
            </a:r>
          </a:p>
        </p:txBody>
      </p:sp>
      <p:pic>
        <p:nvPicPr>
          <p:cNvPr id="333829" name="Picture 5" descr="UN Emblem"/>
          <p:cNvPicPr>
            <a:picLocks noGrp="1" noChangeAspect="1" noChangeArrowheads="1"/>
          </p:cNvPicPr>
          <p:nvPr>
            <p:ph sz="half" idx="2"/>
          </p:nvPr>
        </p:nvPicPr>
        <p:blipFill>
          <a:blip r:embed="rId4" cstate="print"/>
          <a:srcRect/>
          <a:stretch>
            <a:fillRect/>
          </a:stretch>
        </p:blipFill>
        <p:spPr>
          <a:xfrm>
            <a:off x="5643563" y="1714500"/>
            <a:ext cx="3214687" cy="29289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3827"/>
                                        </p:tgtEl>
                                        <p:attrNameLst>
                                          <p:attrName>style.visibility</p:attrName>
                                        </p:attrNameLst>
                                      </p:cBhvr>
                                      <p:to>
                                        <p:strVal val="visible"/>
                                      </p:to>
                                    </p:set>
                                    <p:animEffect transition="in" filter="circle(in)">
                                      <p:cBhvr>
                                        <p:cTn id="7" dur="2000"/>
                                        <p:tgtEl>
                                          <p:spTgt spid="3338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3829"/>
                                        </p:tgtEl>
                                        <p:attrNameLst>
                                          <p:attrName>style.visibility</p:attrName>
                                        </p:attrNameLst>
                                      </p:cBhvr>
                                      <p:to>
                                        <p:strVal val="visible"/>
                                      </p:to>
                                    </p:set>
                                    <p:animEffect transition="in" filter="circle(in)">
                                      <p:cBhvr>
                                        <p:cTn id="12" dur="2000"/>
                                        <p:tgtEl>
                                          <p:spTgt spid="3338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3828"/>
                                        </p:tgtEl>
                                        <p:attrNameLst>
                                          <p:attrName>style.visibility</p:attrName>
                                        </p:attrNameLst>
                                      </p:cBhvr>
                                      <p:to>
                                        <p:strVal val="visible"/>
                                      </p:to>
                                    </p:set>
                                    <p:anim calcmode="lin" valueType="num">
                                      <p:cBhvr additive="base">
                                        <p:cTn id="17" dur="500" fill="hold"/>
                                        <p:tgtEl>
                                          <p:spTgt spid="333828"/>
                                        </p:tgtEl>
                                        <p:attrNameLst>
                                          <p:attrName>ppt_x</p:attrName>
                                        </p:attrNameLst>
                                      </p:cBhvr>
                                      <p:tavLst>
                                        <p:tav tm="0">
                                          <p:val>
                                            <p:strVal val="#ppt_x"/>
                                          </p:val>
                                        </p:tav>
                                        <p:tav tm="100000">
                                          <p:val>
                                            <p:strVal val="#ppt_x"/>
                                          </p:val>
                                        </p:tav>
                                      </p:tavLst>
                                    </p:anim>
                                    <p:anim calcmode="lin" valueType="num">
                                      <p:cBhvr additive="base">
                                        <p:cTn id="18" dur="500" fill="hold"/>
                                        <p:tgtEl>
                                          <p:spTgt spid="3338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E369E6CA-C18D-43FF-BD3B-9510CB26F850}" type="slidenum">
              <a:rPr lang="en-GB"/>
              <a:pPr>
                <a:defRPr/>
              </a:pPr>
              <a:t>44</a:t>
            </a:fld>
            <a:endParaRPr lang="en-GB"/>
          </a:p>
        </p:txBody>
      </p:sp>
      <p:sp>
        <p:nvSpPr>
          <p:cNvPr id="187395" name="Rectangle 3"/>
          <p:cNvSpPr>
            <a:spLocks noGrp="1" noChangeArrowheads="1"/>
          </p:cNvSpPr>
          <p:nvPr>
            <p:ph type="title"/>
          </p:nvPr>
        </p:nvSpPr>
        <p:spPr>
          <a:xfrm>
            <a:off x="468313" y="188913"/>
            <a:ext cx="8229600" cy="1371600"/>
          </a:xfrm>
        </p:spPr>
        <p:txBody>
          <a:bodyPr/>
          <a:lstStyle/>
          <a:p>
            <a:pPr eaLnBrk="1" hangingPunct="1">
              <a:defRPr/>
            </a:pPr>
            <a:r>
              <a:rPr lang="en-GB" b="1" smtClean="0">
                <a:solidFill>
                  <a:srgbClr val="FF3300"/>
                </a:solidFill>
              </a:rPr>
              <a:t>Edward Mandel House </a:t>
            </a:r>
            <a:br>
              <a:rPr lang="en-GB" b="1" smtClean="0">
                <a:solidFill>
                  <a:srgbClr val="FF3300"/>
                </a:solidFill>
              </a:rPr>
            </a:br>
            <a:r>
              <a:rPr lang="en-GB" b="1" smtClean="0">
                <a:solidFill>
                  <a:srgbClr val="FFFF00"/>
                </a:solidFill>
              </a:rPr>
              <a:t>(1858-1938)</a:t>
            </a:r>
            <a:r>
              <a:rPr lang="en-GB" smtClean="0"/>
              <a:t> </a:t>
            </a:r>
          </a:p>
        </p:txBody>
      </p:sp>
      <p:sp>
        <p:nvSpPr>
          <p:cNvPr id="187397" name="Text Box 5"/>
          <p:cNvSpPr txBox="1">
            <a:spLocks noChangeArrowheads="1"/>
          </p:cNvSpPr>
          <p:nvPr/>
        </p:nvSpPr>
        <p:spPr bwMode="auto">
          <a:xfrm>
            <a:off x="4067175" y="1989138"/>
            <a:ext cx="4824413" cy="397033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3300"/>
                </a:solidFill>
                <a:effectLst>
                  <a:outerShdw blurRad="38100" dist="38100" dir="2700000" algn="tl">
                    <a:srgbClr val="000000"/>
                  </a:outerShdw>
                </a:effectLst>
                <a:latin typeface="+mj-lt"/>
                <a:cs typeface="Times New Roman" pitchFamily="18" charset="0"/>
              </a:rPr>
              <a:t>Rothschild’s Agent</a:t>
            </a:r>
            <a:r>
              <a:rPr lang="en-GB" sz="2800" b="1" dirty="0">
                <a:solidFill>
                  <a:srgbClr val="FFFF00"/>
                </a:solidFill>
                <a:effectLst>
                  <a:outerShdw blurRad="38100" dist="38100" dir="2700000" algn="tl">
                    <a:srgbClr val="000000"/>
                  </a:outerShdw>
                </a:effectLst>
                <a:latin typeface="+mj-lt"/>
                <a:cs typeface="Times New Roman" pitchFamily="18" charset="0"/>
              </a:rPr>
              <a:t> </a:t>
            </a:r>
            <a:r>
              <a:rPr lang="en-GB" sz="2800" b="1" dirty="0">
                <a:solidFill>
                  <a:srgbClr val="00FFFF"/>
                </a:solidFill>
                <a:effectLst>
                  <a:outerShdw blurRad="38100" dist="38100" dir="2700000" algn="tl">
                    <a:srgbClr val="000000"/>
                  </a:outerShdw>
                </a:effectLst>
                <a:latin typeface="+mj-lt"/>
                <a:cs typeface="Times New Roman" pitchFamily="18" charset="0"/>
              </a:rPr>
              <a:t>– The power behind Woodrow Wilson and whose objective was the peaceful re-subjugation of the American Colonies to the “Crown”</a:t>
            </a:r>
            <a:r>
              <a:rPr lang="en-GB" sz="2800" b="1" dirty="0">
                <a:solidFill>
                  <a:srgbClr val="FFFF00"/>
                </a:solidFill>
                <a:effectLst>
                  <a:outerShdw blurRad="38100" dist="38100" dir="2700000" algn="tl">
                    <a:srgbClr val="000000"/>
                  </a:outerShdw>
                </a:effectLst>
                <a:latin typeface="+mj-lt"/>
                <a:cs typeface="Times New Roman" pitchFamily="18" charset="0"/>
              </a:rPr>
              <a:t> </a:t>
            </a:r>
            <a:r>
              <a:rPr lang="en-GB" sz="2800" b="1" dirty="0">
                <a:solidFill>
                  <a:srgbClr val="FF3300"/>
                </a:solidFill>
                <a:effectLst>
                  <a:outerShdw blurRad="38100" dist="38100" dir="2700000" algn="tl">
                    <a:srgbClr val="000000"/>
                  </a:outerShdw>
                </a:effectLst>
                <a:latin typeface="+mj-lt"/>
                <a:cs typeface="Times New Roman" pitchFamily="18" charset="0"/>
              </a:rPr>
              <a:t>like Alger Hiss</a:t>
            </a:r>
            <a:r>
              <a:rPr lang="en-GB" sz="2800" b="1" dirty="0">
                <a:solidFill>
                  <a:srgbClr val="FFFF00"/>
                </a:solidFill>
                <a:effectLst>
                  <a:outerShdw blurRad="38100" dist="38100" dir="2700000" algn="tl">
                    <a:srgbClr val="000000"/>
                  </a:outerShdw>
                </a:effectLst>
                <a:latin typeface="+mj-lt"/>
                <a:cs typeface="Times New Roman" pitchFamily="18" charset="0"/>
              </a:rPr>
              <a:t> </a:t>
            </a:r>
            <a:r>
              <a:rPr lang="en-GB" sz="2800" b="1" dirty="0">
                <a:solidFill>
                  <a:srgbClr val="00FF00"/>
                </a:solidFill>
                <a:effectLst>
                  <a:outerShdw blurRad="38100" dist="38100" dir="2700000" algn="tl">
                    <a:srgbClr val="000000"/>
                  </a:outerShdw>
                </a:effectLst>
                <a:latin typeface="+mj-lt"/>
                <a:cs typeface="Times New Roman" pitchFamily="18" charset="0"/>
              </a:rPr>
              <a:t>in WW2</a:t>
            </a:r>
            <a:r>
              <a:rPr lang="en-GB" sz="2800" b="1" dirty="0">
                <a:solidFill>
                  <a:srgbClr val="FFFF00"/>
                </a:solidFill>
                <a:effectLst>
                  <a:outerShdw blurRad="38100" dist="38100" dir="2700000" algn="tl">
                    <a:srgbClr val="000000"/>
                  </a:outerShdw>
                </a:effectLst>
                <a:latin typeface="+mj-lt"/>
                <a:cs typeface="Times New Roman" pitchFamily="18" charset="0"/>
              </a:rPr>
              <a:t> </a:t>
            </a:r>
            <a:r>
              <a:rPr lang="en-GB" sz="2800" b="1" dirty="0">
                <a:solidFill>
                  <a:srgbClr val="FF3300"/>
                </a:solidFill>
                <a:effectLst>
                  <a:outerShdw blurRad="38100" dist="38100" dir="2700000" algn="tl">
                    <a:srgbClr val="000000"/>
                  </a:outerShdw>
                </a:effectLst>
                <a:latin typeface="+mj-lt"/>
                <a:cs typeface="Times New Roman" pitchFamily="18" charset="0"/>
              </a:rPr>
              <a:t>Mandel House</a:t>
            </a:r>
            <a:r>
              <a:rPr lang="en-GB" sz="2800" b="1" dirty="0">
                <a:solidFill>
                  <a:srgbClr val="FFFF00"/>
                </a:solidFill>
                <a:effectLst>
                  <a:outerShdw blurRad="38100" dist="38100" dir="2700000" algn="tl">
                    <a:srgbClr val="000000"/>
                  </a:outerShdw>
                </a:effectLst>
                <a:latin typeface="+mj-lt"/>
                <a:cs typeface="Times New Roman" pitchFamily="18" charset="0"/>
              </a:rPr>
              <a:t> </a:t>
            </a:r>
            <a:r>
              <a:rPr lang="en-GB" sz="2800" b="1" dirty="0">
                <a:solidFill>
                  <a:srgbClr val="00FF00"/>
                </a:solidFill>
                <a:effectLst>
                  <a:outerShdw blurRad="38100" dist="38100" dir="2700000" algn="tl">
                    <a:srgbClr val="000000"/>
                  </a:outerShdw>
                </a:effectLst>
                <a:latin typeface="+mj-lt"/>
                <a:cs typeface="Times New Roman" pitchFamily="18" charset="0"/>
              </a:rPr>
              <a:t>controlled WW1.</a:t>
            </a:r>
          </a:p>
        </p:txBody>
      </p:sp>
      <p:pic>
        <p:nvPicPr>
          <p:cNvPr id="1032" name="Picture 8" descr="http://images.chron.com/blogs/txpotomac/Edward%20M%20House.jpg"/>
          <p:cNvPicPr>
            <a:picLocks noChangeAspect="1" noChangeArrowheads="1"/>
          </p:cNvPicPr>
          <p:nvPr/>
        </p:nvPicPr>
        <p:blipFill>
          <a:blip r:embed="rId3" cstate="print"/>
          <a:srcRect/>
          <a:stretch>
            <a:fillRect/>
          </a:stretch>
        </p:blipFill>
        <p:spPr bwMode="auto">
          <a:xfrm>
            <a:off x="571500" y="1643063"/>
            <a:ext cx="2786063" cy="4221162"/>
          </a:xfrm>
          <a:prstGeom prst="rect">
            <a:avLst/>
          </a:prstGeom>
          <a:noFill/>
          <a:ln w="9525">
            <a:noFill/>
            <a:miter lim="800000"/>
            <a:headEnd/>
            <a:tailEnd/>
          </a:ln>
        </p:spPr>
      </p:pic>
      <p:sp>
        <p:nvSpPr>
          <p:cNvPr id="8" name="TextBox 7"/>
          <p:cNvSpPr txBox="1"/>
          <p:nvPr/>
        </p:nvSpPr>
        <p:spPr>
          <a:xfrm>
            <a:off x="0" y="6211887"/>
            <a:ext cx="4214813"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Edward M. House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circle(in)">
                                      <p:cBhvr>
                                        <p:cTn id="7" dur="20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187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utoUpdateAnimBg="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30" name="Rectangle 6"/>
          <p:cNvSpPr>
            <a:spLocks noGrp="1" noChangeArrowheads="1"/>
          </p:cNvSpPr>
          <p:nvPr>
            <p:ph type="title"/>
          </p:nvPr>
        </p:nvSpPr>
        <p:spPr/>
        <p:txBody>
          <a:bodyPr/>
          <a:lstStyle/>
          <a:p>
            <a:pPr eaLnBrk="1" hangingPunct="1">
              <a:defRPr/>
            </a:pPr>
            <a:r>
              <a:rPr lang="en-GB" b="1" dirty="0" smtClean="0">
                <a:solidFill>
                  <a:srgbClr val="FF3300"/>
                </a:solidFill>
              </a:rPr>
              <a:t>Gog’s </a:t>
            </a:r>
            <a:r>
              <a:rPr lang="en-GB" b="1" dirty="0" smtClean="0">
                <a:solidFill>
                  <a:srgbClr val="FFFF00"/>
                </a:solidFill>
              </a:rPr>
              <a:t>Agent –</a:t>
            </a:r>
            <a:r>
              <a:rPr lang="en-GB" b="1" dirty="0" smtClean="0">
                <a:solidFill>
                  <a:srgbClr val="FF3300"/>
                </a:solidFill>
              </a:rPr>
              <a:t> WW2</a:t>
            </a:r>
          </a:p>
        </p:txBody>
      </p:sp>
      <p:sp>
        <p:nvSpPr>
          <p:cNvPr id="8" name="Slide Number Placeholder 5"/>
          <p:cNvSpPr>
            <a:spLocks noGrp="1"/>
          </p:cNvSpPr>
          <p:nvPr>
            <p:ph type="sldNum" sz="quarter" idx="12"/>
          </p:nvPr>
        </p:nvSpPr>
        <p:spPr/>
        <p:txBody>
          <a:bodyPr/>
          <a:lstStyle/>
          <a:p>
            <a:pPr>
              <a:defRPr/>
            </a:pPr>
            <a:fld id="{C5EB13DC-666D-4AD4-A1C3-4B118E81BFB7}" type="slidenum">
              <a:rPr lang="en-GB"/>
              <a:pPr>
                <a:defRPr/>
              </a:pPr>
              <a:t>45</a:t>
            </a:fld>
            <a:endParaRPr lang="en-GB"/>
          </a:p>
        </p:txBody>
      </p:sp>
      <p:sp>
        <p:nvSpPr>
          <p:cNvPr id="49156" name="Text Box 8"/>
          <p:cNvSpPr txBox="1">
            <a:spLocks noChangeArrowheads="1"/>
          </p:cNvSpPr>
          <p:nvPr/>
        </p:nvSpPr>
        <p:spPr bwMode="auto">
          <a:xfrm>
            <a:off x="4500563" y="1412875"/>
            <a:ext cx="4464050" cy="366713"/>
          </a:xfrm>
          <a:prstGeom prst="rect">
            <a:avLst/>
          </a:prstGeom>
          <a:noFill/>
          <a:ln w="9525">
            <a:noFill/>
            <a:miter lim="800000"/>
            <a:headEnd/>
            <a:tailEnd/>
          </a:ln>
        </p:spPr>
        <p:txBody>
          <a:bodyPr>
            <a:spAutoFit/>
          </a:bodyPr>
          <a:lstStyle/>
          <a:p>
            <a:pPr>
              <a:spcBef>
                <a:spcPct val="50000"/>
              </a:spcBef>
            </a:pPr>
            <a:endParaRPr lang="en-US"/>
          </a:p>
        </p:txBody>
      </p:sp>
      <p:sp>
        <p:nvSpPr>
          <p:cNvPr id="257033" name="Text Box 9"/>
          <p:cNvSpPr txBox="1">
            <a:spLocks noChangeArrowheads="1"/>
          </p:cNvSpPr>
          <p:nvPr/>
        </p:nvSpPr>
        <p:spPr bwMode="auto">
          <a:xfrm>
            <a:off x="4357688" y="1484313"/>
            <a:ext cx="442912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Alger Hiss</a:t>
            </a:r>
            <a:r>
              <a:rPr lang="en-GB" sz="2800" b="1" dirty="0">
                <a:solidFill>
                  <a:schemeClr val="hlink"/>
                </a:solidFill>
                <a:effectLst>
                  <a:outerShdw blurRad="38100" dist="38100" dir="2700000" algn="tl">
                    <a:srgbClr val="000000"/>
                  </a:outerShdw>
                </a:effectLst>
              </a:rPr>
              <a:t> (an appropriate name for a viper) was </a:t>
            </a:r>
            <a:r>
              <a:rPr lang="en-GB" sz="2800" b="1" dirty="0">
                <a:solidFill>
                  <a:srgbClr val="FF3300"/>
                </a:solidFill>
                <a:effectLst>
                  <a:outerShdw blurRad="38100" dist="38100" dir="2700000" algn="tl">
                    <a:srgbClr val="000000"/>
                  </a:outerShdw>
                </a:effectLst>
              </a:rPr>
              <a:t>an agent of the Rothschilds and Rockefellers</a:t>
            </a:r>
            <a:r>
              <a:rPr lang="en-GB" sz="2800" b="1" dirty="0">
                <a:solidFill>
                  <a:schemeClr val="hlink"/>
                </a:solidFill>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coordinating WW2 to their advantage and writing the constitution</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of the UN almost identical to that of the USSR</a:t>
            </a:r>
          </a:p>
        </p:txBody>
      </p:sp>
      <p:pic>
        <p:nvPicPr>
          <p:cNvPr id="39945" name="Picture 9" descr="http://timesonline.typepad.com/photos/uncategorized/2008/11/19/alger_hiss_2.jpg"/>
          <p:cNvPicPr>
            <a:picLocks noChangeAspect="1" noChangeArrowheads="1"/>
          </p:cNvPicPr>
          <p:nvPr/>
        </p:nvPicPr>
        <p:blipFill>
          <a:blip r:embed="rId3" cstate="print"/>
          <a:srcRect/>
          <a:stretch>
            <a:fillRect/>
          </a:stretch>
        </p:blipFill>
        <p:spPr bwMode="auto">
          <a:xfrm>
            <a:off x="357188" y="1357313"/>
            <a:ext cx="3643312" cy="5132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45"/>
                                        </p:tgtEl>
                                        <p:attrNameLst>
                                          <p:attrName>style.visibility</p:attrName>
                                        </p:attrNameLst>
                                      </p:cBhvr>
                                      <p:to>
                                        <p:strVal val="visible"/>
                                      </p:to>
                                    </p:set>
                                    <p:animEffect transition="in" filter="circle(in)">
                                      <p:cBhvr>
                                        <p:cTn id="7" dur="2000"/>
                                        <p:tgtEl>
                                          <p:spTgt spid="399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25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Gog’s </a:t>
            </a:r>
            <a:r>
              <a:rPr lang="en-GB" b="1" dirty="0" smtClean="0">
                <a:solidFill>
                  <a:srgbClr val="FFFF00"/>
                </a:solidFill>
              </a:rPr>
              <a:t>Agent –</a:t>
            </a:r>
            <a:r>
              <a:rPr lang="en-GB" b="1" dirty="0" smtClean="0">
                <a:solidFill>
                  <a:srgbClr val="FF3300"/>
                </a:solidFill>
              </a:rPr>
              <a:t> WW2</a:t>
            </a:r>
            <a:endParaRPr lang="en-GB" dirty="0"/>
          </a:p>
        </p:txBody>
      </p:sp>
      <p:sp>
        <p:nvSpPr>
          <p:cNvPr id="4" name="Slide Number Placeholder 3"/>
          <p:cNvSpPr>
            <a:spLocks noGrp="1"/>
          </p:cNvSpPr>
          <p:nvPr>
            <p:ph type="sldNum" sz="quarter" idx="12"/>
          </p:nvPr>
        </p:nvSpPr>
        <p:spPr/>
        <p:txBody>
          <a:bodyPr/>
          <a:lstStyle/>
          <a:p>
            <a:pPr>
              <a:defRPr/>
            </a:pPr>
            <a:fld id="{E205B6F4-A532-4E51-B916-9903404A6D8D}" type="slidenum">
              <a:rPr lang="en-GB" smtClean="0"/>
              <a:pPr>
                <a:defRPr/>
              </a:pPr>
              <a:t>46</a:t>
            </a:fld>
            <a:endParaRPr lang="en-GB"/>
          </a:p>
        </p:txBody>
      </p:sp>
      <p:sp>
        <p:nvSpPr>
          <p:cNvPr id="6" name="TextBox 5"/>
          <p:cNvSpPr txBox="1"/>
          <p:nvPr/>
        </p:nvSpPr>
        <p:spPr>
          <a:xfrm>
            <a:off x="4357688" y="2143125"/>
            <a:ext cx="4572000" cy="3324225"/>
          </a:xfrm>
          <a:prstGeom prst="rect">
            <a:avLst/>
          </a:prstGeom>
          <a:noFill/>
        </p:spPr>
        <p:txBody>
          <a:bodyPr>
            <a:spAutoFit/>
          </a:bodyPr>
          <a:lstStyle/>
          <a:p>
            <a:pPr>
              <a:defRPr/>
            </a:pPr>
            <a:r>
              <a:rPr lang="en-GB" sz="3200" b="1" dirty="0">
                <a:solidFill>
                  <a:srgbClr val="FF3300"/>
                </a:solidFill>
                <a:effectLst>
                  <a:outerShdw blurRad="38100" dist="38100" dir="2700000" algn="tl">
                    <a:srgbClr val="000000"/>
                  </a:outerShdw>
                </a:effectLst>
              </a:rPr>
              <a:t>Alger Hiss</a:t>
            </a:r>
            <a:r>
              <a:rPr lang="en-GB" sz="3200" b="1" dirty="0">
                <a:solidFill>
                  <a:srgbClr val="FFFF00"/>
                </a:solidFill>
                <a:effectLst>
                  <a:outerShdw blurRad="38100" dist="38100" dir="2700000" algn="tl">
                    <a:srgbClr val="000000"/>
                  </a:outerShdw>
                </a:effectLst>
              </a:rPr>
              <a:t> </a:t>
            </a:r>
            <a:r>
              <a:rPr lang="en-GB" sz="3200" b="1" dirty="0">
                <a:solidFill>
                  <a:schemeClr val="hlink"/>
                </a:solidFill>
                <a:effectLst>
                  <a:outerShdw blurRad="38100" dist="38100" dir="2700000" algn="tl">
                    <a:srgbClr val="000000"/>
                  </a:outerShdw>
                </a:effectLst>
              </a:rPr>
              <a:t>here on trial for espionage in 1948</a:t>
            </a:r>
            <a:r>
              <a:rPr lang="en-GB" sz="3200" b="1" dirty="0">
                <a:solidFill>
                  <a:srgbClr val="FFFF00"/>
                </a:solidFill>
                <a:effectLst>
                  <a:outerShdw blurRad="38100" dist="38100" dir="2700000" algn="tl">
                    <a:srgbClr val="000000"/>
                  </a:outerShdw>
                </a:effectLst>
              </a:rPr>
              <a:t> </a:t>
            </a:r>
            <a:r>
              <a:rPr lang="en-GB" sz="3200" b="1" dirty="0">
                <a:solidFill>
                  <a:srgbClr val="FF33CC"/>
                </a:solidFill>
                <a:effectLst>
                  <a:outerShdw blurRad="38100" dist="38100" dir="2700000" algn="tl">
                    <a:srgbClr val="000000"/>
                  </a:outerShdw>
                </a:effectLst>
              </a:rPr>
              <a:t>– who was found guilty and sentenced to 5 years imprisonment. </a:t>
            </a:r>
          </a:p>
          <a:p>
            <a:pPr>
              <a:defRPr/>
            </a:pPr>
            <a:endParaRPr lang="en-GB" dirty="0"/>
          </a:p>
        </p:txBody>
      </p:sp>
      <p:pic>
        <p:nvPicPr>
          <p:cNvPr id="351234" name="Picture 2" descr="http://www.nytimes.com/books/97/03/09/reviews/hiss-obit.1.jpg"/>
          <p:cNvPicPr>
            <a:picLocks noChangeAspect="1" noChangeArrowheads="1"/>
          </p:cNvPicPr>
          <p:nvPr/>
        </p:nvPicPr>
        <p:blipFill>
          <a:blip r:embed="rId3" cstate="print"/>
          <a:srcRect/>
          <a:stretch>
            <a:fillRect/>
          </a:stretch>
        </p:blipFill>
        <p:spPr bwMode="auto">
          <a:xfrm>
            <a:off x="214313" y="1285875"/>
            <a:ext cx="3921125" cy="5357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circle(in)">
                                      <p:cBhvr>
                                        <p:cTn id="7" dur="2000"/>
                                        <p:tgtEl>
                                          <p:spTgt spid="3512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This Attack On The White Race </a:t>
            </a:r>
            <a:r>
              <a:rPr lang="en-GB" b="1" dirty="0" smtClean="0">
                <a:solidFill>
                  <a:srgbClr val="00FF00"/>
                </a:solidFill>
              </a:rPr>
              <a:t>Was Foreseen</a:t>
            </a:r>
            <a:endParaRPr lang="en-GB" dirty="0"/>
          </a:p>
        </p:txBody>
      </p:sp>
      <p:sp>
        <p:nvSpPr>
          <p:cNvPr id="4" name="Slide Number Placeholder 3"/>
          <p:cNvSpPr>
            <a:spLocks noGrp="1"/>
          </p:cNvSpPr>
          <p:nvPr>
            <p:ph type="sldNum" sz="quarter" idx="12"/>
          </p:nvPr>
        </p:nvSpPr>
        <p:spPr/>
        <p:txBody>
          <a:bodyPr/>
          <a:lstStyle/>
          <a:p>
            <a:pPr>
              <a:defRPr/>
            </a:pPr>
            <a:fld id="{F40789B0-0C0E-4DC8-B300-20134AFA3F0B}" type="slidenum">
              <a:rPr lang="en-GB" smtClean="0"/>
              <a:pPr>
                <a:defRPr/>
              </a:pPr>
              <a:t>47</a:t>
            </a:fld>
            <a:endParaRPr lang="en-GB"/>
          </a:p>
        </p:txBody>
      </p:sp>
      <p:sp>
        <p:nvSpPr>
          <p:cNvPr id="6" name="TextBox 5"/>
          <p:cNvSpPr txBox="1"/>
          <p:nvPr/>
        </p:nvSpPr>
        <p:spPr>
          <a:xfrm>
            <a:off x="3714750" y="2000250"/>
            <a:ext cx="5143500" cy="4678363"/>
          </a:xfrm>
          <a:prstGeom prst="rect">
            <a:avLst/>
          </a:prstGeom>
          <a:noFill/>
        </p:spPr>
        <p:txBody>
          <a:bodyPr>
            <a:spAutoFit/>
          </a:bodyPr>
          <a:lstStyle/>
          <a:p>
            <a:pPr>
              <a:defRPr/>
            </a:pPr>
            <a:r>
              <a:rPr lang="en-GB" sz="2800" b="1" dirty="0" err="1">
                <a:solidFill>
                  <a:srgbClr val="FF33CC"/>
                </a:solidFill>
                <a:effectLst>
                  <a:outerShdw blurRad="38100" dist="38100" dir="2700000" algn="tl">
                    <a:srgbClr val="000000"/>
                  </a:outerShdw>
                </a:effectLst>
              </a:rPr>
              <a:t>Lothrop</a:t>
            </a:r>
            <a:r>
              <a:rPr lang="en-GB" sz="2800" b="1" dirty="0">
                <a:solidFill>
                  <a:srgbClr val="FF33CC"/>
                </a:solidFill>
                <a:effectLst>
                  <a:outerShdw blurRad="38100" dist="38100" dir="2700000" algn="tl">
                    <a:srgbClr val="000000"/>
                  </a:outerShdw>
                </a:effectLst>
              </a:rPr>
              <a:t> Stoddard - Left </a:t>
            </a:r>
            <a:r>
              <a:rPr lang="en-GB" sz="2800" b="1" dirty="0">
                <a:solidFill>
                  <a:srgbClr val="00FFFF"/>
                </a:solidFill>
                <a:effectLst>
                  <a:outerShdw blurRad="38100" dist="38100" dir="2700000" algn="tl">
                    <a:srgbClr val="000000"/>
                  </a:outerShdw>
                </a:effectLst>
              </a:rPr>
              <a:t>(June 29, 1883-May 1, 1950), </a:t>
            </a:r>
            <a:r>
              <a:rPr lang="en-GB" sz="2800" b="1" dirty="0">
                <a:solidFill>
                  <a:srgbClr val="FFCC00"/>
                </a:solidFill>
                <a:effectLst>
                  <a:outerShdw blurRad="38100" dist="38100" dir="2700000" algn="tl">
                    <a:srgbClr val="000000"/>
                  </a:outerShdw>
                </a:effectLst>
              </a:rPr>
              <a:t>born Theodore </a:t>
            </a:r>
            <a:r>
              <a:rPr lang="en-GB" sz="2800" b="1" dirty="0" err="1">
                <a:solidFill>
                  <a:srgbClr val="FFCC00"/>
                </a:solidFill>
                <a:effectLst>
                  <a:outerShdw blurRad="38100" dist="38100" dir="2700000" algn="tl">
                    <a:srgbClr val="000000"/>
                  </a:outerShdw>
                </a:effectLst>
              </a:rPr>
              <a:t>Lothrop</a:t>
            </a:r>
            <a:r>
              <a:rPr lang="en-GB" sz="2800" b="1" dirty="0">
                <a:solidFill>
                  <a:srgbClr val="FFCC00"/>
                </a:solidFill>
                <a:effectLst>
                  <a:outerShdw blurRad="38100" dist="38100" dir="2700000" algn="tl">
                    <a:srgbClr val="000000"/>
                  </a:outerShdw>
                </a:effectLst>
              </a:rPr>
              <a:t> Stoddard, was an American political theorist, eugenicist, </a:t>
            </a:r>
            <a:r>
              <a:rPr lang="en-GB" sz="2800" b="1" dirty="0">
                <a:solidFill>
                  <a:srgbClr val="00FF00"/>
                </a:solidFill>
                <a:effectLst>
                  <a:outerShdw blurRad="38100" dist="38100" dir="2700000" algn="tl">
                    <a:srgbClr val="000000"/>
                  </a:outerShdw>
                </a:effectLst>
              </a:rPr>
              <a:t>and anti-immigration advocate who wrote a number of prominent books of early 20th-century scientific racism. </a:t>
            </a:r>
          </a:p>
          <a:p>
            <a:pPr>
              <a:defRPr/>
            </a:pPr>
            <a:endParaRPr lang="en-GB" dirty="0"/>
          </a:p>
        </p:txBody>
      </p:sp>
      <p:pic>
        <p:nvPicPr>
          <p:cNvPr id="353284" name="Picture 4" descr="http://www.stoddard-family.org/images/hist/william_o.jpg"/>
          <p:cNvPicPr>
            <a:picLocks noChangeAspect="1" noChangeArrowheads="1"/>
          </p:cNvPicPr>
          <p:nvPr/>
        </p:nvPicPr>
        <p:blipFill>
          <a:blip r:embed="rId3" cstate="print"/>
          <a:srcRect/>
          <a:stretch>
            <a:fillRect/>
          </a:stretch>
        </p:blipFill>
        <p:spPr bwMode="auto">
          <a:xfrm>
            <a:off x="285750" y="2000250"/>
            <a:ext cx="3028950" cy="3786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3284"/>
                                        </p:tgtEl>
                                        <p:attrNameLst>
                                          <p:attrName>style.visibility</p:attrName>
                                        </p:attrNameLst>
                                      </p:cBhvr>
                                      <p:to>
                                        <p:strVal val="visible"/>
                                      </p:to>
                                    </p:set>
                                    <p:animEffect transition="in" filter="circle(in)">
                                      <p:cBhvr>
                                        <p:cTn id="7" dur="2000"/>
                                        <p:tgtEl>
                                          <p:spTgt spid="35328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D474707-EF9C-4D20-B673-9EF5D07F2892}" type="slidenum">
              <a:rPr lang="en-GB"/>
              <a:pPr>
                <a:defRPr/>
              </a:pPr>
              <a:t>48</a:t>
            </a:fld>
            <a:endParaRPr lang="en-GB"/>
          </a:p>
        </p:txBody>
      </p:sp>
      <p:sp>
        <p:nvSpPr>
          <p:cNvPr id="318470" name="Rectangle 6"/>
          <p:cNvSpPr>
            <a:spLocks noGrp="1" noChangeArrowheads="1"/>
          </p:cNvSpPr>
          <p:nvPr>
            <p:ph type="title"/>
          </p:nvPr>
        </p:nvSpPr>
        <p:spPr/>
        <p:txBody>
          <a:bodyPr/>
          <a:lstStyle/>
          <a:p>
            <a:pPr eaLnBrk="1" hangingPunct="1">
              <a:defRPr/>
            </a:pPr>
            <a:r>
              <a:rPr lang="en-GB" sz="4000" b="1" dirty="0" smtClean="0">
                <a:solidFill>
                  <a:srgbClr val="FFFF00"/>
                </a:solidFill>
              </a:rPr>
              <a:t>This Attack On The White Race </a:t>
            </a:r>
            <a:r>
              <a:rPr lang="en-GB" sz="4000" b="1" dirty="0" smtClean="0">
                <a:solidFill>
                  <a:srgbClr val="00FF00"/>
                </a:solidFill>
              </a:rPr>
              <a:t>Was Foreseen</a:t>
            </a:r>
          </a:p>
        </p:txBody>
      </p:sp>
      <p:pic>
        <p:nvPicPr>
          <p:cNvPr id="318469" name="Picture 5" descr="180px-Lothrop_Stoddard"/>
          <p:cNvPicPr>
            <a:picLocks noGrp="1" noChangeAspect="1" noChangeArrowheads="1"/>
          </p:cNvPicPr>
          <p:nvPr>
            <p:ph idx="1"/>
          </p:nvPr>
        </p:nvPicPr>
        <p:blipFill>
          <a:blip r:embed="rId3" cstate="print"/>
          <a:srcRect/>
          <a:stretch>
            <a:fillRect/>
          </a:stretch>
        </p:blipFill>
        <p:spPr>
          <a:xfrm>
            <a:off x="323850" y="1557338"/>
            <a:ext cx="3194050" cy="4968875"/>
          </a:xfrm>
        </p:spPr>
      </p:pic>
      <p:sp>
        <p:nvSpPr>
          <p:cNvPr id="318472" name="Text Box 8"/>
          <p:cNvSpPr txBox="1">
            <a:spLocks noChangeArrowheads="1"/>
          </p:cNvSpPr>
          <p:nvPr/>
        </p:nvSpPr>
        <p:spPr bwMode="auto">
          <a:xfrm>
            <a:off x="4214813" y="1785938"/>
            <a:ext cx="4721225"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Professor Stoddard was a prophet ahead of his time. He wrote books warning the White Adamic people</a:t>
            </a:r>
            <a:r>
              <a:rPr lang="en-GB" sz="2800" b="1" dirty="0">
                <a:solidFill>
                  <a:srgbClr val="FF00FF"/>
                </a:solidFill>
                <a:effectLst>
                  <a:outerShdw blurRad="38100" dist="38100" dir="2700000" algn="tl">
                    <a:srgbClr val="000000"/>
                  </a:outerShdw>
                </a:effectLst>
              </a:rPr>
              <a:t> of the impending  worldwide war against them by the third world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urged them to take action for their racial survival.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8469"/>
                                        </p:tgtEl>
                                        <p:attrNameLst>
                                          <p:attrName>style.visibility</p:attrName>
                                        </p:attrNameLst>
                                      </p:cBhvr>
                                      <p:to>
                                        <p:strVal val="visible"/>
                                      </p:to>
                                    </p:set>
                                    <p:animEffect transition="in" filter="circle(in)">
                                      <p:cBhvr>
                                        <p:cTn id="7" dur="2000"/>
                                        <p:tgtEl>
                                          <p:spTgt spid="31846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8472"/>
                                        </p:tgtEl>
                                        <p:attrNameLst>
                                          <p:attrName>style.visibility</p:attrName>
                                        </p:attrNameLst>
                                      </p:cBhvr>
                                      <p:to>
                                        <p:strVal val="visible"/>
                                      </p:to>
                                    </p:set>
                                    <p:anim calcmode="discrete" valueType="clr">
                                      <p:cBhvr override="childStyle">
                                        <p:cTn id="12" dur="80"/>
                                        <p:tgtEl>
                                          <p:spTgt spid="31847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8472"/>
                                        </p:tgtEl>
                                        <p:attrNameLst>
                                          <p:attrName>fillcolor</p:attrName>
                                        </p:attrNameLst>
                                      </p:cBhvr>
                                      <p:tavLst>
                                        <p:tav tm="0">
                                          <p:val>
                                            <p:clrVal>
                                              <a:schemeClr val="accent2"/>
                                            </p:clrVal>
                                          </p:val>
                                        </p:tav>
                                        <p:tav tm="50000">
                                          <p:val>
                                            <p:clrVal>
                                              <a:schemeClr val="hlink"/>
                                            </p:clrVal>
                                          </p:val>
                                        </p:tav>
                                      </p:tavLst>
                                    </p:anim>
                                    <p:set>
                                      <p:cBhvr>
                                        <p:cTn id="14" dur="80"/>
                                        <p:tgtEl>
                                          <p:spTgt spid="3184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530D61B7-6352-44AF-8722-E1DB66ECB13F}" type="slidenum">
              <a:rPr lang="en-GB"/>
              <a:pPr>
                <a:defRPr/>
              </a:pPr>
              <a:t>49</a:t>
            </a:fld>
            <a:endParaRPr lang="en-GB"/>
          </a:p>
        </p:txBody>
      </p:sp>
      <p:sp>
        <p:nvSpPr>
          <p:cNvPr id="316418" name="Rectangle 2"/>
          <p:cNvSpPr>
            <a:spLocks noGrp="1" noChangeArrowheads="1"/>
          </p:cNvSpPr>
          <p:nvPr>
            <p:ph type="title"/>
          </p:nvPr>
        </p:nvSpPr>
        <p:spPr/>
        <p:txBody>
          <a:bodyPr/>
          <a:lstStyle/>
          <a:p>
            <a:pPr eaLnBrk="1" hangingPunct="1">
              <a:defRPr/>
            </a:pPr>
            <a:r>
              <a:rPr lang="en-GB" b="1" dirty="0" smtClean="0">
                <a:solidFill>
                  <a:srgbClr val="FF3300"/>
                </a:solidFill>
              </a:rPr>
              <a:t>Parliament</a:t>
            </a:r>
            <a:r>
              <a:rPr lang="en-GB" dirty="0" smtClean="0"/>
              <a:t> </a:t>
            </a:r>
            <a:r>
              <a:rPr lang="en-GB" b="1" dirty="0" smtClean="0">
                <a:solidFill>
                  <a:srgbClr val="FF3300"/>
                </a:solidFill>
              </a:rPr>
              <a:t>&amp; Congress</a:t>
            </a:r>
          </a:p>
        </p:txBody>
      </p:sp>
      <p:pic>
        <p:nvPicPr>
          <p:cNvPr id="316422" name="Picture 6" descr="commons_pic"/>
          <p:cNvPicPr>
            <a:picLocks noGrp="1" noChangeAspect="1" noChangeArrowheads="1"/>
          </p:cNvPicPr>
          <p:nvPr>
            <p:ph sz="half" idx="1"/>
          </p:nvPr>
        </p:nvPicPr>
        <p:blipFill>
          <a:blip r:embed="rId3" cstate="print"/>
          <a:srcRect/>
          <a:stretch>
            <a:fillRect/>
          </a:stretch>
        </p:blipFill>
        <p:spPr>
          <a:xfrm>
            <a:off x="500063" y="1341438"/>
            <a:ext cx="4143375" cy="3265487"/>
          </a:xfrm>
        </p:spPr>
      </p:pic>
      <p:sp>
        <p:nvSpPr>
          <p:cNvPr id="316420" name="Text Box 4"/>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The UK Parliament, US Congress </a:t>
            </a:r>
            <a:r>
              <a:rPr lang="en-GB" sz="2800" b="1" dirty="0">
                <a:solidFill>
                  <a:srgbClr val="FF00FF"/>
                </a:solidFill>
                <a:effectLst>
                  <a:outerShdw blurRad="38100" dist="38100" dir="2700000" algn="tl">
                    <a:srgbClr val="000000"/>
                  </a:outerShdw>
                </a:effectLst>
              </a:rPr>
              <a:t>and other western parliaments would become mere debating houses,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with the real decisions being  made behind closed doors through</a:t>
            </a:r>
            <a:endParaRPr lang="en-GB" sz="2800" b="1" dirty="0">
              <a:solidFill>
                <a:srgbClr val="FFFF00"/>
              </a:solidFill>
              <a:effectLst>
                <a:outerShdw blurRad="38100" dist="38100" dir="2700000" algn="tl">
                  <a:srgbClr val="000000"/>
                </a:outerShdw>
              </a:effectLst>
            </a:endParaRPr>
          </a:p>
        </p:txBody>
      </p:sp>
      <p:pic>
        <p:nvPicPr>
          <p:cNvPr id="316425" name="Picture 9" descr="f3e1e9f5c242b6">
            <a:hlinkClick r:id="rId4"/>
          </p:cNvPr>
          <p:cNvPicPr>
            <a:picLocks noGrp="1" noChangeAspect="1" noChangeArrowheads="1"/>
          </p:cNvPicPr>
          <p:nvPr>
            <p:ph sz="half" idx="2"/>
          </p:nvPr>
        </p:nvPicPr>
        <p:blipFill>
          <a:blip r:embed="rId5" cstate="print"/>
          <a:srcRect/>
          <a:stretch>
            <a:fillRect/>
          </a:stretch>
        </p:blipFill>
        <p:spPr>
          <a:xfrm>
            <a:off x="5214938" y="1214438"/>
            <a:ext cx="3576637" cy="34464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6422"/>
                                        </p:tgtEl>
                                        <p:attrNameLst>
                                          <p:attrName>style.visibility</p:attrName>
                                        </p:attrNameLst>
                                      </p:cBhvr>
                                      <p:to>
                                        <p:strVal val="visible"/>
                                      </p:to>
                                    </p:set>
                                    <p:animEffect transition="in" filter="circle(in)">
                                      <p:cBhvr>
                                        <p:cTn id="7" dur="2000"/>
                                        <p:tgtEl>
                                          <p:spTgt spid="3164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6425"/>
                                        </p:tgtEl>
                                        <p:attrNameLst>
                                          <p:attrName>style.visibility</p:attrName>
                                        </p:attrNameLst>
                                      </p:cBhvr>
                                      <p:to>
                                        <p:strVal val="visible"/>
                                      </p:to>
                                    </p:set>
                                    <p:animEffect transition="in" filter="circle(in)">
                                      <p:cBhvr>
                                        <p:cTn id="12" dur="2000"/>
                                        <p:tgtEl>
                                          <p:spTgt spid="3164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16420"/>
                                        </p:tgtEl>
                                        <p:attrNameLst>
                                          <p:attrName>style.visibility</p:attrName>
                                        </p:attrNameLst>
                                      </p:cBhvr>
                                      <p:to>
                                        <p:strVal val="visible"/>
                                      </p:to>
                                    </p:set>
                                    <p:anim calcmode="lin" valueType="num">
                                      <p:cBhvr additive="base">
                                        <p:cTn id="17" dur="500" fill="hold"/>
                                        <p:tgtEl>
                                          <p:spTgt spid="316420"/>
                                        </p:tgtEl>
                                        <p:attrNameLst>
                                          <p:attrName>ppt_x</p:attrName>
                                        </p:attrNameLst>
                                      </p:cBhvr>
                                      <p:tavLst>
                                        <p:tav tm="0">
                                          <p:val>
                                            <p:strVal val="#ppt_x"/>
                                          </p:val>
                                        </p:tav>
                                        <p:tav tm="100000">
                                          <p:val>
                                            <p:strVal val="#ppt_x"/>
                                          </p:val>
                                        </p:tav>
                                      </p:tavLst>
                                    </p:anim>
                                    <p:anim calcmode="lin" valueType="num">
                                      <p:cBhvr additive="base">
                                        <p:cTn id="18" dur="500" fill="hold"/>
                                        <p:tgtEl>
                                          <p:spTgt spid="316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6013E31B-ABDD-469A-891B-815AC335A133}" type="slidenum">
              <a:rPr lang="en-GB"/>
              <a:pPr>
                <a:defRPr/>
              </a:pPr>
              <a:t>5</a:t>
            </a:fld>
            <a:endParaRPr lang="en-GB"/>
          </a:p>
        </p:txBody>
      </p:sp>
      <p:sp>
        <p:nvSpPr>
          <p:cNvPr id="358402" name="Rectangle 2"/>
          <p:cNvSpPr>
            <a:spLocks noGrp="1" noChangeArrowheads="1"/>
          </p:cNvSpPr>
          <p:nvPr>
            <p:ph type="title"/>
          </p:nvPr>
        </p:nvSpPr>
        <p:spPr/>
        <p:txBody>
          <a:bodyPr/>
          <a:lstStyle/>
          <a:p>
            <a:pPr eaLnBrk="1" hangingPunct="1">
              <a:defRPr/>
            </a:pPr>
            <a:r>
              <a:rPr lang="en-GB" sz="4000" b="1" smtClean="0">
                <a:solidFill>
                  <a:srgbClr val="FF0000"/>
                </a:solidFill>
              </a:rPr>
              <a:t>Gog – Recap – Previous Presentations</a:t>
            </a:r>
          </a:p>
        </p:txBody>
      </p:sp>
      <p:sp>
        <p:nvSpPr>
          <p:cNvPr id="358403" name="Rectangle 3"/>
          <p:cNvSpPr>
            <a:spLocks noGrp="1" noChangeArrowheads="1"/>
          </p:cNvSpPr>
          <p:nvPr>
            <p:ph type="body" idx="1"/>
          </p:nvPr>
        </p:nvSpPr>
        <p:spPr>
          <a:xfrm>
            <a:off x="457200" y="1600200"/>
            <a:ext cx="8229600" cy="5257800"/>
          </a:xfrm>
        </p:spPr>
        <p:txBody>
          <a:bodyPr/>
          <a:lstStyle/>
          <a:p>
            <a:pPr marL="609600" indent="-609600" eaLnBrk="1" hangingPunct="1">
              <a:buFontTx/>
              <a:buNone/>
              <a:defRPr/>
            </a:pPr>
            <a:r>
              <a:rPr lang="en-GB" b="1" smtClean="0">
                <a:solidFill>
                  <a:srgbClr val="99FF33"/>
                </a:solidFill>
                <a:effectLst>
                  <a:outerShdw blurRad="38100" dist="38100" dir="2700000" algn="tl">
                    <a:srgbClr val="000000"/>
                  </a:outerShdw>
                </a:effectLst>
              </a:rPr>
              <a:t>6)</a:t>
            </a:r>
            <a:r>
              <a:rPr lang="en-GB" smtClean="0">
                <a:solidFill>
                  <a:srgbClr val="99FF33"/>
                </a:solidFill>
              </a:rPr>
              <a:t> </a:t>
            </a:r>
            <a:r>
              <a:rPr lang="en-GB" b="1" smtClean="0">
                <a:solidFill>
                  <a:srgbClr val="99FF33"/>
                </a:solidFill>
                <a:effectLst>
                  <a:outerShdw blurRad="38100" dist="38100" dir="2700000" algn="tl">
                    <a:srgbClr val="000000"/>
                  </a:outerShdw>
                </a:effectLst>
              </a:rPr>
              <a:t>That the Spanish Armada, the great fire of London and the English Revolution were related.</a:t>
            </a:r>
          </a:p>
          <a:p>
            <a:pPr marL="609600" indent="-609600" eaLnBrk="1" hangingPunct="1">
              <a:buFontTx/>
              <a:buNone/>
              <a:defRPr/>
            </a:pPr>
            <a:r>
              <a:rPr lang="en-GB" b="1" smtClean="0">
                <a:solidFill>
                  <a:srgbClr val="99FF33"/>
                </a:solidFill>
                <a:effectLst>
                  <a:outerShdw blurRad="38100" dist="38100" dir="2700000" algn="tl">
                    <a:srgbClr val="000000"/>
                  </a:outerShdw>
                </a:effectLst>
              </a:rPr>
              <a:t>7) That Satan (Gog) is already loosed from the bottomless Pit</a:t>
            </a:r>
          </a:p>
          <a:p>
            <a:pPr marL="609600" indent="-609600" eaLnBrk="1" hangingPunct="1">
              <a:buFontTx/>
              <a:buNone/>
              <a:defRPr/>
            </a:pPr>
            <a:r>
              <a:rPr lang="en-GB" b="1" smtClean="0">
                <a:solidFill>
                  <a:srgbClr val="99FF33"/>
                </a:solidFill>
                <a:effectLst>
                  <a:outerShdw blurRad="38100" dist="38100" dir="2700000" algn="tl">
                    <a:srgbClr val="000000"/>
                  </a:outerShdw>
                </a:effectLst>
              </a:rPr>
              <a:t>8) Gog was behind both World Wars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3300"/>
                </a:solidFill>
              </a:rPr>
              <a:t>Parliament</a:t>
            </a:r>
            <a:r>
              <a:rPr lang="en-GB" dirty="0" smtClean="0"/>
              <a:t> </a:t>
            </a:r>
            <a:r>
              <a:rPr lang="en-GB" b="1" dirty="0" smtClean="0">
                <a:solidFill>
                  <a:srgbClr val="FF3300"/>
                </a:solidFill>
              </a:rPr>
              <a:t>&amp; Congress</a:t>
            </a:r>
            <a:endParaRPr lang="en-GB" dirty="0"/>
          </a:p>
        </p:txBody>
      </p:sp>
      <p:sp>
        <p:nvSpPr>
          <p:cNvPr id="5" name="Slide Number Placeholder 4"/>
          <p:cNvSpPr>
            <a:spLocks noGrp="1"/>
          </p:cNvSpPr>
          <p:nvPr>
            <p:ph type="sldNum" sz="quarter" idx="12"/>
          </p:nvPr>
        </p:nvSpPr>
        <p:spPr/>
        <p:txBody>
          <a:bodyPr/>
          <a:lstStyle/>
          <a:p>
            <a:pPr>
              <a:defRPr/>
            </a:pPr>
            <a:fld id="{43936DC7-3089-4375-82F9-07162D4DACE1}" type="slidenum">
              <a:rPr lang="en-GB" smtClean="0"/>
              <a:pPr>
                <a:defRPr/>
              </a:pPr>
              <a:t>50</a:t>
            </a:fld>
            <a:endParaRPr lang="en-GB"/>
          </a:p>
        </p:txBody>
      </p:sp>
      <p:sp>
        <p:nvSpPr>
          <p:cNvPr id="7" name="TextBox 6"/>
          <p:cNvSpPr txBox="1"/>
          <p:nvPr/>
        </p:nvSpPr>
        <p:spPr>
          <a:xfrm>
            <a:off x="4643438" y="1857375"/>
            <a:ext cx="4500562" cy="4678363"/>
          </a:xfrm>
          <a:prstGeom prst="rect">
            <a:avLst/>
          </a:prstGeom>
          <a:noFill/>
        </p:spPr>
        <p:txBody>
          <a:bodyPr>
            <a:spAutoFit/>
          </a:bodyPr>
          <a:lstStyle/>
          <a:p>
            <a:pPr>
              <a:defRPr/>
            </a:pPr>
            <a:r>
              <a:rPr lang="en-GB" sz="2800" b="1" dirty="0">
                <a:solidFill>
                  <a:srgbClr val="FF3300"/>
                </a:solidFill>
                <a:effectLst>
                  <a:outerShdw blurRad="38100" dist="38100" dir="2700000" algn="tl">
                    <a:srgbClr val="000000"/>
                  </a:outerShdw>
                </a:effectLst>
              </a:rPr>
              <a:t>The Royal Institute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For Foreign Affairs</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and its American counter part –</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The Council on Foreign relations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many other shadowy organisations such as the </a:t>
            </a:r>
            <a:r>
              <a:rPr lang="en-GB" sz="2800" b="1" dirty="0" err="1">
                <a:solidFill>
                  <a:srgbClr val="FF33CC"/>
                </a:solidFill>
                <a:effectLst>
                  <a:outerShdw blurRad="38100" dist="38100" dir="2700000" algn="tl">
                    <a:srgbClr val="000000"/>
                  </a:outerShdw>
                </a:effectLst>
              </a:rPr>
              <a:t>Bilderbergers</a:t>
            </a:r>
            <a:r>
              <a:rPr lang="en-GB" sz="2800" b="1" dirty="0">
                <a:solidFill>
                  <a:srgbClr val="FF33CC"/>
                </a:solidFill>
                <a:effectLst>
                  <a:outerShdw blurRad="38100" dist="38100" dir="2700000" algn="tl">
                    <a:srgbClr val="000000"/>
                  </a:outerShdw>
                </a:effectLst>
              </a:rPr>
              <a:t>, The World Bank and The G8 to name just a few.</a:t>
            </a:r>
          </a:p>
          <a:p>
            <a:pPr>
              <a:defRPr/>
            </a:pPr>
            <a:endParaRPr lang="en-GB" dirty="0"/>
          </a:p>
        </p:txBody>
      </p:sp>
      <p:pic>
        <p:nvPicPr>
          <p:cNvPr id="355330" name="Picture 2" descr="http://www.consciousape.com/assets/293/chatham_house_large_thumbnail.jpg"/>
          <p:cNvPicPr>
            <a:picLocks noChangeAspect="1" noChangeArrowheads="1"/>
          </p:cNvPicPr>
          <p:nvPr/>
        </p:nvPicPr>
        <p:blipFill>
          <a:blip r:embed="rId3" cstate="print"/>
          <a:srcRect/>
          <a:stretch>
            <a:fillRect/>
          </a:stretch>
        </p:blipFill>
        <p:spPr bwMode="auto">
          <a:xfrm>
            <a:off x="285750" y="1643063"/>
            <a:ext cx="4191000" cy="3143250"/>
          </a:xfrm>
          <a:prstGeom prst="rect">
            <a:avLst/>
          </a:prstGeom>
          <a:noFill/>
          <a:ln w="9525">
            <a:noFill/>
            <a:miter lim="800000"/>
            <a:headEnd/>
            <a:tailEnd/>
          </a:ln>
        </p:spPr>
      </p:pic>
      <p:sp>
        <p:nvSpPr>
          <p:cNvPr id="9" name="TextBox 8"/>
          <p:cNvSpPr txBox="1"/>
          <p:nvPr/>
        </p:nvSpPr>
        <p:spPr>
          <a:xfrm>
            <a:off x="142875" y="4929188"/>
            <a:ext cx="4500563" cy="1754187"/>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Chatham House </a:t>
            </a:r>
          </a:p>
          <a:p>
            <a:pPr algn="ctr">
              <a:defRPr/>
            </a:pPr>
            <a:r>
              <a:rPr lang="en-GB" sz="3600" b="1" dirty="0">
                <a:solidFill>
                  <a:srgbClr val="FFFF00"/>
                </a:solidFill>
                <a:effectLst>
                  <a:outerShdw blurRad="38100" dist="38100" dir="2700000" algn="tl">
                    <a:srgbClr val="000000"/>
                  </a:outerShdw>
                </a:effectLst>
              </a:rPr>
              <a:t>The Royal Institute For Foreign Affairs </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5330"/>
                                        </p:tgtEl>
                                        <p:attrNameLst>
                                          <p:attrName>style.visibility</p:attrName>
                                        </p:attrNameLst>
                                      </p:cBhvr>
                                      <p:to>
                                        <p:strVal val="visible"/>
                                      </p:to>
                                    </p:set>
                                    <p:animEffect transition="in" filter="circle(in)">
                                      <p:cBhvr>
                                        <p:cTn id="7" dur="2000"/>
                                        <p:tgtEl>
                                          <p:spTgt spid="3553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10" name="Rectangle 6"/>
          <p:cNvSpPr>
            <a:spLocks noGrp="1" noChangeArrowheads="1"/>
          </p:cNvSpPr>
          <p:nvPr>
            <p:ph type="title"/>
          </p:nvPr>
        </p:nvSpPr>
        <p:spPr/>
        <p:txBody>
          <a:bodyPr/>
          <a:lstStyle/>
          <a:p>
            <a:pPr eaLnBrk="1" hangingPunct="1">
              <a:defRPr/>
            </a:pPr>
            <a:r>
              <a:rPr lang="en-GB" b="1" dirty="0" smtClean="0">
                <a:solidFill>
                  <a:srgbClr val="FF3300"/>
                </a:solidFill>
              </a:rPr>
              <a:t>Chatham House</a:t>
            </a:r>
          </a:p>
        </p:txBody>
      </p:sp>
      <p:sp>
        <p:nvSpPr>
          <p:cNvPr id="11" name="Slide Number Placeholder 6"/>
          <p:cNvSpPr>
            <a:spLocks noGrp="1"/>
          </p:cNvSpPr>
          <p:nvPr>
            <p:ph type="sldNum" sz="quarter" idx="12"/>
          </p:nvPr>
        </p:nvSpPr>
        <p:spPr/>
        <p:txBody>
          <a:bodyPr/>
          <a:lstStyle/>
          <a:p>
            <a:pPr>
              <a:defRPr/>
            </a:pPr>
            <a:fld id="{5E9B9BAB-1A15-4325-BAB9-4DD400FFAFC0}" type="slidenum">
              <a:rPr lang="en-GB"/>
              <a:pPr>
                <a:defRPr/>
              </a:pPr>
              <a:t>51</a:t>
            </a:fld>
            <a:endParaRPr lang="en-GB"/>
          </a:p>
        </p:txBody>
      </p:sp>
      <p:pic>
        <p:nvPicPr>
          <p:cNvPr id="277509" name="Picture 5" descr="chat1s"/>
          <p:cNvPicPr>
            <a:picLocks noGrp="1" noChangeAspect="1" noChangeArrowheads="1"/>
          </p:cNvPicPr>
          <p:nvPr>
            <p:ph sz="half" idx="4294967295"/>
          </p:nvPr>
        </p:nvPicPr>
        <p:blipFill>
          <a:blip r:embed="rId3" cstate="print"/>
          <a:srcRect/>
          <a:stretch>
            <a:fillRect/>
          </a:stretch>
        </p:blipFill>
        <p:spPr>
          <a:xfrm>
            <a:off x="285750" y="1428750"/>
            <a:ext cx="3078163" cy="4103688"/>
          </a:xfrm>
        </p:spPr>
      </p:pic>
      <p:sp>
        <p:nvSpPr>
          <p:cNvPr id="277512" name="Text Box 8"/>
          <p:cNvSpPr txBox="1">
            <a:spLocks noChangeArrowheads="1"/>
          </p:cNvSpPr>
          <p:nvPr/>
        </p:nvSpPr>
        <p:spPr bwMode="auto">
          <a:xfrm>
            <a:off x="3714750" y="1341438"/>
            <a:ext cx="542925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It was here under auspices of the Royal Institute for International Affairs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that white rule in Rhodesia  and Ian Smith, then Prime Minister</a:t>
            </a:r>
            <a:r>
              <a:rPr lang="en-GB" sz="2800" b="1" dirty="0">
                <a:solidFill>
                  <a:srgbClr val="FFFF00"/>
                </a:solidFill>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was replaced with the Communist Dictator </a:t>
            </a:r>
            <a:r>
              <a:rPr lang="en-GB" sz="2800" b="1" dirty="0" err="1">
                <a:solidFill>
                  <a:srgbClr val="FFCC00"/>
                </a:solidFill>
                <a:effectLst>
                  <a:outerShdw blurRad="38100" dist="38100" dir="2700000" algn="tl">
                    <a:srgbClr val="000000"/>
                  </a:outerShdw>
                </a:effectLst>
              </a:rPr>
              <a:t>Mugabe</a:t>
            </a:r>
            <a:r>
              <a:rPr lang="en-GB" sz="2800" b="1" dirty="0">
                <a:solidFill>
                  <a:srgbClr val="FFCC00"/>
                </a:solidFill>
                <a:effectLst>
                  <a:outerShdw blurRad="38100" dist="38100" dir="2700000" algn="tl">
                    <a:srgbClr val="000000"/>
                  </a:outerShdw>
                </a:effectLst>
              </a:rPr>
              <a:t> resulting in the</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Murder and Rape of Thousands of white farmers</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who were also dispossessed of their estates</a:t>
            </a:r>
            <a:r>
              <a:rPr lang="en-GB" sz="2000" b="1" dirty="0">
                <a:solidFill>
                  <a:srgbClr val="FFFF00"/>
                </a:solidFill>
                <a:effectLst>
                  <a:outerShdw blurRad="38100" dist="38100" dir="2700000" algn="tl">
                    <a:srgbClr val="000000"/>
                  </a:outerShdw>
                </a:effectLst>
              </a:rPr>
              <a:t>. </a:t>
            </a:r>
            <a:endParaRPr lang="en-GB" b="1" dirty="0">
              <a:solidFill>
                <a:srgbClr val="FF3300"/>
              </a:solidFill>
              <a:effectLst>
                <a:outerShdw blurRad="38100" dist="38100" dir="2700000" algn="tl">
                  <a:srgbClr val="000000"/>
                </a:outerShdw>
              </a:effectLst>
            </a:endParaRPr>
          </a:p>
        </p:txBody>
      </p:sp>
      <p:sp>
        <p:nvSpPr>
          <p:cNvPr id="55302" name="Text Box 13"/>
          <p:cNvSpPr txBox="1">
            <a:spLocks noChangeArrowheads="1"/>
          </p:cNvSpPr>
          <p:nvPr/>
        </p:nvSpPr>
        <p:spPr bwMode="auto">
          <a:xfrm>
            <a:off x="8296275" y="4889500"/>
            <a:ext cx="184150" cy="366713"/>
          </a:xfrm>
          <a:prstGeom prst="rect">
            <a:avLst/>
          </a:prstGeom>
          <a:noFill/>
          <a:ln w="9525">
            <a:noFill/>
            <a:miter lim="800000"/>
            <a:headEnd/>
            <a:tailEnd/>
          </a:ln>
        </p:spPr>
        <p:txBody>
          <a:bodyPr wrap="none">
            <a:spAutoFit/>
          </a:bodyPr>
          <a:lstStyle/>
          <a:p>
            <a:endParaRPr lang="en-US"/>
          </a:p>
        </p:txBody>
      </p:sp>
      <p:sp>
        <p:nvSpPr>
          <p:cNvPr id="13" name="TextBox 12"/>
          <p:cNvSpPr txBox="1"/>
          <p:nvPr/>
        </p:nvSpPr>
        <p:spPr>
          <a:xfrm>
            <a:off x="285750" y="5500688"/>
            <a:ext cx="3000375"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Chatham  House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7509"/>
                                        </p:tgtEl>
                                        <p:attrNameLst>
                                          <p:attrName>style.visibility</p:attrName>
                                        </p:attrNameLst>
                                      </p:cBhvr>
                                      <p:to>
                                        <p:strVal val="visible"/>
                                      </p:to>
                                    </p:set>
                                    <p:animEffect transition="in" filter="circle(in)">
                                      <p:cBhvr>
                                        <p:cTn id="7" dur="2000"/>
                                        <p:tgtEl>
                                          <p:spTgt spid="2775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7512"/>
                                        </p:tgtEl>
                                        <p:attrNameLst>
                                          <p:attrName>style.visibility</p:attrName>
                                        </p:attrNameLst>
                                      </p:cBhvr>
                                      <p:to>
                                        <p:strVal val="visible"/>
                                      </p:to>
                                    </p:set>
                                    <p:anim calcmode="discrete" valueType="clr">
                                      <p:cBhvr override="childStyle">
                                        <p:cTn id="18" dur="80"/>
                                        <p:tgtEl>
                                          <p:spTgt spid="27751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7512"/>
                                        </p:tgtEl>
                                        <p:attrNameLst>
                                          <p:attrName>fillcolor</p:attrName>
                                        </p:attrNameLst>
                                      </p:cBhvr>
                                      <p:tavLst>
                                        <p:tav tm="0">
                                          <p:val>
                                            <p:clrVal>
                                              <a:schemeClr val="accent2"/>
                                            </p:clrVal>
                                          </p:val>
                                        </p:tav>
                                        <p:tav tm="50000">
                                          <p:val>
                                            <p:clrVal>
                                              <a:schemeClr val="hlink"/>
                                            </p:clrVal>
                                          </p:val>
                                        </p:tav>
                                      </p:tavLst>
                                    </p:anim>
                                    <p:set>
                                      <p:cBhvr>
                                        <p:cTn id="20" dur="80"/>
                                        <p:tgtEl>
                                          <p:spTgt spid="2775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3300"/>
                </a:solidFill>
              </a:rPr>
              <a:t>Chatham House</a:t>
            </a:r>
            <a:endParaRPr lang="en-GB" dirty="0"/>
          </a:p>
        </p:txBody>
      </p:sp>
      <p:sp>
        <p:nvSpPr>
          <p:cNvPr id="5" name="Slide Number Placeholder 4"/>
          <p:cNvSpPr>
            <a:spLocks noGrp="1"/>
          </p:cNvSpPr>
          <p:nvPr>
            <p:ph type="sldNum" sz="quarter" idx="12"/>
          </p:nvPr>
        </p:nvSpPr>
        <p:spPr/>
        <p:txBody>
          <a:bodyPr/>
          <a:lstStyle/>
          <a:p>
            <a:pPr>
              <a:defRPr/>
            </a:pPr>
            <a:fld id="{83C285C7-23E5-4904-82AD-8AA5875F75DF}" type="slidenum">
              <a:rPr lang="en-GB" smtClean="0"/>
              <a:pPr>
                <a:defRPr/>
              </a:pPr>
              <a:t>52</a:t>
            </a:fld>
            <a:endParaRPr lang="en-GB"/>
          </a:p>
        </p:txBody>
      </p:sp>
      <p:pic>
        <p:nvPicPr>
          <p:cNvPr id="7" name="Picture 10" descr="IA-06-28-2003-van-Hoogstraten-02"/>
          <p:cNvPicPr>
            <a:picLocks noChangeAspect="1" noChangeArrowheads="1"/>
          </p:cNvPicPr>
          <p:nvPr/>
        </p:nvPicPr>
        <p:blipFill>
          <a:blip r:embed="rId3" cstate="print"/>
          <a:srcRect/>
          <a:stretch>
            <a:fillRect/>
          </a:stretch>
        </p:blipFill>
        <p:spPr bwMode="auto">
          <a:xfrm>
            <a:off x="1143000" y="1357313"/>
            <a:ext cx="3074988" cy="3286125"/>
          </a:xfrm>
          <a:prstGeom prst="rect">
            <a:avLst/>
          </a:prstGeom>
          <a:noFill/>
          <a:ln w="9525">
            <a:noFill/>
            <a:miter lim="800000"/>
            <a:headEnd/>
            <a:tailEnd/>
          </a:ln>
        </p:spPr>
      </p:pic>
      <p:pic>
        <p:nvPicPr>
          <p:cNvPr id="8" name="Picture 15" descr="carrington_01"/>
          <p:cNvPicPr>
            <a:picLocks noChangeAspect="1" noChangeArrowheads="1"/>
          </p:cNvPicPr>
          <p:nvPr/>
        </p:nvPicPr>
        <p:blipFill>
          <a:blip r:embed="rId4" cstate="print"/>
          <a:srcRect/>
          <a:stretch>
            <a:fillRect/>
          </a:stretch>
        </p:blipFill>
        <p:spPr bwMode="auto">
          <a:xfrm>
            <a:off x="5214938" y="1357313"/>
            <a:ext cx="2727325" cy="3271837"/>
          </a:xfrm>
          <a:prstGeom prst="rect">
            <a:avLst/>
          </a:prstGeom>
          <a:noFill/>
          <a:ln w="9525">
            <a:noFill/>
            <a:miter lim="800000"/>
            <a:headEnd/>
            <a:tailEnd/>
          </a:ln>
        </p:spPr>
      </p:pic>
      <p:sp>
        <p:nvSpPr>
          <p:cNvPr id="9" name="TextBox 8"/>
          <p:cNvSpPr txBox="1"/>
          <p:nvPr/>
        </p:nvSpPr>
        <p:spPr>
          <a:xfrm>
            <a:off x="0" y="5072074"/>
            <a:ext cx="9144000" cy="175432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00FFFF"/>
                </a:solidFill>
                <a:effectLst>
                  <a:outerShdw blurRad="38100" dist="38100" dir="2700000" algn="tl">
                    <a:srgbClr val="000000"/>
                  </a:outerShdw>
                </a:effectLst>
              </a:rPr>
              <a:t>Thanks to Lord Carrington </a:t>
            </a:r>
            <a:r>
              <a:rPr lang="en-GB" sz="3600" b="1" dirty="0">
                <a:solidFill>
                  <a:srgbClr val="FFFF00"/>
                </a:solidFill>
                <a:effectLst>
                  <a:outerShdw blurRad="38100" dist="38100" dir="2700000" algn="tl">
                    <a:srgbClr val="000000"/>
                  </a:outerShdw>
                </a:effectLst>
              </a:rPr>
              <a:t>(Right) </a:t>
            </a:r>
          </a:p>
          <a:p>
            <a:pPr algn="ctr">
              <a:defRPr/>
            </a:pPr>
            <a:r>
              <a:rPr lang="en-GB" sz="3600" b="1" dirty="0">
                <a:solidFill>
                  <a:srgbClr val="00FFFF"/>
                </a:solidFill>
                <a:effectLst>
                  <a:outerShdw blurRad="38100" dist="38100" dir="2700000" algn="tl">
                    <a:srgbClr val="000000"/>
                  </a:outerShdw>
                </a:effectLst>
              </a:rPr>
              <a:t>and </a:t>
            </a:r>
          </a:p>
          <a:p>
            <a:pPr algn="ctr">
              <a:defRPr/>
            </a:pPr>
            <a:r>
              <a:rPr lang="en-GB" sz="3600" b="1" dirty="0">
                <a:solidFill>
                  <a:srgbClr val="00FFFF"/>
                </a:solidFill>
                <a:effectLst>
                  <a:outerShdw blurRad="38100" dist="38100" dir="2700000" algn="tl">
                    <a:srgbClr val="000000"/>
                  </a:outerShdw>
                </a:effectLst>
              </a:rPr>
              <a:t>Van </a:t>
            </a:r>
            <a:r>
              <a:rPr lang="en-GB" sz="3600" b="1" dirty="0" err="1">
                <a:solidFill>
                  <a:srgbClr val="00FFFF"/>
                </a:solidFill>
                <a:effectLst>
                  <a:outerShdw blurRad="38100" dist="38100" dir="2700000" algn="tl">
                    <a:srgbClr val="000000"/>
                  </a:outerShdw>
                </a:effectLst>
              </a:rPr>
              <a:t>Hougstraten</a:t>
            </a:r>
            <a:r>
              <a:rPr lang="en-GB" sz="3600" b="1" dirty="0">
                <a:solidFill>
                  <a:srgbClr val="00FFFF"/>
                </a:solidFill>
                <a:effectLst>
                  <a:outerShdw blurRad="38100" dist="38100" dir="2700000" algn="tl">
                    <a:srgbClr val="000000"/>
                  </a:outerShdw>
                </a:effectLst>
              </a:rPr>
              <a:t> </a:t>
            </a:r>
            <a:r>
              <a:rPr lang="en-GB" sz="3600" b="1" dirty="0">
                <a:solidFill>
                  <a:srgbClr val="FFFF00"/>
                </a:solidFill>
                <a:effectLst>
                  <a:outerShdw blurRad="38100" dist="38100" dir="2700000" algn="tl">
                    <a:srgbClr val="000000"/>
                  </a:outerShdw>
                </a:effectLst>
              </a:rPr>
              <a:t>(Left)</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77EBB96-E4CD-43EA-A30C-A71E86A9924B}" type="slidenum">
              <a:rPr lang="en-GB"/>
              <a:pPr>
                <a:defRPr/>
              </a:pPr>
              <a:t>53</a:t>
            </a:fld>
            <a:endParaRPr lang="en-GB"/>
          </a:p>
        </p:txBody>
      </p:sp>
      <p:sp>
        <p:nvSpPr>
          <p:cNvPr id="224262" name="Rectangle 6"/>
          <p:cNvSpPr>
            <a:spLocks noGrp="1" noChangeArrowheads="1"/>
          </p:cNvSpPr>
          <p:nvPr>
            <p:ph type="title"/>
          </p:nvPr>
        </p:nvSpPr>
        <p:spPr/>
        <p:txBody>
          <a:bodyPr/>
          <a:lstStyle/>
          <a:p>
            <a:pPr eaLnBrk="1" hangingPunct="1">
              <a:defRPr/>
            </a:pPr>
            <a:r>
              <a:rPr lang="en-GB" sz="4000" b="1" smtClean="0">
                <a:solidFill>
                  <a:srgbClr val="FF3300"/>
                </a:solidFill>
              </a:rPr>
              <a:t>The Council on Foreign Relations (CFR)</a:t>
            </a:r>
          </a:p>
        </p:txBody>
      </p:sp>
      <p:pic>
        <p:nvPicPr>
          <p:cNvPr id="224261" name="Picture 5" descr="council1"/>
          <p:cNvPicPr>
            <a:picLocks noGrp="1" noChangeAspect="1" noChangeArrowheads="1"/>
          </p:cNvPicPr>
          <p:nvPr>
            <p:ph idx="1"/>
          </p:nvPr>
        </p:nvPicPr>
        <p:blipFill>
          <a:blip r:embed="rId3" cstate="print"/>
          <a:srcRect/>
          <a:stretch>
            <a:fillRect/>
          </a:stretch>
        </p:blipFill>
        <p:spPr>
          <a:xfrm>
            <a:off x="285750" y="1500188"/>
            <a:ext cx="3357563" cy="5080000"/>
          </a:xfrm>
        </p:spPr>
      </p:pic>
      <p:sp>
        <p:nvSpPr>
          <p:cNvPr id="224264" name="Text Box 8"/>
          <p:cNvSpPr txBox="1">
            <a:spLocks noChangeArrowheads="1"/>
          </p:cNvSpPr>
          <p:nvPr/>
        </p:nvSpPr>
        <p:spPr bwMode="auto">
          <a:xfrm>
            <a:off x="4211638" y="1700213"/>
            <a:ext cx="4752975"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Council on Foreign Relations, housed in the Harold Pratt House</a:t>
            </a:r>
            <a:r>
              <a:rPr lang="en-GB" sz="2800" b="1" dirty="0">
                <a:solidFill>
                  <a:srgbClr val="FFFF00"/>
                </a:solidFill>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on East 68th Street in New York City, was founded in 1921. In 1922,</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it began publishing a journal called Foreign Affairs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circle(in)">
                                      <p:cBhvr>
                                        <p:cTn id="7" dur="2000"/>
                                        <p:tgtEl>
                                          <p:spTgt spid="22426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24264"/>
                                        </p:tgtEl>
                                        <p:attrNameLst>
                                          <p:attrName>style.visibility</p:attrName>
                                        </p:attrNameLst>
                                      </p:cBhvr>
                                      <p:to>
                                        <p:strVal val="visible"/>
                                      </p:to>
                                    </p:set>
                                    <p:anim calcmode="discrete" valueType="clr">
                                      <p:cBhvr override="childStyle">
                                        <p:cTn id="12" dur="80"/>
                                        <p:tgtEl>
                                          <p:spTgt spid="22426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24264"/>
                                        </p:tgtEl>
                                        <p:attrNameLst>
                                          <p:attrName>fillcolor</p:attrName>
                                        </p:attrNameLst>
                                      </p:cBhvr>
                                      <p:tavLst>
                                        <p:tav tm="0">
                                          <p:val>
                                            <p:clrVal>
                                              <a:schemeClr val="accent2"/>
                                            </p:clrVal>
                                          </p:val>
                                        </p:tav>
                                        <p:tav tm="50000">
                                          <p:val>
                                            <p:clrVal>
                                              <a:schemeClr val="hlink"/>
                                            </p:clrVal>
                                          </p:val>
                                        </p:tav>
                                      </p:tavLst>
                                    </p:anim>
                                    <p:set>
                                      <p:cBhvr>
                                        <p:cTn id="14" dur="80"/>
                                        <p:tgtEl>
                                          <p:spTgt spid="2242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pPr>
              <a:defRPr/>
            </a:pPr>
            <a:fld id="{8FF899CE-2E42-4EFE-9F39-E8112CBA69C3}" type="slidenum">
              <a:rPr lang="en-GB"/>
              <a:pPr>
                <a:defRPr/>
              </a:pPr>
              <a:t>54</a:t>
            </a:fld>
            <a:endParaRPr lang="en-GB"/>
          </a:p>
        </p:txBody>
      </p:sp>
      <p:sp>
        <p:nvSpPr>
          <p:cNvPr id="227342" name="Rectangle 14"/>
          <p:cNvSpPr>
            <a:spLocks noGrp="1" noChangeArrowheads="1"/>
          </p:cNvSpPr>
          <p:nvPr>
            <p:ph type="title"/>
          </p:nvPr>
        </p:nvSpPr>
        <p:spPr/>
        <p:txBody>
          <a:bodyPr/>
          <a:lstStyle/>
          <a:p>
            <a:pPr eaLnBrk="1" hangingPunct="1">
              <a:defRPr/>
            </a:pPr>
            <a:r>
              <a:rPr lang="en-GB" sz="4000" b="1" smtClean="0">
                <a:solidFill>
                  <a:srgbClr val="FF3300"/>
                </a:solidFill>
              </a:rPr>
              <a:t>The Council on Foreign Relations (CFR)</a:t>
            </a:r>
          </a:p>
        </p:txBody>
      </p:sp>
      <p:pic>
        <p:nvPicPr>
          <p:cNvPr id="227333" name="Picture 5" descr="david_rockefeller"/>
          <p:cNvPicPr>
            <a:picLocks noGrp="1" noChangeAspect="1" noChangeArrowheads="1"/>
          </p:cNvPicPr>
          <p:nvPr>
            <p:ph sz="half" idx="1"/>
          </p:nvPr>
        </p:nvPicPr>
        <p:blipFill>
          <a:blip r:embed="rId3" cstate="print"/>
          <a:srcRect/>
          <a:stretch>
            <a:fillRect/>
          </a:stretch>
        </p:blipFill>
        <p:spPr>
          <a:xfrm>
            <a:off x="539750" y="1989138"/>
            <a:ext cx="1706563" cy="2447925"/>
          </a:xfrm>
        </p:spPr>
      </p:pic>
      <p:pic>
        <p:nvPicPr>
          <p:cNvPr id="227337" name="Picture 9" descr="kissinger"/>
          <p:cNvPicPr>
            <a:picLocks noGrp="1" noChangeAspect="1" noChangeArrowheads="1"/>
          </p:cNvPicPr>
          <p:nvPr>
            <p:ph sz="quarter" idx="2"/>
          </p:nvPr>
        </p:nvPicPr>
        <p:blipFill>
          <a:blip r:embed="rId4" cstate="print"/>
          <a:srcRect/>
          <a:stretch>
            <a:fillRect/>
          </a:stretch>
        </p:blipFill>
        <p:spPr>
          <a:xfrm>
            <a:off x="3348038" y="1989138"/>
            <a:ext cx="2198687" cy="2447925"/>
          </a:xfrm>
        </p:spPr>
      </p:pic>
      <p:pic>
        <p:nvPicPr>
          <p:cNvPr id="227341" name="Picture 13" descr="brzezinski"/>
          <p:cNvPicPr>
            <a:picLocks noGrp="1" noChangeAspect="1" noChangeArrowheads="1"/>
          </p:cNvPicPr>
          <p:nvPr>
            <p:ph sz="quarter" idx="3"/>
          </p:nvPr>
        </p:nvPicPr>
        <p:blipFill>
          <a:blip r:embed="rId5" cstate="print"/>
          <a:srcRect/>
          <a:stretch>
            <a:fillRect/>
          </a:stretch>
        </p:blipFill>
        <p:spPr>
          <a:xfrm>
            <a:off x="6516688" y="1989138"/>
            <a:ext cx="2032000" cy="2520950"/>
          </a:xfrm>
        </p:spPr>
      </p:pic>
      <p:sp>
        <p:nvSpPr>
          <p:cNvPr id="227344" name="Text Box 16"/>
          <p:cNvSpPr txBox="1">
            <a:spLocks noChangeArrowheads="1"/>
          </p:cNvSpPr>
          <p:nvPr/>
        </p:nvSpPr>
        <p:spPr bwMode="auto">
          <a:xfrm>
            <a:off x="323850" y="4868863"/>
            <a:ext cx="2247900" cy="9540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David Rockefeller</a:t>
            </a:r>
            <a:r>
              <a:rPr lang="en-GB" sz="2800" dirty="0"/>
              <a:t> </a:t>
            </a:r>
          </a:p>
        </p:txBody>
      </p:sp>
      <p:sp>
        <p:nvSpPr>
          <p:cNvPr id="227345" name="Text Box 17"/>
          <p:cNvSpPr txBox="1">
            <a:spLocks noChangeArrowheads="1"/>
          </p:cNvSpPr>
          <p:nvPr/>
        </p:nvSpPr>
        <p:spPr bwMode="auto">
          <a:xfrm>
            <a:off x="3203575" y="4868863"/>
            <a:ext cx="2305050" cy="9540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Henry Kissinger </a:t>
            </a:r>
          </a:p>
        </p:txBody>
      </p:sp>
      <p:sp>
        <p:nvSpPr>
          <p:cNvPr id="227346" name="Text Box 18"/>
          <p:cNvSpPr txBox="1">
            <a:spLocks noChangeArrowheads="1"/>
          </p:cNvSpPr>
          <p:nvPr/>
        </p:nvSpPr>
        <p:spPr bwMode="auto">
          <a:xfrm>
            <a:off x="6443663" y="4941888"/>
            <a:ext cx="2305050" cy="954087"/>
          </a:xfrm>
          <a:prstGeom prst="rect">
            <a:avLst/>
          </a:prstGeom>
          <a:noFill/>
          <a:ln w="9525">
            <a:noFill/>
            <a:miter lim="800000"/>
            <a:headEnd/>
            <a:tailEnd/>
          </a:ln>
          <a:effectLst/>
        </p:spPr>
        <p:txBody>
          <a:bodyPr>
            <a:spAutoFit/>
          </a:bodyPr>
          <a:lstStyle/>
          <a:p>
            <a:pPr algn="ctr">
              <a:spcBef>
                <a:spcPct val="50000"/>
              </a:spcBef>
              <a:defRPr/>
            </a:pPr>
            <a:r>
              <a:rPr lang="en-GB" sz="2800" b="1" dirty="0" err="1">
                <a:solidFill>
                  <a:srgbClr val="FF3300"/>
                </a:solidFill>
                <a:effectLst>
                  <a:outerShdw blurRad="38100" dist="38100" dir="2700000" algn="tl">
                    <a:srgbClr val="000000"/>
                  </a:outerShdw>
                </a:effectLst>
              </a:rPr>
              <a:t>Zbigniew</a:t>
            </a:r>
            <a:r>
              <a:rPr lang="en-GB" sz="2800" b="1" dirty="0">
                <a:solidFill>
                  <a:srgbClr val="FF3300"/>
                </a:solidFill>
                <a:effectLst>
                  <a:outerShdw blurRad="38100" dist="38100" dir="2700000" algn="tl">
                    <a:srgbClr val="000000"/>
                  </a:outerShdw>
                </a:effectLst>
              </a:rPr>
              <a:t> </a:t>
            </a:r>
            <a:r>
              <a:rPr lang="en-GB" sz="2800" b="1" dirty="0" err="1">
                <a:solidFill>
                  <a:srgbClr val="FF3300"/>
                </a:solidFill>
                <a:effectLst>
                  <a:outerShdw blurRad="38100" dist="38100" dir="2700000" algn="tl">
                    <a:srgbClr val="000000"/>
                  </a:outerShdw>
                </a:effectLst>
              </a:rPr>
              <a:t>Brzezinski</a:t>
            </a:r>
            <a:r>
              <a:rPr lang="en-GB"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circle(in)">
                                      <p:cBhvr>
                                        <p:cTn id="7" dur="2000"/>
                                        <p:tgtEl>
                                          <p:spTgt spid="2273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7344"/>
                                        </p:tgtEl>
                                        <p:attrNameLst>
                                          <p:attrName>style.visibility</p:attrName>
                                        </p:attrNameLst>
                                      </p:cBhvr>
                                      <p:to>
                                        <p:strVal val="visible"/>
                                      </p:to>
                                    </p:set>
                                    <p:anim calcmode="lin" valueType="num">
                                      <p:cBhvr additive="base">
                                        <p:cTn id="12" dur="500" fill="hold"/>
                                        <p:tgtEl>
                                          <p:spTgt spid="227344"/>
                                        </p:tgtEl>
                                        <p:attrNameLst>
                                          <p:attrName>ppt_x</p:attrName>
                                        </p:attrNameLst>
                                      </p:cBhvr>
                                      <p:tavLst>
                                        <p:tav tm="0">
                                          <p:val>
                                            <p:strVal val="#ppt_x"/>
                                          </p:val>
                                        </p:tav>
                                        <p:tav tm="100000">
                                          <p:val>
                                            <p:strVal val="#ppt_x"/>
                                          </p:val>
                                        </p:tav>
                                      </p:tavLst>
                                    </p:anim>
                                    <p:anim calcmode="lin" valueType="num">
                                      <p:cBhvr additive="base">
                                        <p:cTn id="13" dur="500" fill="hold"/>
                                        <p:tgtEl>
                                          <p:spTgt spid="2273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27337"/>
                                        </p:tgtEl>
                                        <p:attrNameLst>
                                          <p:attrName>style.visibility</p:attrName>
                                        </p:attrNameLst>
                                      </p:cBhvr>
                                      <p:to>
                                        <p:strVal val="visible"/>
                                      </p:to>
                                    </p:set>
                                    <p:animEffect transition="in" filter="circle(in)">
                                      <p:cBhvr>
                                        <p:cTn id="18" dur="2000"/>
                                        <p:tgtEl>
                                          <p:spTgt spid="2273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7345"/>
                                        </p:tgtEl>
                                        <p:attrNameLst>
                                          <p:attrName>style.visibility</p:attrName>
                                        </p:attrNameLst>
                                      </p:cBhvr>
                                      <p:to>
                                        <p:strVal val="visible"/>
                                      </p:to>
                                    </p:set>
                                    <p:anim calcmode="lin" valueType="num">
                                      <p:cBhvr additive="base">
                                        <p:cTn id="23" dur="500" fill="hold"/>
                                        <p:tgtEl>
                                          <p:spTgt spid="227345"/>
                                        </p:tgtEl>
                                        <p:attrNameLst>
                                          <p:attrName>ppt_x</p:attrName>
                                        </p:attrNameLst>
                                      </p:cBhvr>
                                      <p:tavLst>
                                        <p:tav tm="0">
                                          <p:val>
                                            <p:strVal val="#ppt_x"/>
                                          </p:val>
                                        </p:tav>
                                        <p:tav tm="100000">
                                          <p:val>
                                            <p:strVal val="#ppt_x"/>
                                          </p:val>
                                        </p:tav>
                                      </p:tavLst>
                                    </p:anim>
                                    <p:anim calcmode="lin" valueType="num">
                                      <p:cBhvr additive="base">
                                        <p:cTn id="24" dur="500" fill="hold"/>
                                        <p:tgtEl>
                                          <p:spTgt spid="22734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27341"/>
                                        </p:tgtEl>
                                        <p:attrNameLst>
                                          <p:attrName>style.visibility</p:attrName>
                                        </p:attrNameLst>
                                      </p:cBhvr>
                                      <p:to>
                                        <p:strVal val="visible"/>
                                      </p:to>
                                    </p:set>
                                    <p:animEffect transition="in" filter="circle(in)">
                                      <p:cBhvr>
                                        <p:cTn id="29" dur="2000"/>
                                        <p:tgtEl>
                                          <p:spTgt spid="2273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27346"/>
                                        </p:tgtEl>
                                        <p:attrNameLst>
                                          <p:attrName>style.visibility</p:attrName>
                                        </p:attrNameLst>
                                      </p:cBhvr>
                                      <p:to>
                                        <p:strVal val="visible"/>
                                      </p:to>
                                    </p:set>
                                    <p:anim calcmode="lin" valueType="num">
                                      <p:cBhvr additive="base">
                                        <p:cTn id="34" dur="500" fill="hold"/>
                                        <p:tgtEl>
                                          <p:spTgt spid="227346"/>
                                        </p:tgtEl>
                                        <p:attrNameLst>
                                          <p:attrName>ppt_x</p:attrName>
                                        </p:attrNameLst>
                                      </p:cBhvr>
                                      <p:tavLst>
                                        <p:tav tm="0">
                                          <p:val>
                                            <p:strVal val="#ppt_x"/>
                                          </p:val>
                                        </p:tav>
                                        <p:tav tm="100000">
                                          <p:val>
                                            <p:strVal val="#ppt_x"/>
                                          </p:val>
                                        </p:tav>
                                      </p:tavLst>
                                    </p:anim>
                                    <p:anim calcmode="lin" valueType="num">
                                      <p:cBhvr additive="base">
                                        <p:cTn id="35" dur="500" fill="hold"/>
                                        <p:tgtEl>
                                          <p:spTgt spid="227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44" grpId="0"/>
      <p:bldP spid="227345" grpId="0"/>
      <p:bldP spid="2273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4FAB748-C88B-4005-A53D-B5EB76138BF6}" type="slidenum">
              <a:rPr lang="en-GB"/>
              <a:pPr>
                <a:defRPr/>
              </a:pPr>
              <a:t>55</a:t>
            </a:fld>
            <a:endParaRPr lang="en-GB" dirty="0"/>
          </a:p>
        </p:txBody>
      </p:sp>
      <p:sp>
        <p:nvSpPr>
          <p:cNvPr id="121858" name="Rectangle 2"/>
          <p:cNvSpPr>
            <a:spLocks noGrp="1" noChangeArrowheads="1"/>
          </p:cNvSpPr>
          <p:nvPr>
            <p:ph type="title"/>
          </p:nvPr>
        </p:nvSpPr>
        <p:spPr/>
        <p:txBody>
          <a:bodyPr/>
          <a:lstStyle/>
          <a:p>
            <a:pPr eaLnBrk="1" hangingPunct="1">
              <a:defRPr/>
            </a:pPr>
            <a:r>
              <a:rPr lang="en-US" b="1" smtClean="0">
                <a:solidFill>
                  <a:srgbClr val="FF3300"/>
                </a:solidFill>
              </a:rPr>
              <a:t>CFR Chief Coordinator</a:t>
            </a:r>
          </a:p>
        </p:txBody>
      </p:sp>
      <p:pic>
        <p:nvPicPr>
          <p:cNvPr id="121859" name="Picture 3" descr="kissinger"/>
          <p:cNvPicPr>
            <a:picLocks noGrp="1" noChangeAspect="1" noChangeArrowheads="1"/>
          </p:cNvPicPr>
          <p:nvPr>
            <p:ph idx="1"/>
          </p:nvPr>
        </p:nvPicPr>
        <p:blipFill>
          <a:blip r:embed="rId3" cstate="print"/>
          <a:srcRect/>
          <a:stretch>
            <a:fillRect/>
          </a:stretch>
        </p:blipFill>
        <p:spPr>
          <a:xfrm>
            <a:off x="395288" y="1484313"/>
            <a:ext cx="3959225" cy="4824412"/>
          </a:xfrm>
        </p:spPr>
      </p:pic>
      <p:sp>
        <p:nvSpPr>
          <p:cNvPr id="121860" name="Text Box 4"/>
          <p:cNvSpPr txBox="1">
            <a:spLocks noChangeArrowheads="1"/>
          </p:cNvSpPr>
          <p:nvPr/>
        </p:nvSpPr>
        <p:spPr bwMode="auto">
          <a:xfrm>
            <a:off x="4572000" y="1484313"/>
            <a:ext cx="4572000" cy="440120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Henry Kissinger</a:t>
            </a:r>
            <a:r>
              <a:rPr lang="en-GB" sz="2800" b="1" dirty="0">
                <a:solidFill>
                  <a:schemeClr val="bg2"/>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despite being</a:t>
            </a:r>
            <a:r>
              <a:rPr lang="en-GB" sz="2800" b="1" dirty="0">
                <a:solidFill>
                  <a:schemeClr val="bg2"/>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a former KGB agent</a:t>
            </a:r>
            <a:r>
              <a:rPr lang="en-GB" sz="2800" b="1" dirty="0">
                <a:solidFill>
                  <a:schemeClr val="bg2"/>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in WW2 was</a:t>
            </a:r>
            <a:r>
              <a:rPr lang="en-GB" sz="2800" b="1" dirty="0">
                <a:solidFill>
                  <a:schemeClr val="bg2"/>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promoted</a:t>
            </a:r>
            <a:r>
              <a:rPr lang="en-GB" sz="2800" b="1" dirty="0">
                <a:solidFill>
                  <a:schemeClr val="bg2"/>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to high </a:t>
            </a:r>
            <a:r>
              <a:rPr lang="en-GB" sz="2800" b="1" dirty="0">
                <a:solidFill>
                  <a:srgbClr val="FF3300"/>
                </a:solidFill>
                <a:effectLst>
                  <a:outerShdw blurRad="38100" dist="38100" dir="2700000" algn="tl">
                    <a:srgbClr val="000000"/>
                  </a:outerShdw>
                </a:effectLst>
              </a:rPr>
              <a:t>office in the USA</a:t>
            </a:r>
            <a:r>
              <a:rPr lang="en-GB" sz="2800" b="1" dirty="0">
                <a:solidFill>
                  <a:schemeClr val="bg2"/>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through the influence of the </a:t>
            </a:r>
            <a:r>
              <a:rPr lang="en-GB" sz="2800" b="1" dirty="0">
                <a:solidFill>
                  <a:srgbClr val="FF3300"/>
                </a:solidFill>
                <a:effectLst>
                  <a:outerShdw blurRad="38100" dist="38100" dir="2700000" algn="tl">
                    <a:srgbClr val="000000"/>
                  </a:outerShdw>
                </a:effectLst>
              </a:rPr>
              <a:t>Rockefeller / Rothschild </a:t>
            </a:r>
            <a:r>
              <a:rPr lang="en-GB" sz="2800" b="1" dirty="0">
                <a:solidFill>
                  <a:srgbClr val="FFFF00"/>
                </a:solidFill>
                <a:effectLst>
                  <a:outerShdw blurRad="38100" dist="38100" dir="2700000" algn="tl">
                    <a:srgbClr val="000000"/>
                  </a:outerShdw>
                </a:effectLst>
              </a:rPr>
              <a:t>connection and was the main architect of the Vietnam Debacle.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circle(in)">
                                      <p:cBhvr>
                                        <p:cTn id="7" dur="2000"/>
                                        <p:tgtEl>
                                          <p:spTgt spid="12185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diamond(in)">
                                      <p:cBhvr>
                                        <p:cTn id="12" dur="20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7555434-5162-4C4A-BD73-A886AEF473FB}" type="slidenum">
              <a:rPr lang="en-GB"/>
              <a:pPr>
                <a:defRPr/>
              </a:pPr>
              <a:t>56</a:t>
            </a:fld>
            <a:endParaRPr lang="en-GB"/>
          </a:p>
        </p:txBody>
      </p:sp>
      <p:sp>
        <p:nvSpPr>
          <p:cNvPr id="48133" name="Rectangle 5"/>
          <p:cNvSpPr>
            <a:spLocks noGrp="1" noChangeArrowheads="1"/>
          </p:cNvSpPr>
          <p:nvPr>
            <p:ph type="title"/>
          </p:nvPr>
        </p:nvSpPr>
        <p:spPr/>
        <p:txBody>
          <a:bodyPr/>
          <a:lstStyle/>
          <a:p>
            <a:pPr eaLnBrk="1" hangingPunct="1">
              <a:defRPr/>
            </a:pPr>
            <a:r>
              <a:rPr lang="en-US" b="1" smtClean="0">
                <a:solidFill>
                  <a:srgbClr val="FF3300"/>
                </a:solidFill>
              </a:rPr>
              <a:t>CFR Chief Coordinator</a:t>
            </a:r>
            <a:endParaRPr lang="en-GB" b="1" smtClean="0">
              <a:solidFill>
                <a:srgbClr val="FF3300"/>
              </a:solidFill>
            </a:endParaRPr>
          </a:p>
        </p:txBody>
      </p:sp>
      <p:pic>
        <p:nvPicPr>
          <p:cNvPr id="48132" name="Picture 4" descr="http://www.lockstockandbarrel.org/Images/Nw1HKissenger.jpg"/>
          <p:cNvPicPr>
            <a:picLocks noGrp="1" noChangeAspect="1" noChangeArrowheads="1"/>
          </p:cNvPicPr>
          <p:nvPr>
            <p:ph idx="1"/>
          </p:nvPr>
        </p:nvPicPr>
        <p:blipFill>
          <a:blip r:embed="rId3" r:link="rId4" cstate="print"/>
          <a:srcRect/>
          <a:stretch>
            <a:fillRect/>
          </a:stretch>
        </p:blipFill>
        <p:spPr>
          <a:xfrm>
            <a:off x="468313" y="1628775"/>
            <a:ext cx="3667125" cy="3338513"/>
          </a:xfrm>
        </p:spPr>
      </p:pic>
      <p:sp>
        <p:nvSpPr>
          <p:cNvPr id="48135" name="Text Box 7"/>
          <p:cNvSpPr txBox="1">
            <a:spLocks noChangeArrowheads="1"/>
          </p:cNvSpPr>
          <p:nvPr/>
        </p:nvSpPr>
        <p:spPr bwMode="auto">
          <a:xfrm>
            <a:off x="4572000" y="2000250"/>
            <a:ext cx="4248150" cy="1860550"/>
          </a:xfrm>
          <a:prstGeom prst="rect">
            <a:avLst/>
          </a:prstGeom>
          <a:noFill/>
          <a:ln w="9525">
            <a:noFill/>
            <a:miter lim="800000"/>
            <a:headEnd/>
            <a:tailEnd/>
          </a:ln>
          <a:effectLst/>
        </p:spPr>
        <p:txBody>
          <a:bodyPr>
            <a:spAutoFit/>
          </a:bodyPr>
          <a:lstStyle/>
          <a:p>
            <a:pPr>
              <a:spcBef>
                <a:spcPct val="50000"/>
              </a:spcBef>
              <a:defRPr/>
            </a:pPr>
            <a:r>
              <a:rPr lang="en-GB" sz="3200" b="1" i="1" dirty="0">
                <a:solidFill>
                  <a:srgbClr val="FF3300"/>
                </a:solidFill>
                <a:effectLst>
                  <a:outerShdw blurRad="38100" dist="38100" dir="2700000" algn="tl">
                    <a:srgbClr val="000000"/>
                  </a:outerShdw>
                </a:effectLst>
              </a:rPr>
              <a:t>Henry Kissinger</a:t>
            </a:r>
            <a:r>
              <a:rPr lang="en-GB" sz="2800" b="1" i="1" dirty="0">
                <a:solidFill>
                  <a:srgbClr val="FFFF00"/>
                </a:solidFill>
                <a:effectLst>
                  <a:outerShdw blurRad="38100" dist="38100" dir="2700000" algn="tl">
                    <a:srgbClr val="000000"/>
                  </a:outerShdw>
                </a:effectLst>
              </a:rPr>
              <a:t>, first and foremost a lifelong employee of </a:t>
            </a:r>
            <a:r>
              <a:rPr lang="en-GB" sz="2800" b="1" i="1" dirty="0">
                <a:solidFill>
                  <a:srgbClr val="FF3300"/>
                </a:solidFill>
                <a:effectLst>
                  <a:outerShdw blurRad="38100" dist="38100" dir="2700000" algn="tl">
                    <a:srgbClr val="000000"/>
                  </a:outerShdw>
                </a:effectLst>
              </a:rPr>
              <a:t>the Rockefeller Trusts</a:t>
            </a:r>
            <a:r>
              <a:rPr lang="en-GB" sz="2800"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circle(in)">
                                      <p:cBhvr>
                                        <p:cTn id="7" dur="2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8135"/>
                                        </p:tgtEl>
                                        <p:attrNameLst>
                                          <p:attrName>style.visibility</p:attrName>
                                        </p:attrNameLst>
                                      </p:cBhvr>
                                      <p:to>
                                        <p:strVal val="visible"/>
                                      </p:to>
                                    </p:set>
                                    <p:animEffect transition="in" filter="diamond(in)">
                                      <p:cBhvr>
                                        <p:cTn id="12" dur="2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Rockefellers Grab </a:t>
            </a:r>
            <a:r>
              <a:rPr lang="en-GB" b="1" dirty="0" smtClean="0">
                <a:solidFill>
                  <a:srgbClr val="FFFF00"/>
                </a:solidFill>
              </a:rPr>
              <a:t>The Wealth Of The USA</a:t>
            </a:r>
            <a:endParaRPr lang="en-GB" dirty="0"/>
          </a:p>
        </p:txBody>
      </p:sp>
      <p:sp>
        <p:nvSpPr>
          <p:cNvPr id="4" name="Slide Number Placeholder 3"/>
          <p:cNvSpPr>
            <a:spLocks noGrp="1"/>
          </p:cNvSpPr>
          <p:nvPr>
            <p:ph type="sldNum" sz="quarter" idx="12"/>
          </p:nvPr>
        </p:nvSpPr>
        <p:spPr/>
        <p:txBody>
          <a:bodyPr/>
          <a:lstStyle/>
          <a:p>
            <a:pPr>
              <a:defRPr/>
            </a:pPr>
            <a:fld id="{E14EC28E-8090-41B3-B53A-0644A1CC5A4C}" type="slidenum">
              <a:rPr lang="en-GB" smtClean="0"/>
              <a:pPr>
                <a:defRPr/>
              </a:pPr>
              <a:t>57</a:t>
            </a:fld>
            <a:endParaRPr lang="en-GB"/>
          </a:p>
        </p:txBody>
      </p:sp>
      <p:sp>
        <p:nvSpPr>
          <p:cNvPr id="5" name="TextBox 4"/>
          <p:cNvSpPr txBox="1"/>
          <p:nvPr/>
        </p:nvSpPr>
        <p:spPr>
          <a:xfrm>
            <a:off x="4143375" y="1785938"/>
            <a:ext cx="4857750"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Rockefeller trusts. The amalgamation of Standard Oil of Texas and Standard Oil of California, </a:t>
            </a:r>
            <a:r>
              <a:rPr lang="en-GB" sz="2800" b="1" dirty="0">
                <a:solidFill>
                  <a:srgbClr val="FFCC00"/>
                </a:solidFill>
                <a:effectLst>
                  <a:outerShdw blurRad="38100" dist="38100" dir="2700000" algn="tl">
                    <a:srgbClr val="000000"/>
                  </a:outerShdw>
                </a:effectLst>
              </a:rPr>
              <a:t>resulted in the formation of </a:t>
            </a:r>
            <a:r>
              <a:rPr lang="en-GB" sz="2800" b="1" dirty="0" err="1">
                <a:solidFill>
                  <a:srgbClr val="FFCC00"/>
                </a:solidFill>
                <a:effectLst>
                  <a:outerShdw blurRad="38100" dist="38100" dir="2700000" algn="tl">
                    <a:srgbClr val="000000"/>
                  </a:outerShdw>
                </a:effectLst>
              </a:rPr>
              <a:t>Caltex</a:t>
            </a:r>
            <a:r>
              <a:rPr lang="en-GB" sz="2800" b="1" dirty="0">
                <a:solidFill>
                  <a:srgbClr val="FFCC00"/>
                </a:solidFill>
                <a:effectLst>
                  <a:outerShdw blurRad="38100" dist="38100" dir="2700000" algn="tl">
                    <a:srgbClr val="000000"/>
                  </a:outerShdw>
                </a:effectLst>
              </a:rPr>
              <a:t>. Think of some others,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National Bank, Winthrop, General Motors, General Electric, Kellogg's, Mitsubishi, ….</a:t>
            </a:r>
            <a:endParaRPr lang="en-GB" sz="2800" dirty="0">
              <a:solidFill>
                <a:srgbClr val="00FF00"/>
              </a:solidFill>
            </a:endParaRPr>
          </a:p>
        </p:txBody>
      </p:sp>
      <p:pic>
        <p:nvPicPr>
          <p:cNvPr id="357378" name="Picture 2" descr="http://www.sinj.com/the-moon-tarot/images/standard-oil-logo.gif"/>
          <p:cNvPicPr>
            <a:picLocks noChangeAspect="1" noChangeArrowheads="1"/>
          </p:cNvPicPr>
          <p:nvPr/>
        </p:nvPicPr>
        <p:blipFill>
          <a:blip r:embed="rId3" cstate="print"/>
          <a:srcRect/>
          <a:stretch>
            <a:fillRect/>
          </a:stretch>
        </p:blipFill>
        <p:spPr bwMode="auto">
          <a:xfrm>
            <a:off x="214313" y="2214563"/>
            <a:ext cx="3721100" cy="314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7378"/>
                                        </p:tgtEl>
                                        <p:attrNameLst>
                                          <p:attrName>style.visibility</p:attrName>
                                        </p:attrNameLst>
                                      </p:cBhvr>
                                      <p:to>
                                        <p:strVal val="visible"/>
                                      </p:to>
                                    </p:set>
                                    <p:animEffect transition="in" filter="circle(in)">
                                      <p:cBhvr>
                                        <p:cTn id="7" dur="2000"/>
                                        <p:tgtEl>
                                          <p:spTgt spid="3573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8A14B2F-A54B-482D-B279-8172E474D5FA}" type="slidenum">
              <a:rPr lang="en-GB"/>
              <a:pPr>
                <a:defRPr/>
              </a:pPr>
              <a:t>58</a:t>
            </a:fld>
            <a:endParaRPr lang="en-GB" dirty="0"/>
          </a:p>
        </p:txBody>
      </p:sp>
      <p:sp>
        <p:nvSpPr>
          <p:cNvPr id="46085" name="Rectangle 5"/>
          <p:cNvSpPr>
            <a:spLocks noGrp="1" noChangeArrowheads="1"/>
          </p:cNvSpPr>
          <p:nvPr>
            <p:ph type="title"/>
          </p:nvPr>
        </p:nvSpPr>
        <p:spPr/>
        <p:txBody>
          <a:bodyPr/>
          <a:lstStyle/>
          <a:p>
            <a:pPr eaLnBrk="1" hangingPunct="1">
              <a:defRPr/>
            </a:pPr>
            <a:r>
              <a:rPr lang="en-GB" sz="4000" b="1" dirty="0" smtClean="0">
                <a:solidFill>
                  <a:srgbClr val="FF3300"/>
                </a:solidFill>
              </a:rPr>
              <a:t>Rockefellers Grab </a:t>
            </a:r>
            <a:r>
              <a:rPr lang="en-GB" sz="4000" b="1" dirty="0" smtClean="0">
                <a:solidFill>
                  <a:srgbClr val="FFFF00"/>
                </a:solidFill>
              </a:rPr>
              <a:t>The Wealth Of The USA</a:t>
            </a:r>
          </a:p>
        </p:txBody>
      </p:sp>
      <p:pic>
        <p:nvPicPr>
          <p:cNvPr id="46084" name="Picture 4" descr="http://www.lockstockandbarrel.org/Images/Nw1MuariceStrong.jpg"/>
          <p:cNvPicPr>
            <a:picLocks noGrp="1" noChangeAspect="1" noChangeArrowheads="1"/>
          </p:cNvPicPr>
          <p:nvPr>
            <p:ph idx="1"/>
          </p:nvPr>
        </p:nvPicPr>
        <p:blipFill>
          <a:blip r:embed="rId3" r:link="rId4" cstate="print"/>
          <a:srcRect/>
          <a:stretch>
            <a:fillRect/>
          </a:stretch>
        </p:blipFill>
        <p:spPr>
          <a:xfrm>
            <a:off x="323850" y="1628775"/>
            <a:ext cx="3632200" cy="3652838"/>
          </a:xfrm>
        </p:spPr>
      </p:pic>
      <p:sp>
        <p:nvSpPr>
          <p:cNvPr id="46087" name="Text Box 7"/>
          <p:cNvSpPr txBox="1">
            <a:spLocks noChangeArrowheads="1"/>
          </p:cNvSpPr>
          <p:nvPr/>
        </p:nvSpPr>
        <p:spPr bwMode="auto">
          <a:xfrm>
            <a:off x="250825" y="5300663"/>
            <a:ext cx="7321550" cy="138430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99FF"/>
                </a:solidFill>
                <a:effectLst>
                  <a:outerShdw blurRad="38100" dist="38100" dir="2700000" algn="tl">
                    <a:srgbClr val="000000"/>
                  </a:outerShdw>
                </a:effectLst>
              </a:rPr>
              <a:t>(Top Left) </a:t>
            </a:r>
            <a:r>
              <a:rPr lang="en-GB" sz="2800" b="1" dirty="0">
                <a:solidFill>
                  <a:srgbClr val="FFFF00"/>
                </a:solidFill>
                <a:effectLst>
                  <a:outerShdw blurRad="38100" dist="38100" dir="2700000" algn="tl">
                    <a:srgbClr val="000000"/>
                  </a:outerShdw>
                </a:effectLst>
              </a:rPr>
              <a:t>Maurice Strong the Chairman for everything.</a:t>
            </a:r>
            <a:br>
              <a:rPr lang="en-GB" sz="2800" b="1" dirty="0">
                <a:solidFill>
                  <a:srgbClr val="FFFF00"/>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Financier and </a:t>
            </a:r>
            <a:r>
              <a:rPr lang="en-GB" sz="2800" b="1" dirty="0" err="1">
                <a:solidFill>
                  <a:srgbClr val="FFFF00"/>
                </a:solidFill>
                <a:effectLst>
                  <a:outerShdw blurRad="38100" dist="38100" dir="2700000" algn="tl">
                    <a:srgbClr val="000000"/>
                  </a:outerShdw>
                </a:effectLst>
              </a:rPr>
              <a:t>Enviormental</a:t>
            </a:r>
            <a:r>
              <a:rPr lang="en-GB" sz="2800" b="1" dirty="0">
                <a:solidFill>
                  <a:srgbClr val="FFFF00"/>
                </a:solidFill>
                <a:effectLst>
                  <a:outerShdw blurRad="38100" dist="38100" dir="2700000" algn="tl">
                    <a:srgbClr val="000000"/>
                  </a:outerShdw>
                </a:effectLst>
              </a:rPr>
              <a:t> planning. </a:t>
            </a:r>
          </a:p>
        </p:txBody>
      </p:sp>
      <p:sp>
        <p:nvSpPr>
          <p:cNvPr id="46088" name="Text Box 8"/>
          <p:cNvSpPr txBox="1">
            <a:spLocks noChangeArrowheads="1"/>
          </p:cNvSpPr>
          <p:nvPr/>
        </p:nvSpPr>
        <p:spPr bwMode="auto">
          <a:xfrm>
            <a:off x="4140200" y="1571625"/>
            <a:ext cx="5003800"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United States Nuclear, Coca Cola; </a:t>
            </a:r>
            <a:r>
              <a:rPr lang="en-GB" sz="2800" b="1" dirty="0">
                <a:solidFill>
                  <a:srgbClr val="FF00FF"/>
                </a:solidFill>
                <a:effectLst>
                  <a:outerShdw blurRad="38100" dist="38100" dir="2700000" algn="tl">
                    <a:srgbClr val="000000"/>
                  </a:outerShdw>
                </a:effectLst>
              </a:rPr>
              <a:t>they control it all and much more. </a:t>
            </a:r>
            <a:r>
              <a:rPr lang="en-GB" sz="2800" b="1" dirty="0">
                <a:solidFill>
                  <a:srgbClr val="FFC000"/>
                </a:solidFill>
                <a:effectLst>
                  <a:outerShdw blurRad="38100" dist="38100" dir="2700000" algn="tl">
                    <a:srgbClr val="000000"/>
                  </a:outerShdw>
                </a:effectLst>
              </a:rPr>
              <a:t>If it's not in their name, one of their banks will lend the money to someone to buy it, </a:t>
            </a:r>
            <a:r>
              <a:rPr lang="en-GB" sz="2800" b="1" dirty="0">
                <a:solidFill>
                  <a:srgbClr val="00FF00"/>
                </a:solidFill>
                <a:effectLst>
                  <a:outerShdw blurRad="38100" dist="38100" dir="2700000" algn="tl">
                    <a:srgbClr val="000000"/>
                  </a:outerShdw>
                </a:effectLst>
              </a:rPr>
              <a:t>and the Rockefeller's will own the mortgage.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ircle(in)">
                                      <p:cBhvr>
                                        <p:cTn id="7" dur="2000"/>
                                        <p:tgtEl>
                                          <p:spTgt spid="460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6087"/>
                                        </p:tgtEl>
                                        <p:attrNameLst>
                                          <p:attrName>style.visibility</p:attrName>
                                        </p:attrNameLst>
                                      </p:cBhvr>
                                      <p:to>
                                        <p:strVal val="visible"/>
                                      </p:to>
                                    </p:set>
                                    <p:anim calcmode="lin" valueType="num">
                                      <p:cBhvr additive="base">
                                        <p:cTn id="12" dur="500" fill="hold"/>
                                        <p:tgtEl>
                                          <p:spTgt spid="46087"/>
                                        </p:tgtEl>
                                        <p:attrNameLst>
                                          <p:attrName>ppt_x</p:attrName>
                                        </p:attrNameLst>
                                      </p:cBhvr>
                                      <p:tavLst>
                                        <p:tav tm="0">
                                          <p:val>
                                            <p:strVal val="#ppt_x"/>
                                          </p:val>
                                        </p:tav>
                                        <p:tav tm="100000">
                                          <p:val>
                                            <p:strVal val="#ppt_x"/>
                                          </p:val>
                                        </p:tav>
                                      </p:tavLst>
                                    </p:anim>
                                    <p:anim calcmode="lin" valueType="num">
                                      <p:cBhvr additive="base">
                                        <p:cTn id="13"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6088"/>
                                        </p:tgtEl>
                                        <p:attrNameLst>
                                          <p:attrName>style.visibility</p:attrName>
                                        </p:attrNameLst>
                                      </p:cBhvr>
                                      <p:to>
                                        <p:strVal val="visible"/>
                                      </p:to>
                                    </p:set>
                                    <p:anim calcmode="discrete" valueType="clr">
                                      <p:cBhvr override="childStyle">
                                        <p:cTn id="18" dur="80"/>
                                        <p:tgtEl>
                                          <p:spTgt spid="4608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6088"/>
                                        </p:tgtEl>
                                        <p:attrNameLst>
                                          <p:attrName>fillcolor</p:attrName>
                                        </p:attrNameLst>
                                      </p:cBhvr>
                                      <p:tavLst>
                                        <p:tav tm="0">
                                          <p:val>
                                            <p:clrVal>
                                              <a:schemeClr val="accent2"/>
                                            </p:clrVal>
                                          </p:val>
                                        </p:tav>
                                        <p:tav tm="50000">
                                          <p:val>
                                            <p:clrVal>
                                              <a:schemeClr val="hlink"/>
                                            </p:clrVal>
                                          </p:val>
                                        </p:tav>
                                      </p:tavLst>
                                    </p:anim>
                                    <p:set>
                                      <p:cBhvr>
                                        <p:cTn id="20" dur="80"/>
                                        <p:tgtEl>
                                          <p:spTgt spid="460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7" grpId="0"/>
      <p:bldP spid="4608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2C3E8FF-34C0-452A-83A0-0D5B04FC86DB}" type="slidenum">
              <a:rPr lang="en-GB"/>
              <a:pPr>
                <a:defRPr/>
              </a:pPr>
              <a:t>59</a:t>
            </a:fld>
            <a:endParaRPr lang="en-GB"/>
          </a:p>
        </p:txBody>
      </p:sp>
      <p:sp>
        <p:nvSpPr>
          <p:cNvPr id="44037" name="Rectangle 5"/>
          <p:cNvSpPr>
            <a:spLocks noGrp="1" noChangeArrowheads="1"/>
          </p:cNvSpPr>
          <p:nvPr>
            <p:ph type="title"/>
          </p:nvPr>
        </p:nvSpPr>
        <p:spPr/>
        <p:txBody>
          <a:bodyPr/>
          <a:lstStyle/>
          <a:p>
            <a:pPr eaLnBrk="1" hangingPunct="1">
              <a:defRPr/>
            </a:pPr>
            <a:r>
              <a:rPr lang="en-GB" b="1" smtClean="0">
                <a:solidFill>
                  <a:srgbClr val="FF3300"/>
                </a:solidFill>
              </a:rPr>
              <a:t>Bill Clinton &amp; His Boss</a:t>
            </a:r>
          </a:p>
        </p:txBody>
      </p:sp>
      <p:pic>
        <p:nvPicPr>
          <p:cNvPr id="44036" name="Picture 4" descr="http://www.lockstockandbarrel.org/Images/Nw1senJayRockefellerClinton12498.jpg"/>
          <p:cNvPicPr>
            <a:picLocks noGrp="1" noChangeAspect="1" noChangeArrowheads="1"/>
          </p:cNvPicPr>
          <p:nvPr>
            <p:ph idx="1"/>
          </p:nvPr>
        </p:nvPicPr>
        <p:blipFill>
          <a:blip r:embed="rId3" r:link="rId4" cstate="print"/>
          <a:srcRect/>
          <a:stretch>
            <a:fillRect/>
          </a:stretch>
        </p:blipFill>
        <p:spPr>
          <a:xfrm>
            <a:off x="323850" y="1628775"/>
            <a:ext cx="3476625" cy="4495800"/>
          </a:xfrm>
        </p:spPr>
      </p:pic>
      <p:sp>
        <p:nvSpPr>
          <p:cNvPr id="44039" name="Text Box 7"/>
          <p:cNvSpPr txBox="1">
            <a:spLocks noChangeArrowheads="1"/>
          </p:cNvSpPr>
          <p:nvPr/>
        </p:nvSpPr>
        <p:spPr bwMode="auto">
          <a:xfrm>
            <a:off x="4284663" y="1268413"/>
            <a:ext cx="4464050" cy="1373187"/>
          </a:xfrm>
          <a:prstGeom prst="rect">
            <a:avLst/>
          </a:prstGeom>
          <a:noFill/>
          <a:ln w="9525">
            <a:noFill/>
            <a:miter lim="800000"/>
            <a:headEnd/>
            <a:tailEnd/>
          </a:ln>
          <a:effectLst/>
        </p:spPr>
        <p:txBody>
          <a:bodyPr>
            <a:spAutoFit/>
          </a:bodyPr>
          <a:lstStyle/>
          <a:p>
            <a:pPr>
              <a:spcBef>
                <a:spcPct val="50000"/>
              </a:spcBef>
              <a:defRPr/>
            </a:pPr>
            <a:r>
              <a:rPr lang="en-GB" sz="2800" b="1" i="1" dirty="0">
                <a:solidFill>
                  <a:srgbClr val="00FF00"/>
                </a:solidFill>
                <a:effectLst>
                  <a:outerShdw blurRad="38100" dist="38100" dir="2700000" algn="tl">
                    <a:srgbClr val="000000"/>
                  </a:outerShdw>
                </a:effectLst>
              </a:rPr>
              <a:t>Draft dodger Bill with his good friend</a:t>
            </a:r>
            <a:r>
              <a:rPr lang="en-GB" sz="2800" b="1" i="1" dirty="0">
                <a:solidFill>
                  <a:srgbClr val="FFFF00"/>
                </a:solidFill>
                <a:effectLst>
                  <a:outerShdw blurRad="38100" dist="38100" dir="2700000" algn="tl">
                    <a:srgbClr val="000000"/>
                  </a:outerShdw>
                </a:effectLst>
              </a:rPr>
              <a:t> </a:t>
            </a:r>
            <a:r>
              <a:rPr lang="en-GB" sz="2800" b="1" i="1" dirty="0">
                <a:solidFill>
                  <a:srgbClr val="FF3300"/>
                </a:solidFill>
                <a:effectLst>
                  <a:outerShdw blurRad="38100" dist="38100" dir="2700000" algn="tl">
                    <a:srgbClr val="000000"/>
                  </a:outerShdw>
                </a:effectLst>
              </a:rPr>
              <a:t>Senator Rockefeller</a:t>
            </a:r>
            <a:r>
              <a:rPr lang="en-GB" sz="2800" b="1" dirty="0">
                <a:solidFill>
                  <a:srgbClr val="FF3300"/>
                </a:solidFill>
                <a:effectLst>
                  <a:outerShdw blurRad="38100" dist="38100" dir="2700000" algn="tl">
                    <a:srgbClr val="000000"/>
                  </a:outerShdw>
                </a:effectLst>
              </a:rPr>
              <a:t> </a:t>
            </a:r>
          </a:p>
        </p:txBody>
      </p:sp>
      <p:sp>
        <p:nvSpPr>
          <p:cNvPr id="44040" name="Text Box 8"/>
          <p:cNvSpPr txBox="1">
            <a:spLocks noChangeArrowheads="1"/>
          </p:cNvSpPr>
          <p:nvPr/>
        </p:nvSpPr>
        <p:spPr bwMode="auto">
          <a:xfrm>
            <a:off x="4067175" y="3068638"/>
            <a:ext cx="5076825" cy="350837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Bill Clinton</a:t>
            </a:r>
            <a:r>
              <a:rPr lang="en-GB" sz="2800" b="1" dirty="0">
                <a:solidFill>
                  <a:srgbClr val="3333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was the </a:t>
            </a:r>
            <a:r>
              <a:rPr lang="en-GB" sz="2800" b="1" dirty="0" err="1">
                <a:solidFill>
                  <a:srgbClr val="00FFFF"/>
                </a:solidFill>
                <a:effectLst>
                  <a:outerShdw blurRad="38100" dist="38100" dir="2700000" algn="tl">
                    <a:srgbClr val="000000"/>
                  </a:outerShdw>
                </a:effectLst>
              </a:rPr>
              <a:t>NWO’s</a:t>
            </a:r>
            <a:r>
              <a:rPr lang="en-GB" sz="2800" b="1" dirty="0">
                <a:solidFill>
                  <a:srgbClr val="00FFFF"/>
                </a:solidFill>
                <a:effectLst>
                  <a:outerShdw blurRad="38100" dist="38100" dir="2700000" algn="tl">
                    <a:srgbClr val="000000"/>
                  </a:outerShdw>
                </a:effectLst>
              </a:rPr>
              <a:t> agent for</a:t>
            </a:r>
            <a:r>
              <a:rPr lang="en-GB" sz="2800" b="1" dirty="0">
                <a:solidFill>
                  <a:srgbClr val="3333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destroying Christian Serbia</a:t>
            </a:r>
            <a:r>
              <a:rPr lang="en-GB" sz="2800" b="1" dirty="0">
                <a:solidFill>
                  <a:srgbClr val="3333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and bringing to heel Milosevic who had the audacity to issue his own currency by-passing the</a:t>
            </a:r>
            <a:r>
              <a:rPr lang="en-GB" sz="2800" b="1" dirty="0">
                <a:solidFill>
                  <a:srgbClr val="3333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Rothschild Central Banks</a:t>
            </a:r>
            <a:r>
              <a:rPr lang="en-GB" sz="2800" dirty="0">
                <a:solidFill>
                  <a:srgbClr val="FF33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ircle(in)">
                                      <p:cBhvr>
                                        <p:cTn id="7" dur="2000"/>
                                        <p:tgtEl>
                                          <p:spTgt spid="4403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4039"/>
                                        </p:tgtEl>
                                        <p:attrNameLst>
                                          <p:attrName>style.visibility</p:attrName>
                                        </p:attrNameLst>
                                      </p:cBhvr>
                                      <p:to>
                                        <p:strVal val="visible"/>
                                      </p:to>
                                    </p:set>
                                    <p:animEffect transition="in" filter="diamond(in)">
                                      <p:cBhvr>
                                        <p:cTn id="12" dur="2000"/>
                                        <p:tgtEl>
                                          <p:spTgt spid="440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040"/>
                                        </p:tgtEl>
                                        <p:attrNameLst>
                                          <p:attrName>style.visibility</p:attrName>
                                        </p:attrNameLst>
                                      </p:cBhvr>
                                      <p:to>
                                        <p:strVal val="visible"/>
                                      </p:to>
                                    </p:set>
                                    <p:anim calcmode="lin" valueType="num">
                                      <p:cBhvr additive="base">
                                        <p:cTn id="17" dur="500" fill="hold"/>
                                        <p:tgtEl>
                                          <p:spTgt spid="44040"/>
                                        </p:tgtEl>
                                        <p:attrNameLst>
                                          <p:attrName>ppt_x</p:attrName>
                                        </p:attrNameLst>
                                      </p:cBhvr>
                                      <p:tavLst>
                                        <p:tav tm="0">
                                          <p:val>
                                            <p:strVal val="#ppt_x"/>
                                          </p:val>
                                        </p:tav>
                                        <p:tav tm="100000">
                                          <p:val>
                                            <p:strVal val="#ppt_x"/>
                                          </p:val>
                                        </p:tav>
                                      </p:tavLst>
                                    </p:anim>
                                    <p:anim calcmode="lin" valueType="num">
                                      <p:cBhvr additive="base">
                                        <p:cTn id="18" dur="500" fill="hold"/>
                                        <p:tgtEl>
                                          <p:spTgt spid="44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5"/>
          <p:cNvSpPr>
            <a:spLocks noGrp="1" noChangeArrowheads="1"/>
          </p:cNvSpPr>
          <p:nvPr>
            <p:ph type="sldNum" sz="quarter" idx="11"/>
          </p:nvPr>
        </p:nvSpPr>
        <p:spPr/>
        <p:txBody>
          <a:bodyPr/>
          <a:lstStyle/>
          <a:p>
            <a:pPr>
              <a:defRPr/>
            </a:pPr>
            <a:fld id="{AE362B6F-5DD1-4EF9-95BB-6545487D48F3}" type="slidenum">
              <a:rPr lang="en-GB"/>
              <a:pPr>
                <a:defRPr/>
              </a:pPr>
              <a:t>6</a:t>
            </a:fld>
            <a:endParaRPr lang="en-GB"/>
          </a:p>
        </p:txBody>
      </p:sp>
      <p:sp>
        <p:nvSpPr>
          <p:cNvPr id="240642" name="Rectangle 2"/>
          <p:cNvSpPr>
            <a:spLocks noGrp="1" noChangeArrowheads="1"/>
          </p:cNvSpPr>
          <p:nvPr>
            <p:ph type="ctrTitle"/>
          </p:nvPr>
        </p:nvSpPr>
        <p:spPr>
          <a:xfrm>
            <a:off x="468313" y="476250"/>
            <a:ext cx="8229600" cy="1736725"/>
          </a:xfrm>
        </p:spPr>
        <p:txBody>
          <a:bodyPr/>
          <a:lstStyle/>
          <a:p>
            <a:pPr eaLnBrk="1" hangingPunct="1">
              <a:defRPr/>
            </a:pPr>
            <a:r>
              <a:rPr lang="en-GB" b="1" dirty="0" smtClean="0">
                <a:solidFill>
                  <a:srgbClr val="FF0000"/>
                </a:solidFill>
              </a:rPr>
              <a:t>Gog</a:t>
            </a:r>
            <a:r>
              <a:rPr lang="en-GB" b="1" dirty="0" smtClean="0"/>
              <a:t> </a:t>
            </a:r>
            <a:r>
              <a:rPr lang="en-GB" b="1" dirty="0" smtClean="0">
                <a:solidFill>
                  <a:srgbClr val="00FF00"/>
                </a:solidFill>
              </a:rPr>
              <a:t>of The Land of </a:t>
            </a:r>
            <a:r>
              <a:rPr lang="en-GB" b="1" dirty="0" smtClean="0">
                <a:solidFill>
                  <a:srgbClr val="FF0000"/>
                </a:solidFill>
              </a:rPr>
              <a:t>Magog</a:t>
            </a:r>
          </a:p>
        </p:txBody>
      </p:sp>
      <p:sp>
        <p:nvSpPr>
          <p:cNvPr id="240643" name="Rectangle 3"/>
          <p:cNvSpPr>
            <a:spLocks noGrp="1" noChangeArrowheads="1"/>
          </p:cNvSpPr>
          <p:nvPr>
            <p:ph type="subTitle" idx="1"/>
          </p:nvPr>
        </p:nvSpPr>
        <p:spPr>
          <a:xfrm>
            <a:off x="827088" y="3429000"/>
            <a:ext cx="7848600" cy="3240088"/>
          </a:xfrm>
        </p:spPr>
        <p:txBody>
          <a:bodyPr/>
          <a:lstStyle/>
          <a:p>
            <a:pPr eaLnBrk="1" hangingPunct="1">
              <a:defRPr/>
            </a:pPr>
            <a:r>
              <a:rPr lang="en-GB" b="1" smtClean="0">
                <a:solidFill>
                  <a:srgbClr val="FF9933"/>
                </a:solidFill>
              </a:rPr>
              <a:t>And Thou (</a:t>
            </a:r>
            <a:r>
              <a:rPr lang="en-GB" b="1" smtClean="0">
                <a:solidFill>
                  <a:srgbClr val="FF0000"/>
                </a:solidFill>
              </a:rPr>
              <a:t>Attila</a:t>
            </a:r>
            <a:r>
              <a:rPr lang="en-GB" b="1" smtClean="0">
                <a:solidFill>
                  <a:srgbClr val="FF9933"/>
                </a:solidFill>
              </a:rPr>
              <a:t>/</a:t>
            </a:r>
            <a:r>
              <a:rPr lang="en-GB" b="1" smtClean="0">
                <a:solidFill>
                  <a:srgbClr val="FF0000"/>
                </a:solidFill>
              </a:rPr>
              <a:t>Genghis Khan</a:t>
            </a:r>
            <a:r>
              <a:rPr lang="en-GB" b="1" smtClean="0">
                <a:solidFill>
                  <a:srgbClr val="FF9933"/>
                </a:solidFill>
              </a:rPr>
              <a:t>) Shalt Come From Thy Place </a:t>
            </a:r>
            <a:r>
              <a:rPr lang="en-GB" b="1" smtClean="0">
                <a:solidFill>
                  <a:srgbClr val="FF33CC"/>
                </a:solidFill>
              </a:rPr>
              <a:t>Out Of The North Parts</a:t>
            </a:r>
            <a:r>
              <a:rPr lang="en-GB" b="1" smtClean="0">
                <a:solidFill>
                  <a:srgbClr val="FF9933"/>
                </a:solidFill>
              </a:rPr>
              <a:t>, Thou And Many People With Thee All Of Them </a:t>
            </a:r>
            <a:r>
              <a:rPr lang="en-GB" b="1" smtClean="0">
                <a:solidFill>
                  <a:srgbClr val="FF33CC"/>
                </a:solidFill>
              </a:rPr>
              <a:t>Riding Upon Horses, A Great Company</a:t>
            </a:r>
            <a:r>
              <a:rPr lang="en-GB" b="1" smtClean="0">
                <a:solidFill>
                  <a:srgbClr val="FF9933"/>
                </a:solidFill>
              </a:rPr>
              <a:t>, And </a:t>
            </a:r>
            <a:r>
              <a:rPr lang="en-GB" b="1" smtClean="0">
                <a:solidFill>
                  <a:srgbClr val="FF33CC"/>
                </a:solidFill>
              </a:rPr>
              <a:t>A Mighty Army</a:t>
            </a:r>
          </a:p>
        </p:txBody>
      </p:sp>
      <p:sp>
        <p:nvSpPr>
          <p:cNvPr id="240644" name="Text Box 4"/>
          <p:cNvSpPr txBox="1">
            <a:spLocks noChangeArrowheads="1"/>
          </p:cNvSpPr>
          <p:nvPr/>
        </p:nvSpPr>
        <p:spPr bwMode="auto">
          <a:xfrm>
            <a:off x="1692275" y="0"/>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rPr>
              <a:t>The Story of</a:t>
            </a:r>
          </a:p>
        </p:txBody>
      </p:sp>
      <p:grpSp>
        <p:nvGrpSpPr>
          <p:cNvPr id="10246" name="Group 5"/>
          <p:cNvGrpSpPr>
            <a:grpSpLocks noChangeAspect="1"/>
          </p:cNvGrpSpPr>
          <p:nvPr/>
        </p:nvGrpSpPr>
        <p:grpSpPr bwMode="auto">
          <a:xfrm>
            <a:off x="1116013" y="3284538"/>
            <a:ext cx="7273925" cy="1584325"/>
            <a:chOff x="703" y="2069"/>
            <a:chExt cx="4582" cy="2008"/>
          </a:xfrm>
        </p:grpSpPr>
        <p:sp>
          <p:nvSpPr>
            <p:cNvPr id="10254" name="AutoShape 6"/>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0247" name="Group 7"/>
          <p:cNvGrpSpPr>
            <a:grpSpLocks noChangeAspect="1"/>
          </p:cNvGrpSpPr>
          <p:nvPr/>
        </p:nvGrpSpPr>
        <p:grpSpPr bwMode="auto">
          <a:xfrm flipV="1">
            <a:off x="1116013" y="6669088"/>
            <a:ext cx="7273925" cy="73025"/>
            <a:chOff x="703" y="2069"/>
            <a:chExt cx="4582" cy="2008"/>
          </a:xfrm>
        </p:grpSpPr>
        <p:sp>
          <p:nvSpPr>
            <p:cNvPr id="10253" name="AutoShape 8"/>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0248" name="Group 9"/>
          <p:cNvGrpSpPr>
            <a:grpSpLocks noChangeAspect="1"/>
          </p:cNvGrpSpPr>
          <p:nvPr/>
        </p:nvGrpSpPr>
        <p:grpSpPr bwMode="auto">
          <a:xfrm>
            <a:off x="250825" y="6669088"/>
            <a:ext cx="8893175" cy="188912"/>
            <a:chOff x="703" y="2069"/>
            <a:chExt cx="4582" cy="2008"/>
          </a:xfrm>
        </p:grpSpPr>
        <p:sp>
          <p:nvSpPr>
            <p:cNvPr id="10252" name="AutoShape 10"/>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sp>
        <p:nvSpPr>
          <p:cNvPr id="10249" name="Text Box 11"/>
          <p:cNvSpPr txBox="1">
            <a:spLocks noChangeArrowheads="1"/>
          </p:cNvSpPr>
          <p:nvPr/>
        </p:nvSpPr>
        <p:spPr bwMode="auto">
          <a:xfrm>
            <a:off x="0" y="2205038"/>
            <a:ext cx="9144000"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12298" name="Text Box 12"/>
          <p:cNvSpPr txBox="1">
            <a:spLocks noChangeArrowheads="1"/>
          </p:cNvSpPr>
          <p:nvPr/>
        </p:nvSpPr>
        <p:spPr bwMode="auto">
          <a:xfrm>
            <a:off x="0" y="2133600"/>
            <a:ext cx="9144000" cy="701675"/>
          </a:xfrm>
          <a:prstGeom prst="rect">
            <a:avLst/>
          </a:prstGeom>
          <a:noFill/>
          <a:ln w="9525">
            <a:noFill/>
            <a:miter lim="800000"/>
            <a:headEnd/>
            <a:tailEnd/>
          </a:ln>
        </p:spPr>
        <p:txBody>
          <a:bodyPr>
            <a:spAutoFit/>
          </a:bodyPr>
          <a:lstStyle/>
          <a:p>
            <a:pPr algn="ctr" eaLnBrk="0" hangingPunct="0">
              <a:spcBef>
                <a:spcPct val="50000"/>
              </a:spcBef>
              <a:defRPr/>
            </a:pPr>
            <a:r>
              <a:rPr lang="en-GB" sz="4000" b="1" dirty="0">
                <a:solidFill>
                  <a:srgbClr val="FFFF00"/>
                </a:solidFill>
                <a:latin typeface="+mj-lt"/>
              </a:rPr>
              <a:t>Analysis of Ezekiel 38 : 15-16</a:t>
            </a:r>
          </a:p>
        </p:txBody>
      </p:sp>
      <p:sp>
        <p:nvSpPr>
          <p:cNvPr id="240653" name="Text Box 13"/>
          <p:cNvSpPr txBox="1">
            <a:spLocks noChangeArrowheads="1"/>
          </p:cNvSpPr>
          <p:nvPr/>
        </p:nvSpPr>
        <p:spPr bwMode="auto">
          <a:xfrm>
            <a:off x="1692275" y="28527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mj-lt"/>
              </a:rPr>
              <a:t>First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additive="base">
                                        <p:cTn id="7" dur="500" fill="hold"/>
                                        <p:tgtEl>
                                          <p:spTgt spid="2406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06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E2F50F2-A8F6-4C78-B7F7-11CB6A146E30}" type="slidenum">
              <a:rPr lang="en-GB"/>
              <a:pPr>
                <a:defRPr/>
              </a:pPr>
              <a:t>60</a:t>
            </a:fld>
            <a:endParaRPr lang="en-GB"/>
          </a:p>
        </p:txBody>
      </p:sp>
      <p:sp>
        <p:nvSpPr>
          <p:cNvPr id="39941" name="Rectangle 5"/>
          <p:cNvSpPr>
            <a:spLocks noGrp="1" noChangeArrowheads="1"/>
          </p:cNvSpPr>
          <p:nvPr>
            <p:ph type="title"/>
          </p:nvPr>
        </p:nvSpPr>
        <p:spPr/>
        <p:txBody>
          <a:bodyPr/>
          <a:lstStyle/>
          <a:p>
            <a:pPr eaLnBrk="1" hangingPunct="1">
              <a:defRPr/>
            </a:pPr>
            <a:r>
              <a:rPr lang="en-GB" sz="4000" b="1" smtClean="0">
                <a:solidFill>
                  <a:srgbClr val="FF3300"/>
                </a:solidFill>
              </a:rPr>
              <a:t>The Trilateral Meeting – </a:t>
            </a:r>
            <a:r>
              <a:rPr lang="en-GB" sz="4000" b="1" smtClean="0">
                <a:solidFill>
                  <a:srgbClr val="FFFF00"/>
                </a:solidFill>
              </a:rPr>
              <a:t>Conspiring To Destroy Serbia</a:t>
            </a:r>
          </a:p>
        </p:txBody>
      </p:sp>
      <p:pic>
        <p:nvPicPr>
          <p:cNvPr id="39940" name="Picture 4" descr="http://www.lockstockandbarrel.org/Images/nw1Allbright2.jpg"/>
          <p:cNvPicPr>
            <a:picLocks noGrp="1" noChangeAspect="1" noChangeArrowheads="1"/>
          </p:cNvPicPr>
          <p:nvPr>
            <p:ph idx="1"/>
          </p:nvPr>
        </p:nvPicPr>
        <p:blipFill>
          <a:blip r:embed="rId3" r:link="rId4" cstate="print"/>
          <a:srcRect/>
          <a:stretch>
            <a:fillRect/>
          </a:stretch>
        </p:blipFill>
        <p:spPr>
          <a:xfrm>
            <a:off x="468313" y="1773238"/>
            <a:ext cx="3292475" cy="3095625"/>
          </a:xfrm>
        </p:spPr>
      </p:pic>
      <p:sp>
        <p:nvSpPr>
          <p:cNvPr id="39943" name="Text Box 7"/>
          <p:cNvSpPr txBox="1">
            <a:spLocks noChangeArrowheads="1"/>
          </p:cNvSpPr>
          <p:nvPr/>
        </p:nvSpPr>
        <p:spPr bwMode="auto">
          <a:xfrm>
            <a:off x="4211638" y="1916113"/>
            <a:ext cx="4537075" cy="2654300"/>
          </a:xfrm>
          <a:prstGeom prst="rect">
            <a:avLst/>
          </a:prstGeom>
          <a:noFill/>
          <a:ln w="9525">
            <a:noFill/>
            <a:miter lim="800000"/>
            <a:headEnd/>
            <a:tailEnd/>
          </a:ln>
          <a:effectLst/>
        </p:spPr>
        <p:txBody>
          <a:bodyPr>
            <a:spAutoFit/>
          </a:bodyPr>
          <a:lstStyle/>
          <a:p>
            <a:pPr>
              <a:spcBef>
                <a:spcPct val="50000"/>
              </a:spcBef>
              <a:defRPr/>
            </a:pPr>
            <a:r>
              <a:rPr lang="en-GB" sz="2800" b="1" i="1">
                <a:solidFill>
                  <a:srgbClr val="00FF00"/>
                </a:solidFill>
                <a:effectLst>
                  <a:outerShdw blurRad="38100" dist="38100" dir="2700000" algn="tl">
                    <a:srgbClr val="000000"/>
                  </a:outerShdw>
                </a:effectLst>
              </a:rPr>
              <a:t>Check out the Trilateralist logo on the wall behind</a:t>
            </a:r>
            <a:r>
              <a:rPr lang="en-GB" sz="2800" b="1" i="1">
                <a:solidFill>
                  <a:srgbClr val="FFFF00"/>
                </a:solidFill>
                <a:effectLst>
                  <a:outerShdw blurRad="38100" dist="38100" dir="2700000" algn="tl">
                    <a:srgbClr val="000000"/>
                  </a:outerShdw>
                </a:effectLst>
              </a:rPr>
              <a:t> </a:t>
            </a:r>
            <a:r>
              <a:rPr lang="en-GB" sz="2800" b="1" i="1">
                <a:solidFill>
                  <a:srgbClr val="FFCC00"/>
                </a:solidFill>
                <a:effectLst>
                  <a:outerShdw blurRad="38100" dist="38100" dir="2700000" algn="tl">
                    <a:srgbClr val="000000"/>
                  </a:outerShdw>
                </a:effectLst>
              </a:rPr>
              <a:t>Clinton and Allbright as they turn up to receive their latest instructions</a:t>
            </a:r>
            <a:r>
              <a:rPr lang="en-GB" sz="2800" b="1">
                <a:solidFill>
                  <a:srgbClr val="FFCC00"/>
                </a:solidFill>
                <a:effectLst>
                  <a:outerShdw blurRad="38100" dist="38100" dir="2700000" algn="tl">
                    <a:srgbClr val="000000"/>
                  </a:outerShdw>
                </a:effectLst>
              </a:rPr>
              <a:t> </a:t>
            </a:r>
          </a:p>
        </p:txBody>
      </p:sp>
      <p:sp>
        <p:nvSpPr>
          <p:cNvPr id="39944" name="Text Box 8"/>
          <p:cNvSpPr txBox="1">
            <a:spLocks noChangeArrowheads="1"/>
          </p:cNvSpPr>
          <p:nvPr/>
        </p:nvSpPr>
        <p:spPr bwMode="auto">
          <a:xfrm>
            <a:off x="0" y="5373688"/>
            <a:ext cx="9144000" cy="946150"/>
          </a:xfrm>
          <a:prstGeom prst="rect">
            <a:avLst/>
          </a:prstGeom>
          <a:solidFill>
            <a:srgbClr val="CCFFCC"/>
          </a:solidFill>
          <a:ln w="9525">
            <a:noFill/>
            <a:miter lim="800000"/>
            <a:headEnd/>
            <a:tailEnd/>
          </a:ln>
          <a:effectLst/>
        </p:spPr>
        <p:txBody>
          <a:bodyPr>
            <a:spAutoFit/>
          </a:bodyPr>
          <a:lstStyle/>
          <a:p>
            <a:pPr algn="ctr">
              <a:spcBef>
                <a:spcPct val="50000"/>
              </a:spcBef>
              <a:defRPr/>
            </a:pPr>
            <a:r>
              <a:rPr lang="en-GB" sz="2800" b="1">
                <a:solidFill>
                  <a:srgbClr val="333300"/>
                </a:solidFill>
                <a:effectLst>
                  <a:outerShdw blurRad="38100" dist="38100" dir="2700000" algn="tl">
                    <a:srgbClr val="000000"/>
                  </a:outerShdw>
                </a:effectLst>
              </a:rPr>
              <a:t>Notice the red </a:t>
            </a:r>
            <a:r>
              <a:rPr lang="en-GB" sz="2800" b="1">
                <a:solidFill>
                  <a:srgbClr val="FF3300"/>
                </a:solidFill>
                <a:effectLst>
                  <a:outerShdw blurRad="38100" dist="38100" dir="2700000" algn="tl">
                    <a:srgbClr val="000000"/>
                  </a:outerShdw>
                </a:effectLst>
              </a:rPr>
              <a:t>(Edom/Gog)</a:t>
            </a:r>
            <a:r>
              <a:rPr lang="en-GB" sz="2800" b="1">
                <a:solidFill>
                  <a:srgbClr val="333300"/>
                </a:solidFill>
                <a:effectLst>
                  <a:outerShdw blurRad="38100" dist="38100" dir="2700000" algn="tl">
                    <a:srgbClr val="000000"/>
                  </a:outerShdw>
                </a:effectLst>
              </a:rPr>
              <a:t> Overwhelming the </a:t>
            </a:r>
            <a:r>
              <a:rPr lang="en-GB" sz="2800" b="1">
                <a:solidFill>
                  <a:srgbClr val="FFFF00"/>
                </a:solidFill>
                <a:effectLst>
                  <a:outerShdw blurRad="38100" dist="38100" dir="2700000" algn="tl">
                    <a:srgbClr val="000000"/>
                  </a:outerShdw>
                </a:effectLst>
              </a:rPr>
              <a:t>2 houses of Israel</a:t>
            </a:r>
            <a:r>
              <a:rPr lang="en-GB" sz="2800" b="1">
                <a:solidFill>
                  <a:srgbClr val="333300"/>
                </a:solidFill>
                <a:effectLst>
                  <a:outerShdw blurRad="38100" dist="38100" dir="2700000" algn="tl">
                    <a:srgbClr val="000000"/>
                  </a:outerShdw>
                </a:effectLst>
              </a:rPr>
              <a:t> denoted by the two </a:t>
            </a:r>
            <a:r>
              <a:rPr lang="en-GB" sz="2800" b="1">
                <a:solidFill>
                  <a:srgbClr val="FFFF00"/>
                </a:solidFill>
                <a:effectLst>
                  <a:outerShdw blurRad="38100" dist="38100" dir="2700000" algn="tl">
                    <a:srgbClr val="000000"/>
                  </a:outerShdw>
                </a:effectLst>
              </a:rPr>
              <a:t>olive branches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ircle(in)">
                                      <p:cBhvr>
                                        <p:cTn id="7" dur="20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9943"/>
                                        </p:tgtEl>
                                        <p:attrNameLst>
                                          <p:attrName>style.visibility</p:attrName>
                                        </p:attrNameLst>
                                      </p:cBhvr>
                                      <p:to>
                                        <p:strVal val="visible"/>
                                      </p:to>
                                    </p:set>
                                    <p:anim calcmode="discrete" valueType="clr">
                                      <p:cBhvr override="childStyle">
                                        <p:cTn id="12" dur="80"/>
                                        <p:tgtEl>
                                          <p:spTgt spid="3994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9943"/>
                                        </p:tgtEl>
                                        <p:attrNameLst>
                                          <p:attrName>fillcolor</p:attrName>
                                        </p:attrNameLst>
                                      </p:cBhvr>
                                      <p:tavLst>
                                        <p:tav tm="0">
                                          <p:val>
                                            <p:clrVal>
                                              <a:schemeClr val="accent2"/>
                                            </p:clrVal>
                                          </p:val>
                                        </p:tav>
                                        <p:tav tm="50000">
                                          <p:val>
                                            <p:clrVal>
                                              <a:schemeClr val="hlink"/>
                                            </p:clrVal>
                                          </p:val>
                                        </p:tav>
                                      </p:tavLst>
                                    </p:anim>
                                    <p:set>
                                      <p:cBhvr>
                                        <p:cTn id="14" dur="80"/>
                                        <p:tgtEl>
                                          <p:spTgt spid="3994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44"/>
                                        </p:tgtEl>
                                        <p:attrNameLst>
                                          <p:attrName>style.visibility</p:attrName>
                                        </p:attrNameLst>
                                      </p:cBhvr>
                                      <p:to>
                                        <p:strVal val="visible"/>
                                      </p:to>
                                    </p:set>
                                    <p:anim calcmode="lin" valueType="num">
                                      <p:cBhvr additive="base">
                                        <p:cTn id="19" dur="500" fill="hold"/>
                                        <p:tgtEl>
                                          <p:spTgt spid="39944"/>
                                        </p:tgtEl>
                                        <p:attrNameLst>
                                          <p:attrName>ppt_x</p:attrName>
                                        </p:attrNameLst>
                                      </p:cBhvr>
                                      <p:tavLst>
                                        <p:tav tm="0">
                                          <p:val>
                                            <p:strVal val="#ppt_x"/>
                                          </p:val>
                                        </p:tav>
                                        <p:tav tm="100000">
                                          <p:val>
                                            <p:strVal val="#ppt_x"/>
                                          </p:val>
                                        </p:tav>
                                      </p:tavLst>
                                    </p:anim>
                                    <p:anim calcmode="lin" valueType="num">
                                      <p:cBhvr additive="base">
                                        <p:cTn id="20" dur="500" fill="hold"/>
                                        <p:tgtEl>
                                          <p:spTgt spid="399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p:bldP spid="399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B1492B2-6DAC-4EDD-9DA2-5C9A32D4CD2B}" type="slidenum">
              <a:rPr lang="en-GB"/>
              <a:pPr>
                <a:defRPr/>
              </a:pPr>
              <a:t>61</a:t>
            </a:fld>
            <a:endParaRPr lang="en-GB"/>
          </a:p>
        </p:txBody>
      </p:sp>
      <p:sp>
        <p:nvSpPr>
          <p:cNvPr id="374786" name="Rectangle 2"/>
          <p:cNvSpPr>
            <a:spLocks noGrp="1" noChangeArrowheads="1"/>
          </p:cNvSpPr>
          <p:nvPr>
            <p:ph type="title"/>
          </p:nvPr>
        </p:nvSpPr>
        <p:spPr>
          <a:xfrm>
            <a:off x="0" y="228600"/>
            <a:ext cx="9144000" cy="1143000"/>
          </a:xfrm>
        </p:spPr>
        <p:txBody>
          <a:bodyPr/>
          <a:lstStyle/>
          <a:p>
            <a:pPr eaLnBrk="1" hangingPunct="1">
              <a:defRPr/>
            </a:pPr>
            <a:r>
              <a:rPr lang="en-GB" b="1" smtClean="0">
                <a:solidFill>
                  <a:srgbClr val="FF3300"/>
                </a:solidFill>
              </a:rPr>
              <a:t>Media </a:t>
            </a:r>
            <a:r>
              <a:rPr lang="en-GB" b="1" smtClean="0">
                <a:solidFill>
                  <a:srgbClr val="FFFF00"/>
                </a:solidFill>
              </a:rPr>
              <a:t>Lies About Serbia</a:t>
            </a:r>
          </a:p>
        </p:txBody>
      </p:sp>
      <p:pic>
        <p:nvPicPr>
          <p:cNvPr id="374787" name="Picture 3" descr="310506staged"/>
          <p:cNvPicPr>
            <a:picLocks noGrp="1" noChangeAspect="1" noChangeArrowheads="1"/>
          </p:cNvPicPr>
          <p:nvPr>
            <p:ph idx="1"/>
          </p:nvPr>
        </p:nvPicPr>
        <p:blipFill>
          <a:blip r:embed="rId3" cstate="print"/>
          <a:srcRect/>
          <a:stretch>
            <a:fillRect/>
          </a:stretch>
        </p:blipFill>
        <p:spPr>
          <a:xfrm>
            <a:off x="285750" y="1357313"/>
            <a:ext cx="4752975" cy="3563937"/>
          </a:xfrm>
        </p:spPr>
      </p:pic>
      <p:sp>
        <p:nvSpPr>
          <p:cNvPr id="374788" name="Text Box 4"/>
          <p:cNvSpPr txBox="1">
            <a:spLocks noChangeArrowheads="1"/>
          </p:cNvSpPr>
          <p:nvPr/>
        </p:nvSpPr>
        <p:spPr bwMode="auto">
          <a:xfrm>
            <a:off x="5292725" y="1628775"/>
            <a:ext cx="3851275"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illegal Clinton-NATO bombing of Serbia was fuelled in part by </a:t>
            </a:r>
            <a:r>
              <a:rPr lang="en-GB" sz="2800" b="1" dirty="0">
                <a:solidFill>
                  <a:srgbClr val="FFCC00"/>
                </a:solidFill>
                <a:effectLst>
                  <a:outerShdw blurRad="38100" dist="38100" dir="2700000" algn="tl">
                    <a:srgbClr val="000000"/>
                  </a:outerShdw>
                </a:effectLst>
              </a:rPr>
              <a:t>a staged ITN news report purporting to show evidence of a Bosnian Serb </a:t>
            </a:r>
            <a:r>
              <a:rPr lang="en-GB" sz="2800" b="1" dirty="0">
                <a:solidFill>
                  <a:srgbClr val="FF3300"/>
                </a:solidFill>
                <a:effectLst>
                  <a:outerShdw blurRad="38100" dist="38100" dir="2700000" algn="tl">
                    <a:srgbClr val="000000"/>
                  </a:outerShdw>
                </a:effectLst>
              </a:rPr>
              <a:t>death</a:t>
            </a:r>
            <a:endParaRPr lang="en-GB" sz="2800" b="1" dirty="0">
              <a:effectLst>
                <a:outerShdw blurRad="38100" dist="38100" dir="2700000" algn="tl">
                  <a:srgbClr val="000000"/>
                </a:outerShdw>
              </a:effectLst>
            </a:endParaRPr>
          </a:p>
        </p:txBody>
      </p:sp>
      <p:sp>
        <p:nvSpPr>
          <p:cNvPr id="8" name="TextBox 7"/>
          <p:cNvSpPr txBox="1"/>
          <p:nvPr/>
        </p:nvSpPr>
        <p:spPr>
          <a:xfrm>
            <a:off x="0" y="5000625"/>
            <a:ext cx="9144000" cy="1384300"/>
          </a:xfrm>
          <a:prstGeom prst="rect">
            <a:avLst/>
          </a:prstGeom>
          <a:noFill/>
        </p:spPr>
        <p:txBody>
          <a:bodyPr>
            <a:spAutoFit/>
          </a:bodyPr>
          <a:lstStyle/>
          <a:p>
            <a:pPr>
              <a:defRPr/>
            </a:pPr>
            <a:r>
              <a:rPr lang="en-GB" sz="2800" b="1" dirty="0">
                <a:solidFill>
                  <a:srgbClr val="FF3300"/>
                </a:solidFill>
                <a:effectLst>
                  <a:outerShdw blurRad="38100" dist="38100" dir="2700000" algn="tl">
                    <a:srgbClr val="000000"/>
                  </a:outerShdw>
                </a:effectLst>
              </a:rPr>
              <a:t>camp. Pictures of emaciated 'prisoners' behind a barbed wire fence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were used to claim the Serbians were running internment camps.</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4787"/>
                                        </p:tgtEl>
                                        <p:attrNameLst>
                                          <p:attrName>style.visibility</p:attrName>
                                        </p:attrNameLst>
                                      </p:cBhvr>
                                      <p:to>
                                        <p:strVal val="visible"/>
                                      </p:to>
                                    </p:set>
                                    <p:animEffect transition="in" filter="circle(in)">
                                      <p:cBhvr>
                                        <p:cTn id="7" dur="2000"/>
                                        <p:tgtEl>
                                          <p:spTgt spid="37478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4788"/>
                                        </p:tgtEl>
                                        <p:attrNameLst>
                                          <p:attrName>style.visibility</p:attrName>
                                        </p:attrNameLst>
                                      </p:cBhvr>
                                      <p:to>
                                        <p:strVal val="visible"/>
                                      </p:to>
                                    </p:set>
                                    <p:anim calcmode="discrete" valueType="clr">
                                      <p:cBhvr override="childStyle">
                                        <p:cTn id="12" dur="80"/>
                                        <p:tgtEl>
                                          <p:spTgt spid="3747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4788"/>
                                        </p:tgtEl>
                                        <p:attrNameLst>
                                          <p:attrName>fillcolor</p:attrName>
                                        </p:attrNameLst>
                                      </p:cBhvr>
                                      <p:tavLst>
                                        <p:tav tm="0">
                                          <p:val>
                                            <p:clrVal>
                                              <a:schemeClr val="accent2"/>
                                            </p:clrVal>
                                          </p:val>
                                        </p:tav>
                                        <p:tav tm="50000">
                                          <p:val>
                                            <p:clrVal>
                                              <a:schemeClr val="hlink"/>
                                            </p:clrVal>
                                          </p:val>
                                        </p:tav>
                                      </p:tavLst>
                                    </p:anim>
                                    <p:set>
                                      <p:cBhvr>
                                        <p:cTn id="14" dur="80"/>
                                        <p:tgtEl>
                                          <p:spTgt spid="3747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C0A996C-FD02-44D3-8BD5-6D756522D65D}" type="slidenum">
              <a:rPr lang="en-GB"/>
              <a:pPr>
                <a:defRPr/>
              </a:pPr>
              <a:t>62</a:t>
            </a:fld>
            <a:endParaRPr lang="en-GB"/>
          </a:p>
        </p:txBody>
      </p:sp>
      <p:sp>
        <p:nvSpPr>
          <p:cNvPr id="374786" name="Rectangle 2"/>
          <p:cNvSpPr>
            <a:spLocks noGrp="1" noChangeArrowheads="1"/>
          </p:cNvSpPr>
          <p:nvPr>
            <p:ph type="title"/>
          </p:nvPr>
        </p:nvSpPr>
        <p:spPr>
          <a:xfrm>
            <a:off x="0" y="228600"/>
            <a:ext cx="9144000" cy="1143000"/>
          </a:xfrm>
        </p:spPr>
        <p:txBody>
          <a:bodyPr/>
          <a:lstStyle/>
          <a:p>
            <a:pPr eaLnBrk="1" hangingPunct="1">
              <a:defRPr/>
            </a:pPr>
            <a:r>
              <a:rPr lang="en-GB" b="1" smtClean="0">
                <a:solidFill>
                  <a:srgbClr val="FF3300"/>
                </a:solidFill>
              </a:rPr>
              <a:t>Media </a:t>
            </a:r>
            <a:r>
              <a:rPr lang="en-GB" b="1" smtClean="0">
                <a:solidFill>
                  <a:srgbClr val="FFFF00"/>
                </a:solidFill>
              </a:rPr>
              <a:t>Lies About Serbia</a:t>
            </a:r>
          </a:p>
        </p:txBody>
      </p:sp>
      <p:pic>
        <p:nvPicPr>
          <p:cNvPr id="374787" name="Picture 3" descr="310506staged"/>
          <p:cNvPicPr>
            <a:picLocks noGrp="1" noChangeAspect="1" noChangeArrowheads="1"/>
          </p:cNvPicPr>
          <p:nvPr>
            <p:ph idx="1"/>
          </p:nvPr>
        </p:nvPicPr>
        <p:blipFill>
          <a:blip r:embed="rId3" cstate="print"/>
          <a:srcRect l="15030" r="54208"/>
          <a:stretch>
            <a:fillRect/>
          </a:stretch>
        </p:blipFill>
        <p:spPr>
          <a:xfrm>
            <a:off x="714375" y="1214438"/>
            <a:ext cx="2214563" cy="5397500"/>
          </a:xfrm>
        </p:spPr>
      </p:pic>
      <p:sp>
        <p:nvSpPr>
          <p:cNvPr id="374789" name="Text Box 5"/>
          <p:cNvSpPr txBox="1">
            <a:spLocks noChangeArrowheads="1"/>
          </p:cNvSpPr>
          <p:nvPr/>
        </p:nvSpPr>
        <p:spPr bwMode="auto">
          <a:xfrm>
            <a:off x="3357563" y="2500313"/>
            <a:ext cx="5786437" cy="2308225"/>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00FFFF"/>
                </a:solidFill>
                <a:effectLst>
                  <a:outerShdw blurRad="38100" dist="38100" dir="2700000" algn="tl">
                    <a:srgbClr val="000000"/>
                  </a:outerShdw>
                </a:effectLst>
              </a:rPr>
              <a:t>In reality the emaciated man was a tuberculosis victim and the film’s crew were the ones inside the barbed wire enclosure</a:t>
            </a:r>
            <a:r>
              <a:rPr lang="en-GB" sz="2400" b="1" dirty="0">
                <a:solidFill>
                  <a:srgbClr val="00FF00"/>
                </a:solidFill>
                <a:effectLst>
                  <a:outerShdw blurRad="38100" dist="38100" dir="2700000" algn="tl">
                    <a:srgbClr val="000000"/>
                  </a:outerShdw>
                </a:effectLst>
              </a:rPr>
              <a:t>,</a:t>
            </a:r>
            <a:r>
              <a:rPr lang="en-GB" sz="2400" b="1" dirty="0">
                <a:effectLst>
                  <a:outerShdw blurRad="38100" dist="38100" dir="2700000" algn="tl">
                    <a:srgbClr val="000000"/>
                  </a:outerShdw>
                </a:effectLst>
              </a:rPr>
              <a:t> </a:t>
            </a:r>
            <a:r>
              <a:rPr lang="en-GB" sz="2400" b="1" dirty="0">
                <a:solidFill>
                  <a:srgbClr val="00FF00"/>
                </a:solidFill>
                <a:effectLst>
                  <a:outerShdw blurRad="38100" dist="38100" dir="2700000" algn="tl">
                    <a:srgbClr val="000000"/>
                  </a:outerShdw>
                </a:effectLst>
              </a:rPr>
              <a:t>filming out to refugees who had willingly entered the refugee camp.</a:t>
            </a:r>
            <a:endParaRPr lang="en-GB" sz="24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4787"/>
                                        </p:tgtEl>
                                        <p:attrNameLst>
                                          <p:attrName>style.visibility</p:attrName>
                                        </p:attrNameLst>
                                      </p:cBhvr>
                                      <p:to>
                                        <p:strVal val="visible"/>
                                      </p:to>
                                    </p:set>
                                    <p:animEffect transition="in" filter="circle(in)">
                                      <p:cBhvr>
                                        <p:cTn id="7" dur="2000"/>
                                        <p:tgtEl>
                                          <p:spTgt spid="37478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4789"/>
                                        </p:tgtEl>
                                        <p:attrNameLst>
                                          <p:attrName>style.visibility</p:attrName>
                                        </p:attrNameLst>
                                      </p:cBhvr>
                                      <p:to>
                                        <p:strVal val="visible"/>
                                      </p:to>
                                    </p:set>
                                    <p:anim calcmode="discrete" valueType="clr">
                                      <p:cBhvr override="childStyle">
                                        <p:cTn id="12" dur="80"/>
                                        <p:tgtEl>
                                          <p:spTgt spid="37478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4789"/>
                                        </p:tgtEl>
                                        <p:attrNameLst>
                                          <p:attrName>fillcolor</p:attrName>
                                        </p:attrNameLst>
                                      </p:cBhvr>
                                      <p:tavLst>
                                        <p:tav tm="0">
                                          <p:val>
                                            <p:clrVal>
                                              <a:schemeClr val="accent2"/>
                                            </p:clrVal>
                                          </p:val>
                                        </p:tav>
                                        <p:tav tm="50000">
                                          <p:val>
                                            <p:clrVal>
                                              <a:schemeClr val="hlink"/>
                                            </p:clrVal>
                                          </p:val>
                                        </p:tav>
                                      </p:tavLst>
                                    </p:anim>
                                    <p:set>
                                      <p:cBhvr>
                                        <p:cTn id="14" dur="80"/>
                                        <p:tgtEl>
                                          <p:spTgt spid="3747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8625F50-B700-4B33-91F7-4624F21F46DF}" type="slidenum">
              <a:rPr lang="en-GB"/>
              <a:pPr>
                <a:defRPr/>
              </a:pPr>
              <a:t>63</a:t>
            </a:fld>
            <a:endParaRPr lang="en-GB"/>
          </a:p>
        </p:txBody>
      </p:sp>
      <p:sp>
        <p:nvSpPr>
          <p:cNvPr id="67587" name="Rectangle 2"/>
          <p:cNvSpPr>
            <a:spLocks noGrp="1" noChangeArrowheads="1"/>
          </p:cNvSpPr>
          <p:nvPr>
            <p:ph type="title"/>
          </p:nvPr>
        </p:nvSpPr>
        <p:spPr/>
        <p:txBody>
          <a:bodyPr/>
          <a:lstStyle/>
          <a:p>
            <a:pPr eaLnBrk="1" hangingPunct="1"/>
            <a:r>
              <a:rPr lang="en-GB" b="1" smtClean="0">
                <a:solidFill>
                  <a:srgbClr val="FFFF00"/>
                </a:solidFill>
                <a:effectLst/>
              </a:rPr>
              <a:t>Kosovo</a:t>
            </a:r>
            <a:r>
              <a:rPr lang="en-GB" b="1" smtClean="0">
                <a:solidFill>
                  <a:srgbClr val="FF3300"/>
                </a:solidFill>
                <a:effectLst/>
              </a:rPr>
              <a:t> Still Burns</a:t>
            </a:r>
          </a:p>
        </p:txBody>
      </p:sp>
      <p:pic>
        <p:nvPicPr>
          <p:cNvPr id="148485" name="Picture 5" descr="20042503_serb_house"/>
          <p:cNvPicPr>
            <a:picLocks noChangeAspect="1" noChangeArrowheads="1"/>
          </p:cNvPicPr>
          <p:nvPr/>
        </p:nvPicPr>
        <p:blipFill>
          <a:blip r:embed="rId3" cstate="print"/>
          <a:srcRect/>
          <a:stretch>
            <a:fillRect/>
          </a:stretch>
        </p:blipFill>
        <p:spPr bwMode="auto">
          <a:xfrm>
            <a:off x="395288" y="1412875"/>
            <a:ext cx="4248150" cy="3186113"/>
          </a:xfrm>
          <a:prstGeom prst="rect">
            <a:avLst/>
          </a:prstGeom>
          <a:noFill/>
          <a:ln w="9525">
            <a:noFill/>
            <a:miter lim="800000"/>
            <a:headEnd/>
            <a:tailEnd/>
          </a:ln>
        </p:spPr>
      </p:pic>
      <p:sp>
        <p:nvSpPr>
          <p:cNvPr id="148486" name="Text Box 6"/>
          <p:cNvSpPr txBox="1">
            <a:spLocks noChangeArrowheads="1"/>
          </p:cNvSpPr>
          <p:nvPr/>
        </p:nvSpPr>
        <p:spPr bwMode="auto">
          <a:xfrm>
            <a:off x="4859338" y="1557338"/>
            <a:ext cx="4284662" cy="3508375"/>
          </a:xfrm>
          <a:prstGeom prst="rect">
            <a:avLst/>
          </a:prstGeom>
          <a:noFill/>
          <a:ln w="9525">
            <a:noFill/>
            <a:miter lim="800000"/>
            <a:headEnd/>
            <a:tailEnd/>
          </a:ln>
          <a:effectLst/>
        </p:spPr>
        <p:txBody>
          <a:bodyPr>
            <a:spAutoFit/>
          </a:bodyPr>
          <a:lstStyle/>
          <a:p>
            <a:pPr>
              <a:spcBef>
                <a:spcPct val="50000"/>
              </a:spcBef>
              <a:defRPr/>
            </a:pPr>
            <a:r>
              <a:rPr lang="en-GB" sz="2800" b="1">
                <a:solidFill>
                  <a:srgbClr val="00FF00"/>
                </a:solidFill>
                <a:effectLst>
                  <a:outerShdw blurRad="38100" dist="38100" dir="2700000" algn="tl">
                    <a:srgbClr val="000000"/>
                  </a:outerShdw>
                </a:effectLst>
              </a:rPr>
              <a:t>Although we do not hear much about Kosovo</a:t>
            </a:r>
            <a:r>
              <a:rPr lang="en-GB" sz="2800" b="1">
                <a:solidFill>
                  <a:srgbClr val="FFFF00"/>
                </a:solidFill>
                <a:effectLst>
                  <a:outerShdw blurRad="38100" dist="38100" dir="2700000" algn="tl">
                    <a:srgbClr val="000000"/>
                  </a:outerShdw>
                </a:effectLst>
              </a:rPr>
              <a:t> </a:t>
            </a:r>
            <a:r>
              <a:rPr lang="en-GB" sz="2800" b="1">
                <a:solidFill>
                  <a:srgbClr val="FFCC00"/>
                </a:solidFill>
                <a:effectLst>
                  <a:outerShdw blurRad="38100" dist="38100" dir="2700000" algn="tl">
                    <a:srgbClr val="000000"/>
                  </a:outerShdw>
                </a:effectLst>
              </a:rPr>
              <a:t>in the controlled media now –</a:t>
            </a:r>
            <a:r>
              <a:rPr lang="en-GB" sz="2800" b="1">
                <a:solidFill>
                  <a:srgbClr val="FFFF00"/>
                </a:solidFill>
                <a:effectLst>
                  <a:outerShdw blurRad="38100" dist="38100" dir="2700000" algn="tl">
                    <a:srgbClr val="000000"/>
                  </a:outerShdw>
                </a:effectLst>
              </a:rPr>
              <a:t> Christian Serbian homesteads and churches </a:t>
            </a:r>
            <a:r>
              <a:rPr lang="en-GB" sz="2800" b="1">
                <a:solidFill>
                  <a:srgbClr val="FF3300"/>
                </a:solidFill>
                <a:effectLst>
                  <a:outerShdw blurRad="38100" dist="38100" dir="2700000" algn="tl">
                    <a:srgbClr val="000000"/>
                  </a:outerShdw>
                </a:effectLst>
              </a:rPr>
              <a:t>are still being attacked.</a:t>
            </a:r>
            <a:r>
              <a:rPr lang="en-GB">
                <a:solidFill>
                  <a:srgbClr val="FF3300"/>
                </a:solidFill>
              </a:rPr>
              <a:t>.</a:t>
            </a:r>
          </a:p>
        </p:txBody>
      </p:sp>
      <p:sp>
        <p:nvSpPr>
          <p:cNvPr id="148487" name="Text Box 7"/>
          <p:cNvSpPr txBox="1">
            <a:spLocks noChangeArrowheads="1"/>
          </p:cNvSpPr>
          <p:nvPr/>
        </p:nvSpPr>
        <p:spPr bwMode="auto">
          <a:xfrm>
            <a:off x="250825" y="4652963"/>
            <a:ext cx="4465638"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Another Serbian homestead is attacked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8485"/>
                                        </p:tgtEl>
                                        <p:attrNameLst>
                                          <p:attrName>style.visibility</p:attrName>
                                        </p:attrNameLst>
                                      </p:cBhvr>
                                      <p:to>
                                        <p:strVal val="visible"/>
                                      </p:to>
                                    </p:set>
                                    <p:animEffect transition="in" filter="circle(in)">
                                      <p:cBhvr>
                                        <p:cTn id="7" dur="2000"/>
                                        <p:tgtEl>
                                          <p:spTgt spid="1484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8487"/>
                                        </p:tgtEl>
                                        <p:attrNameLst>
                                          <p:attrName>style.visibility</p:attrName>
                                        </p:attrNameLst>
                                      </p:cBhvr>
                                      <p:to>
                                        <p:strVal val="visible"/>
                                      </p:to>
                                    </p:set>
                                    <p:anim calcmode="lin" valueType="num">
                                      <p:cBhvr additive="base">
                                        <p:cTn id="12" dur="500" fill="hold"/>
                                        <p:tgtEl>
                                          <p:spTgt spid="148487"/>
                                        </p:tgtEl>
                                        <p:attrNameLst>
                                          <p:attrName>ppt_x</p:attrName>
                                        </p:attrNameLst>
                                      </p:cBhvr>
                                      <p:tavLst>
                                        <p:tav tm="0">
                                          <p:val>
                                            <p:strVal val="#ppt_x"/>
                                          </p:val>
                                        </p:tav>
                                        <p:tav tm="100000">
                                          <p:val>
                                            <p:strVal val="#ppt_x"/>
                                          </p:val>
                                        </p:tav>
                                      </p:tavLst>
                                    </p:anim>
                                    <p:anim calcmode="lin" valueType="num">
                                      <p:cBhvr additive="base">
                                        <p:cTn id="13" dur="500" fill="hold"/>
                                        <p:tgtEl>
                                          <p:spTgt spid="14848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8486"/>
                                        </p:tgtEl>
                                        <p:attrNameLst>
                                          <p:attrName>style.visibility</p:attrName>
                                        </p:attrNameLst>
                                      </p:cBhvr>
                                      <p:to>
                                        <p:strVal val="visible"/>
                                      </p:to>
                                    </p:set>
                                    <p:anim calcmode="discrete" valueType="clr">
                                      <p:cBhvr override="childStyle">
                                        <p:cTn id="18" dur="80"/>
                                        <p:tgtEl>
                                          <p:spTgt spid="14848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8486"/>
                                        </p:tgtEl>
                                        <p:attrNameLst>
                                          <p:attrName>fillcolor</p:attrName>
                                        </p:attrNameLst>
                                      </p:cBhvr>
                                      <p:tavLst>
                                        <p:tav tm="0">
                                          <p:val>
                                            <p:clrVal>
                                              <a:schemeClr val="accent2"/>
                                            </p:clrVal>
                                          </p:val>
                                        </p:tav>
                                        <p:tav tm="50000">
                                          <p:val>
                                            <p:clrVal>
                                              <a:schemeClr val="hlink"/>
                                            </p:clrVal>
                                          </p:val>
                                        </p:tav>
                                      </p:tavLst>
                                    </p:anim>
                                    <p:set>
                                      <p:cBhvr>
                                        <p:cTn id="20" dur="80"/>
                                        <p:tgtEl>
                                          <p:spTgt spid="1484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p:bldP spid="14848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5700813-B49B-4623-95F8-27FBA20FD0D1}" type="slidenum">
              <a:rPr lang="en-GB"/>
              <a:pPr>
                <a:defRPr/>
              </a:pPr>
              <a:t>64</a:t>
            </a:fld>
            <a:endParaRPr lang="en-GB"/>
          </a:p>
        </p:txBody>
      </p:sp>
      <p:sp>
        <p:nvSpPr>
          <p:cNvPr id="151560" name="Rectangle 8"/>
          <p:cNvSpPr>
            <a:spLocks noGrp="1" noChangeArrowheads="1"/>
          </p:cNvSpPr>
          <p:nvPr>
            <p:ph type="title"/>
          </p:nvPr>
        </p:nvSpPr>
        <p:spPr/>
        <p:txBody>
          <a:bodyPr/>
          <a:lstStyle/>
          <a:p>
            <a:pPr eaLnBrk="1" hangingPunct="1">
              <a:defRPr/>
            </a:pPr>
            <a:r>
              <a:rPr lang="en-GB" b="1" smtClean="0">
                <a:solidFill>
                  <a:srgbClr val="FFFF00"/>
                </a:solidFill>
              </a:rPr>
              <a:t>Serbs Protest</a:t>
            </a:r>
            <a:r>
              <a:rPr lang="en-GB" smtClean="0"/>
              <a:t> </a:t>
            </a:r>
          </a:p>
        </p:txBody>
      </p:sp>
      <p:pic>
        <p:nvPicPr>
          <p:cNvPr id="151559" name="Picture 7" descr="20042503_belgrade_protests"/>
          <p:cNvPicPr>
            <a:picLocks noGrp="1" noChangeAspect="1" noChangeArrowheads="1"/>
          </p:cNvPicPr>
          <p:nvPr>
            <p:ph idx="1"/>
          </p:nvPr>
        </p:nvPicPr>
        <p:blipFill>
          <a:blip r:embed="rId3" cstate="print"/>
          <a:srcRect/>
          <a:stretch>
            <a:fillRect/>
          </a:stretch>
        </p:blipFill>
        <p:spPr>
          <a:xfrm>
            <a:off x="468313" y="1844675"/>
            <a:ext cx="4044950" cy="3033713"/>
          </a:xfrm>
        </p:spPr>
      </p:pic>
      <p:sp>
        <p:nvSpPr>
          <p:cNvPr id="151562" name="Text Box 10"/>
          <p:cNvSpPr txBox="1">
            <a:spLocks noChangeArrowheads="1"/>
          </p:cNvSpPr>
          <p:nvPr/>
        </p:nvSpPr>
        <p:spPr bwMode="auto">
          <a:xfrm>
            <a:off x="4859338" y="1557338"/>
            <a:ext cx="4033837" cy="3081337"/>
          </a:xfrm>
          <a:prstGeom prst="rect">
            <a:avLst/>
          </a:prstGeom>
          <a:noFill/>
          <a:ln w="9525">
            <a:noFill/>
            <a:miter lim="800000"/>
            <a:headEnd/>
            <a:tailEnd/>
          </a:ln>
          <a:effectLst/>
        </p:spPr>
        <p:txBody>
          <a:bodyPr>
            <a:spAutoFit/>
          </a:bodyPr>
          <a:lstStyle/>
          <a:p>
            <a:pPr>
              <a:spcBef>
                <a:spcPct val="50000"/>
              </a:spcBef>
              <a:defRPr/>
            </a:pPr>
            <a:r>
              <a:rPr lang="en-GB" sz="2800" b="1">
                <a:solidFill>
                  <a:srgbClr val="FFCC00"/>
                </a:solidFill>
                <a:effectLst>
                  <a:outerShdw blurRad="38100" dist="38100" dir="2700000" algn="tl">
                    <a:srgbClr val="000000"/>
                  </a:outerShdw>
                </a:effectLst>
              </a:rPr>
              <a:t>Protests by Serbs over their treatment</a:t>
            </a:r>
            <a:r>
              <a:rPr lang="en-GB" sz="2800" b="1">
                <a:solidFill>
                  <a:srgbClr val="FF00FF"/>
                </a:solidFill>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at the hands of</a:t>
            </a:r>
            <a:r>
              <a:rPr lang="en-GB" sz="2800" b="1">
                <a:solidFill>
                  <a:srgbClr val="FFFF00"/>
                </a:solidFill>
                <a:effectLst>
                  <a:outerShdw blurRad="38100" dist="38100" dir="2700000" algn="tl">
                    <a:srgbClr val="000000"/>
                  </a:outerShdw>
                </a:effectLst>
              </a:rPr>
              <a:t> </a:t>
            </a:r>
            <a:r>
              <a:rPr lang="en-GB" sz="2800" b="1">
                <a:solidFill>
                  <a:srgbClr val="FF3300"/>
                </a:solidFill>
                <a:effectLst>
                  <a:outerShdw blurRad="38100" dist="38100" dir="2700000" algn="tl">
                    <a:srgbClr val="000000"/>
                  </a:outerShdw>
                </a:effectLst>
              </a:rPr>
              <a:t>the NWO go unreported to any large</a:t>
            </a:r>
            <a:r>
              <a:rPr lang="en-GB" sz="2800" b="1">
                <a:solidFill>
                  <a:srgbClr val="FFFF00"/>
                </a:solidFill>
                <a:effectLst>
                  <a:outerShdw blurRad="38100" dist="38100" dir="2700000" algn="tl">
                    <a:srgbClr val="000000"/>
                  </a:outerShdw>
                </a:effectLst>
              </a:rPr>
              <a:t> </a:t>
            </a:r>
            <a:r>
              <a:rPr lang="en-GB" sz="2800" b="1">
                <a:solidFill>
                  <a:schemeClr val="hlink"/>
                </a:solidFill>
                <a:effectLst>
                  <a:outerShdw blurRad="38100" dist="38100" dir="2700000" algn="tl">
                    <a:srgbClr val="000000"/>
                  </a:outerShdw>
                </a:effectLst>
              </a:rPr>
              <a:t>extent in the controlled Western media outlets.</a:t>
            </a:r>
          </a:p>
        </p:txBody>
      </p:sp>
      <p:sp>
        <p:nvSpPr>
          <p:cNvPr id="151563" name="Text Box 11"/>
          <p:cNvSpPr txBox="1">
            <a:spLocks noChangeArrowheads="1"/>
          </p:cNvSpPr>
          <p:nvPr/>
        </p:nvSpPr>
        <p:spPr bwMode="auto">
          <a:xfrm>
            <a:off x="395288" y="5157788"/>
            <a:ext cx="4176712"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Protesting Serbs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1559"/>
                                        </p:tgtEl>
                                        <p:attrNameLst>
                                          <p:attrName>style.visibility</p:attrName>
                                        </p:attrNameLst>
                                      </p:cBhvr>
                                      <p:to>
                                        <p:strVal val="visible"/>
                                      </p:to>
                                    </p:set>
                                    <p:animEffect transition="in" filter="circle(in)">
                                      <p:cBhvr>
                                        <p:cTn id="7" dur="2000"/>
                                        <p:tgtEl>
                                          <p:spTgt spid="1515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1563"/>
                                        </p:tgtEl>
                                        <p:attrNameLst>
                                          <p:attrName>style.visibility</p:attrName>
                                        </p:attrNameLst>
                                      </p:cBhvr>
                                      <p:to>
                                        <p:strVal val="visible"/>
                                      </p:to>
                                    </p:set>
                                    <p:anim calcmode="lin" valueType="num">
                                      <p:cBhvr additive="base">
                                        <p:cTn id="12" dur="500" fill="hold"/>
                                        <p:tgtEl>
                                          <p:spTgt spid="151563"/>
                                        </p:tgtEl>
                                        <p:attrNameLst>
                                          <p:attrName>ppt_x</p:attrName>
                                        </p:attrNameLst>
                                      </p:cBhvr>
                                      <p:tavLst>
                                        <p:tav tm="0">
                                          <p:val>
                                            <p:strVal val="#ppt_x"/>
                                          </p:val>
                                        </p:tav>
                                        <p:tav tm="100000">
                                          <p:val>
                                            <p:strVal val="#ppt_x"/>
                                          </p:val>
                                        </p:tav>
                                      </p:tavLst>
                                    </p:anim>
                                    <p:anim calcmode="lin" valueType="num">
                                      <p:cBhvr additive="base">
                                        <p:cTn id="13" dur="500" fill="hold"/>
                                        <p:tgtEl>
                                          <p:spTgt spid="15156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51562"/>
                                        </p:tgtEl>
                                        <p:attrNameLst>
                                          <p:attrName>style.visibility</p:attrName>
                                        </p:attrNameLst>
                                      </p:cBhvr>
                                      <p:to>
                                        <p:strVal val="visible"/>
                                      </p:to>
                                    </p:set>
                                    <p:anim calcmode="discrete" valueType="clr">
                                      <p:cBhvr override="childStyle">
                                        <p:cTn id="18" dur="80"/>
                                        <p:tgtEl>
                                          <p:spTgt spid="15156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1562"/>
                                        </p:tgtEl>
                                        <p:attrNameLst>
                                          <p:attrName>fillcolor</p:attrName>
                                        </p:attrNameLst>
                                      </p:cBhvr>
                                      <p:tavLst>
                                        <p:tav tm="0">
                                          <p:val>
                                            <p:clrVal>
                                              <a:schemeClr val="accent2"/>
                                            </p:clrVal>
                                          </p:val>
                                        </p:tav>
                                        <p:tav tm="50000">
                                          <p:val>
                                            <p:clrVal>
                                              <a:schemeClr val="hlink"/>
                                            </p:clrVal>
                                          </p:val>
                                        </p:tav>
                                      </p:tavLst>
                                    </p:anim>
                                    <p:set>
                                      <p:cBhvr>
                                        <p:cTn id="20" dur="80"/>
                                        <p:tgtEl>
                                          <p:spTgt spid="151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2" grpId="0"/>
      <p:bldP spid="15156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79D556D-8E9D-468A-8C30-D2FC583F5FA2}" type="slidenum">
              <a:rPr lang="en-GB"/>
              <a:pPr>
                <a:defRPr/>
              </a:pPr>
              <a:t>65</a:t>
            </a:fld>
            <a:endParaRPr lang="en-GB"/>
          </a:p>
        </p:txBody>
      </p:sp>
      <p:sp>
        <p:nvSpPr>
          <p:cNvPr id="376834" name="Rectangle 2"/>
          <p:cNvSpPr>
            <a:spLocks noGrp="1" noChangeArrowheads="1"/>
          </p:cNvSpPr>
          <p:nvPr>
            <p:ph type="title"/>
          </p:nvPr>
        </p:nvSpPr>
        <p:spPr/>
        <p:txBody>
          <a:bodyPr/>
          <a:lstStyle/>
          <a:p>
            <a:pPr eaLnBrk="1" hangingPunct="1">
              <a:defRPr/>
            </a:pPr>
            <a:r>
              <a:rPr lang="en-GB" sz="4000" b="1" smtClean="0">
                <a:solidFill>
                  <a:srgbClr val="FFFF00"/>
                </a:solidFill>
              </a:rPr>
              <a:t>Milosevic On Trial</a:t>
            </a:r>
            <a:r>
              <a:rPr lang="en-GB" sz="4000" b="1" smtClean="0">
                <a:solidFill>
                  <a:srgbClr val="FF3300"/>
                </a:solidFill>
              </a:rPr>
              <a:t> In The Hague</a:t>
            </a:r>
          </a:p>
        </p:txBody>
      </p:sp>
      <p:pic>
        <p:nvPicPr>
          <p:cNvPr id="376835" name="Picture 3" descr="slobo2"/>
          <p:cNvPicPr>
            <a:picLocks noGrp="1" noChangeAspect="1" noChangeArrowheads="1"/>
          </p:cNvPicPr>
          <p:nvPr>
            <p:ph idx="1"/>
          </p:nvPr>
        </p:nvPicPr>
        <p:blipFill>
          <a:blip r:embed="rId3" cstate="print"/>
          <a:srcRect r="6003"/>
          <a:stretch>
            <a:fillRect/>
          </a:stretch>
        </p:blipFill>
        <p:spPr>
          <a:xfrm>
            <a:off x="179388" y="1557338"/>
            <a:ext cx="5400675" cy="3657600"/>
          </a:xfrm>
        </p:spPr>
      </p:pic>
      <p:sp>
        <p:nvSpPr>
          <p:cNvPr id="376836" name="Text Box 4"/>
          <p:cNvSpPr txBox="1">
            <a:spLocks noChangeArrowheads="1"/>
          </p:cNvSpPr>
          <p:nvPr/>
        </p:nvSpPr>
        <p:spPr bwMode="auto">
          <a:xfrm>
            <a:off x="5643563" y="1214438"/>
            <a:ext cx="3500437" cy="22463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Here on trial for “war Crimes” but in reality for</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daring to stand up to the NWO.</a:t>
            </a:r>
          </a:p>
        </p:txBody>
      </p:sp>
      <p:sp>
        <p:nvSpPr>
          <p:cNvPr id="376837" name="Text Box 5"/>
          <p:cNvSpPr txBox="1">
            <a:spLocks noChangeArrowheads="1"/>
          </p:cNvSpPr>
          <p:nvPr/>
        </p:nvSpPr>
        <p:spPr bwMode="auto">
          <a:xfrm>
            <a:off x="5643563" y="3500438"/>
            <a:ext cx="3500437" cy="22463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Being a Lawyer he got the better of the judges </a:t>
            </a:r>
            <a:r>
              <a:rPr lang="en-GB" sz="2800" b="1" dirty="0">
                <a:solidFill>
                  <a:srgbClr val="FF00FF"/>
                </a:solidFill>
                <a:effectLst>
                  <a:outerShdw blurRad="38100" dist="38100" dir="2700000" algn="tl">
                    <a:srgbClr val="000000"/>
                  </a:outerShdw>
                </a:effectLst>
              </a:rPr>
              <a:t>so little was mentioned in the mass media.</a:t>
            </a:r>
          </a:p>
        </p:txBody>
      </p:sp>
      <p:sp>
        <p:nvSpPr>
          <p:cNvPr id="376838" name="Text Box 6"/>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In the end, they had to resort to </a:t>
            </a:r>
            <a:r>
              <a:rPr lang="en-GB" sz="2800" b="1" dirty="0">
                <a:solidFill>
                  <a:srgbClr val="FF3300"/>
                </a:solidFill>
                <a:effectLst>
                  <a:outerShdw blurRad="38100" dist="38100" dir="2700000" algn="tl">
                    <a:srgbClr val="000000"/>
                  </a:outerShdw>
                </a:effectLst>
              </a:rPr>
              <a:t>murdering him -  disguising it as suicide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6835"/>
                                        </p:tgtEl>
                                        <p:attrNameLst>
                                          <p:attrName>style.visibility</p:attrName>
                                        </p:attrNameLst>
                                      </p:cBhvr>
                                      <p:to>
                                        <p:strVal val="visible"/>
                                      </p:to>
                                    </p:set>
                                    <p:animEffect transition="in" filter="circle(in)">
                                      <p:cBhvr>
                                        <p:cTn id="7" dur="2000"/>
                                        <p:tgtEl>
                                          <p:spTgt spid="37683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6836"/>
                                        </p:tgtEl>
                                        <p:attrNameLst>
                                          <p:attrName>style.visibility</p:attrName>
                                        </p:attrNameLst>
                                      </p:cBhvr>
                                      <p:to>
                                        <p:strVal val="visible"/>
                                      </p:to>
                                    </p:set>
                                    <p:anim calcmode="discrete" valueType="clr">
                                      <p:cBhvr override="childStyle">
                                        <p:cTn id="12" dur="80"/>
                                        <p:tgtEl>
                                          <p:spTgt spid="3768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6836"/>
                                        </p:tgtEl>
                                        <p:attrNameLst>
                                          <p:attrName>fillcolor</p:attrName>
                                        </p:attrNameLst>
                                      </p:cBhvr>
                                      <p:tavLst>
                                        <p:tav tm="0">
                                          <p:val>
                                            <p:clrVal>
                                              <a:schemeClr val="accent2"/>
                                            </p:clrVal>
                                          </p:val>
                                        </p:tav>
                                        <p:tav tm="50000">
                                          <p:val>
                                            <p:clrVal>
                                              <a:schemeClr val="hlink"/>
                                            </p:clrVal>
                                          </p:val>
                                        </p:tav>
                                      </p:tavLst>
                                    </p:anim>
                                    <p:set>
                                      <p:cBhvr>
                                        <p:cTn id="14" dur="80"/>
                                        <p:tgtEl>
                                          <p:spTgt spid="37683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6837"/>
                                        </p:tgtEl>
                                        <p:attrNameLst>
                                          <p:attrName>style.visibility</p:attrName>
                                        </p:attrNameLst>
                                      </p:cBhvr>
                                      <p:to>
                                        <p:strVal val="visible"/>
                                      </p:to>
                                    </p:set>
                                    <p:anim calcmode="discrete" valueType="clr">
                                      <p:cBhvr override="childStyle">
                                        <p:cTn id="19" dur="80"/>
                                        <p:tgtEl>
                                          <p:spTgt spid="3768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6837"/>
                                        </p:tgtEl>
                                        <p:attrNameLst>
                                          <p:attrName>fillcolor</p:attrName>
                                        </p:attrNameLst>
                                      </p:cBhvr>
                                      <p:tavLst>
                                        <p:tav tm="0">
                                          <p:val>
                                            <p:clrVal>
                                              <a:schemeClr val="accent2"/>
                                            </p:clrVal>
                                          </p:val>
                                        </p:tav>
                                        <p:tav tm="50000">
                                          <p:val>
                                            <p:clrVal>
                                              <a:schemeClr val="hlink"/>
                                            </p:clrVal>
                                          </p:val>
                                        </p:tav>
                                      </p:tavLst>
                                    </p:anim>
                                    <p:set>
                                      <p:cBhvr>
                                        <p:cTn id="21" dur="80"/>
                                        <p:tgtEl>
                                          <p:spTgt spid="37683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76838"/>
                                        </p:tgtEl>
                                        <p:attrNameLst>
                                          <p:attrName>style.visibility</p:attrName>
                                        </p:attrNameLst>
                                      </p:cBhvr>
                                      <p:to>
                                        <p:strVal val="visible"/>
                                      </p:to>
                                    </p:set>
                                    <p:anim calcmode="lin" valueType="num">
                                      <p:cBhvr additive="base">
                                        <p:cTn id="26" dur="500" fill="hold"/>
                                        <p:tgtEl>
                                          <p:spTgt spid="376838"/>
                                        </p:tgtEl>
                                        <p:attrNameLst>
                                          <p:attrName>ppt_x</p:attrName>
                                        </p:attrNameLst>
                                      </p:cBhvr>
                                      <p:tavLst>
                                        <p:tav tm="0">
                                          <p:val>
                                            <p:strVal val="#ppt_x"/>
                                          </p:val>
                                        </p:tav>
                                        <p:tav tm="100000">
                                          <p:val>
                                            <p:strVal val="#ppt_x"/>
                                          </p:val>
                                        </p:tav>
                                      </p:tavLst>
                                    </p:anim>
                                    <p:anim calcmode="lin" valueType="num">
                                      <p:cBhvr additive="base">
                                        <p:cTn id="27" dur="500" fill="hold"/>
                                        <p:tgtEl>
                                          <p:spTgt spid="3768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6" grpId="0"/>
      <p:bldP spid="37683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D8F7D62-473D-4BA5-9BEA-4D7F8356501E}" type="slidenum">
              <a:rPr lang="en-GB"/>
              <a:pPr>
                <a:defRPr/>
              </a:pPr>
              <a:t>66</a:t>
            </a:fld>
            <a:endParaRPr lang="en-GB"/>
          </a:p>
        </p:txBody>
      </p:sp>
      <p:sp>
        <p:nvSpPr>
          <p:cNvPr id="150530" name="Rectangle 2"/>
          <p:cNvSpPr>
            <a:spLocks noGrp="1" noChangeArrowheads="1"/>
          </p:cNvSpPr>
          <p:nvPr>
            <p:ph type="title"/>
          </p:nvPr>
        </p:nvSpPr>
        <p:spPr/>
        <p:txBody>
          <a:bodyPr/>
          <a:lstStyle/>
          <a:p>
            <a:pPr eaLnBrk="1" hangingPunct="1">
              <a:defRPr/>
            </a:pPr>
            <a:r>
              <a:rPr lang="en-GB" b="1" smtClean="0">
                <a:solidFill>
                  <a:srgbClr val="FFFF00"/>
                </a:solidFill>
              </a:rPr>
              <a:t>Russia Warns</a:t>
            </a:r>
            <a:r>
              <a:rPr lang="en-GB" b="1" smtClean="0">
                <a:solidFill>
                  <a:srgbClr val="FF3300"/>
                </a:solidFill>
              </a:rPr>
              <a:t> Gog</a:t>
            </a:r>
          </a:p>
        </p:txBody>
      </p:sp>
      <p:pic>
        <p:nvPicPr>
          <p:cNvPr id="150534" name="Picture 6" descr="Putin:  ">
            <a:hlinkClick r:id="rId3"/>
          </p:cNvPr>
          <p:cNvPicPr>
            <a:picLocks noChangeAspect="1" noChangeArrowheads="1"/>
          </p:cNvPicPr>
          <p:nvPr/>
        </p:nvPicPr>
        <p:blipFill>
          <a:blip r:embed="rId4" cstate="print"/>
          <a:srcRect/>
          <a:stretch>
            <a:fillRect/>
          </a:stretch>
        </p:blipFill>
        <p:spPr bwMode="auto">
          <a:xfrm>
            <a:off x="500063" y="1500188"/>
            <a:ext cx="4175125" cy="3132137"/>
          </a:xfrm>
          <a:prstGeom prst="rect">
            <a:avLst/>
          </a:prstGeom>
          <a:noFill/>
          <a:ln w="9525">
            <a:noFill/>
            <a:miter lim="800000"/>
            <a:headEnd/>
            <a:tailEnd/>
          </a:ln>
        </p:spPr>
      </p:pic>
      <p:sp>
        <p:nvSpPr>
          <p:cNvPr id="150535" name="Text Box 7"/>
          <p:cNvSpPr txBox="1">
            <a:spLocks noChangeArrowheads="1"/>
          </p:cNvSpPr>
          <p:nvPr/>
        </p:nvSpPr>
        <p:spPr bwMode="auto">
          <a:xfrm>
            <a:off x="4857750" y="1857375"/>
            <a:ext cx="4286250" cy="3046413"/>
          </a:xfrm>
          <a:prstGeom prst="rect">
            <a:avLst/>
          </a:prstGeom>
          <a:noFill/>
          <a:ln w="9525">
            <a:noFill/>
            <a:miter lim="800000"/>
            <a:headEnd/>
            <a:tailEnd/>
          </a:ln>
          <a:effectLst/>
        </p:spPr>
        <p:txBody>
          <a:bodyPr>
            <a:spAutoFit/>
          </a:bodyPr>
          <a:lstStyle/>
          <a:p>
            <a:pPr algn="ctr">
              <a:spcBef>
                <a:spcPct val="50000"/>
              </a:spcBef>
              <a:defRPr/>
            </a:pPr>
            <a:r>
              <a:rPr lang="en-GB" sz="3200" b="1" dirty="0">
                <a:solidFill>
                  <a:srgbClr val="00FFFF"/>
                </a:solidFill>
                <a:effectLst>
                  <a:outerShdw blurRad="38100" dist="38100" dir="2700000" algn="tl">
                    <a:srgbClr val="000000"/>
                  </a:outerShdw>
                </a:effectLst>
              </a:rPr>
              <a:t>"Russia will not remain indifferent </a:t>
            </a:r>
            <a:r>
              <a:rPr lang="en-GB" sz="3200" b="1" dirty="0">
                <a:solidFill>
                  <a:srgbClr val="FF33CC"/>
                </a:solidFill>
                <a:effectLst>
                  <a:outerShdw blurRad="38100" dist="38100" dir="2700000" algn="tl">
                    <a:srgbClr val="000000"/>
                  </a:outerShdw>
                </a:effectLst>
              </a:rPr>
              <a:t>to what's going on in Kosovo", </a:t>
            </a:r>
            <a:r>
              <a:rPr lang="en-GB" sz="3200" b="1" dirty="0">
                <a:solidFill>
                  <a:srgbClr val="00FF00"/>
                </a:solidFill>
                <a:effectLst>
                  <a:outerShdw blurRad="38100" dist="38100" dir="2700000" algn="tl">
                    <a:srgbClr val="000000"/>
                  </a:outerShdw>
                </a:effectLst>
              </a:rPr>
              <a:t>announced Vladimir </a:t>
            </a:r>
            <a:r>
              <a:rPr lang="en-GB" sz="3200" b="1" dirty="0" err="1">
                <a:solidFill>
                  <a:srgbClr val="00FF00"/>
                </a:solidFill>
                <a:effectLst>
                  <a:outerShdw blurRad="38100" dist="38100" dir="2700000" algn="tl">
                    <a:srgbClr val="000000"/>
                  </a:outerShdw>
                </a:effectLst>
              </a:rPr>
              <a:t>Putin</a:t>
            </a:r>
            <a:r>
              <a:rPr lang="en-GB" sz="3200" b="1" dirty="0">
                <a:solidFill>
                  <a:srgbClr val="00FF00"/>
                </a:solidFill>
                <a:effectLst>
                  <a:outerShdw blurRad="38100" dist="38100" dir="2700000" algn="tl">
                    <a:srgbClr val="000000"/>
                  </a:outerShdw>
                </a:effectLst>
              </a:rPr>
              <a:t> on 20.03.2004.</a:t>
            </a:r>
            <a:r>
              <a:rPr lang="en-GB" sz="3200" dirty="0">
                <a:solidFill>
                  <a:srgbClr val="00FF00"/>
                </a:solidFill>
              </a:rPr>
              <a:t> </a:t>
            </a:r>
          </a:p>
        </p:txBody>
      </p:sp>
      <p:sp>
        <p:nvSpPr>
          <p:cNvPr id="150536" name="Text Box 8"/>
          <p:cNvSpPr txBox="1">
            <a:spLocks noChangeArrowheads="1"/>
          </p:cNvSpPr>
          <p:nvPr/>
        </p:nvSpPr>
        <p:spPr bwMode="auto">
          <a:xfrm>
            <a:off x="500034" y="4857760"/>
            <a:ext cx="4140200" cy="1754326"/>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Tidings from the East &amp; North worry Gog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circle(in)">
                                      <p:cBhvr>
                                        <p:cTn id="7" dur="2000"/>
                                        <p:tgtEl>
                                          <p:spTgt spid="1505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50535"/>
                                        </p:tgtEl>
                                        <p:attrNameLst>
                                          <p:attrName>style.visibility</p:attrName>
                                        </p:attrNameLst>
                                      </p:cBhvr>
                                      <p:to>
                                        <p:strVal val="visible"/>
                                      </p:to>
                                    </p:set>
                                    <p:anim calcmode="discrete" valueType="clr">
                                      <p:cBhvr override="childStyle">
                                        <p:cTn id="12" dur="80"/>
                                        <p:tgtEl>
                                          <p:spTgt spid="15053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0535"/>
                                        </p:tgtEl>
                                        <p:attrNameLst>
                                          <p:attrName>fillcolor</p:attrName>
                                        </p:attrNameLst>
                                      </p:cBhvr>
                                      <p:tavLst>
                                        <p:tav tm="0">
                                          <p:val>
                                            <p:clrVal>
                                              <a:schemeClr val="accent2"/>
                                            </p:clrVal>
                                          </p:val>
                                        </p:tav>
                                        <p:tav tm="50000">
                                          <p:val>
                                            <p:clrVal>
                                              <a:schemeClr val="hlink"/>
                                            </p:clrVal>
                                          </p:val>
                                        </p:tav>
                                      </p:tavLst>
                                    </p:anim>
                                    <p:set>
                                      <p:cBhvr>
                                        <p:cTn id="14" dur="80"/>
                                        <p:tgtEl>
                                          <p:spTgt spid="15053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50536"/>
                                        </p:tgtEl>
                                        <p:attrNameLst>
                                          <p:attrName>style.visibility</p:attrName>
                                        </p:attrNameLst>
                                      </p:cBhvr>
                                      <p:to>
                                        <p:strVal val="visible"/>
                                      </p:to>
                                    </p:set>
                                    <p:animEffect transition="in" filter="dissolve">
                                      <p:cBhvr>
                                        <p:cTn id="19" dur="500"/>
                                        <p:tgtEl>
                                          <p:spTgt spid="150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7B9E6DD-4817-49FB-A58C-07D5391D6D18}" type="slidenum">
              <a:rPr lang="en-GB"/>
              <a:pPr>
                <a:defRPr/>
              </a:pPr>
              <a:t>67</a:t>
            </a:fld>
            <a:endParaRPr lang="en-GB"/>
          </a:p>
        </p:txBody>
      </p:sp>
      <p:sp>
        <p:nvSpPr>
          <p:cNvPr id="154630" name="Rectangle 6"/>
          <p:cNvSpPr>
            <a:spLocks noGrp="1" noChangeArrowheads="1"/>
          </p:cNvSpPr>
          <p:nvPr>
            <p:ph type="title"/>
          </p:nvPr>
        </p:nvSpPr>
        <p:spPr/>
        <p:txBody>
          <a:bodyPr/>
          <a:lstStyle/>
          <a:p>
            <a:pPr eaLnBrk="1" hangingPunct="1">
              <a:defRPr/>
            </a:pPr>
            <a:r>
              <a:rPr lang="en-GB" b="1" dirty="0" smtClean="0">
                <a:solidFill>
                  <a:srgbClr val="FFFF00"/>
                </a:solidFill>
              </a:rPr>
              <a:t>Russia Warns</a:t>
            </a:r>
            <a:r>
              <a:rPr lang="en-GB" b="1" dirty="0" smtClean="0">
                <a:solidFill>
                  <a:srgbClr val="FF3300"/>
                </a:solidFill>
              </a:rPr>
              <a:t> Gog</a:t>
            </a:r>
          </a:p>
        </p:txBody>
      </p:sp>
      <p:pic>
        <p:nvPicPr>
          <p:cNvPr id="154629" name="Picture 5" descr="20042503_yakovenko"/>
          <p:cNvPicPr>
            <a:picLocks noGrp="1" noChangeAspect="1" noChangeArrowheads="1"/>
          </p:cNvPicPr>
          <p:nvPr>
            <p:ph idx="1"/>
          </p:nvPr>
        </p:nvPicPr>
        <p:blipFill>
          <a:blip r:embed="rId3" cstate="print"/>
          <a:srcRect/>
          <a:stretch>
            <a:fillRect/>
          </a:stretch>
        </p:blipFill>
        <p:spPr>
          <a:xfrm>
            <a:off x="250825" y="1557338"/>
            <a:ext cx="4392613" cy="3295650"/>
          </a:xfrm>
        </p:spPr>
      </p:pic>
      <p:sp>
        <p:nvSpPr>
          <p:cNvPr id="154632" name="Text Box 8"/>
          <p:cNvSpPr txBox="1">
            <a:spLocks noChangeArrowheads="1"/>
          </p:cNvSpPr>
          <p:nvPr/>
        </p:nvSpPr>
        <p:spPr bwMode="auto">
          <a:xfrm>
            <a:off x="4714875" y="1143000"/>
            <a:ext cx="4429125" cy="52625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….“and hundreds of homes burned and looted, </a:t>
            </a:r>
            <a:r>
              <a:rPr lang="en-GB" sz="2800" b="1" dirty="0">
                <a:solidFill>
                  <a:srgbClr val="FFCC00"/>
                </a:solidFill>
                <a:effectLst>
                  <a:outerShdw blurRad="38100" dist="38100" dir="2700000" algn="tl">
                    <a:srgbClr val="000000"/>
                  </a:outerShdw>
                </a:effectLst>
              </a:rPr>
              <a:t>along with dozens of Orthodox churches and monasteries under UNESCO protection",</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announced Russian Foreign Ministry representative Alexander </a:t>
            </a:r>
            <a:r>
              <a:rPr lang="en-GB" sz="2800" b="1" dirty="0" err="1">
                <a:solidFill>
                  <a:srgbClr val="00FF00"/>
                </a:solidFill>
                <a:effectLst>
                  <a:outerShdw blurRad="38100" dist="38100" dir="2700000" algn="tl">
                    <a:srgbClr val="000000"/>
                  </a:outerShdw>
                </a:effectLst>
              </a:rPr>
              <a:t>Yakovenko</a:t>
            </a:r>
            <a:r>
              <a:rPr lang="en-GB" sz="2800" b="1" dirty="0">
                <a:solidFill>
                  <a:srgbClr val="00FF00"/>
                </a:solidFill>
                <a:effectLst>
                  <a:outerShdw blurRad="38100" dist="38100" dir="2700000" algn="tl">
                    <a:srgbClr val="000000"/>
                  </a:outerShdw>
                </a:effectLst>
              </a:rPr>
              <a:t> on 24.03.2004. </a:t>
            </a:r>
          </a:p>
        </p:txBody>
      </p:sp>
      <p:sp>
        <p:nvSpPr>
          <p:cNvPr id="154633" name="Text Box 9"/>
          <p:cNvSpPr txBox="1">
            <a:spLocks noChangeArrowheads="1"/>
          </p:cNvSpPr>
          <p:nvPr/>
        </p:nvSpPr>
        <p:spPr bwMode="auto">
          <a:xfrm>
            <a:off x="395288" y="4868863"/>
            <a:ext cx="424815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Alexander Yakovenko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circle(in)">
                                      <p:cBhvr>
                                        <p:cTn id="7" dur="2000"/>
                                        <p:tgtEl>
                                          <p:spTgt spid="1546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4633"/>
                                        </p:tgtEl>
                                        <p:attrNameLst>
                                          <p:attrName>style.visibility</p:attrName>
                                        </p:attrNameLst>
                                      </p:cBhvr>
                                      <p:to>
                                        <p:strVal val="visible"/>
                                      </p:to>
                                    </p:set>
                                    <p:anim calcmode="lin" valueType="num">
                                      <p:cBhvr additive="base">
                                        <p:cTn id="12" dur="500" fill="hold"/>
                                        <p:tgtEl>
                                          <p:spTgt spid="154633"/>
                                        </p:tgtEl>
                                        <p:attrNameLst>
                                          <p:attrName>ppt_x</p:attrName>
                                        </p:attrNameLst>
                                      </p:cBhvr>
                                      <p:tavLst>
                                        <p:tav tm="0">
                                          <p:val>
                                            <p:strVal val="#ppt_x"/>
                                          </p:val>
                                        </p:tav>
                                        <p:tav tm="100000">
                                          <p:val>
                                            <p:strVal val="#ppt_x"/>
                                          </p:val>
                                        </p:tav>
                                      </p:tavLst>
                                    </p:anim>
                                    <p:anim calcmode="lin" valueType="num">
                                      <p:cBhvr additive="base">
                                        <p:cTn id="13" dur="500" fill="hold"/>
                                        <p:tgtEl>
                                          <p:spTgt spid="15463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54632"/>
                                        </p:tgtEl>
                                        <p:attrNameLst>
                                          <p:attrName>style.visibility</p:attrName>
                                        </p:attrNameLst>
                                      </p:cBhvr>
                                      <p:to>
                                        <p:strVal val="visible"/>
                                      </p:to>
                                    </p:set>
                                    <p:anim calcmode="discrete" valueType="clr">
                                      <p:cBhvr override="childStyle">
                                        <p:cTn id="18" dur="80"/>
                                        <p:tgtEl>
                                          <p:spTgt spid="15463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4632"/>
                                        </p:tgtEl>
                                        <p:attrNameLst>
                                          <p:attrName>fillcolor</p:attrName>
                                        </p:attrNameLst>
                                      </p:cBhvr>
                                      <p:tavLst>
                                        <p:tav tm="0">
                                          <p:val>
                                            <p:clrVal>
                                              <a:schemeClr val="accent2"/>
                                            </p:clrVal>
                                          </p:val>
                                        </p:tav>
                                        <p:tav tm="50000">
                                          <p:val>
                                            <p:clrVal>
                                              <a:schemeClr val="hlink"/>
                                            </p:clrVal>
                                          </p:val>
                                        </p:tav>
                                      </p:tavLst>
                                    </p:anim>
                                    <p:set>
                                      <p:cBhvr>
                                        <p:cTn id="20" dur="80"/>
                                        <p:tgtEl>
                                          <p:spTgt spid="1546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p:bldP spid="15463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Russia Warns</a:t>
            </a:r>
            <a:r>
              <a:rPr lang="en-GB" b="1" dirty="0" smtClean="0">
                <a:solidFill>
                  <a:srgbClr val="FF3300"/>
                </a:solidFill>
              </a:rPr>
              <a:t> Gog</a:t>
            </a:r>
            <a:endParaRPr lang="en-GB" dirty="0"/>
          </a:p>
        </p:txBody>
      </p:sp>
      <p:sp>
        <p:nvSpPr>
          <p:cNvPr id="4" name="Slide Number Placeholder 3"/>
          <p:cNvSpPr>
            <a:spLocks noGrp="1"/>
          </p:cNvSpPr>
          <p:nvPr>
            <p:ph type="sldNum" sz="quarter" idx="12"/>
          </p:nvPr>
        </p:nvSpPr>
        <p:spPr/>
        <p:txBody>
          <a:bodyPr/>
          <a:lstStyle/>
          <a:p>
            <a:pPr>
              <a:defRPr/>
            </a:pPr>
            <a:fld id="{190BA872-2C6F-46F2-9418-762B7E1C5629}" type="slidenum">
              <a:rPr lang="en-GB" smtClean="0"/>
              <a:pPr>
                <a:defRPr/>
              </a:pPr>
              <a:t>68</a:t>
            </a:fld>
            <a:endParaRPr lang="en-GB"/>
          </a:p>
        </p:txBody>
      </p:sp>
      <p:sp>
        <p:nvSpPr>
          <p:cNvPr id="6" name="TextBox 5"/>
          <p:cNvSpPr txBox="1"/>
          <p:nvPr/>
        </p:nvSpPr>
        <p:spPr>
          <a:xfrm>
            <a:off x="4714875" y="1500188"/>
            <a:ext cx="4429125" cy="4400550"/>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rPr>
              <a:t>"NATO-led multi-national forces charged with maintaining security in Kosovo</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assured us that life there is returning to normal.</a:t>
            </a:r>
            <a:r>
              <a:rPr lang="en-GB" sz="2800" b="1" dirty="0">
                <a:solidFill>
                  <a:schemeClr val="hlink"/>
                </a:solidFill>
                <a:effectLst>
                  <a:outerShdw blurRad="38100" dist="38100" dir="2700000" algn="tl">
                    <a:srgbClr val="000000"/>
                  </a:outerShdw>
                </a:effectLst>
              </a:rPr>
              <a:t> In fact we're seeing a manifestation of </a:t>
            </a:r>
            <a:r>
              <a:rPr lang="en-GB" sz="2800" b="1" dirty="0">
                <a:solidFill>
                  <a:srgbClr val="FF3300"/>
                </a:solidFill>
                <a:effectLst>
                  <a:outerShdw blurRad="38100" dist="38100" dir="2700000" algn="tl">
                    <a:srgbClr val="000000"/>
                  </a:outerShdw>
                </a:effectLst>
              </a:rPr>
              <a:t>medieval barbarity</a:t>
            </a:r>
            <a:r>
              <a:rPr lang="en-GB" sz="2800" b="1" dirty="0">
                <a:solidFill>
                  <a:schemeClr val="hlink"/>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 in recent days dozens of people have been killed,</a:t>
            </a:r>
            <a:endParaRPr lang="en-GB" sz="2800" dirty="0"/>
          </a:p>
        </p:txBody>
      </p:sp>
      <p:pic>
        <p:nvPicPr>
          <p:cNvPr id="361474" name="Picture 2" descr="http://img.timeinc.net/time/daily/special/kosovo/maps/kosovomap.gif"/>
          <p:cNvPicPr>
            <a:picLocks noChangeAspect="1" noChangeArrowheads="1"/>
          </p:cNvPicPr>
          <p:nvPr/>
        </p:nvPicPr>
        <p:blipFill>
          <a:blip r:embed="rId3" cstate="print"/>
          <a:srcRect/>
          <a:stretch>
            <a:fillRect/>
          </a:stretch>
        </p:blipFill>
        <p:spPr bwMode="auto">
          <a:xfrm>
            <a:off x="357188" y="1500188"/>
            <a:ext cx="4333875" cy="4295775"/>
          </a:xfrm>
          <a:prstGeom prst="rect">
            <a:avLst/>
          </a:prstGeom>
          <a:noFill/>
          <a:ln w="9525">
            <a:noFill/>
            <a:miter lim="800000"/>
            <a:headEnd/>
            <a:tailEnd/>
          </a:ln>
        </p:spPr>
      </p:pic>
      <p:sp>
        <p:nvSpPr>
          <p:cNvPr id="8" name="Down Arrow 7"/>
          <p:cNvSpPr/>
          <p:nvPr/>
        </p:nvSpPr>
        <p:spPr>
          <a:xfrm>
            <a:off x="2143125" y="2786063"/>
            <a:ext cx="642938" cy="1643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1474"/>
                                        </p:tgtEl>
                                        <p:attrNameLst>
                                          <p:attrName>style.visibility</p:attrName>
                                        </p:attrNameLst>
                                      </p:cBhvr>
                                      <p:to>
                                        <p:strVal val="visible"/>
                                      </p:to>
                                    </p:set>
                                    <p:animEffect transition="in" filter="circle(in)">
                                      <p:cBhvr>
                                        <p:cTn id="7" dur="2000"/>
                                        <p:tgtEl>
                                          <p:spTgt spid="3614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2C971D26-BB7E-4366-884A-3B70F4BF84A1}" type="slidenum">
              <a:rPr lang="en-GB"/>
              <a:pPr>
                <a:defRPr/>
              </a:pPr>
              <a:t>69</a:t>
            </a:fld>
            <a:endParaRPr lang="en-GB"/>
          </a:p>
        </p:txBody>
      </p:sp>
      <p:sp>
        <p:nvSpPr>
          <p:cNvPr id="200709" name="Rectangle 5"/>
          <p:cNvSpPr>
            <a:spLocks noGrp="1" noChangeArrowheads="1"/>
          </p:cNvSpPr>
          <p:nvPr>
            <p:ph type="title"/>
          </p:nvPr>
        </p:nvSpPr>
        <p:spPr/>
        <p:txBody>
          <a:bodyPr/>
          <a:lstStyle/>
          <a:p>
            <a:pPr eaLnBrk="1" hangingPunct="1">
              <a:defRPr/>
            </a:pPr>
            <a:r>
              <a:rPr lang="en-GB" sz="4000" b="1" dirty="0" smtClean="0">
                <a:solidFill>
                  <a:srgbClr val="FFFF00"/>
                </a:solidFill>
              </a:rPr>
              <a:t>Russians Erect Memorial (2005) </a:t>
            </a:r>
            <a:r>
              <a:rPr lang="en-GB" sz="4000" b="1" dirty="0" smtClean="0">
                <a:solidFill>
                  <a:srgbClr val="00FF00"/>
                </a:solidFill>
              </a:rPr>
              <a:t>To Victory Over The Khazars</a:t>
            </a:r>
          </a:p>
        </p:txBody>
      </p:sp>
      <p:pic>
        <p:nvPicPr>
          <p:cNvPr id="200708" name="Picture 4" descr="Chazar">
            <a:hlinkClick r:id="rId3"/>
          </p:cNvPr>
          <p:cNvPicPr>
            <a:picLocks noGrp="1" noChangeAspect="1" noChangeArrowheads="1"/>
          </p:cNvPicPr>
          <p:nvPr>
            <p:ph idx="1"/>
          </p:nvPr>
        </p:nvPicPr>
        <p:blipFill>
          <a:blip r:embed="rId4" r:link="rId5" cstate="print"/>
          <a:srcRect/>
          <a:stretch>
            <a:fillRect/>
          </a:stretch>
        </p:blipFill>
        <p:spPr>
          <a:xfrm>
            <a:off x="323850" y="1773238"/>
            <a:ext cx="2860675" cy="3260725"/>
          </a:xfrm>
        </p:spPr>
      </p:pic>
      <p:sp>
        <p:nvSpPr>
          <p:cNvPr id="200711" name="Text Box 7"/>
          <p:cNvSpPr txBox="1">
            <a:spLocks noChangeArrowheads="1"/>
          </p:cNvSpPr>
          <p:nvPr/>
        </p:nvSpPr>
        <p:spPr bwMode="auto">
          <a:xfrm>
            <a:off x="3492500" y="1700213"/>
            <a:ext cx="5651500" cy="4616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Jews complain about a statue, </a:t>
            </a:r>
            <a:r>
              <a:rPr lang="en-GB" sz="2800" b="1" dirty="0">
                <a:solidFill>
                  <a:srgbClr val="00FFFF"/>
                </a:solidFill>
                <a:effectLst>
                  <a:outerShdw blurRad="38100" dist="38100" dir="2700000" algn="tl">
                    <a:srgbClr val="000000"/>
                  </a:outerShdw>
                </a:effectLst>
              </a:rPr>
              <a:t>in the southern Russian city of </a:t>
            </a:r>
            <a:r>
              <a:rPr lang="en-GB" sz="2800" b="1" dirty="0" err="1">
                <a:solidFill>
                  <a:srgbClr val="00FFFF"/>
                </a:solidFill>
                <a:effectLst>
                  <a:outerShdw blurRad="38100" dist="38100" dir="2700000" algn="tl">
                    <a:srgbClr val="000000"/>
                  </a:outerShdw>
                </a:effectLst>
              </a:rPr>
              <a:t>Belgorod</a:t>
            </a:r>
            <a:r>
              <a:rPr lang="en-GB" sz="2800" dirty="0">
                <a:solidFill>
                  <a:srgbClr val="00FFFF"/>
                </a:solidFill>
              </a:rPr>
              <a:t>,</a:t>
            </a:r>
            <a:r>
              <a:rPr lang="en-GB" sz="2800" b="1" dirty="0">
                <a:solidFill>
                  <a:srgbClr val="00FFFF"/>
                </a:solidFill>
                <a:effectLst>
                  <a:outerShdw blurRad="38100" dist="38100" dir="2700000" algn="tl">
                    <a:srgbClr val="000000"/>
                  </a:outerShdw>
                </a:effectLst>
              </a:rPr>
              <a:t> depicting victory over the Khazars </a:t>
            </a:r>
            <a:r>
              <a:rPr lang="en-GB" sz="2800" b="1" dirty="0">
                <a:solidFill>
                  <a:srgbClr val="00FF00"/>
                </a:solidFill>
                <a:effectLst>
                  <a:outerShdw blurRad="38100" dist="38100" dir="2700000" algn="tl">
                    <a:srgbClr val="000000"/>
                  </a:outerShdw>
                </a:effectLst>
              </a:rPr>
              <a:t>by </a:t>
            </a:r>
            <a:r>
              <a:rPr lang="en-GB" sz="2800" b="1" dirty="0" err="1">
                <a:solidFill>
                  <a:srgbClr val="00FF00"/>
                </a:solidFill>
                <a:effectLst>
                  <a:outerShdw blurRad="38100" dist="38100" dir="2700000" algn="tl">
                    <a:srgbClr val="000000"/>
                  </a:outerShdw>
                </a:effectLst>
              </a:rPr>
              <a:t>Svyatoslav</a:t>
            </a:r>
            <a:r>
              <a:rPr lang="en-GB" sz="2800" b="1" dirty="0">
                <a:solidFill>
                  <a:srgbClr val="00FF00"/>
                </a:solidFill>
                <a:effectLst>
                  <a:outerShdw blurRad="38100" dist="38100" dir="2700000" algn="tl">
                    <a:srgbClr val="000000"/>
                  </a:outerShdw>
                </a:effectLst>
              </a:rPr>
              <a:t> a mediaeval prince trampling on a Star of David. </a:t>
            </a:r>
          </a:p>
          <a:p>
            <a:pPr algn="ctr">
              <a:spcBef>
                <a:spcPct val="50000"/>
              </a:spcBef>
              <a:defRPr/>
            </a:pPr>
            <a:r>
              <a:rPr lang="en-GB" sz="2800" b="1" dirty="0">
                <a:solidFill>
                  <a:srgbClr val="FF33CC"/>
                </a:solidFill>
                <a:effectLst>
                  <a:outerShdw blurRad="38100" dist="38100" dir="2700000" algn="tl">
                    <a:srgbClr val="000000"/>
                  </a:outerShdw>
                </a:effectLst>
              </a:rPr>
              <a:t>Report from The Russian Jewish telegraph 28/11/05 where the they admit the Khazars were Jews.</a:t>
            </a:r>
            <a:endParaRPr lang="en-GB" sz="2400" b="1" dirty="0">
              <a:solidFill>
                <a:srgbClr val="FF33CC"/>
              </a:solidFill>
              <a:effectLst>
                <a:outerShdw blurRad="38100" dist="38100" dir="2700000" algn="tl">
                  <a:srgbClr val="000000"/>
                </a:outerShdw>
              </a:effectLst>
            </a:endParaRPr>
          </a:p>
        </p:txBody>
      </p:sp>
      <p:sp>
        <p:nvSpPr>
          <p:cNvPr id="200712" name="Text Box 8"/>
          <p:cNvSpPr txBox="1">
            <a:spLocks noChangeArrowheads="1"/>
          </p:cNvSpPr>
          <p:nvPr/>
        </p:nvSpPr>
        <p:spPr bwMode="auto">
          <a:xfrm>
            <a:off x="395288" y="5118100"/>
            <a:ext cx="2808287"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Statue by </a:t>
            </a:r>
            <a:r>
              <a:rPr lang="en-GB" sz="3600" b="1">
                <a:solidFill>
                  <a:srgbClr val="FFFF00"/>
                </a:solidFill>
                <a:effectLst>
                  <a:outerShdw blurRad="38100" dist="38100" dir="2700000" algn="tl">
                    <a:srgbClr val="000000"/>
                  </a:outerShdw>
                </a:effectLst>
                <a:hlinkClick r:id="rId6"/>
              </a:rPr>
              <a:t>Vyacheslav Klykov</a:t>
            </a:r>
            <a:r>
              <a:rPr lang="en-GB" sz="2400" b="1">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0708"/>
                                        </p:tgtEl>
                                        <p:attrNameLst>
                                          <p:attrName>style.visibility</p:attrName>
                                        </p:attrNameLst>
                                      </p:cBhvr>
                                      <p:to>
                                        <p:strVal val="visible"/>
                                      </p:to>
                                    </p:set>
                                    <p:animEffect transition="in" filter="circle(in)">
                                      <p:cBhvr>
                                        <p:cTn id="7" dur="2000"/>
                                        <p:tgtEl>
                                          <p:spTgt spid="2007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0712"/>
                                        </p:tgtEl>
                                        <p:attrNameLst>
                                          <p:attrName>style.visibility</p:attrName>
                                        </p:attrNameLst>
                                      </p:cBhvr>
                                      <p:to>
                                        <p:strVal val="visible"/>
                                      </p:to>
                                    </p:set>
                                    <p:anim calcmode="lin" valueType="num">
                                      <p:cBhvr additive="base">
                                        <p:cTn id="12" dur="500" fill="hold"/>
                                        <p:tgtEl>
                                          <p:spTgt spid="200712"/>
                                        </p:tgtEl>
                                        <p:attrNameLst>
                                          <p:attrName>ppt_x</p:attrName>
                                        </p:attrNameLst>
                                      </p:cBhvr>
                                      <p:tavLst>
                                        <p:tav tm="0">
                                          <p:val>
                                            <p:strVal val="#ppt_x"/>
                                          </p:val>
                                        </p:tav>
                                        <p:tav tm="100000">
                                          <p:val>
                                            <p:strVal val="#ppt_x"/>
                                          </p:val>
                                        </p:tav>
                                      </p:tavLst>
                                    </p:anim>
                                    <p:anim calcmode="lin" valueType="num">
                                      <p:cBhvr additive="base">
                                        <p:cTn id="13" dur="500" fill="hold"/>
                                        <p:tgtEl>
                                          <p:spTgt spid="2007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0711"/>
                                        </p:tgtEl>
                                        <p:attrNameLst>
                                          <p:attrName>style.visibility</p:attrName>
                                        </p:attrNameLst>
                                      </p:cBhvr>
                                      <p:to>
                                        <p:strVal val="visible"/>
                                      </p:to>
                                    </p:set>
                                    <p:anim calcmode="discrete" valueType="clr">
                                      <p:cBhvr override="childStyle">
                                        <p:cTn id="18" dur="80"/>
                                        <p:tgtEl>
                                          <p:spTgt spid="2007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0711"/>
                                        </p:tgtEl>
                                        <p:attrNameLst>
                                          <p:attrName>fillcolor</p:attrName>
                                        </p:attrNameLst>
                                      </p:cBhvr>
                                      <p:tavLst>
                                        <p:tav tm="0">
                                          <p:val>
                                            <p:clrVal>
                                              <a:schemeClr val="accent2"/>
                                            </p:clrVal>
                                          </p:val>
                                        </p:tav>
                                        <p:tav tm="50000">
                                          <p:val>
                                            <p:clrVal>
                                              <a:schemeClr val="hlink"/>
                                            </p:clrVal>
                                          </p:val>
                                        </p:tav>
                                      </p:tavLst>
                                    </p:anim>
                                    <p:set>
                                      <p:cBhvr>
                                        <p:cTn id="20" dur="80"/>
                                        <p:tgtEl>
                                          <p:spTgt spid="2007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4572D44-4EBF-4B9A-BED5-9B3AA98B8288}" type="slidenum">
              <a:rPr lang="en-GB"/>
              <a:pPr>
                <a:defRPr/>
              </a:pPr>
              <a:t>7</a:t>
            </a:fld>
            <a:endParaRPr lang="en-GB"/>
          </a:p>
        </p:txBody>
      </p:sp>
      <p:sp>
        <p:nvSpPr>
          <p:cNvPr id="242690" name="Rectangle 2"/>
          <p:cNvSpPr>
            <a:spLocks noGrp="1" noChangeArrowheads="1"/>
          </p:cNvSpPr>
          <p:nvPr>
            <p:ph type="title"/>
          </p:nvPr>
        </p:nvSpPr>
        <p:spPr/>
        <p:txBody>
          <a:bodyPr/>
          <a:lstStyle/>
          <a:p>
            <a:pPr eaLnBrk="1" hangingPunct="1">
              <a:defRPr/>
            </a:pPr>
            <a:endParaRPr lang="en-US" smtClean="0"/>
          </a:p>
        </p:txBody>
      </p:sp>
      <p:pic>
        <p:nvPicPr>
          <p:cNvPr id="11268" name="Picture 3" descr="Genghis02"/>
          <p:cNvPicPr>
            <a:picLocks noGrp="1" noChangeAspect="1" noChangeArrowheads="1"/>
          </p:cNvPicPr>
          <p:nvPr>
            <p:ph idx="1"/>
          </p:nvPr>
        </p:nvPicPr>
        <p:blipFill>
          <a:blip r:embed="rId3" cstate="print"/>
          <a:srcRect/>
          <a:stretch>
            <a:fillRect/>
          </a:stretch>
        </p:blipFill>
        <p:spPr>
          <a:xfrm>
            <a:off x="0" y="0"/>
            <a:ext cx="9144000" cy="6902450"/>
          </a:xfrm>
        </p:spPr>
      </p:pic>
      <p:sp>
        <p:nvSpPr>
          <p:cNvPr id="242692" name="Text Box 4"/>
          <p:cNvSpPr txBox="1">
            <a:spLocks noChangeArrowheads="1"/>
          </p:cNvSpPr>
          <p:nvPr/>
        </p:nvSpPr>
        <p:spPr bwMode="auto">
          <a:xfrm>
            <a:off x="179388" y="6021388"/>
            <a:ext cx="7777162" cy="579437"/>
          </a:xfrm>
          <a:prstGeom prst="rect">
            <a:avLst/>
          </a:prstGeom>
          <a:noFill/>
          <a:ln w="9525">
            <a:noFill/>
            <a:miter lim="800000"/>
            <a:headEnd/>
            <a:tailEnd/>
          </a:ln>
          <a:effectLst/>
        </p:spPr>
        <p:txBody>
          <a:bodyPr>
            <a:spAutoFit/>
          </a:bodyPr>
          <a:lstStyle/>
          <a:p>
            <a:pPr eaLnBrk="0" hangingPunct="0">
              <a:spcBef>
                <a:spcPct val="50000"/>
              </a:spcBef>
              <a:defRPr/>
            </a:pPr>
            <a:r>
              <a:rPr lang="en-GB" sz="3200" b="1">
                <a:solidFill>
                  <a:srgbClr val="FF0000"/>
                </a:solidFill>
                <a:effectLst>
                  <a:outerShdw blurRad="38100" dist="38100" dir="2700000" algn="tl">
                    <a:srgbClr val="000000"/>
                  </a:outerShdw>
                </a:effectLst>
              </a:rPr>
              <a:t>The horse cavalries of Genghis Khan</a:t>
            </a:r>
          </a:p>
        </p:txBody>
      </p:sp>
      <p:sp>
        <p:nvSpPr>
          <p:cNvPr id="242693" name="Text Box 5"/>
          <p:cNvSpPr txBox="1">
            <a:spLocks noChangeArrowheads="1"/>
          </p:cNvSpPr>
          <p:nvPr/>
        </p:nvSpPr>
        <p:spPr bwMode="auto">
          <a:xfrm>
            <a:off x="3924300" y="260350"/>
            <a:ext cx="5219700" cy="2100263"/>
          </a:xfrm>
          <a:prstGeom prst="rect">
            <a:avLst/>
          </a:prstGeom>
          <a:noFill/>
          <a:ln w="9525">
            <a:noFill/>
            <a:miter lim="800000"/>
            <a:headEnd/>
            <a:tailEnd/>
          </a:ln>
          <a:effectLst/>
        </p:spPr>
        <p:txBody>
          <a:bodyPr>
            <a:spAutoFit/>
          </a:bodyPr>
          <a:lstStyle/>
          <a:p>
            <a:pPr algn="ctr">
              <a:spcBef>
                <a:spcPct val="20000"/>
              </a:spcBef>
              <a:buClr>
                <a:schemeClr val="tx2"/>
              </a:buClr>
              <a:defRPr/>
            </a:pPr>
            <a:r>
              <a:rPr lang="en-GB" sz="2400" b="1">
                <a:solidFill>
                  <a:srgbClr val="0033CC"/>
                </a:solidFill>
                <a:effectLst>
                  <a:outerShdw blurRad="38100" dist="38100" dir="2700000" algn="tl">
                    <a:srgbClr val="000000"/>
                  </a:outerShdw>
                </a:effectLst>
              </a:rPr>
              <a:t>Thou And Many People With Thee All Of Them Riding Upon Horses, A Great Company, And A Mighty Army</a:t>
            </a:r>
          </a:p>
          <a:p>
            <a:pPr eaLnBrk="0" hangingPunct="0">
              <a:spcBef>
                <a:spcPct val="50000"/>
              </a:spcBef>
              <a:defRPr/>
            </a:pPr>
            <a:endParaRPr lang="en-GB" sz="240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42693">
                                            <p:txEl>
                                              <p:pRg st="0" end="0"/>
                                            </p:txEl>
                                          </p:spTgt>
                                        </p:tgtEl>
                                        <p:attrNameLst>
                                          <p:attrName>style.visibility</p:attrName>
                                        </p:attrNameLst>
                                      </p:cBhvr>
                                      <p:to>
                                        <p:strVal val="visible"/>
                                      </p:to>
                                    </p:set>
                                    <p:animEffect transition="in" filter="diamond(in)">
                                      <p:cBhvr>
                                        <p:cTn id="7" dur="2000"/>
                                        <p:tgtEl>
                                          <p:spTgt spid="2426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2692">
                                            <p:txEl>
                                              <p:pRg st="0" end="0"/>
                                            </p:txEl>
                                          </p:spTgt>
                                        </p:tgtEl>
                                        <p:attrNameLst>
                                          <p:attrName>style.visibility</p:attrName>
                                        </p:attrNameLst>
                                      </p:cBhvr>
                                      <p:to>
                                        <p:strVal val="visible"/>
                                      </p:to>
                                    </p:set>
                                    <p:anim calcmode="lin" valueType="num">
                                      <p:cBhvr additive="base">
                                        <p:cTn id="12" dur="500" fill="hold"/>
                                        <p:tgtEl>
                                          <p:spTgt spid="24269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269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http://www.russia-tourism.ru/images/gi/russia-map.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itle 4"/>
          <p:cNvSpPr>
            <a:spLocks noGrp="1"/>
          </p:cNvSpPr>
          <p:nvPr>
            <p:ph type="title"/>
          </p:nvPr>
        </p:nvSpPr>
        <p:spPr>
          <a:xfrm>
            <a:off x="500063" y="357188"/>
            <a:ext cx="8229600" cy="1143000"/>
          </a:xfrm>
        </p:spPr>
        <p:txBody>
          <a:bodyPr/>
          <a:lstStyle/>
          <a:p>
            <a:pPr>
              <a:defRPr/>
            </a:pPr>
            <a:r>
              <a:rPr lang="en-GB" b="1" dirty="0" smtClean="0">
                <a:solidFill>
                  <a:srgbClr val="FFFF00"/>
                </a:solidFill>
              </a:rPr>
              <a:t>Russians Erect Memorial (2005) </a:t>
            </a:r>
            <a:r>
              <a:rPr lang="en-GB" b="1" dirty="0" smtClean="0">
                <a:solidFill>
                  <a:srgbClr val="00FF00"/>
                </a:solidFill>
              </a:rPr>
              <a:t>To Victory Over The Khazars</a:t>
            </a:r>
            <a:endParaRPr lang="en-GB" dirty="0"/>
          </a:p>
        </p:txBody>
      </p:sp>
      <p:sp>
        <p:nvSpPr>
          <p:cNvPr id="4" name="Slide Number Placeholder 3"/>
          <p:cNvSpPr>
            <a:spLocks noGrp="1"/>
          </p:cNvSpPr>
          <p:nvPr>
            <p:ph type="sldNum" sz="quarter" idx="12"/>
          </p:nvPr>
        </p:nvSpPr>
        <p:spPr/>
        <p:txBody>
          <a:bodyPr/>
          <a:lstStyle/>
          <a:p>
            <a:pPr>
              <a:defRPr/>
            </a:pPr>
            <a:fld id="{2DAE6155-0E9F-4F11-B971-0C2E0A4D6163}" type="slidenum">
              <a:rPr lang="en-GB" smtClean="0"/>
              <a:pPr>
                <a:defRPr/>
              </a:pPr>
              <a:t>70</a:t>
            </a:fld>
            <a:endParaRPr lang="en-GB"/>
          </a:p>
        </p:txBody>
      </p:sp>
      <p:sp>
        <p:nvSpPr>
          <p:cNvPr id="7" name="TextBox 6"/>
          <p:cNvSpPr txBox="1"/>
          <p:nvPr/>
        </p:nvSpPr>
        <p:spPr>
          <a:xfrm>
            <a:off x="571500" y="4929188"/>
            <a:ext cx="8143875" cy="1754187"/>
          </a:xfrm>
          <a:prstGeom prst="rect">
            <a:avLst/>
          </a:prstGeom>
          <a:noFill/>
        </p:spPr>
        <p:txBody>
          <a:bodyPr>
            <a:spAutoFit/>
          </a:bodyPr>
          <a:lstStyle/>
          <a:p>
            <a:pPr algn="ctr">
              <a:spcBef>
                <a:spcPct val="50000"/>
              </a:spcBef>
              <a:defRPr/>
            </a:pPr>
            <a:r>
              <a:rPr lang="en-GB" sz="3600" b="1" dirty="0">
                <a:solidFill>
                  <a:schemeClr val="bg2"/>
                </a:solidFill>
                <a:effectLst>
                  <a:outerShdw blurRad="38100" dist="38100" dir="2700000" algn="tl">
                    <a:srgbClr val="000000"/>
                  </a:outerShdw>
                </a:effectLst>
              </a:rPr>
              <a:t>Here is another </a:t>
            </a:r>
            <a:r>
              <a:rPr lang="en-GB" sz="3600" b="1" dirty="0">
                <a:solidFill>
                  <a:srgbClr val="FF0000"/>
                </a:solidFill>
                <a:effectLst>
                  <a:outerShdw blurRad="38100" dist="38100" dir="2700000" algn="tl">
                    <a:srgbClr val="000000"/>
                  </a:outerShdw>
                </a:effectLst>
              </a:rPr>
              <a:t>reason for Gog to be troubled</a:t>
            </a:r>
            <a:r>
              <a:rPr lang="en-GB" sz="3600" b="1" dirty="0">
                <a:solidFill>
                  <a:schemeClr val="bg2"/>
                </a:solidFill>
                <a:effectLst>
                  <a:outerShdw blurRad="38100" dist="38100" dir="2700000" algn="tl">
                    <a:srgbClr val="000000"/>
                  </a:outerShdw>
                </a:effectLst>
              </a:rPr>
              <a:t> – it is loosing control of Russia!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circle(in)">
                                      <p:cBhvr>
                                        <p:cTn id="7" dur="2000"/>
                                        <p:tgtEl>
                                          <p:spTgt spid="3655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F743291B-BD6B-474E-8B84-9290B4EB6F26}" type="slidenum">
              <a:rPr lang="en-GB"/>
              <a:pPr>
                <a:defRPr/>
              </a:pPr>
              <a:t>71</a:t>
            </a:fld>
            <a:endParaRPr lang="en-GB" dirty="0"/>
          </a:p>
        </p:txBody>
      </p:sp>
      <p:sp>
        <p:nvSpPr>
          <p:cNvPr id="336898" name="Rectangle 2"/>
          <p:cNvSpPr>
            <a:spLocks noGrp="1" noChangeArrowheads="1"/>
          </p:cNvSpPr>
          <p:nvPr>
            <p:ph type="title"/>
          </p:nvPr>
        </p:nvSpPr>
        <p:spPr/>
        <p:txBody>
          <a:bodyPr/>
          <a:lstStyle/>
          <a:p>
            <a:pPr eaLnBrk="1" hangingPunct="1">
              <a:defRPr/>
            </a:pPr>
            <a:r>
              <a:rPr lang="en-GB" sz="4000" b="1" smtClean="0">
                <a:solidFill>
                  <a:srgbClr val="FF3300"/>
                </a:solidFill>
              </a:rPr>
              <a:t>This Alien Rule is Signalled By </a:t>
            </a:r>
            <a:r>
              <a:rPr lang="en-GB" sz="4000" b="1" smtClean="0">
                <a:solidFill>
                  <a:srgbClr val="FFFF00"/>
                </a:solidFill>
              </a:rPr>
              <a:t>Subtle Changes to National Insignias</a:t>
            </a:r>
            <a:r>
              <a:rPr lang="en-GB" sz="4000" smtClean="0"/>
              <a:t> </a:t>
            </a:r>
          </a:p>
        </p:txBody>
      </p:sp>
      <p:pic>
        <p:nvPicPr>
          <p:cNvPr id="336901" name="Picture 5" descr="union-jack"/>
          <p:cNvPicPr>
            <a:picLocks noGrp="1" noChangeAspect="1" noChangeArrowheads="1"/>
          </p:cNvPicPr>
          <p:nvPr>
            <p:ph sz="half" idx="1"/>
          </p:nvPr>
        </p:nvPicPr>
        <p:blipFill>
          <a:blip r:embed="rId3" cstate="print"/>
          <a:srcRect/>
          <a:stretch>
            <a:fillRect/>
          </a:stretch>
        </p:blipFill>
        <p:spPr>
          <a:xfrm>
            <a:off x="468313" y="2276475"/>
            <a:ext cx="3811587" cy="2351088"/>
          </a:xfrm>
        </p:spPr>
      </p:pic>
      <p:pic>
        <p:nvPicPr>
          <p:cNvPr id="336904" name="Picture 8" descr="usa-flag-stars-and-stripes-american-large"/>
          <p:cNvPicPr>
            <a:picLocks noGrp="1" noChangeAspect="1" noChangeArrowheads="1"/>
          </p:cNvPicPr>
          <p:nvPr>
            <p:ph sz="half" idx="2"/>
          </p:nvPr>
        </p:nvPicPr>
        <p:blipFill>
          <a:blip r:embed="rId4" cstate="print"/>
          <a:srcRect/>
          <a:stretch>
            <a:fillRect/>
          </a:stretch>
        </p:blipFill>
        <p:spPr>
          <a:xfrm>
            <a:off x="5219700" y="2276475"/>
            <a:ext cx="3524250" cy="2487613"/>
          </a:xfrm>
        </p:spPr>
      </p:pic>
      <p:sp>
        <p:nvSpPr>
          <p:cNvPr id="336906" name="Text Box 10"/>
          <p:cNvSpPr txBox="1">
            <a:spLocks noChangeArrowheads="1"/>
          </p:cNvSpPr>
          <p:nvPr/>
        </p:nvSpPr>
        <p:spPr bwMode="auto">
          <a:xfrm>
            <a:off x="250825" y="5013325"/>
            <a:ext cx="889317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00FFFF"/>
                </a:solidFill>
                <a:effectLst>
                  <a:outerShdw blurRad="38100" dist="38100" dir="2700000" algn="tl">
                    <a:srgbClr val="000000"/>
                  </a:outerShdw>
                </a:effectLst>
              </a:rPr>
              <a:t>We Shall now look at some of these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6901"/>
                                        </p:tgtEl>
                                        <p:attrNameLst>
                                          <p:attrName>style.visibility</p:attrName>
                                        </p:attrNameLst>
                                      </p:cBhvr>
                                      <p:to>
                                        <p:strVal val="visible"/>
                                      </p:to>
                                    </p:set>
                                    <p:animEffect transition="in" filter="circle(in)">
                                      <p:cBhvr>
                                        <p:cTn id="7" dur="2000"/>
                                        <p:tgtEl>
                                          <p:spTgt spid="33690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6904"/>
                                        </p:tgtEl>
                                        <p:attrNameLst>
                                          <p:attrName>style.visibility</p:attrName>
                                        </p:attrNameLst>
                                      </p:cBhvr>
                                      <p:to>
                                        <p:strVal val="visible"/>
                                      </p:to>
                                    </p:set>
                                    <p:animEffect transition="in" filter="circle(in)">
                                      <p:cBhvr>
                                        <p:cTn id="12" dur="2000"/>
                                        <p:tgtEl>
                                          <p:spTgt spid="33690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6906"/>
                                        </p:tgtEl>
                                        <p:attrNameLst>
                                          <p:attrName>style.visibility</p:attrName>
                                        </p:attrNameLst>
                                      </p:cBhvr>
                                      <p:to>
                                        <p:strVal val="visible"/>
                                      </p:to>
                                    </p:set>
                                    <p:anim calcmode="lin" valueType="num">
                                      <p:cBhvr additive="base">
                                        <p:cTn id="17" dur="500" fill="hold"/>
                                        <p:tgtEl>
                                          <p:spTgt spid="336906"/>
                                        </p:tgtEl>
                                        <p:attrNameLst>
                                          <p:attrName>ppt_x</p:attrName>
                                        </p:attrNameLst>
                                      </p:cBhvr>
                                      <p:tavLst>
                                        <p:tav tm="0">
                                          <p:val>
                                            <p:strVal val="#ppt_x"/>
                                          </p:val>
                                        </p:tav>
                                        <p:tav tm="100000">
                                          <p:val>
                                            <p:strVal val="#ppt_x"/>
                                          </p:val>
                                        </p:tav>
                                      </p:tavLst>
                                    </p:anim>
                                    <p:anim calcmode="lin" valueType="num">
                                      <p:cBhvr additive="base">
                                        <p:cTn id="18" dur="500" fill="hold"/>
                                        <p:tgtEl>
                                          <p:spTgt spid="3369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pPr>
              <a:defRPr/>
            </a:pPr>
            <a:fld id="{323C40DF-3ABA-4C86-9337-C8D0169DB9C9}" type="slidenum">
              <a:rPr lang="en-GB"/>
              <a:pPr>
                <a:defRPr/>
              </a:pPr>
              <a:t>72</a:t>
            </a:fld>
            <a:endParaRPr lang="en-GB"/>
          </a:p>
        </p:txBody>
      </p:sp>
      <p:pic>
        <p:nvPicPr>
          <p:cNvPr id="339970" name="Picture 2" descr="untitled"/>
          <p:cNvPicPr>
            <a:picLocks noGrp="1" noChangeAspect="1" noChangeArrowheads="1"/>
          </p:cNvPicPr>
          <p:nvPr>
            <p:ph sz="half" idx="2"/>
          </p:nvPr>
        </p:nvPicPr>
        <p:blipFill>
          <a:blip r:embed="rId3" cstate="print"/>
          <a:srcRect/>
          <a:stretch>
            <a:fillRect/>
          </a:stretch>
        </p:blipFill>
        <p:spPr>
          <a:xfrm>
            <a:off x="4643438" y="1844675"/>
            <a:ext cx="3889375" cy="4484688"/>
          </a:xfrm>
        </p:spPr>
      </p:pic>
      <p:pic>
        <p:nvPicPr>
          <p:cNvPr id="339971" name="Picture 3" descr="elizabeth_queen"/>
          <p:cNvPicPr>
            <a:picLocks noGrp="1" noChangeAspect="1" noChangeArrowheads="1"/>
          </p:cNvPicPr>
          <p:nvPr>
            <p:ph sz="half" idx="1"/>
          </p:nvPr>
        </p:nvPicPr>
        <p:blipFill>
          <a:blip r:embed="rId4" cstate="print"/>
          <a:srcRect/>
          <a:stretch>
            <a:fillRect/>
          </a:stretch>
        </p:blipFill>
        <p:spPr>
          <a:xfrm>
            <a:off x="900113" y="1844675"/>
            <a:ext cx="3165475" cy="4495800"/>
          </a:xfrm>
        </p:spPr>
      </p:pic>
      <p:sp>
        <p:nvSpPr>
          <p:cNvPr id="339972" name="Rectangle 4"/>
          <p:cNvSpPr>
            <a:spLocks noGrp="1" noChangeArrowheads="1"/>
          </p:cNvSpPr>
          <p:nvPr>
            <p:ph type="title"/>
          </p:nvPr>
        </p:nvSpPr>
        <p:spPr>
          <a:xfrm>
            <a:off x="250825" y="620713"/>
            <a:ext cx="8229600" cy="1143000"/>
          </a:xfrm>
        </p:spPr>
        <p:txBody>
          <a:bodyPr/>
          <a:lstStyle/>
          <a:p>
            <a:pPr eaLnBrk="1" hangingPunct="1">
              <a:defRPr/>
            </a:pPr>
            <a:r>
              <a:rPr lang="en-GB" sz="4000" b="1" smtClean="0">
                <a:solidFill>
                  <a:srgbClr val="FFFF00"/>
                </a:solidFill>
              </a:rPr>
              <a:t>The</a:t>
            </a:r>
            <a:r>
              <a:rPr lang="en-GB" sz="4000" b="1" smtClean="0">
                <a:solidFill>
                  <a:srgbClr val="993300"/>
                </a:solidFill>
              </a:rPr>
              <a:t> </a:t>
            </a:r>
            <a:r>
              <a:rPr lang="en-GB" sz="4000" b="1" smtClean="0">
                <a:solidFill>
                  <a:srgbClr val="FFFF00"/>
                </a:solidFill>
              </a:rPr>
              <a:t>Crown’s</a:t>
            </a:r>
            <a:r>
              <a:rPr lang="en-GB" sz="4000" b="1" smtClean="0">
                <a:solidFill>
                  <a:srgbClr val="993300"/>
                </a:solidFill>
              </a:rPr>
              <a:t> </a:t>
            </a:r>
            <a:r>
              <a:rPr lang="en-GB" sz="4000" b="1" smtClean="0">
                <a:solidFill>
                  <a:srgbClr val="FF3300"/>
                </a:solidFill>
              </a:rPr>
              <a:t>&amp;</a:t>
            </a:r>
            <a:r>
              <a:rPr lang="en-GB" sz="4000" b="1" smtClean="0">
                <a:solidFill>
                  <a:srgbClr val="993300"/>
                </a:solidFill>
              </a:rPr>
              <a:t> </a:t>
            </a:r>
            <a:r>
              <a:rPr lang="en-GB" sz="4000" b="1" smtClean="0">
                <a:solidFill>
                  <a:srgbClr val="FF0000"/>
                </a:solidFill>
              </a:rPr>
              <a:t>Gog’s</a:t>
            </a:r>
            <a:r>
              <a:rPr lang="en-GB" sz="4000" b="1" smtClean="0">
                <a:solidFill>
                  <a:srgbClr val="993300"/>
                </a:solidFill>
              </a:rPr>
              <a:t> </a:t>
            </a:r>
            <a:r>
              <a:rPr lang="en-GB" sz="4000" b="1" smtClean="0">
                <a:solidFill>
                  <a:srgbClr val="FFFF00"/>
                </a:solidFill>
              </a:rPr>
              <a:t>Coat of Arms</a:t>
            </a:r>
          </a:p>
        </p:txBody>
      </p:sp>
      <p:sp>
        <p:nvSpPr>
          <p:cNvPr id="76806" name="Rectangle 5"/>
          <p:cNvSpPr>
            <a:spLocks noGrp="1" noChangeArrowheads="1"/>
          </p:cNvSpPr>
          <p:nvPr>
            <p:ph type="body" idx="4294967295"/>
          </p:nvPr>
        </p:nvSpPr>
        <p:spPr>
          <a:xfrm>
            <a:off x="0" y="1600200"/>
            <a:ext cx="8229600" cy="4456113"/>
          </a:xfrm>
        </p:spPr>
        <p:txBody>
          <a:bodyPr/>
          <a:lstStyle/>
          <a:p>
            <a:pPr algn="ctr" eaLnBrk="1" hangingPunct="1">
              <a:buFontTx/>
              <a:buNone/>
            </a:pPr>
            <a:r>
              <a:rPr lang="en-GB" smtClean="0"/>
              <a:t> </a:t>
            </a:r>
          </a:p>
        </p:txBody>
      </p:sp>
      <p:sp>
        <p:nvSpPr>
          <p:cNvPr id="339974" name="Text Box 6"/>
          <p:cNvSpPr txBox="1">
            <a:spLocks noChangeArrowheads="1"/>
          </p:cNvSpPr>
          <p:nvPr/>
        </p:nvSpPr>
        <p:spPr bwMode="auto">
          <a:xfrm>
            <a:off x="755650" y="6338888"/>
            <a:ext cx="3671888" cy="519112"/>
          </a:xfrm>
          <a:prstGeom prst="rect">
            <a:avLst/>
          </a:prstGeom>
          <a:noFill/>
          <a:ln w="9525">
            <a:noFill/>
            <a:miter lim="800000"/>
            <a:headEnd/>
            <a:tailEnd/>
          </a:ln>
        </p:spPr>
        <p:txBody>
          <a:bodyPr>
            <a:spAutoFit/>
          </a:bodyPr>
          <a:lstStyle/>
          <a:p>
            <a:pPr algn="ctr" eaLnBrk="0" hangingPunct="0">
              <a:spcBef>
                <a:spcPct val="50000"/>
              </a:spcBef>
            </a:pPr>
            <a:r>
              <a:rPr lang="en-GB" sz="2800" b="1">
                <a:solidFill>
                  <a:srgbClr val="FFFF00"/>
                </a:solidFill>
              </a:rPr>
              <a:t>The Genuine Arms</a:t>
            </a:r>
            <a:endParaRPr lang="en-GB" sz="2000" b="1"/>
          </a:p>
        </p:txBody>
      </p:sp>
      <p:sp>
        <p:nvSpPr>
          <p:cNvPr id="339975" name="Text Box 7"/>
          <p:cNvSpPr txBox="1">
            <a:spLocks noChangeArrowheads="1"/>
          </p:cNvSpPr>
          <p:nvPr/>
        </p:nvSpPr>
        <p:spPr bwMode="auto">
          <a:xfrm>
            <a:off x="4500563" y="6338888"/>
            <a:ext cx="4500562" cy="519112"/>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0000"/>
                </a:solidFill>
                <a:effectLst>
                  <a:outerShdw blurRad="38100" dist="38100" dir="2700000" algn="tl">
                    <a:srgbClr val="000000"/>
                  </a:outerShdw>
                </a:effectLst>
              </a:rPr>
              <a:t>The “Counterfeit” Arms</a:t>
            </a:r>
          </a:p>
        </p:txBody>
      </p:sp>
      <p:sp>
        <p:nvSpPr>
          <p:cNvPr id="339976" name="Text Box 8"/>
          <p:cNvSpPr txBox="1">
            <a:spLocks noChangeArrowheads="1"/>
          </p:cNvSpPr>
          <p:nvPr/>
        </p:nvSpPr>
        <p:spPr bwMode="auto">
          <a:xfrm>
            <a:off x="1042988" y="0"/>
            <a:ext cx="7200900" cy="762000"/>
          </a:xfrm>
          <a:prstGeom prst="rect">
            <a:avLst/>
          </a:prstGeom>
          <a:noFill/>
          <a:ln w="9525">
            <a:noFill/>
            <a:miter lim="800000"/>
            <a:headEnd/>
            <a:tailEnd/>
          </a:ln>
          <a:effectLst/>
        </p:spPr>
        <p:txBody>
          <a:bodyPr>
            <a:spAutoFit/>
          </a:bodyPr>
          <a:lstStyle/>
          <a:p>
            <a:pPr algn="ctr" eaLnBrk="0" hangingPunct="0">
              <a:spcBef>
                <a:spcPct val="50000"/>
              </a:spcBef>
              <a:defRPr/>
            </a:pPr>
            <a:r>
              <a:rPr lang="en-GB" sz="4400" b="1">
                <a:solidFill>
                  <a:srgbClr val="FFFF00"/>
                </a:solidFill>
                <a:effectLst>
                  <a:outerShdw blurRad="38100" dist="38100" dir="2700000" algn="tl">
                    <a:srgbClr val="000000"/>
                  </a:outerShdw>
                </a:effectLst>
              </a:rPr>
              <a:t>Spot the Difference!!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9971"/>
                                        </p:tgtEl>
                                        <p:attrNameLst>
                                          <p:attrName>style.visibility</p:attrName>
                                        </p:attrNameLst>
                                      </p:cBhvr>
                                      <p:to>
                                        <p:strVal val="visible"/>
                                      </p:to>
                                    </p:set>
                                    <p:animEffect transition="in" filter="circle(in)">
                                      <p:cBhvr>
                                        <p:cTn id="7" dur="2000"/>
                                        <p:tgtEl>
                                          <p:spTgt spid="3399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9974"/>
                                        </p:tgtEl>
                                        <p:attrNameLst>
                                          <p:attrName>style.visibility</p:attrName>
                                        </p:attrNameLst>
                                      </p:cBhvr>
                                      <p:to>
                                        <p:strVal val="visible"/>
                                      </p:to>
                                    </p:set>
                                    <p:anim calcmode="lin" valueType="num">
                                      <p:cBhvr additive="base">
                                        <p:cTn id="12" dur="500" fill="hold"/>
                                        <p:tgtEl>
                                          <p:spTgt spid="339974"/>
                                        </p:tgtEl>
                                        <p:attrNameLst>
                                          <p:attrName>ppt_x</p:attrName>
                                        </p:attrNameLst>
                                      </p:cBhvr>
                                      <p:tavLst>
                                        <p:tav tm="0">
                                          <p:val>
                                            <p:strVal val="#ppt_x"/>
                                          </p:val>
                                        </p:tav>
                                        <p:tav tm="100000">
                                          <p:val>
                                            <p:strVal val="#ppt_x"/>
                                          </p:val>
                                        </p:tav>
                                      </p:tavLst>
                                    </p:anim>
                                    <p:anim calcmode="lin" valueType="num">
                                      <p:cBhvr additive="base">
                                        <p:cTn id="13" dur="500" fill="hold"/>
                                        <p:tgtEl>
                                          <p:spTgt spid="3399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39970"/>
                                        </p:tgtEl>
                                        <p:attrNameLst>
                                          <p:attrName>style.visibility</p:attrName>
                                        </p:attrNameLst>
                                      </p:cBhvr>
                                      <p:to>
                                        <p:strVal val="visible"/>
                                      </p:to>
                                    </p:set>
                                    <p:animEffect transition="in" filter="circle(in)">
                                      <p:cBhvr>
                                        <p:cTn id="18" dur="2000"/>
                                        <p:tgtEl>
                                          <p:spTgt spid="33997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9975"/>
                                        </p:tgtEl>
                                        <p:attrNameLst>
                                          <p:attrName>style.visibility</p:attrName>
                                        </p:attrNameLst>
                                      </p:cBhvr>
                                      <p:to>
                                        <p:strVal val="visible"/>
                                      </p:to>
                                    </p:set>
                                    <p:anim calcmode="lin" valueType="num">
                                      <p:cBhvr additive="base">
                                        <p:cTn id="23" dur="500" fill="hold"/>
                                        <p:tgtEl>
                                          <p:spTgt spid="339975"/>
                                        </p:tgtEl>
                                        <p:attrNameLst>
                                          <p:attrName>ppt_x</p:attrName>
                                        </p:attrNameLst>
                                      </p:cBhvr>
                                      <p:tavLst>
                                        <p:tav tm="0">
                                          <p:val>
                                            <p:strVal val="#ppt_x"/>
                                          </p:val>
                                        </p:tav>
                                        <p:tav tm="100000">
                                          <p:val>
                                            <p:strVal val="#ppt_x"/>
                                          </p:val>
                                        </p:tav>
                                      </p:tavLst>
                                    </p:anim>
                                    <p:anim calcmode="lin" valueType="num">
                                      <p:cBhvr additive="base">
                                        <p:cTn id="24" dur="500" fill="hold"/>
                                        <p:tgtEl>
                                          <p:spTgt spid="3399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4" grpId="0"/>
      <p:bldP spid="33997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pPr>
              <a:defRPr/>
            </a:pPr>
            <a:fld id="{4EEAFC15-6340-400F-BA6F-0BAF700CE473}" type="slidenum">
              <a:rPr lang="en-GB"/>
              <a:pPr>
                <a:defRPr/>
              </a:pPr>
              <a:t>73</a:t>
            </a:fld>
            <a:endParaRPr lang="en-GB"/>
          </a:p>
        </p:txBody>
      </p:sp>
      <p:sp>
        <p:nvSpPr>
          <p:cNvPr id="342018" name="Rectangle 2"/>
          <p:cNvSpPr>
            <a:spLocks noGrp="1" noChangeArrowheads="1"/>
          </p:cNvSpPr>
          <p:nvPr>
            <p:ph type="title"/>
          </p:nvPr>
        </p:nvSpPr>
        <p:spPr>
          <a:xfrm>
            <a:off x="0" y="404813"/>
            <a:ext cx="9144000" cy="1143000"/>
          </a:xfrm>
        </p:spPr>
        <p:txBody>
          <a:bodyPr/>
          <a:lstStyle/>
          <a:p>
            <a:pPr eaLnBrk="1" hangingPunct="1">
              <a:defRPr/>
            </a:pPr>
            <a:r>
              <a:rPr lang="en-GB" sz="4000" b="1" smtClean="0">
                <a:solidFill>
                  <a:srgbClr val="FFFF00"/>
                </a:solidFill>
              </a:rPr>
              <a:t>The Crown’s</a:t>
            </a:r>
            <a:r>
              <a:rPr lang="en-GB" sz="4000" b="1" smtClean="0">
                <a:solidFill>
                  <a:srgbClr val="993300"/>
                </a:solidFill>
              </a:rPr>
              <a:t> </a:t>
            </a:r>
            <a:r>
              <a:rPr lang="en-GB" sz="4000" b="1" smtClean="0">
                <a:solidFill>
                  <a:srgbClr val="FF3300"/>
                </a:solidFill>
              </a:rPr>
              <a:t>&amp;</a:t>
            </a:r>
            <a:r>
              <a:rPr lang="en-GB" sz="4000" b="1" smtClean="0">
                <a:solidFill>
                  <a:srgbClr val="993300"/>
                </a:solidFill>
              </a:rPr>
              <a:t> </a:t>
            </a:r>
            <a:r>
              <a:rPr lang="en-GB" sz="4000" b="1" smtClean="0">
                <a:solidFill>
                  <a:srgbClr val="FF0000"/>
                </a:solidFill>
              </a:rPr>
              <a:t>Gog’s</a:t>
            </a:r>
            <a:r>
              <a:rPr lang="en-GB" sz="4000" b="1" smtClean="0">
                <a:solidFill>
                  <a:srgbClr val="993300"/>
                </a:solidFill>
              </a:rPr>
              <a:t> </a:t>
            </a:r>
            <a:r>
              <a:rPr lang="en-GB" sz="4000" b="1" smtClean="0">
                <a:solidFill>
                  <a:srgbClr val="FFFF00"/>
                </a:solidFill>
              </a:rPr>
              <a:t>Coat of Arms</a:t>
            </a:r>
          </a:p>
        </p:txBody>
      </p:sp>
      <p:pic>
        <p:nvPicPr>
          <p:cNvPr id="342019" name="Picture 3" descr="elizabeth_queen"/>
          <p:cNvPicPr>
            <a:picLocks noGrp="1" noChangeAspect="1" noChangeArrowheads="1"/>
          </p:cNvPicPr>
          <p:nvPr>
            <p:ph sz="half" idx="1"/>
          </p:nvPr>
        </p:nvPicPr>
        <p:blipFill>
          <a:blip r:embed="rId3" cstate="print"/>
          <a:srcRect/>
          <a:stretch>
            <a:fillRect/>
          </a:stretch>
        </p:blipFill>
        <p:spPr>
          <a:xfrm>
            <a:off x="893763" y="1600200"/>
            <a:ext cx="3165475" cy="4495800"/>
          </a:xfrm>
        </p:spPr>
      </p:pic>
      <p:sp>
        <p:nvSpPr>
          <p:cNvPr id="77829" name="Rectangle 4"/>
          <p:cNvSpPr>
            <a:spLocks noGrp="1" noChangeArrowheads="1"/>
          </p:cNvSpPr>
          <p:nvPr>
            <p:ph type="body" idx="4294967295"/>
          </p:nvPr>
        </p:nvSpPr>
        <p:spPr>
          <a:xfrm>
            <a:off x="0" y="1600200"/>
            <a:ext cx="8229600" cy="4456113"/>
          </a:xfrm>
        </p:spPr>
        <p:txBody>
          <a:bodyPr/>
          <a:lstStyle/>
          <a:p>
            <a:pPr algn="ctr" eaLnBrk="1" hangingPunct="1">
              <a:buFontTx/>
              <a:buNone/>
            </a:pPr>
            <a:r>
              <a:rPr lang="en-GB" smtClean="0"/>
              <a:t> </a:t>
            </a:r>
          </a:p>
        </p:txBody>
      </p:sp>
      <p:sp>
        <p:nvSpPr>
          <p:cNvPr id="342021" name="Text Box 5"/>
          <p:cNvSpPr txBox="1">
            <a:spLocks noChangeArrowheads="1"/>
          </p:cNvSpPr>
          <p:nvPr/>
        </p:nvSpPr>
        <p:spPr bwMode="auto">
          <a:xfrm>
            <a:off x="755650" y="6165850"/>
            <a:ext cx="3671888" cy="519113"/>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rPr>
              <a:t>The Genuine Arms</a:t>
            </a:r>
            <a:endParaRPr lang="en-GB" sz="2400" b="1">
              <a:solidFill>
                <a:srgbClr val="FFFF00"/>
              </a:solidFill>
              <a:effectLst>
                <a:outerShdw blurRad="38100" dist="38100" dir="2700000" algn="tl">
                  <a:srgbClr val="000000"/>
                </a:outerShdw>
              </a:effectLst>
            </a:endParaRPr>
          </a:p>
        </p:txBody>
      </p:sp>
      <p:sp>
        <p:nvSpPr>
          <p:cNvPr id="342022" name="Text Box 6"/>
          <p:cNvSpPr txBox="1">
            <a:spLocks noChangeArrowheads="1"/>
          </p:cNvSpPr>
          <p:nvPr/>
        </p:nvSpPr>
        <p:spPr bwMode="auto">
          <a:xfrm>
            <a:off x="4284663" y="6092825"/>
            <a:ext cx="4859337" cy="519113"/>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0000"/>
                </a:solidFill>
                <a:effectLst>
                  <a:outerShdw blurRad="38100" dist="38100" dir="2700000" algn="tl">
                    <a:srgbClr val="000000"/>
                  </a:outerShdw>
                </a:effectLst>
              </a:rPr>
              <a:t>The “Deception” Arms</a:t>
            </a:r>
          </a:p>
        </p:txBody>
      </p:sp>
      <p:sp>
        <p:nvSpPr>
          <p:cNvPr id="342023" name="Text Box 7"/>
          <p:cNvSpPr txBox="1">
            <a:spLocks noChangeArrowheads="1"/>
          </p:cNvSpPr>
          <p:nvPr/>
        </p:nvSpPr>
        <p:spPr bwMode="auto">
          <a:xfrm>
            <a:off x="1042988" y="0"/>
            <a:ext cx="7200900" cy="823913"/>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a:solidFill>
                  <a:srgbClr val="FFFF00"/>
                </a:solidFill>
                <a:effectLst>
                  <a:outerShdw blurRad="38100" dist="38100" dir="2700000" algn="tl">
                    <a:srgbClr val="000000"/>
                  </a:outerShdw>
                </a:effectLst>
              </a:rPr>
              <a:t>Spot the Difference!!</a:t>
            </a:r>
          </a:p>
        </p:txBody>
      </p:sp>
      <p:pic>
        <p:nvPicPr>
          <p:cNvPr id="342024" name="Picture 8" descr="untitled"/>
          <p:cNvPicPr>
            <a:picLocks noGrp="1" noChangeAspect="1" noChangeArrowheads="1"/>
          </p:cNvPicPr>
          <p:nvPr>
            <p:ph sz="half" idx="2"/>
          </p:nvPr>
        </p:nvPicPr>
        <p:blipFill>
          <a:blip r:embed="rId4" cstate="print"/>
          <a:srcRect/>
          <a:stretch>
            <a:fillRect/>
          </a:stretch>
        </p:blipFill>
        <p:spPr>
          <a:xfrm>
            <a:off x="4643438" y="1608138"/>
            <a:ext cx="3960812" cy="44069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circle(in)">
                                      <p:cBhvr>
                                        <p:cTn id="7" dur="2000"/>
                                        <p:tgtEl>
                                          <p:spTgt spid="3420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2021"/>
                                        </p:tgtEl>
                                        <p:attrNameLst>
                                          <p:attrName>style.visibility</p:attrName>
                                        </p:attrNameLst>
                                      </p:cBhvr>
                                      <p:to>
                                        <p:strVal val="visible"/>
                                      </p:to>
                                    </p:set>
                                    <p:anim calcmode="lin" valueType="num">
                                      <p:cBhvr additive="base">
                                        <p:cTn id="12" dur="500" fill="hold"/>
                                        <p:tgtEl>
                                          <p:spTgt spid="342021"/>
                                        </p:tgtEl>
                                        <p:attrNameLst>
                                          <p:attrName>ppt_x</p:attrName>
                                        </p:attrNameLst>
                                      </p:cBhvr>
                                      <p:tavLst>
                                        <p:tav tm="0">
                                          <p:val>
                                            <p:strVal val="#ppt_x"/>
                                          </p:val>
                                        </p:tav>
                                        <p:tav tm="100000">
                                          <p:val>
                                            <p:strVal val="#ppt_x"/>
                                          </p:val>
                                        </p:tav>
                                      </p:tavLst>
                                    </p:anim>
                                    <p:anim calcmode="lin" valueType="num">
                                      <p:cBhvr additive="base">
                                        <p:cTn id="13" dur="500" fill="hold"/>
                                        <p:tgtEl>
                                          <p:spTgt spid="3420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42024"/>
                                        </p:tgtEl>
                                        <p:attrNameLst>
                                          <p:attrName>style.visibility</p:attrName>
                                        </p:attrNameLst>
                                      </p:cBhvr>
                                      <p:to>
                                        <p:strVal val="visible"/>
                                      </p:to>
                                    </p:set>
                                    <p:animEffect transition="in" filter="circle(in)">
                                      <p:cBhvr>
                                        <p:cTn id="18" dur="2000"/>
                                        <p:tgtEl>
                                          <p:spTgt spid="3420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2022"/>
                                        </p:tgtEl>
                                        <p:attrNameLst>
                                          <p:attrName>style.visibility</p:attrName>
                                        </p:attrNameLst>
                                      </p:cBhvr>
                                      <p:to>
                                        <p:strVal val="visible"/>
                                      </p:to>
                                    </p:set>
                                    <p:anim calcmode="lin" valueType="num">
                                      <p:cBhvr additive="base">
                                        <p:cTn id="23" dur="500" fill="hold"/>
                                        <p:tgtEl>
                                          <p:spTgt spid="342022"/>
                                        </p:tgtEl>
                                        <p:attrNameLst>
                                          <p:attrName>ppt_x</p:attrName>
                                        </p:attrNameLst>
                                      </p:cBhvr>
                                      <p:tavLst>
                                        <p:tav tm="0">
                                          <p:val>
                                            <p:strVal val="#ppt_x"/>
                                          </p:val>
                                        </p:tav>
                                        <p:tav tm="100000">
                                          <p:val>
                                            <p:strVal val="#ppt_x"/>
                                          </p:val>
                                        </p:tav>
                                      </p:tavLst>
                                    </p:anim>
                                    <p:anim calcmode="lin" valueType="num">
                                      <p:cBhvr additive="base">
                                        <p:cTn id="24" dur="500" fill="hold"/>
                                        <p:tgtEl>
                                          <p:spTgt spid="3420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1" grpId="0"/>
      <p:bldP spid="34202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05311C2A-05EB-4969-8FF7-43A292E4E283}" type="slidenum">
              <a:rPr lang="en-GB"/>
              <a:pPr>
                <a:defRPr/>
              </a:pPr>
              <a:t>74</a:t>
            </a:fld>
            <a:endParaRPr lang="en-GB"/>
          </a:p>
        </p:txBody>
      </p:sp>
      <p:pic>
        <p:nvPicPr>
          <p:cNvPr id="344066" name="Picture 2" descr="Scan1"/>
          <p:cNvPicPr>
            <a:picLocks noChangeAspect="1" noChangeArrowheads="1"/>
          </p:cNvPicPr>
          <p:nvPr/>
        </p:nvPicPr>
        <p:blipFill>
          <a:blip r:embed="rId3" cstate="print"/>
          <a:srcRect/>
          <a:stretch>
            <a:fillRect/>
          </a:stretch>
        </p:blipFill>
        <p:spPr bwMode="auto">
          <a:xfrm>
            <a:off x="285750" y="357188"/>
            <a:ext cx="5105400" cy="5929312"/>
          </a:xfrm>
          <a:prstGeom prst="rect">
            <a:avLst/>
          </a:prstGeom>
          <a:noFill/>
          <a:ln w="9525">
            <a:noFill/>
            <a:miter lim="800000"/>
            <a:headEnd/>
            <a:tailEnd/>
          </a:ln>
        </p:spPr>
      </p:pic>
      <p:sp>
        <p:nvSpPr>
          <p:cNvPr id="344067" name="Text Box 3"/>
          <p:cNvSpPr txBox="1">
            <a:spLocks noChangeArrowheads="1"/>
          </p:cNvSpPr>
          <p:nvPr/>
        </p:nvSpPr>
        <p:spPr bwMode="auto">
          <a:xfrm>
            <a:off x="5643563" y="0"/>
            <a:ext cx="3321050" cy="397033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rPr>
              <a:t>Downing Street Perpetuates the lie</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(Gog’s</a:t>
            </a:r>
            <a:r>
              <a:rPr lang="en-GB" sz="2800" b="1" dirty="0">
                <a:solidFill>
                  <a:srgbClr val="FF9900"/>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that the coat of arms shown here</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 on government stationery is the true</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Royal Coat of Arms.</a:t>
            </a:r>
          </a:p>
        </p:txBody>
      </p:sp>
      <p:sp>
        <p:nvSpPr>
          <p:cNvPr id="344068" name="Text Box 4"/>
          <p:cNvSpPr txBox="1">
            <a:spLocks noChangeArrowheads="1"/>
          </p:cNvSpPr>
          <p:nvPr/>
        </p:nvSpPr>
        <p:spPr bwMode="auto">
          <a:xfrm>
            <a:off x="6156325" y="3860800"/>
            <a:ext cx="2808288" cy="2647950"/>
          </a:xfrm>
          <a:prstGeom prst="rect">
            <a:avLst/>
          </a:prstGeom>
          <a:noFill/>
          <a:ln w="9525">
            <a:noFill/>
            <a:miter lim="800000"/>
            <a:headEnd/>
            <a:tailEnd/>
          </a:ln>
          <a:effectLst/>
        </p:spPr>
        <p:txBody>
          <a:bodyPr>
            <a:spAutoFit/>
          </a:bodyPr>
          <a:lstStyle/>
          <a:p>
            <a:pPr eaLnBrk="0" hangingPunct="0">
              <a:spcBef>
                <a:spcPct val="50000"/>
              </a:spcBef>
              <a:defRPr/>
            </a:pPr>
            <a:r>
              <a:rPr lang="en-GB" sz="2400" b="1" dirty="0">
                <a:solidFill>
                  <a:srgbClr val="FF9900"/>
                </a:solidFill>
                <a:effectLst>
                  <a:outerShdw blurRad="38100" dist="38100" dir="2700000" algn="tl">
                    <a:srgbClr val="000000"/>
                  </a:outerShdw>
                </a:effectLst>
              </a:rPr>
              <a:t>This is obviously a major weapon in</a:t>
            </a:r>
            <a:r>
              <a:rPr lang="en-GB" sz="2400" b="1" dirty="0">
                <a:effectLst>
                  <a:outerShdw blurRad="38100" dist="38100" dir="2700000" algn="tl">
                    <a:srgbClr val="000000"/>
                  </a:outerShdw>
                </a:effectLst>
              </a:rPr>
              <a:t> </a:t>
            </a:r>
            <a:r>
              <a:rPr lang="en-GB" sz="2400" b="1" dirty="0">
                <a:solidFill>
                  <a:srgbClr val="FF0000"/>
                </a:solidFill>
                <a:effectLst>
                  <a:outerShdw blurRad="38100" dist="38100" dir="2700000" algn="tl">
                    <a:srgbClr val="000000"/>
                  </a:outerShdw>
                </a:effectLst>
              </a:rPr>
              <a:t>Gog’s</a:t>
            </a:r>
            <a:r>
              <a:rPr lang="en-GB" sz="2400" b="1" dirty="0">
                <a:effectLst>
                  <a:outerShdw blurRad="38100" dist="38100" dir="2700000" algn="tl">
                    <a:srgbClr val="000000"/>
                  </a:outerShdw>
                </a:effectLst>
              </a:rPr>
              <a:t> </a:t>
            </a:r>
            <a:r>
              <a:rPr lang="en-GB" sz="2400" b="1" dirty="0">
                <a:solidFill>
                  <a:srgbClr val="00FF00"/>
                </a:solidFill>
                <a:effectLst>
                  <a:outerShdw blurRad="38100" dist="38100" dir="2700000" algn="tl">
                    <a:srgbClr val="000000"/>
                  </a:outerShdw>
                </a:effectLst>
              </a:rPr>
              <a:t>Armoury of deceiving the people</a:t>
            </a:r>
            <a:r>
              <a:rPr lang="en-GB" sz="2400" b="1" dirty="0">
                <a:solidFill>
                  <a:srgbClr val="FFFF00"/>
                </a:solidFill>
                <a:effectLst>
                  <a:outerShdw blurRad="38100" dist="38100" dir="2700000" algn="tl">
                    <a:srgbClr val="000000"/>
                  </a:outerShdw>
                </a:effectLst>
              </a:rPr>
              <a:t> as to who is really in control!!</a:t>
            </a:r>
          </a:p>
        </p:txBody>
      </p:sp>
      <p:sp>
        <p:nvSpPr>
          <p:cNvPr id="344069" name="Rectangle 5"/>
          <p:cNvSpPr>
            <a:spLocks noGrp="1" noChangeArrowheads="1"/>
          </p:cNvSpPr>
          <p:nvPr>
            <p:ph type="title" idx="4294967295"/>
          </p:nvPr>
        </p:nvSpPr>
        <p:spPr>
          <a:xfrm>
            <a:off x="0" y="4149725"/>
            <a:ext cx="8229600" cy="1371600"/>
          </a:xfrm>
        </p:spPr>
        <p:txBody>
          <a:bodyPr/>
          <a:lstStyle/>
          <a:p>
            <a:pPr algn="l" eaLnBrk="1" hangingPunct="1">
              <a:defRPr/>
            </a:pPr>
            <a:r>
              <a:rPr lang="en-GB" dirty="0" smtClean="0"/>
              <a:t>        </a:t>
            </a:r>
            <a:r>
              <a:rPr lang="en-GB" dirty="0" smtClean="0">
                <a:solidFill>
                  <a:srgbClr val="FF3300"/>
                </a:solidFill>
              </a:rPr>
              <a:t>Deception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4066"/>
                                        </p:tgtEl>
                                        <p:attrNameLst>
                                          <p:attrName>style.visibility</p:attrName>
                                        </p:attrNameLst>
                                      </p:cBhvr>
                                      <p:to>
                                        <p:strVal val="visible"/>
                                      </p:to>
                                    </p:set>
                                    <p:animEffect transition="in" filter="circle(in)">
                                      <p:cBhvr>
                                        <p:cTn id="7" dur="2000"/>
                                        <p:tgtEl>
                                          <p:spTgt spid="3440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0000"/>
                                  </p:iterate>
                                  <p:childTnLst>
                                    <p:set>
                                      <p:cBhvr>
                                        <p:cTn id="11" dur="1" fill="hold">
                                          <p:stCondLst>
                                            <p:cond delay="0"/>
                                          </p:stCondLst>
                                        </p:cTn>
                                        <p:tgtEl>
                                          <p:spTgt spid="344069"/>
                                        </p:tgtEl>
                                        <p:attrNameLst>
                                          <p:attrName>style.visibility</p:attrName>
                                        </p:attrNameLst>
                                      </p:cBhvr>
                                      <p:to>
                                        <p:strVal val="visible"/>
                                      </p:to>
                                    </p:set>
                                    <p:anim calcmode="lin" valueType="num">
                                      <p:cBhvr additive="base">
                                        <p:cTn id="12" dur="500" fill="hold"/>
                                        <p:tgtEl>
                                          <p:spTgt spid="344069"/>
                                        </p:tgtEl>
                                        <p:attrNameLst>
                                          <p:attrName>ppt_x</p:attrName>
                                        </p:attrNameLst>
                                      </p:cBhvr>
                                      <p:tavLst>
                                        <p:tav tm="0">
                                          <p:val>
                                            <p:strVal val="#ppt_x"/>
                                          </p:val>
                                        </p:tav>
                                        <p:tav tm="100000">
                                          <p:val>
                                            <p:strVal val="#ppt_x"/>
                                          </p:val>
                                        </p:tav>
                                      </p:tavLst>
                                    </p:anim>
                                    <p:anim calcmode="lin" valueType="num">
                                      <p:cBhvr additive="base">
                                        <p:cTn id="13" dur="500" fill="hold"/>
                                        <p:tgtEl>
                                          <p:spTgt spid="34406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44067">
                                            <p:txEl>
                                              <p:pRg st="0" end="0"/>
                                            </p:txEl>
                                          </p:spTgt>
                                        </p:tgtEl>
                                        <p:attrNameLst>
                                          <p:attrName>style.visibility</p:attrName>
                                        </p:attrNameLst>
                                      </p:cBhvr>
                                      <p:to>
                                        <p:strVal val="visible"/>
                                      </p:to>
                                    </p:set>
                                    <p:anim calcmode="discrete" valueType="clr">
                                      <p:cBhvr override="childStyle">
                                        <p:cTn id="18" dur="80"/>
                                        <p:tgtEl>
                                          <p:spTgt spid="3440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44067">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44067">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44068"/>
                                        </p:tgtEl>
                                        <p:attrNameLst>
                                          <p:attrName>style.visibility</p:attrName>
                                        </p:attrNameLst>
                                      </p:cBhvr>
                                      <p:to>
                                        <p:strVal val="visible"/>
                                      </p:to>
                                    </p:set>
                                    <p:anim calcmode="discrete" valueType="clr">
                                      <p:cBhvr override="childStyle">
                                        <p:cTn id="25" dur="80"/>
                                        <p:tgtEl>
                                          <p:spTgt spid="34406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44068"/>
                                        </p:tgtEl>
                                        <p:attrNameLst>
                                          <p:attrName>fillcolor</p:attrName>
                                        </p:attrNameLst>
                                      </p:cBhvr>
                                      <p:tavLst>
                                        <p:tav tm="0">
                                          <p:val>
                                            <p:clrVal>
                                              <a:schemeClr val="accent2"/>
                                            </p:clrVal>
                                          </p:val>
                                        </p:tav>
                                        <p:tav tm="50000">
                                          <p:val>
                                            <p:clrVal>
                                              <a:schemeClr val="hlink"/>
                                            </p:clrVal>
                                          </p:val>
                                        </p:tav>
                                      </p:tavLst>
                                    </p:anim>
                                    <p:set>
                                      <p:cBhvr>
                                        <p:cTn id="27" dur="80"/>
                                        <p:tgtEl>
                                          <p:spTgt spid="3440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8" grpId="0"/>
      <p:bldP spid="34406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GB" b="1" dirty="0" smtClean="0">
                <a:solidFill>
                  <a:srgbClr val="FF0000"/>
                </a:solidFill>
                <a:effectLst/>
              </a:rPr>
              <a:t>Gog </a:t>
            </a:r>
            <a:r>
              <a:rPr lang="en-GB" b="1" dirty="0" smtClean="0">
                <a:solidFill>
                  <a:srgbClr val="FFFF00"/>
                </a:solidFill>
                <a:effectLst/>
              </a:rPr>
              <a:t>Signals His Control</a:t>
            </a:r>
            <a:endParaRPr lang="en-GB" dirty="0"/>
          </a:p>
        </p:txBody>
      </p:sp>
      <p:sp>
        <p:nvSpPr>
          <p:cNvPr id="2" name="Slide Number Placeholder 1"/>
          <p:cNvSpPr>
            <a:spLocks noGrp="1"/>
          </p:cNvSpPr>
          <p:nvPr>
            <p:ph type="sldNum" sz="quarter" idx="12"/>
          </p:nvPr>
        </p:nvSpPr>
        <p:spPr/>
        <p:txBody>
          <a:bodyPr/>
          <a:lstStyle/>
          <a:p>
            <a:pPr>
              <a:defRPr/>
            </a:pPr>
            <a:fld id="{82E76DDC-3A4A-431B-8E9F-BCFAEC7DBBB1}" type="slidenum">
              <a:rPr lang="en-GB" smtClean="0"/>
              <a:pPr>
                <a:defRPr/>
              </a:pPr>
              <a:t>75</a:t>
            </a:fld>
            <a:endParaRPr lang="en-GB"/>
          </a:p>
        </p:txBody>
      </p:sp>
      <p:pic>
        <p:nvPicPr>
          <p:cNvPr id="367618" name="Picture 2" descr="http://www.number10.gov.uk/files/images/Crest.jp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714348" y="1857364"/>
            <a:ext cx="3912279" cy="3500462"/>
          </a:xfrm>
          <a:prstGeom prst="rect">
            <a:avLst/>
          </a:prstGeom>
          <a:noFill/>
        </p:spPr>
      </p:pic>
      <p:sp>
        <p:nvSpPr>
          <p:cNvPr id="6" name="TextBox 5"/>
          <p:cNvSpPr txBox="1"/>
          <p:nvPr/>
        </p:nvSpPr>
        <p:spPr>
          <a:xfrm>
            <a:off x="5000625" y="1714500"/>
            <a:ext cx="3786188" cy="381635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rPr>
              <a:t>This is obviously a major weapon in </a:t>
            </a:r>
            <a:r>
              <a:rPr lang="en-GB" sz="3200" b="1" dirty="0">
                <a:solidFill>
                  <a:srgbClr val="FF0000"/>
                </a:solidFill>
                <a:effectLst>
                  <a:outerShdw blurRad="38100" dist="38100" dir="2700000" algn="tl">
                    <a:srgbClr val="000000"/>
                  </a:outerShdw>
                </a:effectLst>
              </a:rPr>
              <a:t>Gog’s</a:t>
            </a:r>
            <a:r>
              <a:rPr lang="en-GB" sz="3200" b="1" dirty="0">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Armoury of deceiving the people as to who is really in control!!</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circle(in)">
                                      <p:cBhvr>
                                        <p:cTn id="7" dur="2000"/>
                                        <p:tgtEl>
                                          <p:spTgt spid="3676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AEA1A6EE-DE44-41CF-9B60-3B643799C4B2}" type="slidenum">
              <a:rPr lang="en-GB"/>
              <a:pPr>
                <a:defRPr/>
              </a:pPr>
              <a:t>76</a:t>
            </a:fld>
            <a:endParaRPr lang="en-GB"/>
          </a:p>
        </p:txBody>
      </p:sp>
      <p:sp>
        <p:nvSpPr>
          <p:cNvPr id="80899" name="Rectangle 2"/>
          <p:cNvSpPr>
            <a:spLocks noGrp="1" noChangeArrowheads="1"/>
          </p:cNvSpPr>
          <p:nvPr>
            <p:ph type="title"/>
          </p:nvPr>
        </p:nvSpPr>
        <p:spPr/>
        <p:txBody>
          <a:bodyPr/>
          <a:lstStyle/>
          <a:p>
            <a:pPr eaLnBrk="1" hangingPunct="1"/>
            <a:r>
              <a:rPr lang="en-GB" b="1" smtClean="0">
                <a:solidFill>
                  <a:srgbClr val="FF0000"/>
                </a:solidFill>
                <a:effectLst/>
              </a:rPr>
              <a:t>Gog </a:t>
            </a:r>
            <a:r>
              <a:rPr lang="en-GB" b="1" smtClean="0">
                <a:solidFill>
                  <a:srgbClr val="FFFF00"/>
                </a:solidFill>
                <a:effectLst/>
              </a:rPr>
              <a:t>Signals His Control</a:t>
            </a:r>
          </a:p>
        </p:txBody>
      </p:sp>
      <p:pic>
        <p:nvPicPr>
          <p:cNvPr id="378883" name="Picture 3" descr="great_seal"/>
          <p:cNvPicPr>
            <a:picLocks noGrp="1" noChangeAspect="1" noChangeArrowheads="1"/>
          </p:cNvPicPr>
          <p:nvPr>
            <p:ph idx="1"/>
          </p:nvPr>
        </p:nvPicPr>
        <p:blipFill>
          <a:blip r:embed="rId3" cstate="print"/>
          <a:srcRect/>
          <a:stretch>
            <a:fillRect/>
          </a:stretch>
        </p:blipFill>
        <p:spPr>
          <a:xfrm>
            <a:off x="684213" y="1700213"/>
            <a:ext cx="4075112" cy="4075112"/>
          </a:xfrm>
        </p:spPr>
      </p:pic>
      <p:sp>
        <p:nvSpPr>
          <p:cNvPr id="378884" name="AutoShape 4"/>
          <p:cNvSpPr>
            <a:spLocks noChangeArrowheads="1"/>
          </p:cNvSpPr>
          <p:nvPr/>
        </p:nvSpPr>
        <p:spPr bwMode="auto">
          <a:xfrm>
            <a:off x="395288" y="3141663"/>
            <a:ext cx="1368425" cy="1152525"/>
          </a:xfrm>
          <a:prstGeom prst="rightArrow">
            <a:avLst>
              <a:gd name="adj1" fmla="val 50000"/>
              <a:gd name="adj2" fmla="val 29683"/>
            </a:avLst>
          </a:prstGeom>
          <a:solidFill>
            <a:srgbClr val="FFFF00"/>
          </a:solidFill>
          <a:ln w="9525">
            <a:solidFill>
              <a:schemeClr val="tx1"/>
            </a:solidFill>
            <a:miter lim="800000"/>
            <a:headEnd/>
            <a:tailEnd/>
          </a:ln>
        </p:spPr>
        <p:txBody>
          <a:bodyPr wrap="none" anchor="ctr"/>
          <a:lstStyle/>
          <a:p>
            <a:endParaRPr lang="en-US"/>
          </a:p>
        </p:txBody>
      </p:sp>
      <p:sp>
        <p:nvSpPr>
          <p:cNvPr id="378885" name="AutoShape 5"/>
          <p:cNvSpPr>
            <a:spLocks noChangeArrowheads="1"/>
          </p:cNvSpPr>
          <p:nvPr/>
        </p:nvSpPr>
        <p:spPr bwMode="auto">
          <a:xfrm>
            <a:off x="3708400" y="2997200"/>
            <a:ext cx="1439863" cy="1204913"/>
          </a:xfrm>
          <a:prstGeom prst="leftArrow">
            <a:avLst>
              <a:gd name="adj1" fmla="val 50000"/>
              <a:gd name="adj2" fmla="val 29875"/>
            </a:avLst>
          </a:prstGeom>
          <a:solidFill>
            <a:srgbClr val="FFFF00"/>
          </a:solidFill>
          <a:ln w="9525">
            <a:solidFill>
              <a:schemeClr val="tx1"/>
            </a:solidFill>
            <a:miter lim="800000"/>
            <a:headEnd/>
            <a:tailEnd/>
          </a:ln>
        </p:spPr>
        <p:txBody>
          <a:bodyPr wrap="none" anchor="ctr"/>
          <a:lstStyle/>
          <a:p>
            <a:endParaRPr lang="en-US"/>
          </a:p>
        </p:txBody>
      </p:sp>
      <p:sp>
        <p:nvSpPr>
          <p:cNvPr id="378886" name="Text Box 6"/>
          <p:cNvSpPr txBox="1">
            <a:spLocks noChangeArrowheads="1"/>
          </p:cNvSpPr>
          <p:nvPr/>
        </p:nvSpPr>
        <p:spPr bwMode="auto">
          <a:xfrm>
            <a:off x="468313" y="3500438"/>
            <a:ext cx="1008062" cy="396875"/>
          </a:xfrm>
          <a:prstGeom prst="rect">
            <a:avLst/>
          </a:prstGeom>
          <a:noFill/>
          <a:ln w="9525">
            <a:noFill/>
            <a:miter lim="800000"/>
            <a:headEnd/>
            <a:tailEnd/>
          </a:ln>
          <a:effectLst/>
        </p:spPr>
        <p:txBody>
          <a:bodyPr>
            <a:spAutoFit/>
          </a:bodyPr>
          <a:lstStyle/>
          <a:p>
            <a:pPr>
              <a:spcBef>
                <a:spcPct val="50000"/>
              </a:spcBef>
              <a:defRPr/>
            </a:pPr>
            <a:r>
              <a:rPr lang="en-GB" sz="2000" b="1">
                <a:solidFill>
                  <a:schemeClr val="bg2"/>
                </a:solidFill>
                <a:effectLst>
                  <a:outerShdw blurRad="38100" dist="38100" dir="2700000" algn="tl">
                    <a:srgbClr val="000000"/>
                  </a:outerShdw>
                </a:effectLst>
              </a:rPr>
              <a:t>33</a:t>
            </a:r>
          </a:p>
        </p:txBody>
      </p:sp>
      <p:sp>
        <p:nvSpPr>
          <p:cNvPr id="378887" name="Text Box 7"/>
          <p:cNvSpPr txBox="1">
            <a:spLocks noChangeArrowheads="1"/>
          </p:cNvSpPr>
          <p:nvPr/>
        </p:nvSpPr>
        <p:spPr bwMode="auto">
          <a:xfrm>
            <a:off x="4067175" y="3429000"/>
            <a:ext cx="936625" cy="396875"/>
          </a:xfrm>
          <a:prstGeom prst="rect">
            <a:avLst/>
          </a:prstGeom>
          <a:noFill/>
          <a:ln w="9525">
            <a:noFill/>
            <a:miter lim="800000"/>
            <a:headEnd/>
            <a:tailEnd/>
          </a:ln>
          <a:effectLst/>
        </p:spPr>
        <p:txBody>
          <a:bodyPr>
            <a:spAutoFit/>
          </a:bodyPr>
          <a:lstStyle/>
          <a:p>
            <a:pPr>
              <a:spcBef>
                <a:spcPct val="50000"/>
              </a:spcBef>
              <a:defRPr/>
            </a:pPr>
            <a:r>
              <a:rPr lang="en-GB" sz="2000" b="1">
                <a:solidFill>
                  <a:schemeClr val="bg2"/>
                </a:solidFill>
                <a:effectLst>
                  <a:outerShdw blurRad="38100" dist="38100" dir="2700000" algn="tl">
                    <a:srgbClr val="000000"/>
                  </a:outerShdw>
                </a:effectLst>
              </a:rPr>
              <a:t>32</a:t>
            </a:r>
          </a:p>
        </p:txBody>
      </p:sp>
      <p:sp>
        <p:nvSpPr>
          <p:cNvPr id="378888" name="Text Box 8"/>
          <p:cNvSpPr txBox="1">
            <a:spLocks noChangeArrowheads="1"/>
          </p:cNvSpPr>
          <p:nvPr/>
        </p:nvSpPr>
        <p:spPr bwMode="auto">
          <a:xfrm>
            <a:off x="5219700" y="1700213"/>
            <a:ext cx="3924300" cy="2282825"/>
          </a:xfrm>
          <a:prstGeom prst="rect">
            <a:avLst/>
          </a:prstGeom>
          <a:noFill/>
          <a:ln w="9525">
            <a:noFill/>
            <a:miter lim="800000"/>
            <a:headEnd/>
            <a:tailEnd/>
          </a:ln>
          <a:effectLst/>
        </p:spPr>
        <p:txBody>
          <a:bodyPr>
            <a:spAutoFit/>
          </a:bodyPr>
          <a:lstStyle/>
          <a:p>
            <a:pPr>
              <a:spcBef>
                <a:spcPct val="50000"/>
              </a:spcBef>
              <a:defRPr/>
            </a:pPr>
            <a:r>
              <a:rPr lang="en-GB" sz="2400" b="1">
                <a:solidFill>
                  <a:srgbClr val="00FF00"/>
                </a:solidFill>
                <a:effectLst>
                  <a:outerShdw blurRad="38100" dist="38100" dir="2700000" algn="tl">
                    <a:srgbClr val="000000"/>
                  </a:outerShdw>
                </a:effectLst>
              </a:rPr>
              <a:t>Though thou exalt thyself as the eagle,</a:t>
            </a:r>
            <a:r>
              <a:rPr lang="en-GB" sz="2400" b="1">
                <a:solidFill>
                  <a:srgbClr val="FFFF00"/>
                </a:solidFill>
                <a:effectLst>
                  <a:outerShdw blurRad="38100" dist="38100" dir="2700000" algn="tl">
                    <a:srgbClr val="000000"/>
                  </a:outerShdw>
                </a:effectLst>
              </a:rPr>
              <a:t> </a:t>
            </a:r>
            <a:r>
              <a:rPr lang="en-GB" sz="2400" b="1">
                <a:solidFill>
                  <a:srgbClr val="FF3300"/>
                </a:solidFill>
                <a:effectLst>
                  <a:outerShdw blurRad="38100" dist="38100" dir="2700000" algn="tl">
                    <a:srgbClr val="000000"/>
                  </a:outerShdw>
                </a:effectLst>
              </a:rPr>
              <a:t>and though thou set thy nest amongst the stars,</a:t>
            </a:r>
            <a:r>
              <a:rPr lang="en-GB" sz="2400" b="1">
                <a:solidFill>
                  <a:srgbClr val="FFFF00"/>
                </a:solidFill>
                <a:effectLst>
                  <a:outerShdw blurRad="38100" dist="38100" dir="2700000" algn="tl">
                    <a:srgbClr val="000000"/>
                  </a:outerShdw>
                </a:effectLst>
              </a:rPr>
              <a:t> </a:t>
            </a:r>
            <a:r>
              <a:rPr lang="en-GB" sz="2400" b="1">
                <a:solidFill>
                  <a:srgbClr val="FF9900"/>
                </a:solidFill>
                <a:effectLst>
                  <a:outerShdw blurRad="38100" dist="38100" dir="2700000" algn="tl">
                    <a:srgbClr val="000000"/>
                  </a:outerShdw>
                </a:effectLst>
              </a:rPr>
              <a:t>thence will I bring thee down, saith the Lord.</a:t>
            </a:r>
          </a:p>
        </p:txBody>
      </p:sp>
      <p:sp>
        <p:nvSpPr>
          <p:cNvPr id="378889" name="Text Box 9"/>
          <p:cNvSpPr txBox="1">
            <a:spLocks noChangeArrowheads="1"/>
          </p:cNvSpPr>
          <p:nvPr/>
        </p:nvSpPr>
        <p:spPr bwMode="auto">
          <a:xfrm>
            <a:off x="4572000" y="4632325"/>
            <a:ext cx="4572000" cy="2225675"/>
          </a:xfrm>
          <a:prstGeom prst="rect">
            <a:avLst/>
          </a:prstGeom>
          <a:solidFill>
            <a:schemeClr val="accent1"/>
          </a:solidFill>
          <a:ln w="9525">
            <a:noFill/>
            <a:miter lim="800000"/>
            <a:headEnd/>
            <a:tailEnd/>
          </a:ln>
          <a:effectLst/>
        </p:spPr>
        <p:txBody>
          <a:bodyPr>
            <a:spAutoFit/>
          </a:bodyPr>
          <a:lstStyle/>
          <a:p>
            <a:pPr>
              <a:spcBef>
                <a:spcPct val="50000"/>
              </a:spcBef>
              <a:defRPr/>
            </a:pPr>
            <a:r>
              <a:rPr lang="en-GB" sz="2000" b="1">
                <a:solidFill>
                  <a:schemeClr val="bg2"/>
                </a:solidFill>
                <a:effectLst>
                  <a:outerShdw blurRad="38100" dist="38100" dir="2700000" algn="tl">
                    <a:srgbClr val="000000"/>
                  </a:outerShdw>
                </a:effectLst>
              </a:rPr>
              <a:t>Here we see </a:t>
            </a:r>
            <a:r>
              <a:rPr lang="en-GB" sz="2000" b="1">
                <a:solidFill>
                  <a:srgbClr val="FF3300"/>
                </a:solidFill>
                <a:effectLst>
                  <a:outerShdw blurRad="38100" dist="38100" dir="2700000" algn="tl">
                    <a:srgbClr val="000000"/>
                  </a:outerShdw>
                </a:effectLst>
              </a:rPr>
              <a:t>Gog nested as an eagle amongst the stars</a:t>
            </a:r>
            <a:r>
              <a:rPr lang="en-GB" sz="2000" b="1">
                <a:solidFill>
                  <a:schemeClr val="bg2"/>
                </a:solidFill>
                <a:effectLst>
                  <a:outerShdw blurRad="38100" dist="38100" dir="2700000" algn="tl">
                    <a:srgbClr val="000000"/>
                  </a:outerShdw>
                </a:effectLst>
              </a:rPr>
              <a:t> </a:t>
            </a:r>
            <a:r>
              <a:rPr lang="en-GB" sz="2000" b="1">
                <a:solidFill>
                  <a:srgbClr val="FFFF00"/>
                </a:solidFill>
                <a:effectLst>
                  <a:outerShdw blurRad="38100" dist="38100" dir="2700000" algn="tl">
                    <a:srgbClr val="000000"/>
                  </a:outerShdw>
                </a:effectLst>
              </a:rPr>
              <a:t>on the great seal of the USA –</a:t>
            </a:r>
            <a:r>
              <a:rPr lang="en-GB" sz="2000" b="1">
                <a:solidFill>
                  <a:schemeClr val="bg2"/>
                </a:solidFill>
                <a:effectLst>
                  <a:outerShdw blurRad="38100" dist="38100" dir="2700000" algn="tl">
                    <a:srgbClr val="000000"/>
                  </a:outerShdw>
                </a:effectLst>
              </a:rPr>
              <a:t> Note the </a:t>
            </a:r>
            <a:r>
              <a:rPr lang="en-GB" sz="2000" b="1">
                <a:solidFill>
                  <a:srgbClr val="FF3300"/>
                </a:solidFill>
                <a:effectLst>
                  <a:outerShdw blurRad="38100" dist="38100" dir="2700000" algn="tl">
                    <a:srgbClr val="000000"/>
                  </a:outerShdw>
                </a:effectLst>
              </a:rPr>
              <a:t>33</a:t>
            </a:r>
            <a:r>
              <a:rPr lang="en-GB" sz="2000" b="1">
                <a:solidFill>
                  <a:schemeClr val="bg2"/>
                </a:solidFill>
                <a:effectLst>
                  <a:outerShdw blurRad="38100" dist="38100" dir="2700000" algn="tl">
                    <a:srgbClr val="000000"/>
                  </a:outerShdw>
                </a:effectLst>
              </a:rPr>
              <a:t> </a:t>
            </a:r>
            <a:r>
              <a:rPr lang="en-GB" sz="2000" b="1">
                <a:solidFill>
                  <a:srgbClr val="FF3300"/>
                </a:solidFill>
                <a:effectLst>
                  <a:outerShdw blurRad="38100" dist="38100" dir="2700000" algn="tl">
                    <a:srgbClr val="000000"/>
                  </a:outerShdw>
                </a:effectLst>
              </a:rPr>
              <a:t>degree Scottish rite</a:t>
            </a:r>
            <a:r>
              <a:rPr lang="en-GB" sz="2000" b="1">
                <a:solidFill>
                  <a:schemeClr val="bg2"/>
                </a:solidFill>
                <a:effectLst>
                  <a:outerShdw blurRad="38100" dist="38100" dir="2700000" algn="tl">
                    <a:srgbClr val="000000"/>
                  </a:outerShdw>
                </a:effectLst>
              </a:rPr>
              <a:t> and the </a:t>
            </a:r>
            <a:r>
              <a:rPr lang="en-GB" sz="2000" b="1">
                <a:solidFill>
                  <a:srgbClr val="FF3300"/>
                </a:solidFill>
                <a:effectLst>
                  <a:outerShdw blurRad="38100" dist="38100" dir="2700000" algn="tl">
                    <a:srgbClr val="000000"/>
                  </a:outerShdw>
                </a:effectLst>
              </a:rPr>
              <a:t>32</a:t>
            </a:r>
            <a:r>
              <a:rPr lang="en-GB" sz="2000" b="1">
                <a:solidFill>
                  <a:schemeClr val="bg2"/>
                </a:solidFill>
                <a:effectLst>
                  <a:outerShdw blurRad="38100" dist="38100" dir="2700000" algn="tl">
                    <a:srgbClr val="000000"/>
                  </a:outerShdw>
                </a:effectLst>
              </a:rPr>
              <a:t> </a:t>
            </a:r>
            <a:r>
              <a:rPr lang="en-GB" sz="2000" b="1">
                <a:solidFill>
                  <a:srgbClr val="FF3300"/>
                </a:solidFill>
                <a:effectLst>
                  <a:outerShdw blurRad="38100" dist="38100" dir="2700000" algn="tl">
                    <a:srgbClr val="000000"/>
                  </a:outerShdw>
                </a:effectLst>
              </a:rPr>
              <a:t>degree York rite of Masonry</a:t>
            </a:r>
            <a:r>
              <a:rPr lang="en-GB" sz="2000" b="1">
                <a:solidFill>
                  <a:schemeClr val="bg2"/>
                </a:solidFill>
                <a:effectLst>
                  <a:outerShdw blurRad="38100" dist="38100" dir="2700000" algn="tl">
                    <a:srgbClr val="000000"/>
                  </a:outerShdw>
                </a:effectLst>
              </a:rPr>
              <a:t> </a:t>
            </a:r>
            <a:r>
              <a:rPr lang="en-GB" sz="2000" b="1">
                <a:solidFill>
                  <a:srgbClr val="FFFF00"/>
                </a:solidFill>
                <a:effectLst>
                  <a:outerShdw blurRad="38100" dist="38100" dir="2700000" algn="tl">
                    <a:srgbClr val="000000"/>
                  </a:outerShdw>
                </a:effectLst>
              </a:rPr>
              <a:t>are represented by the wings of the eagle</a:t>
            </a:r>
            <a:r>
              <a:rPr lang="en-GB" sz="2000" b="1">
                <a:solidFill>
                  <a:schemeClr val="bg2"/>
                </a:solidFill>
                <a:effectLst>
                  <a:outerShdw blurRad="38100" dist="38100" dir="2700000" algn="tl">
                    <a:srgbClr val="000000"/>
                  </a:outerShdw>
                </a:effectLst>
              </a:rPr>
              <a:t> with 33 feathers and 32 respectively</a:t>
            </a:r>
          </a:p>
        </p:txBody>
      </p:sp>
      <p:sp>
        <p:nvSpPr>
          <p:cNvPr id="378890" name="Text Box 10"/>
          <p:cNvSpPr txBox="1">
            <a:spLocks noChangeArrowheads="1"/>
          </p:cNvSpPr>
          <p:nvPr/>
        </p:nvSpPr>
        <p:spPr bwMode="auto">
          <a:xfrm>
            <a:off x="4140200" y="1412875"/>
            <a:ext cx="2879725" cy="396875"/>
          </a:xfrm>
          <a:prstGeom prst="rect">
            <a:avLst/>
          </a:prstGeom>
          <a:solidFill>
            <a:schemeClr val="bg1">
              <a:lumMod val="20000"/>
              <a:lumOff val="80000"/>
            </a:schemeClr>
          </a:solidFill>
          <a:ln w="9525">
            <a:noFill/>
            <a:miter lim="800000"/>
            <a:headEnd/>
            <a:tailEnd/>
          </a:ln>
          <a:effectLst/>
        </p:spPr>
        <p:txBody>
          <a:bodyPr>
            <a:spAutoFit/>
          </a:bodyPr>
          <a:lstStyle/>
          <a:p>
            <a:pPr algn="ctr">
              <a:spcBef>
                <a:spcPct val="50000"/>
              </a:spcBef>
              <a:defRPr/>
            </a:pPr>
            <a:r>
              <a:rPr lang="en-GB" sz="2000" b="1" dirty="0">
                <a:solidFill>
                  <a:schemeClr val="bg2"/>
                </a:solidFill>
                <a:effectLst>
                  <a:outerShdw blurRad="38100" dist="38100" dir="2700000" algn="tl">
                    <a:srgbClr val="C0C0C0"/>
                  </a:outerShdw>
                </a:effectLst>
              </a:rPr>
              <a:t>Obadiah Verse 4</a:t>
            </a:r>
          </a:p>
        </p:txBody>
      </p:sp>
      <p:sp>
        <p:nvSpPr>
          <p:cNvPr id="378891" name="Text Box 11"/>
          <p:cNvSpPr txBox="1">
            <a:spLocks noChangeArrowheads="1"/>
          </p:cNvSpPr>
          <p:nvPr/>
        </p:nvSpPr>
        <p:spPr bwMode="auto">
          <a:xfrm>
            <a:off x="0" y="5734050"/>
            <a:ext cx="4500563" cy="1187450"/>
          </a:xfrm>
          <a:prstGeom prst="rect">
            <a:avLst/>
          </a:prstGeom>
          <a:solidFill>
            <a:srgbClr val="CCFFCC"/>
          </a:solidFill>
          <a:ln w="9525">
            <a:noFill/>
            <a:miter lim="800000"/>
            <a:headEnd/>
            <a:tailEnd/>
          </a:ln>
          <a:effectLst/>
        </p:spPr>
        <p:txBody>
          <a:bodyPr>
            <a:spAutoFit/>
          </a:bodyPr>
          <a:lstStyle/>
          <a:p>
            <a:pPr>
              <a:spcBef>
                <a:spcPct val="50000"/>
              </a:spcBef>
              <a:defRPr/>
            </a:pPr>
            <a:r>
              <a:rPr lang="en-GB" sz="2400" b="1">
                <a:solidFill>
                  <a:schemeClr val="bg2"/>
                </a:solidFill>
                <a:effectLst>
                  <a:outerShdw blurRad="38100" dist="38100" dir="2700000" algn="tl">
                    <a:srgbClr val="000000"/>
                  </a:outerShdw>
                </a:effectLst>
              </a:rPr>
              <a:t>Note the Zionist </a:t>
            </a:r>
            <a:r>
              <a:rPr lang="en-GB" sz="2400" b="1">
                <a:solidFill>
                  <a:srgbClr val="FF0000"/>
                </a:solidFill>
                <a:effectLst>
                  <a:outerShdw blurRad="38100" dist="38100" dir="2700000" algn="tl">
                    <a:srgbClr val="000000"/>
                  </a:outerShdw>
                </a:effectLst>
              </a:rPr>
              <a:t>“Star of David”</a:t>
            </a:r>
            <a:r>
              <a:rPr lang="en-GB" sz="2400" b="1">
                <a:solidFill>
                  <a:schemeClr val="bg2"/>
                </a:solidFill>
                <a:effectLst>
                  <a:outerShdw blurRad="38100" dist="38100" dir="2700000" algn="tl">
                    <a:srgbClr val="000000"/>
                  </a:outerShdw>
                </a:effectLst>
              </a:rPr>
              <a:t> above the eagle’s head.</a:t>
            </a:r>
          </a:p>
        </p:txBody>
      </p:sp>
      <p:sp>
        <p:nvSpPr>
          <p:cNvPr id="14" name="Right Arrow 13"/>
          <p:cNvSpPr/>
          <p:nvPr/>
        </p:nvSpPr>
        <p:spPr>
          <a:xfrm>
            <a:off x="142875" y="4500563"/>
            <a:ext cx="2643188" cy="12858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400" b="1" dirty="0">
                <a:solidFill>
                  <a:srgbClr val="333300"/>
                </a:solidFill>
              </a:rPr>
              <a:t>York Rite = 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883"/>
                                        </p:tgtEl>
                                        <p:attrNameLst>
                                          <p:attrName>style.visibility</p:attrName>
                                        </p:attrNameLst>
                                      </p:cBhvr>
                                      <p:to>
                                        <p:strVal val="visible"/>
                                      </p:to>
                                    </p:set>
                                    <p:animEffect transition="in" filter="circle(in)">
                                      <p:cBhvr>
                                        <p:cTn id="7" dur="2000"/>
                                        <p:tgtEl>
                                          <p:spTgt spid="37888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8890"/>
                                        </p:tgtEl>
                                        <p:attrNameLst>
                                          <p:attrName>style.visibility</p:attrName>
                                        </p:attrNameLst>
                                      </p:cBhvr>
                                      <p:to>
                                        <p:strVal val="visible"/>
                                      </p:to>
                                    </p:set>
                                    <p:anim calcmode="lin" valueType="num">
                                      <p:cBhvr additive="base">
                                        <p:cTn id="12" dur="500" fill="hold"/>
                                        <p:tgtEl>
                                          <p:spTgt spid="378890"/>
                                        </p:tgtEl>
                                        <p:attrNameLst>
                                          <p:attrName>ppt_x</p:attrName>
                                        </p:attrNameLst>
                                      </p:cBhvr>
                                      <p:tavLst>
                                        <p:tav tm="0">
                                          <p:val>
                                            <p:strVal val="#ppt_x"/>
                                          </p:val>
                                        </p:tav>
                                        <p:tav tm="100000">
                                          <p:val>
                                            <p:strVal val="#ppt_x"/>
                                          </p:val>
                                        </p:tav>
                                      </p:tavLst>
                                    </p:anim>
                                    <p:anim calcmode="lin" valueType="num">
                                      <p:cBhvr additive="base">
                                        <p:cTn id="13" dur="500" fill="hold"/>
                                        <p:tgtEl>
                                          <p:spTgt spid="3788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378888"/>
                                        </p:tgtEl>
                                        <p:attrNameLst>
                                          <p:attrName>style.visibility</p:attrName>
                                        </p:attrNameLst>
                                      </p:cBhvr>
                                      <p:to>
                                        <p:strVal val="visible"/>
                                      </p:to>
                                    </p:set>
                                    <p:animEffect transition="in" filter="diamond(in)">
                                      <p:cBhvr>
                                        <p:cTn id="18" dur="2000"/>
                                        <p:tgtEl>
                                          <p:spTgt spid="37888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8889"/>
                                        </p:tgtEl>
                                        <p:attrNameLst>
                                          <p:attrName>style.visibility</p:attrName>
                                        </p:attrNameLst>
                                      </p:cBhvr>
                                      <p:to>
                                        <p:strVal val="visible"/>
                                      </p:to>
                                    </p:set>
                                    <p:anim calcmode="lin" valueType="num">
                                      <p:cBhvr additive="base">
                                        <p:cTn id="23" dur="500" fill="hold"/>
                                        <p:tgtEl>
                                          <p:spTgt spid="378889"/>
                                        </p:tgtEl>
                                        <p:attrNameLst>
                                          <p:attrName>ppt_x</p:attrName>
                                        </p:attrNameLst>
                                      </p:cBhvr>
                                      <p:tavLst>
                                        <p:tav tm="0">
                                          <p:val>
                                            <p:strVal val="#ppt_x"/>
                                          </p:val>
                                        </p:tav>
                                        <p:tav tm="100000">
                                          <p:val>
                                            <p:strVal val="#ppt_x"/>
                                          </p:val>
                                        </p:tav>
                                      </p:tavLst>
                                    </p:anim>
                                    <p:anim calcmode="lin" valueType="num">
                                      <p:cBhvr additive="base">
                                        <p:cTn id="24" dur="500" fill="hold"/>
                                        <p:tgtEl>
                                          <p:spTgt spid="37888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78884"/>
                                        </p:tgtEl>
                                        <p:attrNameLst>
                                          <p:attrName>style.visibility</p:attrName>
                                        </p:attrNameLst>
                                      </p:cBhvr>
                                      <p:to>
                                        <p:strVal val="visible"/>
                                      </p:to>
                                    </p:set>
                                    <p:anim calcmode="lin" valueType="num">
                                      <p:cBhvr additive="base">
                                        <p:cTn id="29" dur="500" fill="hold"/>
                                        <p:tgtEl>
                                          <p:spTgt spid="378884"/>
                                        </p:tgtEl>
                                        <p:attrNameLst>
                                          <p:attrName>ppt_x</p:attrName>
                                        </p:attrNameLst>
                                      </p:cBhvr>
                                      <p:tavLst>
                                        <p:tav tm="0">
                                          <p:val>
                                            <p:strVal val="0-#ppt_w/2"/>
                                          </p:val>
                                        </p:tav>
                                        <p:tav tm="100000">
                                          <p:val>
                                            <p:strVal val="#ppt_x"/>
                                          </p:val>
                                        </p:tav>
                                      </p:tavLst>
                                    </p:anim>
                                    <p:anim calcmode="lin" valueType="num">
                                      <p:cBhvr additive="base">
                                        <p:cTn id="30" dur="500" fill="hold"/>
                                        <p:tgtEl>
                                          <p:spTgt spid="37888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378886"/>
                                        </p:tgtEl>
                                        <p:attrNameLst>
                                          <p:attrName>style.visibility</p:attrName>
                                        </p:attrNameLst>
                                      </p:cBhvr>
                                      <p:to>
                                        <p:strVal val="visible"/>
                                      </p:to>
                                    </p:set>
                                    <p:animEffect transition="in" filter="diamond(in)">
                                      <p:cBhvr>
                                        <p:cTn id="35" dur="2000"/>
                                        <p:tgtEl>
                                          <p:spTgt spid="37888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378885"/>
                                        </p:tgtEl>
                                        <p:attrNameLst>
                                          <p:attrName>style.visibility</p:attrName>
                                        </p:attrNameLst>
                                      </p:cBhvr>
                                      <p:to>
                                        <p:strVal val="visible"/>
                                      </p:to>
                                    </p:set>
                                    <p:anim calcmode="lin" valueType="num">
                                      <p:cBhvr additive="base">
                                        <p:cTn id="40" dur="500" fill="hold"/>
                                        <p:tgtEl>
                                          <p:spTgt spid="378885"/>
                                        </p:tgtEl>
                                        <p:attrNameLst>
                                          <p:attrName>ppt_x</p:attrName>
                                        </p:attrNameLst>
                                      </p:cBhvr>
                                      <p:tavLst>
                                        <p:tav tm="0">
                                          <p:val>
                                            <p:strVal val="1+#ppt_w/2"/>
                                          </p:val>
                                        </p:tav>
                                        <p:tav tm="100000">
                                          <p:val>
                                            <p:strVal val="#ppt_x"/>
                                          </p:val>
                                        </p:tav>
                                      </p:tavLst>
                                    </p:anim>
                                    <p:anim calcmode="lin" valueType="num">
                                      <p:cBhvr additive="base">
                                        <p:cTn id="41" dur="500" fill="hold"/>
                                        <p:tgtEl>
                                          <p:spTgt spid="37888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378887"/>
                                        </p:tgtEl>
                                        <p:attrNameLst>
                                          <p:attrName>style.visibility</p:attrName>
                                        </p:attrNameLst>
                                      </p:cBhvr>
                                      <p:to>
                                        <p:strVal val="visible"/>
                                      </p:to>
                                    </p:set>
                                    <p:animEffect transition="in" filter="diamond(in)">
                                      <p:cBhvr>
                                        <p:cTn id="46" dur="2000"/>
                                        <p:tgtEl>
                                          <p:spTgt spid="37888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78891"/>
                                        </p:tgtEl>
                                        <p:attrNameLst>
                                          <p:attrName>style.visibility</p:attrName>
                                        </p:attrNameLst>
                                      </p:cBhvr>
                                      <p:to>
                                        <p:strVal val="visible"/>
                                      </p:to>
                                    </p:set>
                                    <p:anim calcmode="lin" valueType="num">
                                      <p:cBhvr additive="base">
                                        <p:cTn id="57" dur="500" fill="hold"/>
                                        <p:tgtEl>
                                          <p:spTgt spid="378891"/>
                                        </p:tgtEl>
                                        <p:attrNameLst>
                                          <p:attrName>ppt_x</p:attrName>
                                        </p:attrNameLst>
                                      </p:cBhvr>
                                      <p:tavLst>
                                        <p:tav tm="0">
                                          <p:val>
                                            <p:strVal val="#ppt_x"/>
                                          </p:val>
                                        </p:tav>
                                        <p:tav tm="100000">
                                          <p:val>
                                            <p:strVal val="#ppt_x"/>
                                          </p:val>
                                        </p:tav>
                                      </p:tavLst>
                                    </p:anim>
                                    <p:anim calcmode="lin" valueType="num">
                                      <p:cBhvr additive="base">
                                        <p:cTn id="58" dur="500" fill="hold"/>
                                        <p:tgtEl>
                                          <p:spTgt spid="378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animBg="1"/>
      <p:bldP spid="378885" grpId="0" animBg="1"/>
      <p:bldP spid="378886" grpId="0"/>
      <p:bldP spid="378887" grpId="0"/>
      <p:bldP spid="378888" grpId="0"/>
      <p:bldP spid="378889" grpId="0" animBg="1"/>
      <p:bldP spid="378890" grpId="0" animBg="1"/>
      <p:bldP spid="378891"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pPr>
              <a:defRPr/>
            </a:pPr>
            <a:fld id="{642AB32D-BDCF-41E0-8EA7-757F6F268758}" type="slidenum">
              <a:rPr lang="en-GB"/>
              <a:pPr>
                <a:defRPr/>
              </a:pPr>
              <a:t>77</a:t>
            </a:fld>
            <a:endParaRPr lang="en-GB"/>
          </a:p>
        </p:txBody>
      </p:sp>
      <p:sp>
        <p:nvSpPr>
          <p:cNvPr id="346114" name="Rectangle 2"/>
          <p:cNvSpPr>
            <a:spLocks noGrp="1" noChangeArrowheads="1"/>
          </p:cNvSpPr>
          <p:nvPr>
            <p:ph type="title"/>
          </p:nvPr>
        </p:nvSpPr>
        <p:spPr/>
        <p:txBody>
          <a:bodyPr/>
          <a:lstStyle/>
          <a:p>
            <a:pPr eaLnBrk="1" hangingPunct="1">
              <a:defRPr/>
            </a:pPr>
            <a:r>
              <a:rPr lang="en-GB" b="1" dirty="0" smtClean="0">
                <a:solidFill>
                  <a:srgbClr val="FF0000"/>
                </a:solidFill>
              </a:rPr>
              <a:t>Gog &amp; Magog</a:t>
            </a:r>
            <a:r>
              <a:rPr lang="en-GB" b="1" dirty="0" smtClean="0"/>
              <a:t> </a:t>
            </a:r>
            <a:r>
              <a:rPr lang="en-GB" b="1" dirty="0" smtClean="0">
                <a:solidFill>
                  <a:srgbClr val="00FF00"/>
                </a:solidFill>
              </a:rPr>
              <a:t>– Covert Control Signalled By Flags</a:t>
            </a:r>
          </a:p>
        </p:txBody>
      </p:sp>
      <p:pic>
        <p:nvPicPr>
          <p:cNvPr id="346116" name="Object 4"/>
          <p:cNvPicPr>
            <a:picLocks noChangeAspect="1" noChangeArrowheads="1"/>
          </p:cNvPicPr>
          <p:nvPr/>
        </p:nvPicPr>
        <p:blipFill>
          <a:blip r:embed="rId3" cstate="print"/>
          <a:srcRect/>
          <a:stretch>
            <a:fillRect/>
          </a:stretch>
        </p:blipFill>
        <p:spPr bwMode="auto">
          <a:xfrm>
            <a:off x="2000250" y="3714750"/>
            <a:ext cx="4535488" cy="2728913"/>
          </a:xfrm>
          <a:prstGeom prst="rect">
            <a:avLst/>
          </a:prstGeom>
          <a:noFill/>
          <a:ln w="9525">
            <a:noFill/>
            <a:miter lim="800000"/>
            <a:headEnd/>
            <a:tailEnd/>
          </a:ln>
        </p:spPr>
      </p:pic>
      <p:sp>
        <p:nvSpPr>
          <p:cNvPr id="346117" name="Text Box 5"/>
          <p:cNvSpPr txBox="1">
            <a:spLocks noChangeArrowheads="1"/>
          </p:cNvSpPr>
          <p:nvPr/>
        </p:nvSpPr>
        <p:spPr bwMode="auto">
          <a:xfrm>
            <a:off x="-214313" y="4214813"/>
            <a:ext cx="2409826" cy="954087"/>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outerShdw>
                </a:effectLst>
              </a:rPr>
              <a:t>US Military Flag</a:t>
            </a:r>
            <a:r>
              <a:rPr lang="en-GB" sz="2800" dirty="0"/>
              <a:t> </a:t>
            </a:r>
          </a:p>
        </p:txBody>
      </p:sp>
      <p:sp>
        <p:nvSpPr>
          <p:cNvPr id="346118" name="Text Box 6"/>
          <p:cNvSpPr txBox="1">
            <a:spLocks noChangeArrowheads="1"/>
          </p:cNvSpPr>
          <p:nvPr/>
        </p:nvSpPr>
        <p:spPr bwMode="auto">
          <a:xfrm>
            <a:off x="6948488" y="4357688"/>
            <a:ext cx="2195512" cy="95408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rPr>
              <a:t>US Civil Flag</a:t>
            </a:r>
          </a:p>
        </p:txBody>
      </p:sp>
      <p:sp>
        <p:nvSpPr>
          <p:cNvPr id="346119" name="Text Box 7"/>
          <p:cNvSpPr txBox="1">
            <a:spLocks noChangeArrowheads="1"/>
          </p:cNvSpPr>
          <p:nvPr/>
        </p:nvSpPr>
        <p:spPr bwMode="auto">
          <a:xfrm>
            <a:off x="0" y="1557338"/>
            <a:ext cx="9144000" cy="1816100"/>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dirty="0">
                <a:solidFill>
                  <a:srgbClr val="00FFFF"/>
                </a:solidFill>
                <a:effectLst>
                  <a:outerShdw blurRad="38100" dist="38100" dir="2700000" algn="tl">
                    <a:srgbClr val="000000"/>
                  </a:outerShdw>
                </a:effectLst>
              </a:rPr>
              <a:t>The US Military Flag is Displayed Prominently in All US Courts </a:t>
            </a:r>
            <a:r>
              <a:rPr lang="en-GB" sz="2800" b="1" dirty="0">
                <a:solidFill>
                  <a:srgbClr val="FFC000"/>
                </a:solidFill>
                <a:effectLst>
                  <a:outerShdw blurRad="38100" dist="38100" dir="2700000" algn="tl">
                    <a:srgbClr val="000000"/>
                  </a:outerShdw>
                </a:effectLst>
              </a:rPr>
              <a:t>To Indicate that the Proceedings Therein are Conducted </a:t>
            </a:r>
            <a:r>
              <a:rPr lang="en-GB" sz="2800" b="1" dirty="0">
                <a:solidFill>
                  <a:srgbClr val="FF3300"/>
                </a:solidFill>
                <a:effectLst>
                  <a:outerShdw blurRad="38100" dist="38100" dir="2700000" algn="tl">
                    <a:srgbClr val="000000"/>
                  </a:outerShdw>
                </a:effectLst>
              </a:rPr>
              <a:t>Under Military Law (British Admiralty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46119"/>
                                        </p:tgtEl>
                                        <p:attrNameLst>
                                          <p:attrName>style.visibility</p:attrName>
                                        </p:attrNameLst>
                                      </p:cBhvr>
                                      <p:to>
                                        <p:strVal val="visible"/>
                                      </p:to>
                                    </p:set>
                                    <p:anim calcmode="discrete" valueType="clr">
                                      <p:cBhvr override="childStyle">
                                        <p:cTn id="7" dur="80"/>
                                        <p:tgtEl>
                                          <p:spTgt spid="3461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6119"/>
                                        </p:tgtEl>
                                        <p:attrNameLst>
                                          <p:attrName>fillcolor</p:attrName>
                                        </p:attrNameLst>
                                      </p:cBhvr>
                                      <p:tavLst>
                                        <p:tav tm="0">
                                          <p:val>
                                            <p:clrVal>
                                              <a:schemeClr val="accent2"/>
                                            </p:clrVal>
                                          </p:val>
                                        </p:tav>
                                        <p:tav tm="50000">
                                          <p:val>
                                            <p:clrVal>
                                              <a:schemeClr val="hlink"/>
                                            </p:clrVal>
                                          </p:val>
                                        </p:tav>
                                      </p:tavLst>
                                    </p:anim>
                                    <p:set>
                                      <p:cBhvr>
                                        <p:cTn id="9" dur="80"/>
                                        <p:tgtEl>
                                          <p:spTgt spid="3461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46116"/>
                                        </p:tgtEl>
                                        <p:attrNameLst>
                                          <p:attrName>style.visibility</p:attrName>
                                        </p:attrNameLst>
                                      </p:cBhvr>
                                      <p:to>
                                        <p:strVal val="visible"/>
                                      </p:to>
                                    </p:set>
                                    <p:animEffect transition="in" filter="circle(in)">
                                      <p:cBhvr>
                                        <p:cTn id="14" dur="2000"/>
                                        <p:tgtEl>
                                          <p:spTgt spid="3461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6117"/>
                                        </p:tgtEl>
                                        <p:attrNameLst>
                                          <p:attrName>style.visibility</p:attrName>
                                        </p:attrNameLst>
                                      </p:cBhvr>
                                      <p:to>
                                        <p:strVal val="visible"/>
                                      </p:to>
                                    </p:set>
                                    <p:anim calcmode="lin" valueType="num">
                                      <p:cBhvr additive="base">
                                        <p:cTn id="19" dur="500" fill="hold"/>
                                        <p:tgtEl>
                                          <p:spTgt spid="346117"/>
                                        </p:tgtEl>
                                        <p:attrNameLst>
                                          <p:attrName>ppt_x</p:attrName>
                                        </p:attrNameLst>
                                      </p:cBhvr>
                                      <p:tavLst>
                                        <p:tav tm="0">
                                          <p:val>
                                            <p:strVal val="#ppt_x"/>
                                          </p:val>
                                        </p:tav>
                                        <p:tav tm="100000">
                                          <p:val>
                                            <p:strVal val="#ppt_x"/>
                                          </p:val>
                                        </p:tav>
                                      </p:tavLst>
                                    </p:anim>
                                    <p:anim calcmode="lin" valueType="num">
                                      <p:cBhvr additive="base">
                                        <p:cTn id="20" dur="500" fill="hold"/>
                                        <p:tgtEl>
                                          <p:spTgt spid="3461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6118"/>
                                        </p:tgtEl>
                                        <p:attrNameLst>
                                          <p:attrName>style.visibility</p:attrName>
                                        </p:attrNameLst>
                                      </p:cBhvr>
                                      <p:to>
                                        <p:strVal val="visible"/>
                                      </p:to>
                                    </p:set>
                                    <p:anim calcmode="lin" valueType="num">
                                      <p:cBhvr additive="base">
                                        <p:cTn id="25" dur="500" fill="hold"/>
                                        <p:tgtEl>
                                          <p:spTgt spid="346118"/>
                                        </p:tgtEl>
                                        <p:attrNameLst>
                                          <p:attrName>ppt_x</p:attrName>
                                        </p:attrNameLst>
                                      </p:cBhvr>
                                      <p:tavLst>
                                        <p:tav tm="0">
                                          <p:val>
                                            <p:strVal val="#ppt_x"/>
                                          </p:val>
                                        </p:tav>
                                        <p:tav tm="100000">
                                          <p:val>
                                            <p:strVal val="#ppt_x"/>
                                          </p:val>
                                        </p:tav>
                                      </p:tavLst>
                                    </p:anim>
                                    <p:anim calcmode="lin" valueType="num">
                                      <p:cBhvr additive="base">
                                        <p:cTn id="26" dur="500" fill="hold"/>
                                        <p:tgtEl>
                                          <p:spTgt spid="346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7" grpId="0"/>
      <p:bldP spid="346118" grpId="0"/>
      <p:bldP spid="3461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effectLst/>
              </a:rPr>
              <a:t>Gog </a:t>
            </a:r>
            <a:r>
              <a:rPr lang="en-GB" b="1" dirty="0" smtClean="0">
                <a:solidFill>
                  <a:srgbClr val="FFFF00"/>
                </a:solidFill>
                <a:effectLst/>
              </a:rPr>
              <a:t>Signals His Control</a:t>
            </a:r>
            <a:endParaRPr lang="en-GB" dirty="0"/>
          </a:p>
        </p:txBody>
      </p:sp>
      <p:sp>
        <p:nvSpPr>
          <p:cNvPr id="5" name="Slide Number Placeholder 4"/>
          <p:cNvSpPr>
            <a:spLocks noGrp="1"/>
          </p:cNvSpPr>
          <p:nvPr>
            <p:ph type="sldNum" sz="quarter" idx="12"/>
          </p:nvPr>
        </p:nvSpPr>
        <p:spPr/>
        <p:txBody>
          <a:bodyPr/>
          <a:lstStyle/>
          <a:p>
            <a:pPr>
              <a:defRPr/>
            </a:pPr>
            <a:fld id="{64DF95F6-53D8-4AC0-9709-7FBB3A6FB4FA}" type="slidenum">
              <a:rPr lang="en-GB" smtClean="0"/>
              <a:pPr>
                <a:defRPr/>
              </a:pPr>
              <a:t>78</a:t>
            </a:fld>
            <a:endParaRPr lang="en-GB"/>
          </a:p>
        </p:txBody>
      </p:sp>
      <p:sp>
        <p:nvSpPr>
          <p:cNvPr id="7" name="TextBox 6"/>
          <p:cNvSpPr txBox="1">
            <a:spLocks noChangeArrowheads="1"/>
          </p:cNvSpPr>
          <p:nvPr/>
        </p:nvSpPr>
        <p:spPr bwMode="auto">
          <a:xfrm>
            <a:off x="3857625" y="1143000"/>
            <a:ext cx="5286375" cy="5478463"/>
          </a:xfrm>
          <a:prstGeom prst="rect">
            <a:avLst/>
          </a:prstGeom>
          <a:noFill/>
          <a:ln w="9525">
            <a:noFill/>
            <a:miter lim="800000"/>
            <a:headEnd/>
            <a:tailEnd/>
          </a:ln>
        </p:spPr>
        <p:txBody>
          <a:bodyPr>
            <a:spAutoFit/>
          </a:bodyPr>
          <a:lstStyle/>
          <a:p>
            <a:pPr eaLnBrk="0" hangingPunct="0">
              <a:spcBef>
                <a:spcPct val="50000"/>
              </a:spcBef>
            </a:pPr>
            <a:r>
              <a:rPr lang="en-GB" sz="2800" b="1">
                <a:solidFill>
                  <a:srgbClr val="00FFFF"/>
                </a:solidFill>
              </a:rPr>
              <a:t>The US Government hasn’t flown the civil flag since the Civil War, </a:t>
            </a:r>
            <a:r>
              <a:rPr lang="en-GB" sz="2800" b="1">
                <a:solidFill>
                  <a:srgbClr val="FFC000"/>
                </a:solidFill>
              </a:rPr>
              <a:t>as that war is still going on.</a:t>
            </a:r>
          </a:p>
          <a:p>
            <a:pPr eaLnBrk="0" hangingPunct="0">
              <a:spcBef>
                <a:spcPct val="50000"/>
              </a:spcBef>
            </a:pPr>
            <a:r>
              <a:rPr lang="en-GB" sz="2800" b="1">
                <a:solidFill>
                  <a:srgbClr val="FF33CC"/>
                </a:solidFill>
              </a:rPr>
              <a:t>Before WWII no US flag whether, civil or military, </a:t>
            </a:r>
            <a:r>
              <a:rPr lang="en-GB" sz="2800" b="1">
                <a:solidFill>
                  <a:srgbClr val="00B0F0"/>
                </a:solidFill>
              </a:rPr>
              <a:t>flew within the 48 states (except federal settings).</a:t>
            </a:r>
            <a:r>
              <a:rPr lang="en-GB" sz="2800" b="1">
                <a:solidFill>
                  <a:srgbClr val="00FFFF"/>
                </a:solidFill>
              </a:rPr>
              <a:t> </a:t>
            </a:r>
            <a:r>
              <a:rPr lang="en-GB" sz="2800" b="1">
                <a:solidFill>
                  <a:srgbClr val="00FF00"/>
                </a:solidFill>
              </a:rPr>
              <a:t>Since then the US Government has decided that the supposedly sovereign states are its territories too!</a:t>
            </a:r>
            <a:endParaRPr lang="en-GB">
              <a:solidFill>
                <a:srgbClr val="00FF00"/>
              </a:solidFill>
            </a:endParaRPr>
          </a:p>
        </p:txBody>
      </p:sp>
      <p:pic>
        <p:nvPicPr>
          <p:cNvPr id="369666" name="Picture 2" descr="http://www.uscivilflags.org/images/mini-right-desk-top-flag.jpg"/>
          <p:cNvPicPr>
            <a:picLocks noChangeAspect="1" noChangeArrowheads="1"/>
          </p:cNvPicPr>
          <p:nvPr/>
        </p:nvPicPr>
        <p:blipFill>
          <a:blip r:embed="rId3" cstate="print"/>
          <a:srcRect/>
          <a:stretch>
            <a:fillRect/>
          </a:stretch>
        </p:blipFill>
        <p:spPr bwMode="auto">
          <a:xfrm>
            <a:off x="214313" y="1428750"/>
            <a:ext cx="3429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9666"/>
                                        </p:tgtEl>
                                        <p:attrNameLst>
                                          <p:attrName>style.visibility</p:attrName>
                                        </p:attrNameLst>
                                      </p:cBhvr>
                                      <p:to>
                                        <p:strVal val="visible"/>
                                      </p:to>
                                    </p:set>
                                    <p:animEffect transition="in" filter="circle(in)">
                                      <p:cBhvr>
                                        <p:cTn id="7" dur="2000"/>
                                        <p:tgtEl>
                                          <p:spTgt spid="3696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3D6DCB5-AE89-494F-9795-9B87F01A0BBF}" type="slidenum">
              <a:rPr lang="en-GB"/>
              <a:pPr>
                <a:defRPr/>
              </a:pPr>
              <a:t>79</a:t>
            </a:fld>
            <a:endParaRPr lang="en-GB"/>
          </a:p>
        </p:txBody>
      </p:sp>
      <p:sp>
        <p:nvSpPr>
          <p:cNvPr id="348162" name="Rectangle 2"/>
          <p:cNvSpPr>
            <a:spLocks noGrp="1" noChangeArrowheads="1"/>
          </p:cNvSpPr>
          <p:nvPr>
            <p:ph type="title"/>
          </p:nvPr>
        </p:nvSpPr>
        <p:spPr/>
        <p:txBody>
          <a:bodyPr/>
          <a:lstStyle/>
          <a:p>
            <a:pPr eaLnBrk="1" hangingPunct="1">
              <a:defRPr/>
            </a:pPr>
            <a:r>
              <a:rPr lang="en-GB" sz="4000" b="1" smtClean="0">
                <a:solidFill>
                  <a:srgbClr val="FFFF00"/>
                </a:solidFill>
              </a:rPr>
              <a:t>Old Glory – Sister Of The Civil </a:t>
            </a:r>
            <a:r>
              <a:rPr lang="en-GB" sz="4000" b="1" smtClean="0">
                <a:solidFill>
                  <a:srgbClr val="00FF00"/>
                </a:solidFill>
              </a:rPr>
              <a:t>Flag  1779</a:t>
            </a:r>
          </a:p>
        </p:txBody>
      </p:sp>
      <p:pic>
        <p:nvPicPr>
          <p:cNvPr id="348163" name="Picture 3" descr="civilflag"/>
          <p:cNvPicPr>
            <a:picLocks noGrp="1" noChangeAspect="1" noChangeArrowheads="1"/>
          </p:cNvPicPr>
          <p:nvPr>
            <p:ph idx="1"/>
          </p:nvPr>
        </p:nvPicPr>
        <p:blipFill>
          <a:blip r:embed="rId3" cstate="print"/>
          <a:srcRect/>
          <a:stretch>
            <a:fillRect/>
          </a:stretch>
        </p:blipFill>
        <p:spPr>
          <a:xfrm>
            <a:off x="1692275" y="1557338"/>
            <a:ext cx="5729288" cy="3268662"/>
          </a:xfrm>
        </p:spPr>
      </p:pic>
      <p:sp>
        <p:nvSpPr>
          <p:cNvPr id="348164" name="Text Box 4"/>
          <p:cNvSpPr txBox="1">
            <a:spLocks noChangeArrowheads="1"/>
          </p:cNvSpPr>
          <p:nvPr/>
        </p:nvSpPr>
        <p:spPr bwMode="auto">
          <a:xfrm>
            <a:off x="0" y="5057775"/>
            <a:ext cx="9144000" cy="18002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00FF00"/>
                </a:solidFill>
                <a:effectLst>
                  <a:outerShdw blurRad="38100" dist="38100" dir="2700000" algn="tl">
                    <a:srgbClr val="000000"/>
                  </a:outerShdw>
                </a:effectLst>
                <a:latin typeface="Verdana" pitchFamily="34" charset="0"/>
              </a:rPr>
              <a:t>Old Glory went through a number of changes before </a:t>
            </a:r>
            <a:r>
              <a:rPr lang="en-GB" sz="2800" b="1" dirty="0">
                <a:solidFill>
                  <a:srgbClr val="FF0000"/>
                </a:solidFill>
                <a:effectLst>
                  <a:outerShdw blurRad="38100" dist="38100" dir="2700000" algn="tl">
                    <a:srgbClr val="000000"/>
                  </a:outerShdw>
                </a:effectLst>
                <a:latin typeface="Verdana" pitchFamily="34" charset="0"/>
              </a:rPr>
              <a:t>being withdrawn by stealth – to be replaced by the Military Stars &amp; Stripes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circle(in)">
                                      <p:cBhvr>
                                        <p:cTn id="7" dur="2000"/>
                                        <p:tgtEl>
                                          <p:spTgt spid="3481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 calcmode="lin" valueType="num">
                                      <p:cBhvr additive="base">
                                        <p:cTn id="12" dur="500" fill="hold"/>
                                        <p:tgtEl>
                                          <p:spTgt spid="348164"/>
                                        </p:tgtEl>
                                        <p:attrNameLst>
                                          <p:attrName>ppt_x</p:attrName>
                                        </p:attrNameLst>
                                      </p:cBhvr>
                                      <p:tavLst>
                                        <p:tav tm="0">
                                          <p:val>
                                            <p:strVal val="#ppt_x"/>
                                          </p:val>
                                        </p:tav>
                                        <p:tav tm="100000">
                                          <p:val>
                                            <p:strVal val="#ppt_x"/>
                                          </p:val>
                                        </p:tav>
                                      </p:tavLst>
                                    </p:anim>
                                    <p:anim calcmode="lin" valueType="num">
                                      <p:cBhvr additive="base">
                                        <p:cTn id="13" dur="500" fill="hold"/>
                                        <p:tgtEl>
                                          <p:spTgt spid="348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25"/>
          <p:cNvSpPr>
            <a:spLocks noGrp="1" noChangeArrowheads="1"/>
          </p:cNvSpPr>
          <p:nvPr>
            <p:ph type="sldNum" sz="quarter" idx="11"/>
          </p:nvPr>
        </p:nvSpPr>
        <p:spPr/>
        <p:txBody>
          <a:bodyPr/>
          <a:lstStyle/>
          <a:p>
            <a:pPr>
              <a:defRPr/>
            </a:pPr>
            <a:fld id="{6D192DA5-BB92-4479-80C1-1B442561639E}" type="slidenum">
              <a:rPr lang="en-GB"/>
              <a:pPr>
                <a:defRPr/>
              </a:pPr>
              <a:t>8</a:t>
            </a:fld>
            <a:endParaRPr lang="en-GB"/>
          </a:p>
        </p:txBody>
      </p:sp>
      <p:sp>
        <p:nvSpPr>
          <p:cNvPr id="244738" name="Rectangle 2"/>
          <p:cNvSpPr>
            <a:spLocks noGrp="1" noChangeArrowheads="1"/>
          </p:cNvSpPr>
          <p:nvPr>
            <p:ph type="ctrTitle"/>
          </p:nvPr>
        </p:nvSpPr>
        <p:spPr>
          <a:xfrm>
            <a:off x="468313" y="692150"/>
            <a:ext cx="8229600" cy="1736725"/>
          </a:xfrm>
        </p:spPr>
        <p:txBody>
          <a:bodyPr/>
          <a:lstStyle/>
          <a:p>
            <a:pPr eaLnBrk="1" hangingPunct="1">
              <a:defRPr/>
            </a:pPr>
            <a:r>
              <a:rPr lang="en-GB" b="1" dirty="0" smtClean="0">
                <a:solidFill>
                  <a:srgbClr val="FF0000"/>
                </a:solidFill>
              </a:rPr>
              <a:t>Gog</a:t>
            </a:r>
            <a:r>
              <a:rPr lang="en-GB" b="1" dirty="0" smtClean="0"/>
              <a:t> </a:t>
            </a:r>
            <a:r>
              <a:rPr lang="en-GB" b="1" dirty="0" smtClean="0">
                <a:solidFill>
                  <a:srgbClr val="00FF00"/>
                </a:solidFill>
              </a:rPr>
              <a:t>of The Land of </a:t>
            </a:r>
            <a:r>
              <a:rPr lang="en-GB" b="1" dirty="0" smtClean="0">
                <a:solidFill>
                  <a:srgbClr val="FF0000"/>
                </a:solidFill>
              </a:rPr>
              <a:t>Magog</a:t>
            </a:r>
          </a:p>
        </p:txBody>
      </p:sp>
      <p:sp>
        <p:nvSpPr>
          <p:cNvPr id="244739" name="Rectangle 3"/>
          <p:cNvSpPr>
            <a:spLocks noGrp="1" noChangeArrowheads="1"/>
          </p:cNvSpPr>
          <p:nvPr>
            <p:ph type="subTitle" idx="1"/>
          </p:nvPr>
        </p:nvSpPr>
        <p:spPr>
          <a:xfrm>
            <a:off x="323850" y="2852738"/>
            <a:ext cx="8569325" cy="3816350"/>
          </a:xfrm>
        </p:spPr>
        <p:txBody>
          <a:bodyPr/>
          <a:lstStyle/>
          <a:p>
            <a:pPr eaLnBrk="1" hangingPunct="1">
              <a:defRPr/>
            </a:pPr>
            <a:r>
              <a:rPr lang="en-GB" b="1" smtClean="0">
                <a:solidFill>
                  <a:srgbClr val="FF33CC"/>
                </a:solidFill>
              </a:rPr>
              <a:t>And Thou Shalt Come </a:t>
            </a:r>
            <a:r>
              <a:rPr lang="en-GB" b="1" smtClean="0">
                <a:solidFill>
                  <a:srgbClr val="FF0000"/>
                </a:solidFill>
              </a:rPr>
              <a:t>Up</a:t>
            </a:r>
            <a:r>
              <a:rPr lang="en-GB" b="1" smtClean="0">
                <a:solidFill>
                  <a:srgbClr val="FF33CC"/>
                </a:solidFill>
              </a:rPr>
              <a:t> Against </a:t>
            </a:r>
            <a:r>
              <a:rPr lang="en-GB" b="1" smtClean="0">
                <a:solidFill>
                  <a:srgbClr val="FFFF00"/>
                </a:solidFill>
              </a:rPr>
              <a:t>My People of Israel,</a:t>
            </a:r>
            <a:r>
              <a:rPr lang="en-GB" b="1" smtClean="0">
                <a:solidFill>
                  <a:srgbClr val="FF33CC"/>
                </a:solidFill>
              </a:rPr>
              <a:t> </a:t>
            </a:r>
            <a:r>
              <a:rPr lang="en-GB" b="1" smtClean="0">
                <a:solidFill>
                  <a:srgbClr val="FF0000"/>
                </a:solidFill>
              </a:rPr>
              <a:t>As A Cloud To Cover</a:t>
            </a:r>
            <a:r>
              <a:rPr lang="en-GB" b="1" smtClean="0">
                <a:solidFill>
                  <a:srgbClr val="FF33CC"/>
                </a:solidFill>
              </a:rPr>
              <a:t> </a:t>
            </a:r>
            <a:r>
              <a:rPr lang="en-GB" b="1" smtClean="0">
                <a:solidFill>
                  <a:srgbClr val="FF0000"/>
                </a:solidFill>
              </a:rPr>
              <a:t>The Land</a:t>
            </a:r>
            <a:r>
              <a:rPr lang="en-GB" b="1" smtClean="0">
                <a:solidFill>
                  <a:srgbClr val="FF33CC"/>
                </a:solidFill>
              </a:rPr>
              <a:t>: It Shall Be In The Latter Days, And I Will Bring Thee </a:t>
            </a:r>
            <a:r>
              <a:rPr lang="en-GB" b="1" smtClean="0">
                <a:solidFill>
                  <a:srgbClr val="FF0000"/>
                </a:solidFill>
              </a:rPr>
              <a:t>Against My Land</a:t>
            </a:r>
            <a:r>
              <a:rPr lang="en-GB" b="1" smtClean="0">
                <a:solidFill>
                  <a:srgbClr val="FF33CC"/>
                </a:solidFill>
              </a:rPr>
              <a:t> That The Heathen May Know Me, When I Shall Be Sanctified In Thee, </a:t>
            </a:r>
            <a:r>
              <a:rPr lang="en-GB" b="1" smtClean="0">
                <a:solidFill>
                  <a:srgbClr val="FF0000"/>
                </a:solidFill>
              </a:rPr>
              <a:t>O Gog</a:t>
            </a:r>
            <a:r>
              <a:rPr lang="en-GB" b="1" smtClean="0">
                <a:solidFill>
                  <a:srgbClr val="FF33CC"/>
                </a:solidFill>
              </a:rPr>
              <a:t>, Before Their Eyes.</a:t>
            </a:r>
            <a:r>
              <a:rPr lang="en-GB" smtClean="0">
                <a:solidFill>
                  <a:srgbClr val="FF33CC"/>
                </a:solidFill>
              </a:rPr>
              <a:t>           </a:t>
            </a:r>
          </a:p>
        </p:txBody>
      </p:sp>
      <p:sp>
        <p:nvSpPr>
          <p:cNvPr id="244740" name="Text Box 4"/>
          <p:cNvSpPr txBox="1">
            <a:spLocks noChangeArrowheads="1"/>
          </p:cNvSpPr>
          <p:nvPr/>
        </p:nvSpPr>
        <p:spPr bwMode="auto">
          <a:xfrm>
            <a:off x="1692275" y="0"/>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rPr>
              <a:t>The Story of</a:t>
            </a:r>
          </a:p>
        </p:txBody>
      </p:sp>
      <p:grpSp>
        <p:nvGrpSpPr>
          <p:cNvPr id="12294" name="Group 5"/>
          <p:cNvGrpSpPr>
            <a:grpSpLocks noChangeAspect="1"/>
          </p:cNvGrpSpPr>
          <p:nvPr/>
        </p:nvGrpSpPr>
        <p:grpSpPr bwMode="auto">
          <a:xfrm>
            <a:off x="827088" y="4221163"/>
            <a:ext cx="7273925" cy="71437"/>
            <a:chOff x="703" y="2069"/>
            <a:chExt cx="4582" cy="2008"/>
          </a:xfrm>
        </p:grpSpPr>
        <p:sp>
          <p:nvSpPr>
            <p:cNvPr id="12300" name="AutoShape 6"/>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2295" name="Group 7"/>
          <p:cNvGrpSpPr>
            <a:grpSpLocks noChangeAspect="1"/>
          </p:cNvGrpSpPr>
          <p:nvPr/>
        </p:nvGrpSpPr>
        <p:grpSpPr bwMode="auto">
          <a:xfrm flipV="1">
            <a:off x="1116013" y="6669088"/>
            <a:ext cx="7273925" cy="73025"/>
            <a:chOff x="703" y="2069"/>
            <a:chExt cx="4582" cy="2008"/>
          </a:xfrm>
        </p:grpSpPr>
        <p:sp>
          <p:nvSpPr>
            <p:cNvPr id="12299" name="AutoShape 8"/>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2296" name="Group 9"/>
          <p:cNvGrpSpPr>
            <a:grpSpLocks noChangeAspect="1"/>
          </p:cNvGrpSpPr>
          <p:nvPr/>
        </p:nvGrpSpPr>
        <p:grpSpPr bwMode="auto">
          <a:xfrm>
            <a:off x="250825" y="6669088"/>
            <a:ext cx="8893175" cy="188912"/>
            <a:chOff x="703" y="2069"/>
            <a:chExt cx="4582" cy="2008"/>
          </a:xfrm>
        </p:grpSpPr>
        <p:sp>
          <p:nvSpPr>
            <p:cNvPr id="12298" name="AutoShape 10"/>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sp>
        <p:nvSpPr>
          <p:cNvPr id="244747" name="Text Box 11"/>
          <p:cNvSpPr txBox="1">
            <a:spLocks noChangeArrowheads="1"/>
          </p:cNvSpPr>
          <p:nvPr/>
        </p:nvSpPr>
        <p:spPr bwMode="auto">
          <a:xfrm>
            <a:off x="1692275" y="2276475"/>
            <a:ext cx="5543550" cy="579438"/>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a:solidFill>
                  <a:srgbClr val="FFFF00"/>
                </a:solidFill>
                <a:effectLst>
                  <a:outerShdw blurRad="38100" dist="38100" dir="2700000" algn="tl">
                    <a:srgbClr val="000000"/>
                  </a:outerShdw>
                </a:effectLst>
                <a:latin typeface="+mj-lt"/>
              </a:rPr>
              <a:t>Second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additive="base">
                                        <p:cTn id="7" dur="500" fill="hold"/>
                                        <p:tgtEl>
                                          <p:spTgt spid="2447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47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28FD419-C10E-4CB8-9413-9C24C101690E}" type="slidenum">
              <a:rPr lang="en-GB"/>
              <a:pPr>
                <a:defRPr/>
              </a:pPr>
              <a:t>80</a:t>
            </a:fld>
            <a:endParaRPr lang="en-GB"/>
          </a:p>
        </p:txBody>
      </p:sp>
      <p:sp>
        <p:nvSpPr>
          <p:cNvPr id="350210" name="Rectangle 2"/>
          <p:cNvSpPr>
            <a:spLocks noGrp="1" noChangeArrowheads="1"/>
          </p:cNvSpPr>
          <p:nvPr>
            <p:ph type="title"/>
          </p:nvPr>
        </p:nvSpPr>
        <p:spPr/>
        <p:txBody>
          <a:bodyPr/>
          <a:lstStyle/>
          <a:p>
            <a:pPr eaLnBrk="1" hangingPunct="1">
              <a:defRPr/>
            </a:pPr>
            <a:r>
              <a:rPr lang="en-GB" b="1" smtClean="0">
                <a:solidFill>
                  <a:srgbClr val="00FF00"/>
                </a:solidFill>
              </a:rPr>
              <a:t>The Customs Civil Flag</a:t>
            </a:r>
          </a:p>
        </p:txBody>
      </p:sp>
      <p:pic>
        <p:nvPicPr>
          <p:cNvPr id="350211" name="Picture 3" descr="vertticle"/>
          <p:cNvPicPr>
            <a:picLocks noGrp="1" noChangeAspect="1" noChangeArrowheads="1"/>
          </p:cNvPicPr>
          <p:nvPr>
            <p:ph idx="1"/>
          </p:nvPr>
        </p:nvPicPr>
        <p:blipFill>
          <a:blip r:embed="rId3" cstate="print"/>
          <a:srcRect/>
          <a:stretch>
            <a:fillRect/>
          </a:stretch>
        </p:blipFill>
        <p:spPr>
          <a:xfrm>
            <a:off x="539750" y="1557338"/>
            <a:ext cx="6048375" cy="3384550"/>
          </a:xfrm>
        </p:spPr>
      </p:pic>
      <p:sp>
        <p:nvSpPr>
          <p:cNvPr id="350212" name="Text Box 4"/>
          <p:cNvSpPr txBox="1">
            <a:spLocks noChangeArrowheads="1"/>
          </p:cNvSpPr>
          <p:nvPr/>
        </p:nvSpPr>
        <p:spPr bwMode="auto">
          <a:xfrm>
            <a:off x="0" y="5445125"/>
            <a:ext cx="9144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rPr>
              <a:t>By 1951 The Civil Flag Flown by US Customs was completely phased out</a:t>
            </a:r>
            <a:r>
              <a:rPr lang="en-GB" sz="2800" b="1" dirty="0">
                <a:solidFill>
                  <a:schemeClr val="bg1"/>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0211"/>
                                        </p:tgtEl>
                                        <p:attrNameLst>
                                          <p:attrName>style.visibility</p:attrName>
                                        </p:attrNameLst>
                                      </p:cBhvr>
                                      <p:to>
                                        <p:strVal val="visible"/>
                                      </p:to>
                                    </p:set>
                                    <p:animEffect transition="in" filter="circle(in)">
                                      <p:cBhvr>
                                        <p:cTn id="7" dur="2000"/>
                                        <p:tgtEl>
                                          <p:spTgt spid="3502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0212"/>
                                        </p:tgtEl>
                                        <p:attrNameLst>
                                          <p:attrName>style.visibility</p:attrName>
                                        </p:attrNameLst>
                                      </p:cBhvr>
                                      <p:to>
                                        <p:strVal val="visible"/>
                                      </p:to>
                                    </p:set>
                                    <p:anim calcmode="lin" valueType="num">
                                      <p:cBhvr additive="base">
                                        <p:cTn id="12" dur="500" fill="hold"/>
                                        <p:tgtEl>
                                          <p:spTgt spid="350212"/>
                                        </p:tgtEl>
                                        <p:attrNameLst>
                                          <p:attrName>ppt_x</p:attrName>
                                        </p:attrNameLst>
                                      </p:cBhvr>
                                      <p:tavLst>
                                        <p:tav tm="0">
                                          <p:val>
                                            <p:strVal val="#ppt_x"/>
                                          </p:val>
                                        </p:tav>
                                        <p:tav tm="100000">
                                          <p:val>
                                            <p:strVal val="#ppt_x"/>
                                          </p:val>
                                        </p:tav>
                                      </p:tavLst>
                                    </p:anim>
                                    <p:anim calcmode="lin" valueType="num">
                                      <p:cBhvr additive="base">
                                        <p:cTn id="13" dur="500" fill="hold"/>
                                        <p:tgtEl>
                                          <p:spTgt spid="350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786053C-8335-485D-9FFA-251B6A7F43BA}" type="slidenum">
              <a:rPr lang="en-GB"/>
              <a:pPr>
                <a:defRPr/>
              </a:pPr>
              <a:t>81</a:t>
            </a:fld>
            <a:endParaRPr lang="en-GB"/>
          </a:p>
        </p:txBody>
      </p:sp>
      <p:sp>
        <p:nvSpPr>
          <p:cNvPr id="352258" name="Rectangle 2"/>
          <p:cNvSpPr>
            <a:spLocks noGrp="1" noChangeArrowheads="1"/>
          </p:cNvSpPr>
          <p:nvPr>
            <p:ph type="title"/>
          </p:nvPr>
        </p:nvSpPr>
        <p:spPr/>
        <p:txBody>
          <a:bodyPr/>
          <a:lstStyle/>
          <a:p>
            <a:pPr eaLnBrk="1" hangingPunct="1">
              <a:defRPr/>
            </a:pPr>
            <a:r>
              <a:rPr lang="en-GB" sz="4000" b="1" smtClean="0">
                <a:solidFill>
                  <a:srgbClr val="FFFF00"/>
                </a:solidFill>
              </a:rPr>
              <a:t>1919 – Another Version Of Old </a:t>
            </a:r>
            <a:r>
              <a:rPr lang="en-GB" sz="4000" b="1" smtClean="0">
                <a:solidFill>
                  <a:srgbClr val="00FF00"/>
                </a:solidFill>
              </a:rPr>
              <a:t>Glory Appears</a:t>
            </a:r>
          </a:p>
        </p:txBody>
      </p:sp>
      <p:pic>
        <p:nvPicPr>
          <p:cNvPr id="352259" name="Picture 3" descr="civilflagphoto"/>
          <p:cNvPicPr>
            <a:picLocks noGrp="1" noChangeAspect="1" noChangeArrowheads="1"/>
          </p:cNvPicPr>
          <p:nvPr>
            <p:ph idx="1"/>
          </p:nvPr>
        </p:nvPicPr>
        <p:blipFill>
          <a:blip r:embed="rId3" cstate="print">
            <a:lum bright="-18000" contrast="18000"/>
          </a:blip>
          <a:srcRect/>
          <a:stretch>
            <a:fillRect/>
          </a:stretch>
        </p:blipFill>
        <p:spPr>
          <a:xfrm>
            <a:off x="1143000" y="1500188"/>
            <a:ext cx="6840538" cy="4246562"/>
          </a:xfrm>
        </p:spPr>
      </p:pic>
      <p:sp>
        <p:nvSpPr>
          <p:cNvPr id="352260" name="Text Box 4"/>
          <p:cNvSpPr txBox="1">
            <a:spLocks noChangeArrowheads="1"/>
          </p:cNvSpPr>
          <p:nvPr/>
        </p:nvSpPr>
        <p:spPr bwMode="auto">
          <a:xfrm>
            <a:off x="0" y="6165850"/>
            <a:ext cx="9144000" cy="51911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outerShdw>
                </a:effectLst>
                <a:latin typeface="Verdana" pitchFamily="34" charset="0"/>
              </a:rPr>
              <a:t>Civilian Merchant Appraisers from 1919</a:t>
            </a:r>
            <a:r>
              <a:rPr lang="en-GB" sz="2000" dirty="0">
                <a:solidFill>
                  <a:srgbClr val="FFFF00"/>
                </a:solidFill>
                <a:latin typeface="Verdan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2259"/>
                                        </p:tgtEl>
                                        <p:attrNameLst>
                                          <p:attrName>style.visibility</p:attrName>
                                        </p:attrNameLst>
                                      </p:cBhvr>
                                      <p:to>
                                        <p:strVal val="visible"/>
                                      </p:to>
                                    </p:set>
                                    <p:animEffect transition="in" filter="circle(in)">
                                      <p:cBhvr>
                                        <p:cTn id="7" dur="2000"/>
                                        <p:tgtEl>
                                          <p:spTgt spid="3522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2260"/>
                                        </p:tgtEl>
                                        <p:attrNameLst>
                                          <p:attrName>style.visibility</p:attrName>
                                        </p:attrNameLst>
                                      </p:cBhvr>
                                      <p:to>
                                        <p:strVal val="visible"/>
                                      </p:to>
                                    </p:set>
                                    <p:anim calcmode="lin" valueType="num">
                                      <p:cBhvr additive="base">
                                        <p:cTn id="12" dur="500" fill="hold"/>
                                        <p:tgtEl>
                                          <p:spTgt spid="352260"/>
                                        </p:tgtEl>
                                        <p:attrNameLst>
                                          <p:attrName>ppt_x</p:attrName>
                                        </p:attrNameLst>
                                      </p:cBhvr>
                                      <p:tavLst>
                                        <p:tav tm="0">
                                          <p:val>
                                            <p:strVal val="#ppt_x"/>
                                          </p:val>
                                        </p:tav>
                                        <p:tav tm="100000">
                                          <p:val>
                                            <p:strVal val="#ppt_x"/>
                                          </p:val>
                                        </p:tav>
                                      </p:tavLst>
                                    </p:anim>
                                    <p:anim calcmode="lin" valueType="num">
                                      <p:cBhvr additive="base">
                                        <p:cTn id="13" dur="500" fill="hold"/>
                                        <p:tgtEl>
                                          <p:spTgt spid="352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55ABEB4-6751-4E6A-9E7C-396A096D6152}" type="slidenum">
              <a:rPr lang="en-GB"/>
              <a:pPr>
                <a:defRPr/>
              </a:pPr>
              <a:t>82</a:t>
            </a:fld>
            <a:endParaRPr lang="en-GB"/>
          </a:p>
        </p:txBody>
      </p:sp>
      <p:pic>
        <p:nvPicPr>
          <p:cNvPr id="87043" name="Picture 3" descr="civilflagphoto"/>
          <p:cNvPicPr>
            <a:picLocks noGrp="1" noChangeAspect="1" noChangeArrowheads="1"/>
          </p:cNvPicPr>
          <p:nvPr>
            <p:ph idx="4294967295"/>
          </p:nvPr>
        </p:nvPicPr>
        <p:blipFill>
          <a:blip r:embed="rId3" cstate="print">
            <a:lum bright="-12000" contrast="42000"/>
          </a:blip>
          <a:srcRect/>
          <a:stretch>
            <a:fillRect/>
          </a:stretch>
        </p:blipFill>
        <p:spPr>
          <a:xfrm>
            <a:off x="1214438" y="500063"/>
            <a:ext cx="6840537" cy="3887787"/>
          </a:xfrm>
        </p:spPr>
      </p:pic>
      <p:sp>
        <p:nvSpPr>
          <p:cNvPr id="87044" name="Text Box 4"/>
          <p:cNvSpPr txBox="1">
            <a:spLocks noChangeArrowheads="1"/>
          </p:cNvSpPr>
          <p:nvPr/>
        </p:nvSpPr>
        <p:spPr bwMode="auto">
          <a:xfrm>
            <a:off x="611188" y="4724400"/>
            <a:ext cx="8064500"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354309" name="Text Box 5"/>
          <p:cNvSpPr txBox="1">
            <a:spLocks noChangeArrowheads="1"/>
          </p:cNvSpPr>
          <p:nvPr/>
        </p:nvSpPr>
        <p:spPr bwMode="auto">
          <a:xfrm>
            <a:off x="1" y="4630738"/>
            <a:ext cx="9143999" cy="222726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00FF00"/>
                </a:solidFill>
                <a:effectLst>
                  <a:outerShdw blurRad="38100" dist="38100" dir="2700000" algn="tl">
                    <a:srgbClr val="000000"/>
                  </a:outerShdw>
                </a:effectLst>
                <a:latin typeface="+mj-lt"/>
              </a:rPr>
              <a:t>By 1980, nearly all documentation of the Civil Flag had been</a:t>
            </a:r>
            <a:r>
              <a:rPr lang="en-GB" sz="2800" b="1" dirty="0">
                <a:solidFill>
                  <a:srgbClr val="99FF33"/>
                </a:solidFill>
                <a:effectLst>
                  <a:outerShdw blurRad="38100" dist="38100" dir="2700000" algn="tl">
                    <a:srgbClr val="000000"/>
                  </a:outerShdw>
                </a:effectLst>
                <a:latin typeface="+mj-lt"/>
              </a:rPr>
              <a:t> </a:t>
            </a:r>
            <a:r>
              <a:rPr lang="en-GB" sz="2800" b="1" dirty="0">
                <a:solidFill>
                  <a:srgbClr val="FF3300"/>
                </a:solidFill>
                <a:effectLst>
                  <a:outerShdw blurRad="38100" dist="38100" dir="2700000" algn="tl">
                    <a:srgbClr val="000000"/>
                  </a:outerShdw>
                </a:effectLst>
                <a:latin typeface="+mj-lt"/>
              </a:rPr>
              <a:t>omitted</a:t>
            </a:r>
            <a:r>
              <a:rPr lang="en-GB" sz="2800" b="1" dirty="0">
                <a:solidFill>
                  <a:srgbClr val="99FF33"/>
                </a:solidFill>
                <a:effectLst>
                  <a:outerShdw blurRad="38100" dist="38100" dir="2700000" algn="tl">
                    <a:srgbClr val="000000"/>
                  </a:outerShdw>
                </a:effectLst>
                <a:latin typeface="+mj-lt"/>
              </a:rPr>
              <a:t> </a:t>
            </a:r>
            <a:r>
              <a:rPr lang="en-GB" sz="2800" b="1" dirty="0">
                <a:solidFill>
                  <a:srgbClr val="FF3300"/>
                </a:solidFill>
                <a:effectLst>
                  <a:outerShdw blurRad="38100" dist="38100" dir="2700000" algn="tl">
                    <a:srgbClr val="000000"/>
                  </a:outerShdw>
                </a:effectLst>
                <a:latin typeface="+mj-lt"/>
              </a:rPr>
              <a:t>in school text books and it's existence left as a mystery in a few old photographs,</a:t>
            </a:r>
            <a:r>
              <a:rPr lang="en-GB" sz="2800" b="1" dirty="0">
                <a:solidFill>
                  <a:srgbClr val="99FF33"/>
                </a:solidFill>
                <a:effectLst>
                  <a:outerShdw blurRad="38100" dist="38100" dir="2700000" algn="tl">
                    <a:srgbClr val="000000"/>
                  </a:outerShdw>
                </a:effectLst>
                <a:latin typeface="+mj-lt"/>
              </a:rPr>
              <a:t> </a:t>
            </a:r>
            <a:r>
              <a:rPr lang="en-GB" sz="2800" b="1" dirty="0">
                <a:solidFill>
                  <a:srgbClr val="FFFF00"/>
                </a:solidFill>
                <a:effectLst>
                  <a:outerShdw blurRad="38100" dist="38100" dir="2700000" algn="tl">
                    <a:srgbClr val="000000"/>
                  </a:outerShdw>
                </a:effectLst>
                <a:latin typeface="+mj-lt"/>
              </a:rPr>
              <a:t>such as the one above, and a rare mention in classic books.</a:t>
            </a:r>
            <a:r>
              <a:rPr lang="en-GB" sz="2800" b="1" dirty="0">
                <a:solidFill>
                  <a:srgbClr val="99FF33"/>
                </a:solidFill>
                <a:effectLst>
                  <a:outerShdw blurRad="38100" dist="38100" dir="2700000" algn="tl">
                    <a:srgbClr val="000000"/>
                  </a:outerShdw>
                </a:effectLst>
                <a:latin typeface="+mj-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54309"/>
                                        </p:tgtEl>
                                        <p:attrNameLst>
                                          <p:attrName>style.visibility</p:attrName>
                                        </p:attrNameLst>
                                      </p:cBhvr>
                                      <p:to>
                                        <p:strVal val="visible"/>
                                      </p:to>
                                    </p:set>
                                    <p:anim calcmode="discrete" valueType="clr">
                                      <p:cBhvr override="childStyle">
                                        <p:cTn id="7" dur="80"/>
                                        <p:tgtEl>
                                          <p:spTgt spid="35430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4309"/>
                                        </p:tgtEl>
                                        <p:attrNameLst>
                                          <p:attrName>fillcolor</p:attrName>
                                        </p:attrNameLst>
                                      </p:cBhvr>
                                      <p:tavLst>
                                        <p:tav tm="0">
                                          <p:val>
                                            <p:clrVal>
                                              <a:schemeClr val="accent2"/>
                                            </p:clrVal>
                                          </p:val>
                                        </p:tav>
                                        <p:tav tm="50000">
                                          <p:val>
                                            <p:clrVal>
                                              <a:schemeClr val="hlink"/>
                                            </p:clrVal>
                                          </p:val>
                                        </p:tav>
                                      </p:tavLst>
                                    </p:anim>
                                    <p:set>
                                      <p:cBhvr>
                                        <p:cTn id="9" dur="80"/>
                                        <p:tgtEl>
                                          <p:spTgt spid="3543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63C49EF-620C-42FE-A109-0DEA65FDEE4F}" type="slidenum">
              <a:rPr lang="en-GB"/>
              <a:pPr>
                <a:defRPr/>
              </a:pPr>
              <a:t>83</a:t>
            </a:fld>
            <a:endParaRPr lang="en-GB"/>
          </a:p>
        </p:txBody>
      </p:sp>
      <p:sp>
        <p:nvSpPr>
          <p:cNvPr id="326661" name="Rectangle 5"/>
          <p:cNvSpPr>
            <a:spLocks noGrp="1" noChangeArrowheads="1"/>
          </p:cNvSpPr>
          <p:nvPr>
            <p:ph type="title"/>
          </p:nvPr>
        </p:nvSpPr>
        <p:spPr/>
        <p:txBody>
          <a:bodyPr/>
          <a:lstStyle/>
          <a:p>
            <a:pPr eaLnBrk="1" hangingPunct="1">
              <a:defRPr/>
            </a:pPr>
            <a:r>
              <a:rPr lang="en-GB" sz="4000" b="1" smtClean="0">
                <a:solidFill>
                  <a:srgbClr val="FF0000"/>
                </a:solidFill>
              </a:rPr>
              <a:t>Gog’s Agents In The Secret War</a:t>
            </a:r>
          </a:p>
        </p:txBody>
      </p:sp>
      <p:pic>
        <p:nvPicPr>
          <p:cNvPr id="326660" name="Picture 4" descr="occult_hexagram"/>
          <p:cNvPicPr>
            <a:picLocks noGrp="1" noChangeAspect="1" noChangeArrowheads="1"/>
          </p:cNvPicPr>
          <p:nvPr>
            <p:ph idx="1"/>
          </p:nvPr>
        </p:nvPicPr>
        <p:blipFill>
          <a:blip r:embed="rId3" cstate="print"/>
          <a:srcRect/>
          <a:stretch>
            <a:fillRect/>
          </a:stretch>
        </p:blipFill>
        <p:spPr>
          <a:xfrm>
            <a:off x="468313" y="1773238"/>
            <a:ext cx="4751387" cy="3562350"/>
          </a:xfrm>
        </p:spPr>
      </p:pic>
      <p:sp>
        <p:nvSpPr>
          <p:cNvPr id="326663" name="Text Box 7"/>
          <p:cNvSpPr txBox="1">
            <a:spLocks noChangeArrowheads="1"/>
          </p:cNvSpPr>
          <p:nvPr/>
        </p:nvSpPr>
        <p:spPr bwMode="auto">
          <a:xfrm>
            <a:off x="5580063" y="1412875"/>
            <a:ext cx="3240087" cy="4849813"/>
          </a:xfrm>
          <a:prstGeom prst="rect">
            <a:avLst/>
          </a:prstGeom>
          <a:noFill/>
          <a:ln w="9525">
            <a:noFill/>
            <a:miter lim="800000"/>
            <a:headEnd/>
            <a:tailEnd/>
          </a:ln>
          <a:effectLst/>
        </p:spPr>
        <p:txBody>
          <a:bodyPr>
            <a:spAutoFit/>
          </a:bodyPr>
          <a:lstStyle/>
          <a:p>
            <a:pPr>
              <a:spcBef>
                <a:spcPct val="50000"/>
              </a:spcBef>
              <a:defRPr/>
            </a:pPr>
            <a:r>
              <a:rPr lang="en-GB" sz="2800" b="1">
                <a:solidFill>
                  <a:srgbClr val="FFFF00"/>
                </a:solidFill>
                <a:effectLst>
                  <a:outerShdw blurRad="38100" dist="38100" dir="2700000" algn="tl">
                    <a:srgbClr val="000000"/>
                  </a:outerShdw>
                </a:effectLst>
              </a:rPr>
              <a:t>We shall now go on to look at a few</a:t>
            </a:r>
            <a:r>
              <a:rPr lang="en-GB" sz="2800" b="1">
                <a:solidFill>
                  <a:srgbClr val="FF00FF"/>
                </a:solidFill>
                <a:effectLst>
                  <a:outerShdw blurRad="38100" dist="38100" dir="2700000" algn="tl">
                    <a:srgbClr val="000000"/>
                  </a:outerShdw>
                </a:effectLst>
              </a:rPr>
              <a:t> </a:t>
            </a:r>
            <a:r>
              <a:rPr lang="en-GB" sz="2800" b="1">
                <a:solidFill>
                  <a:srgbClr val="FF3300"/>
                </a:solidFill>
                <a:effectLst>
                  <a:outerShdw blurRad="38100" dist="38100" dir="2700000" algn="tl">
                    <a:srgbClr val="000000"/>
                  </a:outerShdw>
                </a:effectLst>
              </a:rPr>
              <a:t>of the front men who were agents of the Illuminati</a:t>
            </a:r>
            <a:r>
              <a:rPr lang="en-GB" sz="2800" b="1">
                <a:solidFill>
                  <a:srgbClr val="FF00FF"/>
                </a:solidFill>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in Government and other institutions of influence</a:t>
            </a:r>
            <a:r>
              <a:rPr lang="en-GB" sz="2800" b="1">
                <a:solidFill>
                  <a:srgbClr val="FF00FF"/>
                </a:solidFill>
                <a:effectLst>
                  <a:outerShdw blurRad="38100" dist="38100" dir="2700000" algn="tl">
                    <a:srgbClr val="000000"/>
                  </a:outerShdw>
                </a:effectLst>
              </a:rPr>
              <a:t> </a:t>
            </a:r>
            <a:r>
              <a:rPr lang="en-GB" sz="2800" b="1">
                <a:solidFill>
                  <a:srgbClr val="FFCC00"/>
                </a:solidFill>
                <a:effectLst>
                  <a:outerShdw blurRad="38100" dist="38100" dir="2700000" algn="tl">
                    <a:srgbClr val="000000"/>
                  </a:outerShdw>
                </a:effectLst>
              </a:rPr>
              <a:t>both in the UK and</a:t>
            </a:r>
            <a:r>
              <a:rPr lang="en-GB" sz="3200" b="1">
                <a:solidFill>
                  <a:srgbClr val="FFCC00"/>
                </a:solidFill>
                <a:effectLst>
                  <a:outerShdw blurRad="38100" dist="38100" dir="2700000" algn="tl">
                    <a:srgbClr val="000000"/>
                  </a:outerShdw>
                </a:effectLst>
              </a:rPr>
              <a:t> </a:t>
            </a:r>
            <a:r>
              <a:rPr lang="en-GB" sz="2800" b="1">
                <a:solidFill>
                  <a:srgbClr val="FFCC00"/>
                </a:solidFill>
                <a:effectLst>
                  <a:outerShdw blurRad="38100" dist="38100" dir="2700000" algn="tl">
                    <a:srgbClr val="000000"/>
                  </a:outerShdw>
                </a:effectLst>
              </a:rPr>
              <a:t>the 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6660"/>
                                        </p:tgtEl>
                                        <p:attrNameLst>
                                          <p:attrName>style.visibility</p:attrName>
                                        </p:attrNameLst>
                                      </p:cBhvr>
                                      <p:to>
                                        <p:strVal val="visible"/>
                                      </p:to>
                                    </p:set>
                                    <p:animEffect transition="in" filter="circle(in)">
                                      <p:cBhvr>
                                        <p:cTn id="7" dur="2000"/>
                                        <p:tgtEl>
                                          <p:spTgt spid="32666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26663"/>
                                        </p:tgtEl>
                                        <p:attrNameLst>
                                          <p:attrName>style.visibility</p:attrName>
                                        </p:attrNameLst>
                                      </p:cBhvr>
                                      <p:to>
                                        <p:strVal val="visible"/>
                                      </p:to>
                                    </p:set>
                                    <p:anim calcmode="discrete" valueType="clr">
                                      <p:cBhvr override="childStyle">
                                        <p:cTn id="12" dur="80"/>
                                        <p:tgtEl>
                                          <p:spTgt spid="32666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26663"/>
                                        </p:tgtEl>
                                        <p:attrNameLst>
                                          <p:attrName>fillcolor</p:attrName>
                                        </p:attrNameLst>
                                      </p:cBhvr>
                                      <p:tavLst>
                                        <p:tav tm="0">
                                          <p:val>
                                            <p:clrVal>
                                              <a:schemeClr val="accent2"/>
                                            </p:clrVal>
                                          </p:val>
                                        </p:tav>
                                        <p:tav tm="50000">
                                          <p:val>
                                            <p:clrVal>
                                              <a:schemeClr val="hlink"/>
                                            </p:clrVal>
                                          </p:val>
                                        </p:tav>
                                      </p:tavLst>
                                    </p:anim>
                                    <p:set>
                                      <p:cBhvr>
                                        <p:cTn id="14" dur="80"/>
                                        <p:tgtEl>
                                          <p:spTgt spid="3266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33F3C80-FCC0-4D19-8EE4-5E3D390868C6}" type="slidenum">
              <a:rPr lang="en-GB"/>
              <a:pPr>
                <a:defRPr/>
              </a:pPr>
              <a:t>84</a:t>
            </a:fld>
            <a:endParaRPr lang="en-GB"/>
          </a:p>
        </p:txBody>
      </p:sp>
      <p:sp>
        <p:nvSpPr>
          <p:cNvPr id="285702" name="Rectangle 6"/>
          <p:cNvSpPr>
            <a:spLocks noGrp="1" noChangeArrowheads="1"/>
          </p:cNvSpPr>
          <p:nvPr>
            <p:ph type="title"/>
          </p:nvPr>
        </p:nvSpPr>
        <p:spPr/>
        <p:txBody>
          <a:bodyPr/>
          <a:lstStyle/>
          <a:p>
            <a:pPr eaLnBrk="1" hangingPunct="1">
              <a:defRPr/>
            </a:pPr>
            <a:r>
              <a:rPr lang="en-GB" b="1" smtClean="0">
                <a:solidFill>
                  <a:srgbClr val="FF3300"/>
                </a:solidFill>
              </a:rPr>
              <a:t>Gog’s Agents</a:t>
            </a:r>
          </a:p>
        </p:txBody>
      </p:sp>
      <p:pic>
        <p:nvPicPr>
          <p:cNvPr id="285701" name="Picture 5" descr="deanachesona"/>
          <p:cNvPicPr>
            <a:picLocks noGrp="1" noChangeAspect="1" noChangeArrowheads="1"/>
          </p:cNvPicPr>
          <p:nvPr>
            <p:ph idx="1"/>
          </p:nvPr>
        </p:nvPicPr>
        <p:blipFill>
          <a:blip r:embed="rId3" cstate="print"/>
          <a:srcRect/>
          <a:stretch>
            <a:fillRect/>
          </a:stretch>
        </p:blipFill>
        <p:spPr>
          <a:xfrm>
            <a:off x="539750" y="1628775"/>
            <a:ext cx="2709863" cy="4038600"/>
          </a:xfrm>
        </p:spPr>
      </p:pic>
      <p:sp>
        <p:nvSpPr>
          <p:cNvPr id="285704" name="Text Box 8"/>
          <p:cNvSpPr txBox="1">
            <a:spLocks noChangeArrowheads="1"/>
          </p:cNvSpPr>
          <p:nvPr/>
        </p:nvSpPr>
        <p:spPr bwMode="auto">
          <a:xfrm>
            <a:off x="3563938" y="1916113"/>
            <a:ext cx="5329237" cy="3081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Dean Acheson</a:t>
            </a:r>
            <a:r>
              <a:rPr lang="en-GB" sz="2800" b="1" dirty="0">
                <a:solidFill>
                  <a:srgbClr val="FF00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Secretary of State, who not only defended Alger Hiss when confronted with proof that</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Hiss was a spy but then promoted Hiss to a higher position within </a:t>
            </a:r>
            <a:r>
              <a:rPr lang="en-GB" sz="2800" b="1" dirty="0">
                <a:solidFill>
                  <a:srgbClr val="00FF00"/>
                </a:solidFill>
                <a:effectLst>
                  <a:outerShdw blurRad="38100" dist="38100" dir="2700000" algn="tl">
                    <a:srgbClr val="000000"/>
                  </a:outerShdw>
                </a:effectLst>
              </a:rPr>
              <a:t>the State Department!</a:t>
            </a:r>
            <a:r>
              <a:rPr lang="en-GB" sz="2800" b="1" dirty="0">
                <a:solidFill>
                  <a:srgbClr val="00FF00"/>
                </a:solidFill>
                <a:effectLst>
                  <a:outerShdw blurRad="38100" dist="38100" dir="2700000" algn="tl">
                    <a:srgbClr val="000000"/>
                  </a:outerShdw>
                </a:effectLst>
                <a:hlinkClick r:id="rId4"/>
              </a:rPr>
              <a:t> </a:t>
            </a:r>
            <a:endParaRPr lang="en-GB" sz="28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5701"/>
                                        </p:tgtEl>
                                        <p:attrNameLst>
                                          <p:attrName>style.visibility</p:attrName>
                                        </p:attrNameLst>
                                      </p:cBhvr>
                                      <p:to>
                                        <p:strVal val="visible"/>
                                      </p:to>
                                    </p:set>
                                    <p:animEffect transition="in" filter="circle(in)">
                                      <p:cBhvr>
                                        <p:cTn id="7" dur="2000"/>
                                        <p:tgtEl>
                                          <p:spTgt spid="28570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5704"/>
                                        </p:tgtEl>
                                        <p:attrNameLst>
                                          <p:attrName>style.visibility</p:attrName>
                                        </p:attrNameLst>
                                      </p:cBhvr>
                                      <p:to>
                                        <p:strVal val="visible"/>
                                      </p:to>
                                    </p:set>
                                    <p:anim calcmode="discrete" valueType="clr">
                                      <p:cBhvr override="childStyle">
                                        <p:cTn id="12" dur="80"/>
                                        <p:tgtEl>
                                          <p:spTgt spid="28570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5704"/>
                                        </p:tgtEl>
                                        <p:attrNameLst>
                                          <p:attrName>fillcolor</p:attrName>
                                        </p:attrNameLst>
                                      </p:cBhvr>
                                      <p:tavLst>
                                        <p:tav tm="0">
                                          <p:val>
                                            <p:clrVal>
                                              <a:schemeClr val="accent2"/>
                                            </p:clrVal>
                                          </p:val>
                                        </p:tav>
                                        <p:tav tm="50000">
                                          <p:val>
                                            <p:clrVal>
                                              <a:schemeClr val="hlink"/>
                                            </p:clrVal>
                                          </p:val>
                                        </p:tav>
                                      </p:tavLst>
                                    </p:anim>
                                    <p:set>
                                      <p:cBhvr>
                                        <p:cTn id="14" dur="80"/>
                                        <p:tgtEl>
                                          <p:spTgt spid="2857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C2C17C0-9FFA-44EE-A2FE-DC9CF22C6057}" type="slidenum">
              <a:rPr lang="en-GB"/>
              <a:pPr>
                <a:defRPr/>
              </a:pPr>
              <a:t>85</a:t>
            </a:fld>
            <a:endParaRPr lang="en-GB"/>
          </a:p>
        </p:txBody>
      </p:sp>
      <p:sp>
        <p:nvSpPr>
          <p:cNvPr id="289794" name="Rectangle 2"/>
          <p:cNvSpPr>
            <a:spLocks noGrp="1" noChangeArrowheads="1"/>
          </p:cNvSpPr>
          <p:nvPr>
            <p:ph type="title"/>
          </p:nvPr>
        </p:nvSpPr>
        <p:spPr/>
        <p:txBody>
          <a:bodyPr/>
          <a:lstStyle/>
          <a:p>
            <a:pPr eaLnBrk="1" hangingPunct="1">
              <a:defRPr/>
            </a:pPr>
            <a:r>
              <a:rPr lang="en-GB" b="1" dirty="0" smtClean="0">
                <a:solidFill>
                  <a:srgbClr val="FF3300"/>
                </a:solidFill>
              </a:rPr>
              <a:t>Gog’s Agents</a:t>
            </a:r>
          </a:p>
        </p:txBody>
      </p:sp>
      <p:sp>
        <p:nvSpPr>
          <p:cNvPr id="289796" name="Text Box 4"/>
          <p:cNvSpPr txBox="1">
            <a:spLocks noChangeArrowheads="1"/>
          </p:cNvSpPr>
          <p:nvPr/>
        </p:nvSpPr>
        <p:spPr bwMode="auto">
          <a:xfrm>
            <a:off x="3714750" y="2357438"/>
            <a:ext cx="5035550"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Harry Dexter White,</a:t>
            </a:r>
            <a:r>
              <a:rPr lang="en-GB" sz="2800" b="1" dirty="0">
                <a:solidFill>
                  <a:schemeClr val="hlink"/>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Treasury department at very high level. </a:t>
            </a:r>
            <a:r>
              <a:rPr lang="en-GB" sz="2800" b="1" dirty="0">
                <a:solidFill>
                  <a:srgbClr val="FFC000"/>
                </a:solidFill>
                <a:effectLst>
                  <a:outerShdw blurRad="38100" dist="38100" dir="2700000" algn="tl">
                    <a:srgbClr val="000000"/>
                  </a:outerShdw>
                </a:effectLst>
              </a:rPr>
              <a:t>Gave to the Soviet Union the printing plates for the dollar! </a:t>
            </a:r>
            <a:r>
              <a:rPr lang="en-GB" sz="2800" b="1" dirty="0">
                <a:solidFill>
                  <a:srgbClr val="00FF00"/>
                </a:solidFill>
                <a:effectLst>
                  <a:outerShdw blurRad="38100" dist="38100" dir="2700000" algn="tl">
                    <a:srgbClr val="000000"/>
                  </a:outerShdw>
                </a:effectLst>
              </a:rPr>
              <a:t>Wrote agreements on behalf of the United States</a:t>
            </a:r>
            <a:endParaRPr lang="en-GB" sz="2800" dirty="0">
              <a:solidFill>
                <a:srgbClr val="00FF00"/>
              </a:solidFill>
            </a:endParaRPr>
          </a:p>
        </p:txBody>
      </p:sp>
      <p:pic>
        <p:nvPicPr>
          <p:cNvPr id="289802" name="Picture 10" descr="h"/>
          <p:cNvPicPr>
            <a:picLocks noGrp="1" noChangeAspect="1" noChangeArrowheads="1"/>
          </p:cNvPicPr>
          <p:nvPr>
            <p:ph idx="1"/>
          </p:nvPr>
        </p:nvPicPr>
        <p:blipFill>
          <a:blip r:embed="rId3" cstate="print">
            <a:lum bright="12000" contrast="12000"/>
          </a:blip>
          <a:srcRect/>
          <a:stretch>
            <a:fillRect/>
          </a:stretch>
        </p:blipFill>
        <p:spPr>
          <a:xfrm>
            <a:off x="395288" y="1268413"/>
            <a:ext cx="2971800" cy="53292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9802"/>
                                        </p:tgtEl>
                                        <p:attrNameLst>
                                          <p:attrName>style.visibility</p:attrName>
                                        </p:attrNameLst>
                                      </p:cBhvr>
                                      <p:to>
                                        <p:strVal val="visible"/>
                                      </p:to>
                                    </p:set>
                                    <p:animEffect transition="in" filter="circle(in)">
                                      <p:cBhvr>
                                        <p:cTn id="7" dur="2000"/>
                                        <p:tgtEl>
                                          <p:spTgt spid="2898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9796"/>
                                        </p:tgtEl>
                                        <p:attrNameLst>
                                          <p:attrName>style.visibility</p:attrName>
                                        </p:attrNameLst>
                                      </p:cBhvr>
                                      <p:to>
                                        <p:strVal val="visible"/>
                                      </p:to>
                                    </p:set>
                                    <p:anim calcmode="discrete" valueType="clr">
                                      <p:cBhvr override="childStyle">
                                        <p:cTn id="12" dur="80"/>
                                        <p:tgtEl>
                                          <p:spTgt spid="2897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9796"/>
                                        </p:tgtEl>
                                        <p:attrNameLst>
                                          <p:attrName>fillcolor</p:attrName>
                                        </p:attrNameLst>
                                      </p:cBhvr>
                                      <p:tavLst>
                                        <p:tav tm="0">
                                          <p:val>
                                            <p:clrVal>
                                              <a:schemeClr val="accent2"/>
                                            </p:clrVal>
                                          </p:val>
                                        </p:tav>
                                        <p:tav tm="50000">
                                          <p:val>
                                            <p:clrVal>
                                              <a:schemeClr val="hlink"/>
                                            </p:clrVal>
                                          </p:val>
                                        </p:tav>
                                      </p:tavLst>
                                    </p:anim>
                                    <p:set>
                                      <p:cBhvr>
                                        <p:cTn id="14" dur="80"/>
                                        <p:tgtEl>
                                          <p:spTgt spid="2897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Gog’s Agents</a:t>
            </a:r>
            <a:endParaRPr lang="en-GB" dirty="0"/>
          </a:p>
        </p:txBody>
      </p:sp>
      <p:sp>
        <p:nvSpPr>
          <p:cNvPr id="4" name="Slide Number Placeholder 3"/>
          <p:cNvSpPr>
            <a:spLocks noGrp="1"/>
          </p:cNvSpPr>
          <p:nvPr>
            <p:ph type="sldNum" sz="quarter" idx="12"/>
          </p:nvPr>
        </p:nvSpPr>
        <p:spPr/>
        <p:txBody>
          <a:bodyPr/>
          <a:lstStyle/>
          <a:p>
            <a:pPr>
              <a:defRPr/>
            </a:pPr>
            <a:fld id="{E5A2AD71-ED25-45EE-B6E5-FDB3E68436E3}" type="slidenum">
              <a:rPr lang="en-GB" smtClean="0"/>
              <a:pPr>
                <a:defRPr/>
              </a:pPr>
              <a:t>86</a:t>
            </a:fld>
            <a:endParaRPr lang="en-GB"/>
          </a:p>
        </p:txBody>
      </p:sp>
      <p:pic>
        <p:nvPicPr>
          <p:cNvPr id="371714" name="Picture 2" descr="http://www.fpp.co.uk/online/std/jackets/Morgenthau_lg.gif"/>
          <p:cNvPicPr>
            <a:picLocks noChangeAspect="1" noChangeArrowheads="1"/>
          </p:cNvPicPr>
          <p:nvPr/>
        </p:nvPicPr>
        <p:blipFill>
          <a:blip r:embed="rId3" cstate="print"/>
          <a:srcRect/>
          <a:stretch>
            <a:fillRect/>
          </a:stretch>
        </p:blipFill>
        <p:spPr bwMode="auto">
          <a:xfrm>
            <a:off x="285750" y="1428750"/>
            <a:ext cx="4000500" cy="4697413"/>
          </a:xfrm>
          <a:prstGeom prst="rect">
            <a:avLst/>
          </a:prstGeom>
          <a:noFill/>
          <a:ln w="9525">
            <a:noFill/>
            <a:miter lim="800000"/>
            <a:headEnd/>
            <a:tailEnd/>
          </a:ln>
        </p:spPr>
      </p:pic>
      <p:sp>
        <p:nvSpPr>
          <p:cNvPr id="7" name="TextBox 6"/>
          <p:cNvSpPr txBox="1"/>
          <p:nvPr/>
        </p:nvSpPr>
        <p:spPr>
          <a:xfrm>
            <a:off x="4786313" y="1317625"/>
            <a:ext cx="4000500" cy="5540375"/>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 which materially damaged the financial interests of the United States </a:t>
            </a:r>
            <a:r>
              <a:rPr lang="en-GB" sz="2800" b="1" dirty="0">
                <a:solidFill>
                  <a:srgbClr val="FFCC00"/>
                </a:solidFill>
                <a:effectLst>
                  <a:outerShdw blurRad="38100" dist="38100" dir="2700000" algn="tl">
                    <a:srgbClr val="000000"/>
                  </a:outerShdw>
                </a:effectLst>
              </a:rPr>
              <a:t>and enriched the Soviet Union. He Wrote Much of The </a:t>
            </a:r>
            <a:r>
              <a:rPr lang="en-GB" sz="2800" b="1" dirty="0" err="1">
                <a:solidFill>
                  <a:srgbClr val="FFCC00"/>
                </a:solidFill>
                <a:effectLst>
                  <a:outerShdw blurRad="38100" dist="38100" dir="2700000" algn="tl">
                    <a:srgbClr val="000000"/>
                  </a:outerShdw>
                </a:effectLst>
              </a:rPr>
              <a:t>Morgenthau</a:t>
            </a:r>
            <a:r>
              <a:rPr lang="en-GB" sz="2800" b="1" dirty="0">
                <a:solidFill>
                  <a:srgbClr val="FFCC00"/>
                </a:solidFill>
                <a:effectLst>
                  <a:outerShdw blurRad="38100" dist="38100" dir="2700000" algn="tl">
                    <a:srgbClr val="000000"/>
                  </a:outerShdw>
                </a:effectLst>
              </a:rPr>
              <a:t> Plan,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which will surrender a large portion of Europe to Communist/Jewish/leftist rule.</a:t>
            </a:r>
            <a:r>
              <a:rPr lang="en-GB" sz="2800" dirty="0">
                <a:solidFill>
                  <a:srgbClr val="00FF00"/>
                </a:solidFill>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1714"/>
                                        </p:tgtEl>
                                        <p:attrNameLst>
                                          <p:attrName>style.visibility</p:attrName>
                                        </p:attrNameLst>
                                      </p:cBhvr>
                                      <p:to>
                                        <p:strVal val="visible"/>
                                      </p:to>
                                    </p:set>
                                    <p:animEffect transition="in" filter="circle(in)">
                                      <p:cBhvr>
                                        <p:cTn id="7" dur="2000"/>
                                        <p:tgtEl>
                                          <p:spTgt spid="3717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09FD05F-F98B-4BA8-908F-35422FF2FAC0}" type="slidenum">
              <a:rPr lang="en-GB"/>
              <a:pPr>
                <a:defRPr/>
              </a:pPr>
              <a:t>87</a:t>
            </a:fld>
            <a:endParaRPr lang="en-GB"/>
          </a:p>
        </p:txBody>
      </p:sp>
      <p:sp>
        <p:nvSpPr>
          <p:cNvPr id="292870" name="Rectangle 6"/>
          <p:cNvSpPr>
            <a:spLocks noGrp="1" noChangeArrowheads="1"/>
          </p:cNvSpPr>
          <p:nvPr>
            <p:ph type="title"/>
          </p:nvPr>
        </p:nvSpPr>
        <p:spPr/>
        <p:txBody>
          <a:bodyPr/>
          <a:lstStyle/>
          <a:p>
            <a:pPr eaLnBrk="1" hangingPunct="1">
              <a:defRPr/>
            </a:pPr>
            <a:r>
              <a:rPr lang="en-GB" b="1" smtClean="0">
                <a:solidFill>
                  <a:srgbClr val="FF3300"/>
                </a:solidFill>
              </a:rPr>
              <a:t>Gog’s Agents</a:t>
            </a:r>
          </a:p>
        </p:txBody>
      </p:sp>
      <p:pic>
        <p:nvPicPr>
          <p:cNvPr id="292869" name="Picture 5" descr="_38379869_attlee"/>
          <p:cNvPicPr>
            <a:picLocks noGrp="1" noChangeAspect="1" noChangeArrowheads="1"/>
          </p:cNvPicPr>
          <p:nvPr>
            <p:ph idx="1"/>
          </p:nvPr>
        </p:nvPicPr>
        <p:blipFill>
          <a:blip r:embed="rId3" cstate="print"/>
          <a:srcRect/>
          <a:stretch>
            <a:fillRect/>
          </a:stretch>
        </p:blipFill>
        <p:spPr>
          <a:xfrm>
            <a:off x="214313" y="1143000"/>
            <a:ext cx="3541712" cy="4248150"/>
          </a:xfrm>
        </p:spPr>
      </p:pic>
      <p:sp>
        <p:nvSpPr>
          <p:cNvPr id="292872" name="Text Box 8"/>
          <p:cNvSpPr txBox="1">
            <a:spLocks noChangeArrowheads="1"/>
          </p:cNvSpPr>
          <p:nvPr/>
        </p:nvSpPr>
        <p:spPr bwMode="auto">
          <a:xfrm>
            <a:off x="4211638" y="1341438"/>
            <a:ext cx="4608512" cy="452437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FF00"/>
                </a:solidFill>
                <a:effectLst>
                  <a:outerShdw blurRad="38100" dist="38100" dir="2700000" algn="tl">
                    <a:srgbClr val="000000"/>
                  </a:outerShdw>
                </a:effectLst>
              </a:rPr>
              <a:t>In Britain too </a:t>
            </a:r>
            <a:r>
              <a:rPr lang="en-GB" sz="3200" b="1" dirty="0">
                <a:solidFill>
                  <a:schemeClr val="hlink"/>
                </a:solidFill>
                <a:effectLst>
                  <a:outerShdw blurRad="38100" dist="38100" dir="2700000" algn="tl">
                    <a:srgbClr val="000000"/>
                  </a:outerShdw>
                </a:effectLst>
              </a:rPr>
              <a:t>– alien forces were at work – here we see</a:t>
            </a:r>
            <a:r>
              <a:rPr lang="en-GB" sz="3200" b="1" dirty="0">
                <a:solidFill>
                  <a:srgbClr val="FFFF00"/>
                </a:solidFill>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Atlee (the “lee” part of his name was from Chinese ancestry)</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who would be one of Gog’s agents on this side of the Atlantic.</a:t>
            </a:r>
          </a:p>
        </p:txBody>
      </p:sp>
      <p:sp>
        <p:nvSpPr>
          <p:cNvPr id="292873" name="Text Box 9"/>
          <p:cNvSpPr txBox="1">
            <a:spLocks noChangeArrowheads="1"/>
          </p:cNvSpPr>
          <p:nvPr/>
        </p:nvSpPr>
        <p:spPr bwMode="auto">
          <a:xfrm>
            <a:off x="0" y="5429250"/>
            <a:ext cx="4143375" cy="1200150"/>
          </a:xfrm>
          <a:prstGeom prst="rect">
            <a:avLst/>
          </a:prstGeom>
          <a:solidFill>
            <a:srgbClr val="CCFFCC"/>
          </a:solidFill>
          <a:ln w="9525">
            <a:noFill/>
            <a:miter lim="800000"/>
            <a:headEnd/>
            <a:tailEnd/>
          </a:ln>
          <a:effectLst/>
        </p:spPr>
        <p:txBody>
          <a:bodyPr>
            <a:spAutoFit/>
          </a:bodyPr>
          <a:lstStyle/>
          <a:p>
            <a:pPr algn="ctr">
              <a:spcBef>
                <a:spcPct val="50000"/>
              </a:spcBef>
              <a:defRPr/>
            </a:pPr>
            <a:r>
              <a:rPr lang="en-GB" sz="2400" b="1" dirty="0">
                <a:solidFill>
                  <a:srgbClr val="333300"/>
                </a:solidFill>
                <a:effectLst>
                  <a:outerShdw blurRad="38100" dist="38100" dir="2700000" algn="tl">
                    <a:srgbClr val="000000"/>
                  </a:outerShdw>
                </a:effectLst>
              </a:rPr>
              <a:t>Clement Atlee was Prime Minister between July 1945 and October 1951</a:t>
            </a:r>
            <a:endParaRPr lang="en-GB" sz="2000" b="1" dirty="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circle(in)">
                                      <p:cBhvr>
                                        <p:cTn id="7" dur="2000"/>
                                        <p:tgtEl>
                                          <p:spTgt spid="2928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2873"/>
                                        </p:tgtEl>
                                        <p:attrNameLst>
                                          <p:attrName>style.visibility</p:attrName>
                                        </p:attrNameLst>
                                      </p:cBhvr>
                                      <p:to>
                                        <p:strVal val="visible"/>
                                      </p:to>
                                    </p:set>
                                    <p:anim calcmode="lin" valueType="num">
                                      <p:cBhvr additive="base">
                                        <p:cTn id="12" dur="500" fill="hold"/>
                                        <p:tgtEl>
                                          <p:spTgt spid="292873"/>
                                        </p:tgtEl>
                                        <p:attrNameLst>
                                          <p:attrName>ppt_x</p:attrName>
                                        </p:attrNameLst>
                                      </p:cBhvr>
                                      <p:tavLst>
                                        <p:tav tm="0">
                                          <p:val>
                                            <p:strVal val="#ppt_x"/>
                                          </p:val>
                                        </p:tav>
                                        <p:tav tm="100000">
                                          <p:val>
                                            <p:strVal val="#ppt_x"/>
                                          </p:val>
                                        </p:tav>
                                      </p:tavLst>
                                    </p:anim>
                                    <p:anim calcmode="lin" valueType="num">
                                      <p:cBhvr additive="base">
                                        <p:cTn id="13" dur="500" fill="hold"/>
                                        <p:tgtEl>
                                          <p:spTgt spid="29287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92872"/>
                                        </p:tgtEl>
                                        <p:attrNameLst>
                                          <p:attrName>style.visibility</p:attrName>
                                        </p:attrNameLst>
                                      </p:cBhvr>
                                      <p:to>
                                        <p:strVal val="visible"/>
                                      </p:to>
                                    </p:set>
                                    <p:anim calcmode="discrete" valueType="clr">
                                      <p:cBhvr override="childStyle">
                                        <p:cTn id="18" dur="80"/>
                                        <p:tgtEl>
                                          <p:spTgt spid="29287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2872"/>
                                        </p:tgtEl>
                                        <p:attrNameLst>
                                          <p:attrName>fillcolor</p:attrName>
                                        </p:attrNameLst>
                                      </p:cBhvr>
                                      <p:tavLst>
                                        <p:tav tm="0">
                                          <p:val>
                                            <p:clrVal>
                                              <a:schemeClr val="accent2"/>
                                            </p:clrVal>
                                          </p:val>
                                        </p:tav>
                                        <p:tav tm="50000">
                                          <p:val>
                                            <p:clrVal>
                                              <a:schemeClr val="hlink"/>
                                            </p:clrVal>
                                          </p:val>
                                        </p:tav>
                                      </p:tavLst>
                                    </p:anim>
                                    <p:set>
                                      <p:cBhvr>
                                        <p:cTn id="20" dur="80"/>
                                        <p:tgtEl>
                                          <p:spTgt spid="2928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2" grpId="0"/>
      <p:bldP spid="29287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5F59EFC-387A-4606-B182-D868DBABAC84}" type="slidenum">
              <a:rPr lang="en-GB"/>
              <a:pPr>
                <a:defRPr/>
              </a:pPr>
              <a:t>88</a:t>
            </a:fld>
            <a:endParaRPr lang="en-GB"/>
          </a:p>
        </p:txBody>
      </p:sp>
      <p:sp>
        <p:nvSpPr>
          <p:cNvPr id="296966" name="Rectangle 6"/>
          <p:cNvSpPr>
            <a:spLocks noGrp="1" noChangeArrowheads="1"/>
          </p:cNvSpPr>
          <p:nvPr>
            <p:ph type="title"/>
          </p:nvPr>
        </p:nvSpPr>
        <p:spPr/>
        <p:txBody>
          <a:bodyPr/>
          <a:lstStyle/>
          <a:p>
            <a:pPr eaLnBrk="1" hangingPunct="1">
              <a:defRPr/>
            </a:pPr>
            <a:r>
              <a:rPr lang="en-GB" b="1" smtClean="0">
                <a:solidFill>
                  <a:srgbClr val="FF0000"/>
                </a:solidFill>
              </a:rPr>
              <a:t>Gog’s Agents</a:t>
            </a:r>
          </a:p>
        </p:txBody>
      </p:sp>
      <p:pic>
        <p:nvPicPr>
          <p:cNvPr id="296965" name="Picture 5" descr="p_ms_01"/>
          <p:cNvPicPr>
            <a:picLocks noGrp="1" noChangeAspect="1" noChangeArrowheads="1"/>
          </p:cNvPicPr>
          <p:nvPr>
            <p:ph idx="1"/>
          </p:nvPr>
        </p:nvPicPr>
        <p:blipFill>
          <a:blip r:embed="rId3" cstate="print"/>
          <a:srcRect/>
          <a:stretch>
            <a:fillRect/>
          </a:stretch>
        </p:blipFill>
        <p:spPr>
          <a:xfrm>
            <a:off x="323850" y="1773238"/>
            <a:ext cx="3960813" cy="2963862"/>
          </a:xfrm>
        </p:spPr>
      </p:pic>
      <p:sp>
        <p:nvSpPr>
          <p:cNvPr id="296968" name="Text Box 8"/>
          <p:cNvSpPr txBox="1">
            <a:spLocks noChangeArrowheads="1"/>
          </p:cNvSpPr>
          <p:nvPr/>
        </p:nvSpPr>
        <p:spPr bwMode="auto">
          <a:xfrm>
            <a:off x="4643438" y="1628775"/>
            <a:ext cx="4500562" cy="2227263"/>
          </a:xfrm>
          <a:prstGeom prst="rect">
            <a:avLst/>
          </a:prstGeom>
          <a:noFill/>
          <a:ln w="9525">
            <a:noFill/>
            <a:miter lim="800000"/>
            <a:headEnd/>
            <a:tailEnd/>
          </a:ln>
          <a:effectLst/>
        </p:spPr>
        <p:txBody>
          <a:bodyPr>
            <a:spAutoFit/>
          </a:bodyPr>
          <a:lstStyle/>
          <a:p>
            <a:pPr>
              <a:spcBef>
                <a:spcPct val="50000"/>
              </a:spcBef>
              <a:defRPr/>
            </a:pPr>
            <a:r>
              <a:rPr lang="en-GB" sz="2800" b="1">
                <a:solidFill>
                  <a:srgbClr val="FF0000"/>
                </a:solidFill>
                <a:effectLst>
                  <a:outerShdw blurRad="38100" dist="38100" dir="2700000" algn="tl">
                    <a:srgbClr val="000000"/>
                  </a:outerShdw>
                </a:effectLst>
              </a:rPr>
              <a:t>Shinwell – a Khazar Jew</a:t>
            </a:r>
            <a:r>
              <a:rPr lang="en-GB" sz="2800" b="1">
                <a:solidFill>
                  <a:srgbClr val="FFFF00"/>
                </a:solidFill>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would with Atlee further the Communist agenda</a:t>
            </a:r>
            <a:r>
              <a:rPr lang="en-GB" sz="2800" b="1">
                <a:solidFill>
                  <a:srgbClr val="FFFF00"/>
                </a:solidFill>
                <a:effectLst>
                  <a:outerShdw blurRad="38100" dist="38100" dir="2700000" algn="tl">
                    <a:srgbClr val="000000"/>
                  </a:outerShdw>
                </a:effectLst>
              </a:rPr>
              <a:t> under the guise of Socialism.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6965"/>
                                        </p:tgtEl>
                                        <p:attrNameLst>
                                          <p:attrName>style.visibility</p:attrName>
                                        </p:attrNameLst>
                                      </p:cBhvr>
                                      <p:to>
                                        <p:strVal val="visible"/>
                                      </p:to>
                                    </p:set>
                                    <p:animEffect transition="in" filter="circle(in)">
                                      <p:cBhvr>
                                        <p:cTn id="7" dur="2000"/>
                                        <p:tgtEl>
                                          <p:spTgt spid="29696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6968"/>
                                        </p:tgtEl>
                                        <p:attrNameLst>
                                          <p:attrName>style.visibility</p:attrName>
                                        </p:attrNameLst>
                                      </p:cBhvr>
                                      <p:to>
                                        <p:strVal val="visible"/>
                                      </p:to>
                                    </p:set>
                                    <p:anim calcmode="discrete" valueType="clr">
                                      <p:cBhvr override="childStyle">
                                        <p:cTn id="12" dur="80"/>
                                        <p:tgtEl>
                                          <p:spTgt spid="29696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6968"/>
                                        </p:tgtEl>
                                        <p:attrNameLst>
                                          <p:attrName>fillcolor</p:attrName>
                                        </p:attrNameLst>
                                      </p:cBhvr>
                                      <p:tavLst>
                                        <p:tav tm="0">
                                          <p:val>
                                            <p:clrVal>
                                              <a:schemeClr val="accent2"/>
                                            </p:clrVal>
                                          </p:val>
                                        </p:tav>
                                        <p:tav tm="50000">
                                          <p:val>
                                            <p:clrVal>
                                              <a:schemeClr val="hlink"/>
                                            </p:clrVal>
                                          </p:val>
                                        </p:tav>
                                      </p:tavLst>
                                    </p:anim>
                                    <p:set>
                                      <p:cBhvr>
                                        <p:cTn id="14" dur="80"/>
                                        <p:tgtEl>
                                          <p:spTgt spid="2969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FCBE9BA-3355-4C82-B032-206A221B463B}" type="slidenum">
              <a:rPr lang="en-GB"/>
              <a:pPr>
                <a:defRPr/>
              </a:pPr>
              <a:t>89</a:t>
            </a:fld>
            <a:endParaRPr lang="en-GB"/>
          </a:p>
        </p:txBody>
      </p:sp>
      <p:sp>
        <p:nvSpPr>
          <p:cNvPr id="313350" name="Rectangle 6"/>
          <p:cNvSpPr>
            <a:spLocks noGrp="1" noChangeArrowheads="1"/>
          </p:cNvSpPr>
          <p:nvPr>
            <p:ph type="title"/>
          </p:nvPr>
        </p:nvSpPr>
        <p:spPr/>
        <p:txBody>
          <a:bodyPr/>
          <a:lstStyle/>
          <a:p>
            <a:pPr eaLnBrk="1" hangingPunct="1">
              <a:defRPr/>
            </a:pPr>
            <a:r>
              <a:rPr lang="en-GB" b="1" smtClean="0">
                <a:solidFill>
                  <a:srgbClr val="FF3300"/>
                </a:solidFill>
              </a:rPr>
              <a:t>Gog’s Agents</a:t>
            </a:r>
          </a:p>
        </p:txBody>
      </p:sp>
      <p:pic>
        <p:nvPicPr>
          <p:cNvPr id="313349" name="Picture 5" descr="_1042909_150macmillan"/>
          <p:cNvPicPr>
            <a:picLocks noGrp="1" noChangeAspect="1" noChangeArrowheads="1"/>
          </p:cNvPicPr>
          <p:nvPr>
            <p:ph idx="1"/>
          </p:nvPr>
        </p:nvPicPr>
        <p:blipFill>
          <a:blip r:embed="rId3" cstate="print"/>
          <a:srcRect/>
          <a:stretch>
            <a:fillRect/>
          </a:stretch>
        </p:blipFill>
        <p:spPr>
          <a:xfrm>
            <a:off x="250825" y="1700213"/>
            <a:ext cx="3541713" cy="4249737"/>
          </a:xfrm>
        </p:spPr>
      </p:pic>
      <p:sp>
        <p:nvSpPr>
          <p:cNvPr id="313352" name="Text Box 8"/>
          <p:cNvSpPr txBox="1">
            <a:spLocks noChangeArrowheads="1"/>
          </p:cNvSpPr>
          <p:nvPr/>
        </p:nvSpPr>
        <p:spPr bwMode="auto">
          <a:xfrm>
            <a:off x="4211638" y="1412875"/>
            <a:ext cx="4752975" cy="4849813"/>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3300"/>
                </a:solidFill>
                <a:effectLst>
                  <a:outerShdw blurRad="38100" dist="38100" dir="2700000" algn="tl">
                    <a:srgbClr val="000000"/>
                  </a:outerShdw>
                </a:effectLst>
              </a:rPr>
              <a:t>Harold Macmillan</a:t>
            </a:r>
            <a:r>
              <a:rPr lang="en-GB" sz="2800" b="1" dirty="0">
                <a:solidFill>
                  <a:schemeClr val="accent2"/>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Famous for his “Winds of Change” speech and doing the ground work </a:t>
            </a:r>
            <a:r>
              <a:rPr lang="en-GB" sz="2800" b="1" dirty="0">
                <a:solidFill>
                  <a:srgbClr val="FF0000"/>
                </a:solidFill>
                <a:effectLst>
                  <a:outerShdw blurRad="38100" dist="38100" dir="2700000" algn="tl">
                    <a:srgbClr val="000000"/>
                  </a:outerShdw>
                </a:effectLst>
              </a:rPr>
              <a:t>for our entry into the Common Market.</a:t>
            </a:r>
            <a:r>
              <a:rPr lang="en-GB" sz="2800" b="1" dirty="0">
                <a:solidFill>
                  <a:srgbClr val="FF33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He is also remembered for “Operation Keelhaul” </a:t>
            </a:r>
            <a:r>
              <a:rPr lang="en-GB" sz="2800" b="1" dirty="0">
                <a:solidFill>
                  <a:srgbClr val="00FF00"/>
                </a:solidFill>
                <a:effectLst>
                  <a:outerShdw blurRad="38100" dist="38100" dir="2700000" algn="tl">
                    <a:srgbClr val="000000"/>
                  </a:outerShdw>
                </a:effectLst>
              </a:rPr>
              <a:t>– the forcible return of anti-communist refugees to Russia in WW2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3349"/>
                                        </p:tgtEl>
                                        <p:attrNameLst>
                                          <p:attrName>style.visibility</p:attrName>
                                        </p:attrNameLst>
                                      </p:cBhvr>
                                      <p:to>
                                        <p:strVal val="visible"/>
                                      </p:to>
                                    </p:set>
                                    <p:animEffect transition="in" filter="circle(in)">
                                      <p:cBhvr>
                                        <p:cTn id="7" dur="2000"/>
                                        <p:tgtEl>
                                          <p:spTgt spid="31334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3352"/>
                                        </p:tgtEl>
                                        <p:attrNameLst>
                                          <p:attrName>style.visibility</p:attrName>
                                        </p:attrNameLst>
                                      </p:cBhvr>
                                      <p:to>
                                        <p:strVal val="visible"/>
                                      </p:to>
                                    </p:set>
                                    <p:anim calcmode="discrete" valueType="clr">
                                      <p:cBhvr override="childStyle">
                                        <p:cTn id="12" dur="80"/>
                                        <p:tgtEl>
                                          <p:spTgt spid="31335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3352"/>
                                        </p:tgtEl>
                                        <p:attrNameLst>
                                          <p:attrName>fillcolor</p:attrName>
                                        </p:attrNameLst>
                                      </p:cBhvr>
                                      <p:tavLst>
                                        <p:tav tm="0">
                                          <p:val>
                                            <p:clrVal>
                                              <a:schemeClr val="accent2"/>
                                            </p:clrVal>
                                          </p:val>
                                        </p:tav>
                                        <p:tav tm="50000">
                                          <p:val>
                                            <p:clrVal>
                                              <a:schemeClr val="hlink"/>
                                            </p:clrVal>
                                          </p:val>
                                        </p:tav>
                                      </p:tavLst>
                                    </p:anim>
                                    <p:set>
                                      <p:cBhvr>
                                        <p:cTn id="14" dur="80"/>
                                        <p:tgtEl>
                                          <p:spTgt spid="3133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Takes </a:t>
            </a:r>
            <a:r>
              <a:rPr lang="en-GB" b="1" dirty="0" smtClean="0">
                <a:solidFill>
                  <a:srgbClr val="FFFF00"/>
                </a:solidFill>
              </a:rPr>
              <a:t>A Great</a:t>
            </a:r>
            <a:r>
              <a:rPr lang="en-GB" b="1" dirty="0" smtClean="0">
                <a:solidFill>
                  <a:srgbClr val="FF0000"/>
                </a:solidFill>
              </a:rPr>
              <a:t> Spoil</a:t>
            </a:r>
            <a:endParaRPr lang="en-GB" dirty="0"/>
          </a:p>
        </p:txBody>
      </p:sp>
      <p:sp>
        <p:nvSpPr>
          <p:cNvPr id="3" name="Slide Number Placeholder 2"/>
          <p:cNvSpPr>
            <a:spLocks noGrp="1"/>
          </p:cNvSpPr>
          <p:nvPr>
            <p:ph type="sldNum" sz="quarter" idx="12"/>
          </p:nvPr>
        </p:nvSpPr>
        <p:spPr/>
        <p:txBody>
          <a:bodyPr/>
          <a:lstStyle/>
          <a:p>
            <a:pPr>
              <a:defRPr/>
            </a:pPr>
            <a:fld id="{2B44360D-9F55-414F-9ACC-49E9A02DAE5C}" type="slidenum">
              <a:rPr lang="en-GB" smtClean="0"/>
              <a:pPr>
                <a:defRPr/>
              </a:pPr>
              <a:t>9</a:t>
            </a:fld>
            <a:endParaRPr lang="en-GB"/>
          </a:p>
        </p:txBody>
      </p:sp>
      <p:sp>
        <p:nvSpPr>
          <p:cNvPr id="4" name="TextBox 3"/>
          <p:cNvSpPr txBox="1"/>
          <p:nvPr/>
        </p:nvSpPr>
        <p:spPr>
          <a:xfrm>
            <a:off x="4357688" y="1285875"/>
            <a:ext cx="4786312" cy="4832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The 38th, chapter of Ezekiel: </a:t>
            </a:r>
            <a:r>
              <a:rPr lang="en-GB" sz="2800" b="1" dirty="0">
                <a:solidFill>
                  <a:srgbClr val="FFC000"/>
                </a:solidFill>
                <a:effectLst>
                  <a:outerShdw blurRad="38100" dist="38100" dir="2700000" algn="tl">
                    <a:srgbClr val="000000">
                      <a:alpha val="43137"/>
                    </a:srgbClr>
                  </a:outerShdw>
                </a:effectLst>
              </a:rPr>
              <a:t>“Thus saith the Yahweh: </a:t>
            </a:r>
            <a:r>
              <a:rPr lang="en-GB" sz="2800" b="1" dirty="0">
                <a:solidFill>
                  <a:srgbClr val="FF99FF"/>
                </a:solidFill>
                <a:effectLst>
                  <a:outerShdw blurRad="38100" dist="38100" dir="2700000" algn="tl">
                    <a:srgbClr val="000000">
                      <a:alpha val="43137"/>
                    </a:srgbClr>
                  </a:outerShdw>
                </a:effectLst>
              </a:rPr>
              <a:t>It shall come to pass, that AT THE SAME TIME shall things come into thy mind, and thou </a:t>
            </a:r>
            <a:r>
              <a:rPr lang="en-GB" sz="2800" b="1" dirty="0" err="1">
                <a:solidFill>
                  <a:srgbClr val="FF99FF"/>
                </a:solidFill>
                <a:effectLst>
                  <a:outerShdw blurRad="38100" dist="38100" dir="2700000" algn="tl">
                    <a:srgbClr val="000000">
                      <a:alpha val="43137"/>
                    </a:srgbClr>
                  </a:outerShdw>
                </a:effectLst>
              </a:rPr>
              <a:t>shalt</a:t>
            </a:r>
            <a:r>
              <a:rPr lang="en-GB" sz="2800" b="1" dirty="0">
                <a:solidFill>
                  <a:srgbClr val="FF99FF"/>
                </a:solidFill>
                <a:effectLst>
                  <a:outerShdw blurRad="38100" dist="38100" dir="2700000" algn="tl">
                    <a:srgbClr val="000000">
                      <a:alpha val="43137"/>
                    </a:srgbClr>
                  </a:outerShdw>
                </a:effectLst>
              </a:rPr>
              <a:t> think </a:t>
            </a:r>
            <a:r>
              <a:rPr lang="en-GB" sz="2800" b="1" dirty="0">
                <a:solidFill>
                  <a:srgbClr val="FF0000"/>
                </a:solidFill>
                <a:effectLst>
                  <a:outerShdw blurRad="38100" dist="38100" dir="2700000" algn="tl">
                    <a:srgbClr val="000000">
                      <a:alpha val="43137"/>
                    </a:srgbClr>
                  </a:outerShdw>
                </a:effectLst>
              </a:rPr>
              <a:t>an evil thought</a:t>
            </a:r>
            <a:r>
              <a:rPr lang="en-GB" sz="2800" b="1" dirty="0">
                <a:solidFill>
                  <a:srgbClr val="FF99FF"/>
                </a:solidFill>
                <a:effectLst>
                  <a:outerShdw blurRad="38100" dist="38100" dir="2700000" algn="tl">
                    <a:srgbClr val="000000">
                      <a:alpha val="43137"/>
                    </a:srgbClr>
                  </a:outerShdw>
                </a:effectLst>
              </a:rPr>
              <a:t>: And thou </a:t>
            </a:r>
            <a:r>
              <a:rPr lang="en-GB" sz="2800" b="1" dirty="0" err="1">
                <a:solidFill>
                  <a:srgbClr val="FF99FF"/>
                </a:solidFill>
                <a:effectLst>
                  <a:outerShdw blurRad="38100" dist="38100" dir="2700000" algn="tl">
                    <a:srgbClr val="000000">
                      <a:alpha val="43137"/>
                    </a:srgbClr>
                  </a:outerShdw>
                </a:effectLst>
              </a:rPr>
              <a:t>shalt</a:t>
            </a:r>
            <a:r>
              <a:rPr lang="en-GB" sz="2800" b="1" dirty="0">
                <a:solidFill>
                  <a:srgbClr val="FF99FF"/>
                </a:solidFill>
                <a:effectLst>
                  <a:outerShdw blurRad="38100" dist="38100" dir="2700000" algn="tl">
                    <a:srgbClr val="000000">
                      <a:alpha val="43137"/>
                    </a:srgbClr>
                  </a:outerShdw>
                </a:effectLst>
              </a:rPr>
              <a:t> say, </a:t>
            </a:r>
            <a:r>
              <a:rPr lang="en-GB" sz="2800" b="1" dirty="0">
                <a:solidFill>
                  <a:srgbClr val="00FF00"/>
                </a:solidFill>
                <a:effectLst>
                  <a:outerShdw blurRad="38100" dist="38100" dir="2700000" algn="tl">
                    <a:srgbClr val="000000">
                      <a:alpha val="43137"/>
                    </a:srgbClr>
                  </a:outerShdw>
                </a:effectLst>
              </a:rPr>
              <a:t>‘I will go up to the land of </a:t>
            </a:r>
            <a:r>
              <a:rPr lang="en-GB" sz="2800" b="1" dirty="0" err="1">
                <a:solidFill>
                  <a:srgbClr val="00FF00"/>
                </a:solidFill>
                <a:effectLst>
                  <a:outerShdw blurRad="38100" dist="38100" dir="2700000" algn="tl">
                    <a:srgbClr val="000000">
                      <a:alpha val="43137"/>
                    </a:srgbClr>
                  </a:outerShdw>
                </a:effectLst>
              </a:rPr>
              <a:t>unwalled</a:t>
            </a:r>
            <a:r>
              <a:rPr lang="en-GB" sz="2800" b="1" dirty="0">
                <a:solidFill>
                  <a:srgbClr val="00FF00"/>
                </a:solidFill>
                <a:effectLst>
                  <a:outerShdw blurRad="38100" dist="38100" dir="2700000" algn="tl">
                    <a:srgbClr val="000000">
                      <a:alpha val="43137"/>
                    </a:srgbClr>
                  </a:outerShdw>
                </a:effectLst>
              </a:rPr>
              <a:t> villages; </a:t>
            </a:r>
            <a:r>
              <a:rPr lang="en-GB" sz="2800" b="1" dirty="0">
                <a:solidFill>
                  <a:srgbClr val="00FF00"/>
                </a:solidFill>
                <a:effectLst>
                  <a:outerShdw blurRad="38100" dist="38100" dir="2700000" algn="tl">
                    <a:srgbClr val="000000"/>
                  </a:outerShdw>
                </a:effectLst>
              </a:rPr>
              <a:t>I will go to them that are at rest.</a:t>
            </a:r>
            <a:endParaRPr lang="en-GB" sz="2800" b="1" dirty="0">
              <a:solidFill>
                <a:srgbClr val="00FF00"/>
              </a:solidFill>
              <a:effectLst>
                <a:outerShdw blurRad="38100" dist="38100" dir="2700000" algn="tl">
                  <a:srgbClr val="000000">
                    <a:alpha val="43137"/>
                  </a:srgbClr>
                </a:outerShdw>
              </a:effectLst>
            </a:endParaRPr>
          </a:p>
        </p:txBody>
      </p:sp>
      <p:pic>
        <p:nvPicPr>
          <p:cNvPr id="5" name="Picture 6" descr="http://www.rense.com/general88/protocols_english.gif"/>
          <p:cNvPicPr>
            <a:picLocks noChangeAspect="1" noChangeArrowheads="1"/>
          </p:cNvPicPr>
          <p:nvPr/>
        </p:nvPicPr>
        <p:blipFill>
          <a:blip r:embed="rId3" cstate="print"/>
          <a:srcRect/>
          <a:stretch>
            <a:fillRect/>
          </a:stretch>
        </p:blipFill>
        <p:spPr bwMode="auto">
          <a:xfrm>
            <a:off x="714375" y="1511300"/>
            <a:ext cx="3335338" cy="5132388"/>
          </a:xfrm>
          <a:prstGeom prst="rect">
            <a:avLst/>
          </a:prstGeom>
          <a:noFill/>
          <a:ln w="9525">
            <a:noFill/>
            <a:miter lim="800000"/>
            <a:headEnd/>
            <a:tailEnd/>
          </a:ln>
        </p:spPr>
      </p:pic>
      <p:sp>
        <p:nvSpPr>
          <p:cNvPr id="6" name="TextBox 5"/>
          <p:cNvSpPr txBox="1">
            <a:spLocks noChangeArrowheads="1"/>
          </p:cNvSpPr>
          <p:nvPr/>
        </p:nvSpPr>
        <p:spPr bwMode="auto">
          <a:xfrm>
            <a:off x="642938" y="6072188"/>
            <a:ext cx="3500437" cy="523875"/>
          </a:xfrm>
          <a:prstGeom prst="rect">
            <a:avLst/>
          </a:prstGeom>
          <a:noFill/>
          <a:ln w="9525">
            <a:noFill/>
            <a:miter lim="800000"/>
            <a:headEnd/>
            <a:tailEnd/>
          </a:ln>
        </p:spPr>
        <p:txBody>
          <a:bodyPr>
            <a:spAutoFit/>
          </a:bodyPr>
          <a:lstStyle/>
          <a:p>
            <a:pPr algn="ctr"/>
            <a:r>
              <a:rPr lang="en-GB" sz="2800" b="1">
                <a:solidFill>
                  <a:srgbClr val="FF0000"/>
                </a:solidFill>
              </a:rPr>
              <a:t>An Evil Thought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C94B4D0-61C4-4722-A1D6-02BE99EA8818}" type="slidenum">
              <a:rPr lang="en-GB"/>
              <a:pPr>
                <a:defRPr/>
              </a:pPr>
              <a:t>90</a:t>
            </a:fld>
            <a:endParaRPr lang="en-GB"/>
          </a:p>
        </p:txBody>
      </p:sp>
      <p:sp>
        <p:nvSpPr>
          <p:cNvPr id="311302" name="Rectangle 6"/>
          <p:cNvSpPr>
            <a:spLocks noGrp="1" noChangeArrowheads="1"/>
          </p:cNvSpPr>
          <p:nvPr>
            <p:ph type="title"/>
          </p:nvPr>
        </p:nvSpPr>
        <p:spPr/>
        <p:txBody>
          <a:bodyPr/>
          <a:lstStyle/>
          <a:p>
            <a:pPr eaLnBrk="1" hangingPunct="1">
              <a:defRPr/>
            </a:pPr>
            <a:r>
              <a:rPr lang="en-GB" b="1" smtClean="0">
                <a:solidFill>
                  <a:srgbClr val="FF3300"/>
                </a:solidFill>
              </a:rPr>
              <a:t>Gog’s Agents</a:t>
            </a:r>
          </a:p>
        </p:txBody>
      </p:sp>
      <p:pic>
        <p:nvPicPr>
          <p:cNvPr id="311301" name="Picture 5" descr="3978"/>
          <p:cNvPicPr>
            <a:picLocks noGrp="1" noChangeAspect="1" noChangeArrowheads="1"/>
          </p:cNvPicPr>
          <p:nvPr>
            <p:ph idx="1"/>
          </p:nvPr>
        </p:nvPicPr>
        <p:blipFill>
          <a:blip r:embed="rId3" cstate="print"/>
          <a:srcRect/>
          <a:stretch>
            <a:fillRect/>
          </a:stretch>
        </p:blipFill>
        <p:spPr>
          <a:xfrm>
            <a:off x="539750" y="1700213"/>
            <a:ext cx="2871788" cy="3954462"/>
          </a:xfrm>
        </p:spPr>
      </p:pic>
      <p:sp>
        <p:nvSpPr>
          <p:cNvPr id="311304" name="Text Box 8"/>
          <p:cNvSpPr txBox="1">
            <a:spLocks noChangeArrowheads="1"/>
          </p:cNvSpPr>
          <p:nvPr/>
        </p:nvSpPr>
        <p:spPr bwMode="auto">
          <a:xfrm>
            <a:off x="0" y="5734050"/>
            <a:ext cx="3887788"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Edward Heath</a:t>
            </a:r>
          </a:p>
        </p:txBody>
      </p:sp>
      <p:sp>
        <p:nvSpPr>
          <p:cNvPr id="311306" name="Text Box 10"/>
          <p:cNvSpPr txBox="1">
            <a:spLocks noChangeArrowheads="1"/>
          </p:cNvSpPr>
          <p:nvPr/>
        </p:nvSpPr>
        <p:spPr bwMode="auto">
          <a:xfrm>
            <a:off x="3851275" y="1700213"/>
            <a:ext cx="5292725"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Edward Heath</a:t>
            </a:r>
            <a:r>
              <a:rPr lang="en-GB" sz="2400" b="1" dirty="0">
                <a:solidFill>
                  <a:srgbClr val="FF99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 Took the UK into the Common Market and sacked</a:t>
            </a:r>
            <a:r>
              <a:rPr lang="en-GB" sz="2800" b="1" dirty="0">
                <a:solidFill>
                  <a:srgbClr val="FF99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Enoch Powell (said to have been the best PM Britain never had)</a:t>
            </a:r>
            <a:r>
              <a:rPr lang="en-GB" sz="2800" b="1" dirty="0">
                <a:solidFill>
                  <a:srgbClr val="FF99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for daring to point out the folly of allowing mass coloured immigration into the British Isles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1301"/>
                                        </p:tgtEl>
                                        <p:attrNameLst>
                                          <p:attrName>style.visibility</p:attrName>
                                        </p:attrNameLst>
                                      </p:cBhvr>
                                      <p:to>
                                        <p:strVal val="visible"/>
                                      </p:to>
                                    </p:set>
                                    <p:animEffect transition="in" filter="circle(in)">
                                      <p:cBhvr>
                                        <p:cTn id="7" dur="2000"/>
                                        <p:tgtEl>
                                          <p:spTgt spid="3113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1304"/>
                                        </p:tgtEl>
                                        <p:attrNameLst>
                                          <p:attrName>style.visibility</p:attrName>
                                        </p:attrNameLst>
                                      </p:cBhvr>
                                      <p:to>
                                        <p:strVal val="visible"/>
                                      </p:to>
                                    </p:set>
                                    <p:anim calcmode="lin" valueType="num">
                                      <p:cBhvr additive="base">
                                        <p:cTn id="12" dur="500" fill="hold"/>
                                        <p:tgtEl>
                                          <p:spTgt spid="311304"/>
                                        </p:tgtEl>
                                        <p:attrNameLst>
                                          <p:attrName>ppt_x</p:attrName>
                                        </p:attrNameLst>
                                      </p:cBhvr>
                                      <p:tavLst>
                                        <p:tav tm="0">
                                          <p:val>
                                            <p:strVal val="#ppt_x"/>
                                          </p:val>
                                        </p:tav>
                                        <p:tav tm="100000">
                                          <p:val>
                                            <p:strVal val="#ppt_x"/>
                                          </p:val>
                                        </p:tav>
                                      </p:tavLst>
                                    </p:anim>
                                    <p:anim calcmode="lin" valueType="num">
                                      <p:cBhvr additive="base">
                                        <p:cTn id="13" dur="500" fill="hold"/>
                                        <p:tgtEl>
                                          <p:spTgt spid="3113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11306"/>
                                        </p:tgtEl>
                                        <p:attrNameLst>
                                          <p:attrName>style.visibility</p:attrName>
                                        </p:attrNameLst>
                                      </p:cBhvr>
                                      <p:to>
                                        <p:strVal val="visible"/>
                                      </p:to>
                                    </p:set>
                                    <p:anim calcmode="discrete" valueType="clr">
                                      <p:cBhvr override="childStyle">
                                        <p:cTn id="18" dur="80"/>
                                        <p:tgtEl>
                                          <p:spTgt spid="31130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11306"/>
                                        </p:tgtEl>
                                        <p:attrNameLst>
                                          <p:attrName>fillcolor</p:attrName>
                                        </p:attrNameLst>
                                      </p:cBhvr>
                                      <p:tavLst>
                                        <p:tav tm="0">
                                          <p:val>
                                            <p:clrVal>
                                              <a:schemeClr val="accent2"/>
                                            </p:clrVal>
                                          </p:val>
                                        </p:tav>
                                        <p:tav tm="50000">
                                          <p:val>
                                            <p:clrVal>
                                              <a:schemeClr val="hlink"/>
                                            </p:clrVal>
                                          </p:val>
                                        </p:tav>
                                      </p:tavLst>
                                    </p:anim>
                                    <p:set>
                                      <p:cBhvr>
                                        <p:cTn id="20" dur="80"/>
                                        <p:tgtEl>
                                          <p:spTgt spid="3113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4" grpId="0"/>
      <p:bldP spid="31130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A927880-5E12-4277-90AB-E7AA969EF8BF}" type="slidenum">
              <a:rPr lang="en-GB"/>
              <a:pPr>
                <a:defRPr/>
              </a:pPr>
              <a:t>91</a:t>
            </a:fld>
            <a:endParaRPr lang="en-GB"/>
          </a:p>
        </p:txBody>
      </p:sp>
      <p:sp>
        <p:nvSpPr>
          <p:cNvPr id="86018" name="Rectangle 2"/>
          <p:cNvSpPr>
            <a:spLocks noGrp="1" noChangeArrowheads="1"/>
          </p:cNvSpPr>
          <p:nvPr>
            <p:ph type="title"/>
          </p:nvPr>
        </p:nvSpPr>
        <p:spPr/>
        <p:txBody>
          <a:bodyPr/>
          <a:lstStyle/>
          <a:p>
            <a:pPr eaLnBrk="1" hangingPunct="1">
              <a:defRPr/>
            </a:pPr>
            <a:r>
              <a:rPr lang="en-GB" b="1" smtClean="0">
                <a:solidFill>
                  <a:srgbClr val="FFFF00"/>
                </a:solidFill>
              </a:rPr>
              <a:t>Edward Heath Signs Britain</a:t>
            </a:r>
            <a:r>
              <a:rPr lang="en-GB" b="1" smtClean="0">
                <a:solidFill>
                  <a:srgbClr val="FF0000"/>
                </a:solidFill>
              </a:rPr>
              <a:t> Into EU Bondage</a:t>
            </a:r>
          </a:p>
        </p:txBody>
      </p:sp>
      <p:pic>
        <p:nvPicPr>
          <p:cNvPr id="86019" name="Picture 3" descr="Edward Heath signing British up for the EEC. Heath, a constitutional lawyer, knew exactly what he was doing."/>
          <p:cNvPicPr>
            <a:picLocks noGrp="1" noChangeAspect="1" noChangeArrowheads="1"/>
          </p:cNvPicPr>
          <p:nvPr>
            <p:ph idx="1"/>
          </p:nvPr>
        </p:nvPicPr>
        <p:blipFill>
          <a:blip r:embed="rId3" cstate="print"/>
          <a:srcRect/>
          <a:stretch>
            <a:fillRect/>
          </a:stretch>
        </p:blipFill>
        <p:spPr>
          <a:xfrm>
            <a:off x="500063" y="1500188"/>
            <a:ext cx="8064500" cy="4092575"/>
          </a:xfrm>
        </p:spPr>
      </p:pic>
      <p:sp>
        <p:nvSpPr>
          <p:cNvPr id="86020" name="Text Box 4"/>
          <p:cNvSpPr txBox="1">
            <a:spLocks noChangeArrowheads="1"/>
          </p:cNvSpPr>
          <p:nvPr/>
        </p:nvSpPr>
        <p:spPr bwMode="auto">
          <a:xfrm>
            <a:off x="0" y="5643578"/>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i="1" dirty="0">
                <a:solidFill>
                  <a:srgbClr val="FF3300"/>
                </a:solidFill>
                <a:effectLst>
                  <a:outerShdw blurRad="38100" dist="38100" dir="2700000" algn="tl">
                    <a:srgbClr val="000000"/>
                  </a:outerShdw>
                </a:effectLst>
              </a:rPr>
              <a:t>Treason</a:t>
            </a:r>
            <a:r>
              <a:rPr lang="en-GB" sz="2800" b="1" i="1" dirty="0">
                <a:solidFill>
                  <a:srgbClr val="FFFF00"/>
                </a:solidFill>
                <a:effectLst>
                  <a:outerShdw blurRad="38100" dist="38100" dir="2700000" algn="tl">
                    <a:srgbClr val="000000"/>
                  </a:outerShdw>
                </a:effectLst>
              </a:rPr>
              <a:t> never prospers, </a:t>
            </a:r>
            <a:r>
              <a:rPr lang="en-GB" sz="2800" b="1" i="1" dirty="0">
                <a:solidFill>
                  <a:srgbClr val="FF00FF"/>
                </a:solidFill>
                <a:effectLst>
                  <a:outerShdw blurRad="38100" dist="38100" dir="2700000" algn="tl">
                    <a:srgbClr val="000000"/>
                  </a:outerShdw>
                </a:effectLst>
              </a:rPr>
              <a:t>what's the reason?</a:t>
            </a:r>
            <a:r>
              <a:rPr lang="en-GB" sz="2800" b="1" i="1" dirty="0">
                <a:solidFill>
                  <a:srgbClr val="FFFF00"/>
                </a:solidFill>
                <a:effectLst>
                  <a:outerShdw blurRad="38100" dist="38100" dir="2700000" algn="tl">
                    <a:srgbClr val="000000"/>
                  </a:outerShdw>
                </a:effectLst>
              </a:rPr>
              <a:t> For if it does </a:t>
            </a:r>
            <a:r>
              <a:rPr lang="en-GB" sz="2800" b="1" i="1" dirty="0">
                <a:solidFill>
                  <a:schemeClr val="hlink"/>
                </a:solidFill>
                <a:effectLst>
                  <a:outerShdw blurRad="38100" dist="38100" dir="2700000" algn="tl">
                    <a:srgbClr val="000000"/>
                  </a:outerShdw>
                </a:effectLst>
              </a:rPr>
              <a:t>None dare call it treason</a:t>
            </a:r>
            <a:r>
              <a:rPr lang="en-GB" sz="2800" b="1" dirty="0">
                <a:solidFill>
                  <a:schemeClr val="hlink"/>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ircle(in)">
                                      <p:cBhvr>
                                        <p:cTn id="7" dur="2000"/>
                                        <p:tgtEl>
                                          <p:spTgt spid="860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6020"/>
                                        </p:tgtEl>
                                        <p:attrNameLst>
                                          <p:attrName>style.visibility</p:attrName>
                                        </p:attrNameLst>
                                      </p:cBhvr>
                                      <p:to>
                                        <p:strVal val="visible"/>
                                      </p:to>
                                    </p:set>
                                    <p:anim calcmode="lin" valueType="num">
                                      <p:cBhvr additive="base">
                                        <p:cTn id="12" dur="500" fill="hold"/>
                                        <p:tgtEl>
                                          <p:spTgt spid="86020"/>
                                        </p:tgtEl>
                                        <p:attrNameLst>
                                          <p:attrName>ppt_x</p:attrName>
                                        </p:attrNameLst>
                                      </p:cBhvr>
                                      <p:tavLst>
                                        <p:tav tm="0">
                                          <p:val>
                                            <p:strVal val="#ppt_x"/>
                                          </p:val>
                                        </p:tav>
                                        <p:tav tm="100000">
                                          <p:val>
                                            <p:strVal val="#ppt_x"/>
                                          </p:val>
                                        </p:tav>
                                      </p:tavLst>
                                    </p:anim>
                                    <p:anim calcmode="lin" valueType="num">
                                      <p:cBhvr additive="base">
                                        <p:cTn id="13" dur="500" fill="hold"/>
                                        <p:tgtEl>
                                          <p:spTgt spid="860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B099F78-75B8-477A-9548-F1BACA33152A}" type="slidenum">
              <a:rPr lang="en-GB"/>
              <a:pPr>
                <a:defRPr/>
              </a:pPr>
              <a:t>92</a:t>
            </a:fld>
            <a:endParaRPr lang="en-GB"/>
          </a:p>
        </p:txBody>
      </p:sp>
      <p:sp>
        <p:nvSpPr>
          <p:cNvPr id="275462" name="Rectangle 6"/>
          <p:cNvSpPr>
            <a:spLocks noGrp="1" noChangeArrowheads="1"/>
          </p:cNvSpPr>
          <p:nvPr>
            <p:ph type="title"/>
          </p:nvPr>
        </p:nvSpPr>
        <p:spPr/>
        <p:txBody>
          <a:bodyPr/>
          <a:lstStyle/>
          <a:p>
            <a:pPr eaLnBrk="1" hangingPunct="1">
              <a:defRPr/>
            </a:pPr>
            <a:r>
              <a:rPr lang="en-GB" sz="4000" b="1" smtClean="0">
                <a:solidFill>
                  <a:srgbClr val="FFFF00"/>
                </a:solidFill>
              </a:rPr>
              <a:t>Edward Heath Signs Britain Into</a:t>
            </a:r>
            <a:r>
              <a:rPr lang="en-GB" sz="4000" b="1" smtClean="0">
                <a:solidFill>
                  <a:srgbClr val="FF0000"/>
                </a:solidFill>
              </a:rPr>
              <a:t> EU Bondage</a:t>
            </a:r>
          </a:p>
        </p:txBody>
      </p:sp>
      <p:pic>
        <p:nvPicPr>
          <p:cNvPr id="275461" name="Picture 5" descr="Pro-democracy demonstrators"/>
          <p:cNvPicPr>
            <a:picLocks noGrp="1" noChangeAspect="1" noChangeArrowheads="1"/>
          </p:cNvPicPr>
          <p:nvPr>
            <p:ph idx="1"/>
          </p:nvPr>
        </p:nvPicPr>
        <p:blipFill>
          <a:blip r:embed="rId3" cstate="print"/>
          <a:srcRect/>
          <a:stretch>
            <a:fillRect/>
          </a:stretch>
        </p:blipFill>
        <p:spPr>
          <a:xfrm>
            <a:off x="1763713" y="1484313"/>
            <a:ext cx="5486400" cy="4191000"/>
          </a:xfrm>
        </p:spPr>
      </p:pic>
      <p:sp>
        <p:nvSpPr>
          <p:cNvPr id="275464" name="Text Box 8"/>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Verdana" pitchFamily="34" charset="0"/>
              </a:rPr>
              <a:t>Many groups are now campaigning to get Britain out of the EU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5461"/>
                                        </p:tgtEl>
                                        <p:attrNameLst>
                                          <p:attrName>style.visibility</p:attrName>
                                        </p:attrNameLst>
                                      </p:cBhvr>
                                      <p:to>
                                        <p:strVal val="visible"/>
                                      </p:to>
                                    </p:set>
                                    <p:animEffect transition="in" filter="circle(in)">
                                      <p:cBhvr>
                                        <p:cTn id="7" dur="2000"/>
                                        <p:tgtEl>
                                          <p:spTgt spid="2754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5464"/>
                                        </p:tgtEl>
                                        <p:attrNameLst>
                                          <p:attrName>style.visibility</p:attrName>
                                        </p:attrNameLst>
                                      </p:cBhvr>
                                      <p:to>
                                        <p:strVal val="visible"/>
                                      </p:to>
                                    </p:set>
                                    <p:anim calcmode="lin" valueType="num">
                                      <p:cBhvr additive="base">
                                        <p:cTn id="12" dur="500" fill="hold"/>
                                        <p:tgtEl>
                                          <p:spTgt spid="275464"/>
                                        </p:tgtEl>
                                        <p:attrNameLst>
                                          <p:attrName>ppt_x</p:attrName>
                                        </p:attrNameLst>
                                      </p:cBhvr>
                                      <p:tavLst>
                                        <p:tav tm="0">
                                          <p:val>
                                            <p:strVal val="#ppt_x"/>
                                          </p:val>
                                        </p:tav>
                                        <p:tav tm="100000">
                                          <p:val>
                                            <p:strVal val="#ppt_x"/>
                                          </p:val>
                                        </p:tav>
                                      </p:tavLst>
                                    </p:anim>
                                    <p:anim calcmode="lin" valueType="num">
                                      <p:cBhvr additive="base">
                                        <p:cTn id="13" dur="500" fill="hold"/>
                                        <p:tgtEl>
                                          <p:spTgt spid="275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7F19171-FF54-44DE-B41C-B9E698FEF5C0}" type="slidenum">
              <a:rPr lang="en-GB"/>
              <a:pPr>
                <a:defRPr/>
              </a:pPr>
              <a:t>93</a:t>
            </a:fld>
            <a:endParaRPr lang="en-GB"/>
          </a:p>
        </p:txBody>
      </p:sp>
      <p:sp>
        <p:nvSpPr>
          <p:cNvPr id="294921" name="Rectangle 9"/>
          <p:cNvSpPr>
            <a:spLocks noGrp="1" noChangeArrowheads="1"/>
          </p:cNvSpPr>
          <p:nvPr>
            <p:ph type="title"/>
          </p:nvPr>
        </p:nvSpPr>
        <p:spPr/>
        <p:txBody>
          <a:bodyPr/>
          <a:lstStyle/>
          <a:p>
            <a:pPr eaLnBrk="1" hangingPunct="1">
              <a:defRPr/>
            </a:pPr>
            <a:r>
              <a:rPr lang="en-GB" b="1" smtClean="0">
                <a:solidFill>
                  <a:srgbClr val="FF3300"/>
                </a:solidFill>
              </a:rPr>
              <a:t>Gog’s Agents</a:t>
            </a:r>
          </a:p>
        </p:txBody>
      </p:sp>
      <p:pic>
        <p:nvPicPr>
          <p:cNvPr id="294920" name="Picture 8" descr="Harold Wilson, Labour's longest serving Prime Minister"/>
          <p:cNvPicPr>
            <a:picLocks noGrp="1" noChangeAspect="1" noChangeArrowheads="1"/>
          </p:cNvPicPr>
          <p:nvPr>
            <p:ph idx="1"/>
          </p:nvPr>
        </p:nvPicPr>
        <p:blipFill>
          <a:blip r:embed="rId3" cstate="print"/>
          <a:srcRect/>
          <a:stretch>
            <a:fillRect/>
          </a:stretch>
        </p:blipFill>
        <p:spPr>
          <a:xfrm>
            <a:off x="395288" y="1700213"/>
            <a:ext cx="3121025" cy="3744912"/>
          </a:xfrm>
        </p:spPr>
      </p:pic>
      <p:sp>
        <p:nvSpPr>
          <p:cNvPr id="294923" name="Text Box 11"/>
          <p:cNvSpPr txBox="1">
            <a:spLocks noChangeArrowheads="1"/>
          </p:cNvSpPr>
          <p:nvPr/>
        </p:nvSpPr>
        <p:spPr bwMode="auto">
          <a:xfrm>
            <a:off x="3708400" y="4365625"/>
            <a:ext cx="5040313" cy="137318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MI5 had Harold Wilson under surveillance</a:t>
            </a:r>
            <a:r>
              <a:rPr lang="en-GB" sz="2800" dirty="0">
                <a:solidFill>
                  <a:srgbClr val="FFFF00"/>
                </a:solidFill>
              </a:rPr>
              <a:t/>
            </a:r>
            <a:br>
              <a:rPr lang="en-GB" sz="2800" dirty="0">
                <a:solidFill>
                  <a:srgbClr val="FFFF00"/>
                </a:solidFill>
              </a:rPr>
            </a:br>
            <a:endParaRPr lang="en-GB" sz="2800" dirty="0">
              <a:solidFill>
                <a:srgbClr val="FFFF00"/>
              </a:solidFill>
            </a:endParaRPr>
          </a:p>
        </p:txBody>
      </p:sp>
      <p:sp>
        <p:nvSpPr>
          <p:cNvPr id="294924" name="Text Box 12"/>
          <p:cNvSpPr txBox="1">
            <a:spLocks noChangeArrowheads="1"/>
          </p:cNvSpPr>
          <p:nvPr/>
        </p:nvSpPr>
        <p:spPr bwMode="auto">
          <a:xfrm>
            <a:off x="3851275" y="1916113"/>
            <a:ext cx="4968875" cy="22272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Harold Wilson</a:t>
            </a:r>
            <a:r>
              <a:rPr lang="en-GB" sz="2800" b="1" dirty="0">
                <a:solidFill>
                  <a:srgbClr val="FF99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 advanced Socialism in the UK and set in train</a:t>
            </a:r>
            <a:r>
              <a:rPr lang="en-GB" sz="2800" b="1" dirty="0">
                <a:solidFill>
                  <a:srgbClr val="FF00FF"/>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mechanisms to end White Adamic rule in South Africa &amp; Rhodesia</a:t>
            </a:r>
            <a:r>
              <a:rPr lang="en-GB" sz="2800" dirty="0">
                <a:solidFill>
                  <a:srgbClr val="FF33CC"/>
                </a:solidFill>
              </a:rPr>
              <a:t> </a:t>
            </a:r>
          </a:p>
        </p:txBody>
      </p:sp>
      <p:sp>
        <p:nvSpPr>
          <p:cNvPr id="294925" name="Text Box 13"/>
          <p:cNvSpPr txBox="1">
            <a:spLocks noChangeArrowheads="1"/>
          </p:cNvSpPr>
          <p:nvPr/>
        </p:nvSpPr>
        <p:spPr bwMode="auto">
          <a:xfrm>
            <a:off x="468313" y="5734050"/>
            <a:ext cx="3167062" cy="579438"/>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Harold Wilson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4920"/>
                                        </p:tgtEl>
                                        <p:attrNameLst>
                                          <p:attrName>style.visibility</p:attrName>
                                        </p:attrNameLst>
                                      </p:cBhvr>
                                      <p:to>
                                        <p:strVal val="visible"/>
                                      </p:to>
                                    </p:set>
                                    <p:animEffect transition="in" filter="circle(in)">
                                      <p:cBhvr>
                                        <p:cTn id="7" dur="2000"/>
                                        <p:tgtEl>
                                          <p:spTgt spid="2949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4925">
                                            <p:txEl>
                                              <p:pRg st="0" end="0"/>
                                            </p:txEl>
                                          </p:spTgt>
                                        </p:tgtEl>
                                        <p:attrNameLst>
                                          <p:attrName>style.visibility</p:attrName>
                                        </p:attrNameLst>
                                      </p:cBhvr>
                                      <p:to>
                                        <p:strVal val="visible"/>
                                      </p:to>
                                    </p:set>
                                    <p:animEffect transition="in" filter="circle(in)">
                                      <p:cBhvr>
                                        <p:cTn id="12" dur="2000"/>
                                        <p:tgtEl>
                                          <p:spTgt spid="2949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294924"/>
                                        </p:tgtEl>
                                        <p:attrNameLst>
                                          <p:attrName>style.visibility</p:attrName>
                                        </p:attrNameLst>
                                      </p:cBhvr>
                                      <p:to>
                                        <p:strVal val="visible"/>
                                      </p:to>
                                    </p:set>
                                    <p:anim calcmode="discrete" valueType="clr">
                                      <p:cBhvr override="childStyle">
                                        <p:cTn id="17" dur="80"/>
                                        <p:tgtEl>
                                          <p:spTgt spid="29492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94924"/>
                                        </p:tgtEl>
                                        <p:attrNameLst>
                                          <p:attrName>fillcolor</p:attrName>
                                        </p:attrNameLst>
                                      </p:cBhvr>
                                      <p:tavLst>
                                        <p:tav tm="0">
                                          <p:val>
                                            <p:clrVal>
                                              <a:schemeClr val="accent2"/>
                                            </p:clrVal>
                                          </p:val>
                                        </p:tav>
                                        <p:tav tm="50000">
                                          <p:val>
                                            <p:clrVal>
                                              <a:schemeClr val="hlink"/>
                                            </p:clrVal>
                                          </p:val>
                                        </p:tav>
                                      </p:tavLst>
                                    </p:anim>
                                    <p:set>
                                      <p:cBhvr>
                                        <p:cTn id="19" dur="80"/>
                                        <p:tgtEl>
                                          <p:spTgt spid="294924"/>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94923"/>
                                        </p:tgtEl>
                                        <p:attrNameLst>
                                          <p:attrName>style.visibility</p:attrName>
                                        </p:attrNameLst>
                                      </p:cBhvr>
                                      <p:to>
                                        <p:strVal val="visible"/>
                                      </p:to>
                                    </p:set>
                                    <p:anim calcmode="discrete" valueType="clr">
                                      <p:cBhvr override="childStyle">
                                        <p:cTn id="24" dur="80"/>
                                        <p:tgtEl>
                                          <p:spTgt spid="294923"/>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94923"/>
                                        </p:tgtEl>
                                        <p:attrNameLst>
                                          <p:attrName>fillcolor</p:attrName>
                                        </p:attrNameLst>
                                      </p:cBhvr>
                                      <p:tavLst>
                                        <p:tav tm="0">
                                          <p:val>
                                            <p:clrVal>
                                              <a:schemeClr val="accent2"/>
                                            </p:clrVal>
                                          </p:val>
                                        </p:tav>
                                        <p:tav tm="50000">
                                          <p:val>
                                            <p:clrVal>
                                              <a:schemeClr val="hlink"/>
                                            </p:clrVal>
                                          </p:val>
                                        </p:tav>
                                      </p:tavLst>
                                    </p:anim>
                                    <p:set>
                                      <p:cBhvr>
                                        <p:cTn id="26" dur="80"/>
                                        <p:tgtEl>
                                          <p:spTgt spid="2949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3" grpId="0"/>
      <p:bldP spid="29492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5374CF8-0937-41F0-8114-2C6E4CE1E688}" type="slidenum">
              <a:rPr lang="en-GB"/>
              <a:pPr>
                <a:defRPr/>
              </a:pPr>
              <a:t>94</a:t>
            </a:fld>
            <a:endParaRPr lang="en-GB"/>
          </a:p>
        </p:txBody>
      </p:sp>
      <p:sp>
        <p:nvSpPr>
          <p:cNvPr id="81922" name="Rectangle 2"/>
          <p:cNvSpPr>
            <a:spLocks noGrp="1" noChangeArrowheads="1"/>
          </p:cNvSpPr>
          <p:nvPr>
            <p:ph type="title"/>
          </p:nvPr>
        </p:nvSpPr>
        <p:spPr>
          <a:xfrm>
            <a:off x="457200" y="188913"/>
            <a:ext cx="8229600" cy="1008062"/>
          </a:xfrm>
        </p:spPr>
        <p:txBody>
          <a:bodyPr/>
          <a:lstStyle/>
          <a:p>
            <a:pPr eaLnBrk="1" hangingPunct="1">
              <a:defRPr/>
            </a:pPr>
            <a:r>
              <a:rPr lang="en-GB" b="1" smtClean="0">
                <a:solidFill>
                  <a:srgbClr val="FF0000"/>
                </a:solidFill>
              </a:rPr>
              <a:t>Harold Wilson Labour PM</a:t>
            </a:r>
            <a:r>
              <a:rPr lang="en-GB" smtClean="0"/>
              <a:t> </a:t>
            </a:r>
          </a:p>
        </p:txBody>
      </p:sp>
      <p:sp>
        <p:nvSpPr>
          <p:cNvPr id="81923" name="Text Box 3"/>
          <p:cNvSpPr txBox="1">
            <a:spLocks noChangeArrowheads="1"/>
          </p:cNvSpPr>
          <p:nvPr/>
        </p:nvSpPr>
        <p:spPr bwMode="auto">
          <a:xfrm>
            <a:off x="3492500" y="1268413"/>
            <a:ext cx="5651500" cy="3081337"/>
          </a:xfrm>
          <a:prstGeom prst="rect">
            <a:avLst/>
          </a:prstGeom>
          <a:noFill/>
          <a:ln w="9525">
            <a:noFill/>
            <a:miter lim="800000"/>
            <a:headEnd/>
            <a:tailEnd/>
          </a:ln>
          <a:effectLst/>
        </p:spPr>
        <p:txBody>
          <a:bodyPr>
            <a:spAutoFit/>
          </a:bodyPr>
          <a:lstStyle/>
          <a:p>
            <a:pPr eaLnBrk="0" hangingPunct="0">
              <a:defRPr/>
            </a:pPr>
            <a:r>
              <a:rPr lang="en-GB" sz="2800" b="1" dirty="0">
                <a:solidFill>
                  <a:srgbClr val="FF3300"/>
                </a:solidFill>
                <a:effectLst>
                  <a:outerShdw blurRad="38100" dist="38100" dir="2700000" algn="tl">
                    <a:srgbClr val="000000"/>
                  </a:outerShdw>
                </a:effectLst>
              </a:rPr>
              <a:t>Wilson </a:t>
            </a:r>
            <a:r>
              <a:rPr lang="en-GB" sz="2800" b="1" dirty="0">
                <a:solidFill>
                  <a:srgbClr val="00FFFF"/>
                </a:solidFill>
                <a:effectLst>
                  <a:outerShdw blurRad="38100" dist="38100" dir="2700000" algn="tl">
                    <a:srgbClr val="000000"/>
                  </a:outerShdw>
                </a:effectLst>
              </a:rPr>
              <a:t>took over the leadership of the Labour Party </a:t>
            </a:r>
            <a:r>
              <a:rPr lang="en-GB" sz="2800" b="1" dirty="0">
                <a:solidFill>
                  <a:srgbClr val="FF0000"/>
                </a:solidFill>
                <a:effectLst>
                  <a:outerShdw blurRad="38100" dist="38100" dir="2700000" algn="tl">
                    <a:srgbClr val="000000"/>
                  </a:outerShdw>
                </a:effectLst>
              </a:rPr>
              <a:t>with the sudden and unex­pected death of Hugh Gaitskell on January 18th 1963, aged 56.</a:t>
            </a:r>
            <a:r>
              <a:rPr lang="en-GB" sz="2800" b="1" dirty="0">
                <a:solidFill>
                  <a:srgbClr val="00FF99"/>
                </a:solidFill>
                <a:effectLst>
                  <a:outerShdw blurRad="38100" dist="38100" dir="2700000" algn="tl">
                    <a:srgbClr val="000000"/>
                  </a:outerShdw>
                </a:effectLst>
              </a:rPr>
              <a:t> </a:t>
            </a:r>
            <a:r>
              <a:rPr lang="en-GB" sz="2800" b="1" dirty="0">
                <a:solidFill>
                  <a:srgbClr val="FF99FF"/>
                </a:solidFill>
                <a:effectLst>
                  <a:outerShdw blurRad="38100" dist="38100" dir="2700000" algn="tl">
                    <a:srgbClr val="000000"/>
                  </a:outerShdw>
                </a:effectLst>
              </a:rPr>
              <a:t>Wilson became Prime Minister in 1964-1970 and 1974-1976.</a:t>
            </a:r>
            <a:r>
              <a:rPr lang="en-GB" sz="2800" dirty="0">
                <a:solidFill>
                  <a:srgbClr val="FF99FF"/>
                </a:solidFill>
              </a:rPr>
              <a:t> </a:t>
            </a:r>
          </a:p>
        </p:txBody>
      </p:sp>
      <p:pic>
        <p:nvPicPr>
          <p:cNvPr id="81924" name="Picture 4" descr="mso7DC91"/>
          <p:cNvPicPr>
            <a:picLocks noGrp="1" noChangeAspect="1" noChangeArrowheads="1"/>
          </p:cNvPicPr>
          <p:nvPr>
            <p:ph idx="1"/>
          </p:nvPr>
        </p:nvPicPr>
        <p:blipFill>
          <a:blip r:embed="rId3" cstate="print"/>
          <a:srcRect l="36052" t="46968" r="34909" b="20201"/>
          <a:stretch>
            <a:fillRect/>
          </a:stretch>
        </p:blipFill>
        <p:spPr>
          <a:xfrm>
            <a:off x="179388" y="1412875"/>
            <a:ext cx="3259137" cy="4608513"/>
          </a:xfrm>
        </p:spPr>
      </p:pic>
      <p:sp>
        <p:nvSpPr>
          <p:cNvPr id="81925" name="Text Box 5"/>
          <p:cNvSpPr txBox="1">
            <a:spLocks noChangeArrowheads="1"/>
          </p:cNvSpPr>
          <p:nvPr/>
        </p:nvSpPr>
        <p:spPr bwMode="auto">
          <a:xfrm>
            <a:off x="3492500" y="4437063"/>
            <a:ext cx="5651500" cy="222726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rPr>
              <a:t>In her book </a:t>
            </a:r>
            <a:r>
              <a:rPr lang="en-GB" sz="2800" b="1" i="1" dirty="0">
                <a:solidFill>
                  <a:srgbClr val="00FF00"/>
                </a:solidFill>
                <a:effectLst>
                  <a:outerShdw blurRad="38100" dist="38100" dir="2700000" algn="tl">
                    <a:srgbClr val="000000"/>
                  </a:outerShdw>
                </a:effectLst>
              </a:rPr>
              <a:t>Enemies of the Queen</a:t>
            </a:r>
            <a:r>
              <a:rPr lang="en-GB" sz="2800" b="1" dirty="0">
                <a:solidFill>
                  <a:srgbClr val="00FF00"/>
                </a:solidFill>
                <a:effectLst>
                  <a:outerShdw blurRad="38100" dist="38100" dir="2700000" algn="tl">
                    <a:srgbClr val="000000"/>
                  </a:outerShdw>
                </a:effectLst>
              </a:rPr>
              <a:t> the late Dr. Kitty Little revealed</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that from the very beginning Harold Wilson was a communist agent</a:t>
            </a:r>
            <a:r>
              <a:rPr lang="en-GB" sz="2800" dirty="0">
                <a:solidFill>
                  <a:srgbClr val="00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ircle(in)">
                                      <p:cBhvr>
                                        <p:cTn id="7" dur="2000"/>
                                        <p:tgtEl>
                                          <p:spTgt spid="8192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1923"/>
                                        </p:tgtEl>
                                        <p:attrNameLst>
                                          <p:attrName>style.visibility</p:attrName>
                                        </p:attrNameLst>
                                      </p:cBhvr>
                                      <p:to>
                                        <p:strVal val="visible"/>
                                      </p:to>
                                    </p:set>
                                    <p:anim calcmode="discrete" valueType="clr">
                                      <p:cBhvr override="childStyle">
                                        <p:cTn id="12" dur="80"/>
                                        <p:tgtEl>
                                          <p:spTgt spid="8192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1923"/>
                                        </p:tgtEl>
                                        <p:attrNameLst>
                                          <p:attrName>fillcolor</p:attrName>
                                        </p:attrNameLst>
                                      </p:cBhvr>
                                      <p:tavLst>
                                        <p:tav tm="0">
                                          <p:val>
                                            <p:clrVal>
                                              <a:schemeClr val="accent2"/>
                                            </p:clrVal>
                                          </p:val>
                                        </p:tav>
                                        <p:tav tm="50000">
                                          <p:val>
                                            <p:clrVal>
                                              <a:schemeClr val="hlink"/>
                                            </p:clrVal>
                                          </p:val>
                                        </p:tav>
                                      </p:tavLst>
                                    </p:anim>
                                    <p:set>
                                      <p:cBhvr>
                                        <p:cTn id="14" dur="80"/>
                                        <p:tgtEl>
                                          <p:spTgt spid="8192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1925"/>
                                        </p:tgtEl>
                                        <p:attrNameLst>
                                          <p:attrName>style.visibility</p:attrName>
                                        </p:attrNameLst>
                                      </p:cBhvr>
                                      <p:to>
                                        <p:strVal val="visible"/>
                                      </p:to>
                                    </p:set>
                                    <p:anim calcmode="discrete" valueType="clr">
                                      <p:cBhvr override="childStyle">
                                        <p:cTn id="19" dur="80"/>
                                        <p:tgtEl>
                                          <p:spTgt spid="819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1925"/>
                                        </p:tgtEl>
                                        <p:attrNameLst>
                                          <p:attrName>fillcolor</p:attrName>
                                        </p:attrNameLst>
                                      </p:cBhvr>
                                      <p:tavLst>
                                        <p:tav tm="0">
                                          <p:val>
                                            <p:clrVal>
                                              <a:schemeClr val="accent2"/>
                                            </p:clrVal>
                                          </p:val>
                                        </p:tav>
                                        <p:tav tm="50000">
                                          <p:val>
                                            <p:clrVal>
                                              <a:schemeClr val="hlink"/>
                                            </p:clrVal>
                                          </p:val>
                                        </p:tav>
                                      </p:tavLst>
                                    </p:anim>
                                    <p:set>
                                      <p:cBhvr>
                                        <p:cTn id="21" dur="80"/>
                                        <p:tgtEl>
                                          <p:spTgt spid="819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p:bldP spid="8192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263A433-4547-493C-8E11-D1C3BB14CCD7}" type="slidenum">
              <a:rPr lang="en-GB"/>
              <a:pPr>
                <a:defRPr/>
              </a:pPr>
              <a:t>95</a:t>
            </a:fld>
            <a:endParaRPr lang="en-GB"/>
          </a:p>
        </p:txBody>
      </p:sp>
      <p:sp>
        <p:nvSpPr>
          <p:cNvPr id="309254" name="Rectangle 6"/>
          <p:cNvSpPr>
            <a:spLocks noGrp="1" noChangeArrowheads="1"/>
          </p:cNvSpPr>
          <p:nvPr>
            <p:ph type="title"/>
          </p:nvPr>
        </p:nvSpPr>
        <p:spPr/>
        <p:txBody>
          <a:bodyPr/>
          <a:lstStyle/>
          <a:p>
            <a:pPr eaLnBrk="1" hangingPunct="1">
              <a:defRPr/>
            </a:pPr>
            <a:r>
              <a:rPr lang="en-GB" b="1" smtClean="0">
                <a:solidFill>
                  <a:srgbClr val="FF3300"/>
                </a:solidFill>
              </a:rPr>
              <a:t>Gog’s Angents</a:t>
            </a:r>
          </a:p>
        </p:txBody>
      </p:sp>
      <p:pic>
        <p:nvPicPr>
          <p:cNvPr id="309253" name="Picture 5" descr="major2"/>
          <p:cNvPicPr>
            <a:picLocks noGrp="1" noChangeAspect="1" noChangeArrowheads="1"/>
          </p:cNvPicPr>
          <p:nvPr>
            <p:ph idx="1"/>
          </p:nvPr>
        </p:nvPicPr>
        <p:blipFill>
          <a:blip r:embed="rId3" cstate="print"/>
          <a:srcRect/>
          <a:stretch>
            <a:fillRect/>
          </a:stretch>
        </p:blipFill>
        <p:spPr>
          <a:xfrm>
            <a:off x="611188" y="1700213"/>
            <a:ext cx="2794000" cy="3629025"/>
          </a:xfrm>
        </p:spPr>
      </p:pic>
      <p:sp>
        <p:nvSpPr>
          <p:cNvPr id="309256" name="Text Box 8"/>
          <p:cNvSpPr txBox="1">
            <a:spLocks noChangeArrowheads="1"/>
          </p:cNvSpPr>
          <p:nvPr/>
        </p:nvSpPr>
        <p:spPr bwMode="auto">
          <a:xfrm>
            <a:off x="395288" y="5661025"/>
            <a:ext cx="3240087" cy="579438"/>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John Major</a:t>
            </a:r>
          </a:p>
        </p:txBody>
      </p:sp>
      <p:sp>
        <p:nvSpPr>
          <p:cNvPr id="309257" name="Text Box 9"/>
          <p:cNvSpPr txBox="1">
            <a:spLocks noChangeArrowheads="1"/>
          </p:cNvSpPr>
          <p:nvPr/>
        </p:nvSpPr>
        <p:spPr bwMode="auto">
          <a:xfrm>
            <a:off x="3714750" y="2143125"/>
            <a:ext cx="5184775" cy="265430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John Major</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 famous for ERM monetary debacle,</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signing the UK up to the Maastricht Treaty </a:t>
            </a:r>
            <a:r>
              <a:rPr lang="en-GB" sz="2800" b="1" dirty="0">
                <a:solidFill>
                  <a:srgbClr val="00FF00"/>
                </a:solidFill>
                <a:effectLst>
                  <a:outerShdw blurRad="38100" dist="38100" dir="2700000" algn="tl">
                    <a:srgbClr val="000000"/>
                  </a:outerShdw>
                </a:effectLst>
              </a:rPr>
              <a:t>and having the Stone of Scone returned to Scotland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circle(in)">
                                      <p:cBhvr>
                                        <p:cTn id="7" dur="2000"/>
                                        <p:tgtEl>
                                          <p:spTgt spid="3092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9256">
                                            <p:txEl>
                                              <p:pRg st="0" end="0"/>
                                            </p:txEl>
                                          </p:spTgt>
                                        </p:tgtEl>
                                        <p:attrNameLst>
                                          <p:attrName>style.visibility</p:attrName>
                                        </p:attrNameLst>
                                      </p:cBhvr>
                                      <p:to>
                                        <p:strVal val="visible"/>
                                      </p:to>
                                    </p:set>
                                    <p:anim calcmode="lin" valueType="num">
                                      <p:cBhvr additive="base">
                                        <p:cTn id="12" dur="500" fill="hold"/>
                                        <p:tgtEl>
                                          <p:spTgt spid="30925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92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09257"/>
                                        </p:tgtEl>
                                        <p:attrNameLst>
                                          <p:attrName>style.visibility</p:attrName>
                                        </p:attrNameLst>
                                      </p:cBhvr>
                                      <p:to>
                                        <p:strVal val="visible"/>
                                      </p:to>
                                    </p:set>
                                    <p:anim calcmode="discrete" valueType="clr">
                                      <p:cBhvr override="childStyle">
                                        <p:cTn id="18" dur="80"/>
                                        <p:tgtEl>
                                          <p:spTgt spid="30925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9257"/>
                                        </p:tgtEl>
                                        <p:attrNameLst>
                                          <p:attrName>fillcolor</p:attrName>
                                        </p:attrNameLst>
                                      </p:cBhvr>
                                      <p:tavLst>
                                        <p:tav tm="0">
                                          <p:val>
                                            <p:clrVal>
                                              <a:schemeClr val="accent2"/>
                                            </p:clrVal>
                                          </p:val>
                                        </p:tav>
                                        <p:tav tm="50000">
                                          <p:val>
                                            <p:clrVal>
                                              <a:schemeClr val="hlink"/>
                                            </p:clrVal>
                                          </p:val>
                                        </p:tav>
                                      </p:tavLst>
                                    </p:anim>
                                    <p:set>
                                      <p:cBhvr>
                                        <p:cTn id="20" dur="80"/>
                                        <p:tgtEl>
                                          <p:spTgt spid="3092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6DC36C2B-B453-4DF3-BE9B-132FF750BE6A}" type="slidenum">
              <a:rPr lang="en-GB"/>
              <a:pPr>
                <a:defRPr/>
              </a:pPr>
              <a:t>96</a:t>
            </a:fld>
            <a:endParaRPr lang="en-GB"/>
          </a:p>
        </p:txBody>
      </p:sp>
      <p:sp>
        <p:nvSpPr>
          <p:cNvPr id="177154" name="Rectangle 2"/>
          <p:cNvSpPr>
            <a:spLocks noGrp="1" noChangeArrowheads="1"/>
          </p:cNvSpPr>
          <p:nvPr>
            <p:ph type="title"/>
          </p:nvPr>
        </p:nvSpPr>
        <p:spPr>
          <a:xfrm>
            <a:off x="468313" y="549275"/>
            <a:ext cx="8229600" cy="1143000"/>
          </a:xfrm>
        </p:spPr>
        <p:txBody>
          <a:bodyPr/>
          <a:lstStyle/>
          <a:p>
            <a:pPr eaLnBrk="1" hangingPunct="1">
              <a:defRPr/>
            </a:pPr>
            <a:r>
              <a:rPr lang="en-GB" b="1" smtClean="0">
                <a:solidFill>
                  <a:srgbClr val="FF3300"/>
                </a:solidFill>
              </a:rPr>
              <a:t>Gog’s Agents Moulding US </a:t>
            </a:r>
            <a:r>
              <a:rPr lang="en-GB" b="1" smtClean="0">
                <a:solidFill>
                  <a:srgbClr val="FFFF00"/>
                </a:solidFill>
              </a:rPr>
              <a:t>Opinion To Accord With Their Agenda</a:t>
            </a:r>
          </a:p>
        </p:txBody>
      </p:sp>
      <p:sp>
        <p:nvSpPr>
          <p:cNvPr id="101380" name="Rectangle 3"/>
          <p:cNvSpPr>
            <a:spLocks noChangeArrowheads="1"/>
          </p:cNvSpPr>
          <p:nvPr/>
        </p:nvSpPr>
        <p:spPr bwMode="auto">
          <a:xfrm>
            <a:off x="457200" y="2376488"/>
            <a:ext cx="4038600" cy="2943225"/>
          </a:xfrm>
          <a:prstGeom prst="rect">
            <a:avLst/>
          </a:prstGeom>
          <a:noFill/>
          <a:ln w="9525">
            <a:noFill/>
            <a:miter lim="800000"/>
            <a:headEnd/>
            <a:tailEnd/>
          </a:ln>
        </p:spPr>
        <p:txBody>
          <a:bodyPr/>
          <a:lstStyle/>
          <a:p>
            <a:endParaRPr lang="en-US"/>
          </a:p>
        </p:txBody>
      </p:sp>
      <p:pic>
        <p:nvPicPr>
          <p:cNvPr id="177156" name="Object 4"/>
          <p:cNvPicPr>
            <a:picLocks noChangeAspect="1" noChangeArrowheads="1"/>
          </p:cNvPicPr>
          <p:nvPr/>
        </p:nvPicPr>
        <p:blipFill>
          <a:blip r:embed="rId3" cstate="print"/>
          <a:srcRect/>
          <a:stretch>
            <a:fillRect/>
          </a:stretch>
        </p:blipFill>
        <p:spPr bwMode="auto">
          <a:xfrm>
            <a:off x="214313" y="2214563"/>
            <a:ext cx="4968875" cy="3598862"/>
          </a:xfrm>
          <a:prstGeom prst="rect">
            <a:avLst/>
          </a:prstGeom>
          <a:noFill/>
          <a:ln w="9525">
            <a:noFill/>
            <a:miter lim="800000"/>
            <a:headEnd/>
            <a:tailEnd/>
          </a:ln>
        </p:spPr>
      </p:pic>
      <p:pic>
        <p:nvPicPr>
          <p:cNvPr id="177157" name="Object 5"/>
          <p:cNvPicPr>
            <a:picLocks noChangeAspect="1" noChangeArrowheads="1"/>
          </p:cNvPicPr>
          <p:nvPr/>
        </p:nvPicPr>
        <p:blipFill>
          <a:blip r:embed="rId4" cstate="print"/>
          <a:srcRect/>
          <a:stretch>
            <a:fillRect/>
          </a:stretch>
        </p:blipFill>
        <p:spPr bwMode="auto">
          <a:xfrm>
            <a:off x="5800725" y="1844675"/>
            <a:ext cx="2859088" cy="2879725"/>
          </a:xfrm>
          <a:prstGeom prst="rect">
            <a:avLst/>
          </a:prstGeom>
          <a:noFill/>
          <a:ln w="9525">
            <a:noFill/>
            <a:miter lim="800000"/>
            <a:headEnd/>
            <a:tailEnd/>
          </a:ln>
        </p:spPr>
      </p:pic>
      <p:sp>
        <p:nvSpPr>
          <p:cNvPr id="177158" name="Text Box 6"/>
          <p:cNvSpPr txBox="1">
            <a:spLocks noChangeArrowheads="1"/>
          </p:cNvSpPr>
          <p:nvPr/>
        </p:nvSpPr>
        <p:spPr bwMode="auto">
          <a:xfrm>
            <a:off x="0" y="5929330"/>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3600" b="1" dirty="0">
                <a:solidFill>
                  <a:srgbClr val="FF0000"/>
                </a:solidFill>
                <a:effectLst>
                  <a:outerShdw blurRad="38100" dist="38100" dir="2700000" algn="tl">
                    <a:srgbClr val="000000"/>
                  </a:outerShdw>
                </a:effectLst>
              </a:rPr>
              <a:t>Richard Clark </a:t>
            </a:r>
            <a:r>
              <a:rPr lang="en-GB" sz="3600" b="1" dirty="0">
                <a:solidFill>
                  <a:srgbClr val="00FF00"/>
                </a:solidFill>
                <a:effectLst>
                  <a:outerShdw blurRad="38100" dist="38100" dir="2700000" algn="tl">
                    <a:srgbClr val="000000"/>
                  </a:outerShdw>
                </a:effectLst>
              </a:rPr>
              <a:t>– Zionist Mole &amp; Inventor of 'al Qaeda‘ in 1998</a:t>
            </a:r>
            <a:r>
              <a:rPr lang="en-GB" sz="3600" dirty="0">
                <a:solidFill>
                  <a:srgbClr val="00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7156"/>
                                        </p:tgtEl>
                                        <p:attrNameLst>
                                          <p:attrName>style.visibility</p:attrName>
                                        </p:attrNameLst>
                                      </p:cBhvr>
                                      <p:to>
                                        <p:strVal val="visible"/>
                                      </p:to>
                                    </p:set>
                                    <p:animEffect transition="in" filter="circle(in)">
                                      <p:cBhvr>
                                        <p:cTn id="7" dur="2000"/>
                                        <p:tgtEl>
                                          <p:spTgt spid="17715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77157"/>
                                        </p:tgtEl>
                                        <p:attrNameLst>
                                          <p:attrName>style.visibility</p:attrName>
                                        </p:attrNameLst>
                                      </p:cBhvr>
                                      <p:to>
                                        <p:strVal val="visible"/>
                                      </p:to>
                                    </p:set>
                                    <p:animEffect transition="in" filter="diamond(in)">
                                      <p:cBhvr>
                                        <p:cTn id="12" dur="2000"/>
                                        <p:tgtEl>
                                          <p:spTgt spid="17715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7158"/>
                                        </p:tgtEl>
                                        <p:attrNameLst>
                                          <p:attrName>style.visibility</p:attrName>
                                        </p:attrNameLst>
                                      </p:cBhvr>
                                      <p:to>
                                        <p:strVal val="visible"/>
                                      </p:to>
                                    </p:set>
                                    <p:anim calcmode="lin" valueType="num">
                                      <p:cBhvr additive="base">
                                        <p:cTn id="17" dur="500" fill="hold"/>
                                        <p:tgtEl>
                                          <p:spTgt spid="177158"/>
                                        </p:tgtEl>
                                        <p:attrNameLst>
                                          <p:attrName>ppt_x</p:attrName>
                                        </p:attrNameLst>
                                      </p:cBhvr>
                                      <p:tavLst>
                                        <p:tav tm="0">
                                          <p:val>
                                            <p:strVal val="#ppt_x"/>
                                          </p:val>
                                        </p:tav>
                                        <p:tav tm="100000">
                                          <p:val>
                                            <p:strVal val="#ppt_x"/>
                                          </p:val>
                                        </p:tav>
                                      </p:tavLst>
                                    </p:anim>
                                    <p:anim calcmode="lin" valueType="num">
                                      <p:cBhvr additive="base">
                                        <p:cTn id="18" dur="500" fill="hold"/>
                                        <p:tgtEl>
                                          <p:spTgt spid="177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DF69705-316E-4A48-8527-EF43FB4749C4}" type="slidenum">
              <a:rPr lang="en-GB"/>
              <a:pPr>
                <a:defRPr/>
              </a:pPr>
              <a:t>97</a:t>
            </a:fld>
            <a:endParaRPr lang="en-GB"/>
          </a:p>
        </p:txBody>
      </p:sp>
      <p:sp>
        <p:nvSpPr>
          <p:cNvPr id="144386" name="Rectangle 2"/>
          <p:cNvSpPr>
            <a:spLocks noGrp="1" noChangeArrowheads="1"/>
          </p:cNvSpPr>
          <p:nvPr>
            <p:ph type="title"/>
          </p:nvPr>
        </p:nvSpPr>
        <p:spPr/>
        <p:txBody>
          <a:bodyPr/>
          <a:lstStyle/>
          <a:p>
            <a:pPr eaLnBrk="1" hangingPunct="1">
              <a:defRPr/>
            </a:pPr>
            <a:r>
              <a:rPr lang="en-GB" b="1" smtClean="0">
                <a:solidFill>
                  <a:srgbClr val="FF0000"/>
                </a:solidFill>
              </a:rPr>
              <a:t>Gog’s </a:t>
            </a:r>
            <a:r>
              <a:rPr lang="en-GB" b="1" smtClean="0">
                <a:solidFill>
                  <a:srgbClr val="FFFF00"/>
                </a:solidFill>
              </a:rPr>
              <a:t>Grand Deception</a:t>
            </a:r>
          </a:p>
        </p:txBody>
      </p:sp>
      <p:pic>
        <p:nvPicPr>
          <p:cNvPr id="144387" name="Picture 3" descr="map1a"/>
          <p:cNvPicPr>
            <a:picLocks noGrp="1" noChangeAspect="1" noChangeArrowheads="1"/>
          </p:cNvPicPr>
          <p:nvPr>
            <p:ph idx="1"/>
          </p:nvPr>
        </p:nvPicPr>
        <p:blipFill>
          <a:blip r:embed="rId3" cstate="print"/>
          <a:srcRect/>
          <a:stretch>
            <a:fillRect/>
          </a:stretch>
        </p:blipFill>
        <p:spPr>
          <a:xfrm>
            <a:off x="468313" y="1557338"/>
            <a:ext cx="3702050" cy="5084762"/>
          </a:xfrm>
        </p:spPr>
      </p:pic>
      <p:sp>
        <p:nvSpPr>
          <p:cNvPr id="144388" name="Text Box 4"/>
          <p:cNvSpPr txBox="1">
            <a:spLocks noChangeArrowheads="1"/>
          </p:cNvSpPr>
          <p:nvPr/>
        </p:nvSpPr>
        <p:spPr bwMode="auto">
          <a:xfrm>
            <a:off x="4356100" y="2060575"/>
            <a:ext cx="4787900" cy="4432300"/>
          </a:xfrm>
          <a:prstGeom prst="rect">
            <a:avLst/>
          </a:prstGeom>
          <a:noFill/>
          <a:ln w="9525">
            <a:noFill/>
            <a:miter lim="800000"/>
            <a:headEnd/>
            <a:tailEnd/>
          </a:ln>
          <a:effectLst/>
        </p:spPr>
        <p:txBody>
          <a:bodyPr>
            <a:spAutoFit/>
          </a:bodyPr>
          <a:lstStyle/>
          <a:p>
            <a:pPr eaLnBrk="0" hangingPunct="0">
              <a:spcBef>
                <a:spcPct val="50000"/>
              </a:spcBef>
              <a:defRPr/>
            </a:pPr>
            <a:r>
              <a:rPr lang="en-GB" sz="2800" b="1" u="sng" dirty="0">
                <a:solidFill>
                  <a:srgbClr val="FF33CC"/>
                </a:solidFill>
                <a:effectLst>
                  <a:outerShdw blurRad="38100" dist="38100" dir="2700000" algn="tl">
                    <a:srgbClr val="000000"/>
                  </a:outerShdw>
                </a:effectLst>
              </a:rPr>
              <a:t>Ezekiel 16:1-3:-  </a:t>
            </a:r>
            <a:r>
              <a:rPr lang="en-GB" sz="2800" b="1" dirty="0">
                <a:solidFill>
                  <a:srgbClr val="00FFFF"/>
                </a:solidFill>
                <a:effectLst>
                  <a:outerShdw blurRad="38100" dist="38100" dir="2700000" algn="tl">
                    <a:srgbClr val="000000"/>
                  </a:outerShdw>
                </a:effectLst>
              </a:rPr>
              <a:t>"Son of man, cause Jerusalem to know her abominations, and say, </a:t>
            </a:r>
            <a:r>
              <a:rPr lang="en-GB" sz="2800" b="1" dirty="0">
                <a:solidFill>
                  <a:srgbClr val="FFCC00"/>
                </a:solidFill>
                <a:effectLst>
                  <a:outerShdw blurRad="38100" dist="38100" dir="2700000" algn="tl">
                    <a:srgbClr val="000000"/>
                  </a:outerShdw>
                </a:effectLst>
              </a:rPr>
              <a:t>thus saith Yahweh unto Jerusalem: Thy birth and nativity</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is of the land of Canaan: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thy father was an Amorite, and thy mother an Hittite."</a:t>
            </a:r>
            <a:r>
              <a:rPr lang="en-GB" sz="2800" dirty="0">
                <a:solidFill>
                  <a:srgbClr val="00FF00"/>
                </a:solidFill>
                <a:effectLst>
                  <a:outerShdw blurRad="38100" dist="38100" dir="2700000" algn="tl">
                    <a:srgbClr val="000000"/>
                  </a:outerShdw>
                </a:effectLst>
              </a:rPr>
              <a:t> </a:t>
            </a:r>
          </a:p>
          <a:p>
            <a:pPr eaLnBrk="0" hangingPunct="0">
              <a:spcBef>
                <a:spcPct val="50000"/>
              </a:spcBef>
              <a:defRPr/>
            </a:pPr>
            <a:endParaRPr lang="en-GB" sz="2000" u="sng" dirty="0">
              <a:solidFill>
                <a:srgbClr val="FF3300"/>
              </a:solidFill>
              <a:effectLst>
                <a:outerShdw blurRad="38100" dist="38100" dir="2700000" algn="tl">
                  <a:srgbClr val="000000"/>
                </a:outerShdw>
              </a:effectLst>
            </a:endParaRPr>
          </a:p>
        </p:txBody>
      </p:sp>
    </p:spTree>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4387"/>
                                        </p:tgtEl>
                                        <p:attrNameLst>
                                          <p:attrName>style.visibility</p:attrName>
                                        </p:attrNameLst>
                                      </p:cBhvr>
                                      <p:to>
                                        <p:strVal val="visible"/>
                                      </p:to>
                                    </p:set>
                                    <p:animEffect transition="in" filter="circle(in)">
                                      <p:cBhvr>
                                        <p:cTn id="7" dur="2000"/>
                                        <p:tgtEl>
                                          <p:spTgt spid="14438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4388"/>
                                        </p:tgtEl>
                                        <p:attrNameLst>
                                          <p:attrName>style.visibility</p:attrName>
                                        </p:attrNameLst>
                                      </p:cBhvr>
                                      <p:to>
                                        <p:strVal val="visible"/>
                                      </p:to>
                                    </p:set>
                                    <p:anim calcmode="discrete" valueType="clr">
                                      <p:cBhvr override="childStyle">
                                        <p:cTn id="12" dur="80"/>
                                        <p:tgtEl>
                                          <p:spTgt spid="1443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4388"/>
                                        </p:tgtEl>
                                        <p:attrNameLst>
                                          <p:attrName>fillcolor</p:attrName>
                                        </p:attrNameLst>
                                      </p:cBhvr>
                                      <p:tavLst>
                                        <p:tav tm="0">
                                          <p:val>
                                            <p:clrVal>
                                              <a:schemeClr val="accent2"/>
                                            </p:clrVal>
                                          </p:val>
                                        </p:tav>
                                        <p:tav tm="50000">
                                          <p:val>
                                            <p:clrVal>
                                              <a:schemeClr val="hlink"/>
                                            </p:clrVal>
                                          </p:val>
                                        </p:tav>
                                      </p:tavLst>
                                    </p:anim>
                                    <p:set>
                                      <p:cBhvr>
                                        <p:cTn id="14" dur="80"/>
                                        <p:tgtEl>
                                          <p:spTgt spid="1443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28625" y="214313"/>
            <a:ext cx="8229600" cy="1143000"/>
          </a:xfrm>
        </p:spPr>
        <p:txBody>
          <a:bodyPr/>
          <a:lstStyle/>
          <a:p>
            <a:pPr eaLnBrk="1" hangingPunct="1">
              <a:defRPr/>
            </a:pPr>
            <a:r>
              <a:rPr lang="en-GB" b="1" smtClean="0">
                <a:solidFill>
                  <a:srgbClr val="FF3300"/>
                </a:solidFill>
              </a:rPr>
              <a:t>Gog’s </a:t>
            </a:r>
            <a:r>
              <a:rPr lang="en-GB" b="1" smtClean="0">
                <a:solidFill>
                  <a:srgbClr val="FFFF00"/>
                </a:solidFill>
              </a:rPr>
              <a:t>Grand Deception</a:t>
            </a:r>
          </a:p>
        </p:txBody>
      </p:sp>
      <p:sp>
        <p:nvSpPr>
          <p:cNvPr id="6" name="Slide Number Placeholder 5"/>
          <p:cNvSpPr>
            <a:spLocks noGrp="1"/>
          </p:cNvSpPr>
          <p:nvPr>
            <p:ph type="sldNum" sz="quarter" idx="12"/>
          </p:nvPr>
        </p:nvSpPr>
        <p:spPr/>
        <p:txBody>
          <a:bodyPr/>
          <a:lstStyle/>
          <a:p>
            <a:pPr>
              <a:defRPr/>
            </a:pPr>
            <a:fld id="{F91A9A78-1A20-4D65-9A43-506E713643E2}" type="slidenum">
              <a:rPr lang="en-GB"/>
              <a:pPr>
                <a:defRPr/>
              </a:pPr>
              <a:t>98</a:t>
            </a:fld>
            <a:endParaRPr lang="en-GB"/>
          </a:p>
        </p:txBody>
      </p:sp>
      <p:sp>
        <p:nvSpPr>
          <p:cNvPr id="146436" name="Text Box 4"/>
          <p:cNvSpPr txBox="1">
            <a:spLocks noChangeArrowheads="1"/>
          </p:cNvSpPr>
          <p:nvPr/>
        </p:nvSpPr>
        <p:spPr bwMode="auto">
          <a:xfrm>
            <a:off x="4357688" y="1143000"/>
            <a:ext cx="4929187" cy="5694363"/>
          </a:xfrm>
          <a:prstGeom prst="rect">
            <a:avLst/>
          </a:prstGeom>
          <a:noFill/>
          <a:ln w="9525">
            <a:noFill/>
            <a:miter lim="800000"/>
            <a:headEnd/>
            <a:tailEnd/>
          </a:ln>
        </p:spPr>
        <p:txBody>
          <a:bodyPr>
            <a:spAutoFit/>
          </a:bodyPr>
          <a:lstStyle/>
          <a:p>
            <a:pPr eaLnBrk="0" hangingPunct="0">
              <a:spcBef>
                <a:spcPct val="50000"/>
              </a:spcBef>
            </a:pPr>
            <a:r>
              <a:rPr lang="en-GB" sz="2800" b="1" u="sng">
                <a:solidFill>
                  <a:srgbClr val="FF33CC"/>
                </a:solidFill>
              </a:rPr>
              <a:t>Ezekiel 11:14-15</a:t>
            </a:r>
            <a:r>
              <a:rPr lang="en-GB" sz="2800" b="1">
                <a:solidFill>
                  <a:srgbClr val="FF33CC"/>
                </a:solidFill>
              </a:rPr>
              <a:t> </a:t>
            </a:r>
            <a:r>
              <a:rPr lang="en-GB" sz="2800" b="1">
                <a:solidFill>
                  <a:srgbClr val="00FF00"/>
                </a:solidFill>
              </a:rPr>
              <a:t>where we read, </a:t>
            </a:r>
            <a:r>
              <a:rPr lang="en-GB" sz="2800" b="1">
                <a:solidFill>
                  <a:srgbClr val="00FFFF"/>
                </a:solidFill>
              </a:rPr>
              <a:t>"Again the word of Yahweh came unto me saying, Son of man, </a:t>
            </a:r>
            <a:r>
              <a:rPr lang="en-GB" sz="2800" b="1">
                <a:solidFill>
                  <a:srgbClr val="FFC000"/>
                </a:solidFill>
              </a:rPr>
              <a:t>thy brethren, even thy brethren, the men of thy kindred, </a:t>
            </a:r>
            <a:r>
              <a:rPr lang="en-GB" sz="2800" b="1">
                <a:solidFill>
                  <a:srgbClr val="FF99FF"/>
                </a:solidFill>
              </a:rPr>
              <a:t>and all the house of Israel wholly, are they unto whom the inhabitants of Jerusalem have said,</a:t>
            </a:r>
            <a:r>
              <a:rPr lang="en-GB" sz="2800" b="1">
                <a:solidFill>
                  <a:srgbClr val="FFFF00"/>
                </a:solidFill>
              </a:rPr>
              <a:t> </a:t>
            </a:r>
            <a:r>
              <a:rPr lang="en-GB" sz="2800" b="1">
                <a:solidFill>
                  <a:srgbClr val="00FF00"/>
                </a:solidFill>
              </a:rPr>
              <a:t>Get you far from Yahweh unto us is this land given in possession</a:t>
            </a:r>
            <a:r>
              <a:rPr lang="en-GB" sz="2800">
                <a:solidFill>
                  <a:srgbClr val="00FF00"/>
                </a:solidFill>
              </a:rPr>
              <a:t>." </a:t>
            </a:r>
          </a:p>
        </p:txBody>
      </p:sp>
      <p:pic>
        <p:nvPicPr>
          <p:cNvPr id="80903" name="Picture 7" descr="http://www.stitchesbysue.net/sitebuildercontent/sitebuilderpictures/circletribes.jpg"/>
          <p:cNvPicPr>
            <a:picLocks noChangeAspect="1" noChangeArrowheads="1"/>
          </p:cNvPicPr>
          <p:nvPr/>
        </p:nvPicPr>
        <p:blipFill>
          <a:blip r:embed="rId3" cstate="print"/>
          <a:srcRect/>
          <a:stretch>
            <a:fillRect/>
          </a:stretch>
        </p:blipFill>
        <p:spPr bwMode="auto">
          <a:xfrm>
            <a:off x="285750" y="1500188"/>
            <a:ext cx="3857625" cy="3209925"/>
          </a:xfrm>
          <a:prstGeom prst="rect">
            <a:avLst/>
          </a:prstGeom>
          <a:noFill/>
          <a:ln w="9525">
            <a:noFill/>
            <a:miter lim="800000"/>
            <a:headEnd/>
            <a:tailEnd/>
          </a:ln>
        </p:spPr>
      </p:pic>
      <p:sp>
        <p:nvSpPr>
          <p:cNvPr id="8" name="TextBox 7"/>
          <p:cNvSpPr txBox="1"/>
          <p:nvPr/>
        </p:nvSpPr>
        <p:spPr>
          <a:xfrm>
            <a:off x="357188" y="5143500"/>
            <a:ext cx="3714750" cy="120015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Emblems of The Tribes of 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903"/>
                                        </p:tgtEl>
                                        <p:attrNameLst>
                                          <p:attrName>style.visibility</p:attrName>
                                        </p:attrNameLst>
                                      </p:cBhvr>
                                      <p:to>
                                        <p:strVal val="visible"/>
                                      </p:to>
                                    </p:set>
                                    <p:animEffect transition="in" filter="circle(in)">
                                      <p:cBhvr>
                                        <p:cTn id="7" dur="2000"/>
                                        <p:tgtEl>
                                          <p:spTgt spid="809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146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autoUpdateAnimBg="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51FC806-FDA0-40B4-9CD6-858CC340DAC7}" type="slidenum">
              <a:rPr lang="en-GB"/>
              <a:pPr>
                <a:defRPr/>
              </a:pPr>
              <a:t>99</a:t>
            </a:fld>
            <a:endParaRPr lang="en-GB"/>
          </a:p>
        </p:txBody>
      </p:sp>
      <p:sp>
        <p:nvSpPr>
          <p:cNvPr id="90114" name="Rectangle 2"/>
          <p:cNvSpPr>
            <a:spLocks noGrp="1" noChangeArrowheads="1"/>
          </p:cNvSpPr>
          <p:nvPr>
            <p:ph type="title"/>
          </p:nvPr>
        </p:nvSpPr>
        <p:spPr/>
        <p:txBody>
          <a:bodyPr/>
          <a:lstStyle/>
          <a:p>
            <a:pPr eaLnBrk="1" hangingPunct="1">
              <a:defRPr/>
            </a:pPr>
            <a:r>
              <a:rPr lang="en-GB" b="1" dirty="0" smtClean="0">
                <a:solidFill>
                  <a:srgbClr val="FF0000"/>
                </a:solidFill>
              </a:rPr>
              <a:t>The Power Behind The </a:t>
            </a:r>
            <a:r>
              <a:rPr lang="en-GB" b="1" dirty="0" smtClean="0">
                <a:solidFill>
                  <a:srgbClr val="FFFF00"/>
                </a:solidFill>
              </a:rPr>
              <a:t>Throne (1)</a:t>
            </a:r>
          </a:p>
        </p:txBody>
      </p:sp>
      <p:pic>
        <p:nvPicPr>
          <p:cNvPr id="90115" name="Picture 3" descr="Gentile Home Secretary Roy Jenkins gets his latest set of instructions"/>
          <p:cNvPicPr>
            <a:picLocks noGrp="1" noChangeAspect="1" noChangeArrowheads="1"/>
          </p:cNvPicPr>
          <p:nvPr>
            <p:ph idx="1"/>
          </p:nvPr>
        </p:nvPicPr>
        <p:blipFill>
          <a:blip r:embed="rId3" cstate="print"/>
          <a:srcRect/>
          <a:stretch>
            <a:fillRect/>
          </a:stretch>
        </p:blipFill>
        <p:spPr>
          <a:xfrm>
            <a:off x="928688" y="1571625"/>
            <a:ext cx="7315200" cy="3270250"/>
          </a:xfrm>
        </p:spPr>
      </p:pic>
      <p:sp>
        <p:nvSpPr>
          <p:cNvPr id="90116" name="Text Box 4"/>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alpha val="43137"/>
                    </a:srgbClr>
                  </a:outerShdw>
                </a:effectLst>
              </a:rPr>
              <a:t>Gentile Home Secretary Roy Jenkins gets his latest set of instructions from Lord Fisher and Maurice </a:t>
            </a:r>
            <a:r>
              <a:rPr lang="en-GB" sz="2800" b="1" dirty="0" err="1">
                <a:solidFill>
                  <a:srgbClr val="FFFF00"/>
                </a:solidFill>
                <a:effectLst>
                  <a:outerShdw blurRad="38100" dist="38100" dir="2700000" algn="tl">
                    <a:srgbClr val="000000">
                      <a:alpha val="43137"/>
                    </a:srgbClr>
                  </a:outerShdw>
                </a:effectLst>
              </a:rPr>
              <a:t>Orbach</a:t>
            </a:r>
            <a:r>
              <a:rPr lang="en-GB" sz="2800" b="1" dirty="0">
                <a:solidFill>
                  <a:srgbClr val="00FF00"/>
                </a:solidFill>
                <a:effectLst>
                  <a:outerShdw blurRad="38100" dist="38100" dir="2700000" algn="tl">
                    <a:srgbClr val="000000">
                      <a:alpha val="43137"/>
                    </a:srgbClr>
                  </a:outerShdw>
                </a:effectLst>
              </a:rPr>
              <a:t>."Published with this caption in </a:t>
            </a:r>
            <a:r>
              <a:rPr lang="en-GB" sz="2800" b="1" i="1" dirty="0">
                <a:solidFill>
                  <a:srgbClr val="00FF00"/>
                </a:solidFill>
                <a:effectLst>
                  <a:outerShdw blurRad="38100" dist="38100" dir="2700000" algn="tl">
                    <a:srgbClr val="000000">
                      <a:alpha val="43137"/>
                    </a:srgbClr>
                  </a:outerShdw>
                </a:effectLst>
              </a:rPr>
              <a:t>Let My People Go!</a:t>
            </a:r>
            <a:r>
              <a:rPr lang="en-GB" sz="2800" b="1" dirty="0">
                <a:solidFill>
                  <a:srgbClr val="00FF00"/>
                </a:solidFill>
                <a:effectLst>
                  <a:outerShdw blurRad="38100" dist="38100" dir="2700000" algn="tl">
                    <a:srgbClr val="000000">
                      <a:alpha val="43137"/>
                    </a:srgbClr>
                  </a:outerShdw>
                </a:effectLst>
              </a:rPr>
              <a:t>” </a:t>
            </a:r>
            <a:r>
              <a:rPr lang="en-GB" sz="2800" b="1" dirty="0" err="1">
                <a:solidFill>
                  <a:srgbClr val="00FF00"/>
                </a:solidFill>
                <a:effectLst>
                  <a:outerShdw blurRad="38100" dist="38100" dir="2700000" algn="tl">
                    <a:srgbClr val="000000">
                      <a:alpha val="43137"/>
                    </a:srgbClr>
                  </a:outerShdw>
                </a:effectLst>
              </a:rPr>
              <a:t>c</a:t>
            </a:r>
            <a:r>
              <a:rPr lang="en-GB" sz="2800" b="1" dirty="0">
                <a:solidFill>
                  <a:srgbClr val="00FF00"/>
                </a:solidFill>
                <a:effectLst>
                  <a:outerShdw blurRad="38100" dist="38100" dir="2700000" algn="tl">
                    <a:srgbClr val="000000">
                      <a:alpha val="43137"/>
                    </a:srgbClr>
                  </a:outerShdw>
                </a:effectLst>
              </a:rPr>
              <a:t>. 1976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circle(in)">
                                      <p:cBhvr>
                                        <p:cTn id="7" dur="2000"/>
                                        <p:tgtEl>
                                          <p:spTgt spid="901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0116"/>
                                        </p:tgtEl>
                                        <p:attrNameLst>
                                          <p:attrName>style.visibility</p:attrName>
                                        </p:attrNameLst>
                                      </p:cBhvr>
                                      <p:to>
                                        <p:strVal val="visible"/>
                                      </p:to>
                                    </p:set>
                                    <p:anim calcmode="lin" valueType="num">
                                      <p:cBhvr additive="base">
                                        <p:cTn id="12" dur="500" fill="hold"/>
                                        <p:tgtEl>
                                          <p:spTgt spid="90116"/>
                                        </p:tgtEl>
                                        <p:attrNameLst>
                                          <p:attrName>ppt_x</p:attrName>
                                        </p:attrNameLst>
                                      </p:cBhvr>
                                      <p:tavLst>
                                        <p:tav tm="0">
                                          <p:val>
                                            <p:strVal val="#ppt_x"/>
                                          </p:val>
                                        </p:tav>
                                        <p:tav tm="100000">
                                          <p:val>
                                            <p:strVal val="#ppt_x"/>
                                          </p:val>
                                        </p:tav>
                                      </p:tavLst>
                                    </p:anim>
                                    <p:anim calcmode="lin" valueType="num">
                                      <p:cBhvr additive="base">
                                        <p:cTn id="13" dur="500" fill="hold"/>
                                        <p:tgtEl>
                                          <p:spTgt spid="90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4782</TotalTime>
  <Words>9405</Words>
  <Application>Microsoft Office PowerPoint</Application>
  <PresentationFormat>On-screen Show (4:3)</PresentationFormat>
  <Paragraphs>934</Paragraphs>
  <Slides>188</Slides>
  <Notes>188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188</vt:i4>
      </vt:variant>
    </vt:vector>
  </HeadingPairs>
  <TitlesOfParts>
    <vt:vector size="190" baseType="lpstr">
      <vt:lpstr>Mountain Top</vt:lpstr>
      <vt:lpstr>Document</vt:lpstr>
      <vt:lpstr>Slide 1</vt:lpstr>
      <vt:lpstr>The Story of Gog &amp; Magog Will be covered in a series of 10 parts</vt:lpstr>
      <vt:lpstr>The Story of Gog &amp; Magog Will be covered in a series of 10 parts</vt:lpstr>
      <vt:lpstr>Gog – Recap – Previous Presentations</vt:lpstr>
      <vt:lpstr>Gog – Recap – Previous Presentations</vt:lpstr>
      <vt:lpstr>Gog of The Land of Magog</vt:lpstr>
      <vt:lpstr>Slide 7</vt:lpstr>
      <vt:lpstr>Gog of The Land of Magog</vt:lpstr>
      <vt:lpstr>Gog Takes A Great Spoil</vt:lpstr>
      <vt:lpstr>Gog Takes A Great Spoil</vt:lpstr>
      <vt:lpstr>WW2 – War To End All Wars!</vt:lpstr>
      <vt:lpstr>WW2 – War To End All Wars!</vt:lpstr>
      <vt:lpstr>1945 May 05 Germany Surrenders </vt:lpstr>
      <vt:lpstr>1945 May 05 Germany Surrenders</vt:lpstr>
      <vt:lpstr>V. E. Day</vt:lpstr>
      <vt:lpstr>Gog’s Agent – Double Speak</vt:lpstr>
      <vt:lpstr>Gog’s Agent – Double Speak</vt:lpstr>
      <vt:lpstr>V. E. Day </vt:lpstr>
      <vt:lpstr>V. E. Day</vt:lpstr>
      <vt:lpstr>Yalta – Gog Divides The Spoil</vt:lpstr>
      <vt:lpstr>The Quiet War</vt:lpstr>
      <vt:lpstr>Gog’s Secret War Manual</vt:lpstr>
      <vt:lpstr>Gog’s Secret War Manual</vt:lpstr>
      <vt:lpstr>Gog – The Slaughter of Young and Old By Abortion, Euthanasia &amp; Vaccination</vt:lpstr>
      <vt:lpstr>Gog – The Slaughter of Young and Old By Abortion, Euthanasia &amp; Vaccination</vt:lpstr>
      <vt:lpstr>Gog – The Slaughter of Young and Old By Abortion, Euthanasia &amp; Vaccination</vt:lpstr>
      <vt:lpstr>Gog – The Slaughter of Young and Old By Abortion, Euthanasia &amp; Vaccination</vt:lpstr>
      <vt:lpstr>Gog – The Slaughter of Young and Old By Abortion, Euthanasia &amp; Vaccination</vt:lpstr>
      <vt:lpstr>Yehudin = Serpent</vt:lpstr>
      <vt:lpstr>Yehudin = Serpent</vt:lpstr>
      <vt:lpstr>Gog’s Secret War Manual</vt:lpstr>
      <vt:lpstr>Gog’s Secret War Manual</vt:lpstr>
      <vt:lpstr>Gog’s Control Structure</vt:lpstr>
      <vt:lpstr>Gogs Power Structure</vt:lpstr>
      <vt:lpstr>Gogs Power Structure</vt:lpstr>
      <vt:lpstr>Gogs Power Structure</vt:lpstr>
      <vt:lpstr>The United Nations</vt:lpstr>
      <vt:lpstr>The United Nations</vt:lpstr>
      <vt:lpstr>The United Nations</vt:lpstr>
      <vt:lpstr>The United Nations</vt:lpstr>
      <vt:lpstr>The United Nations</vt:lpstr>
      <vt:lpstr>Gog &amp; Magog – Gathering the Nations From The Whole Earth</vt:lpstr>
      <vt:lpstr>Gog &amp; Magog – Gathering the Nations From The Whole Earth</vt:lpstr>
      <vt:lpstr>Edward Mandel House  (1858-1938) </vt:lpstr>
      <vt:lpstr>Gog’s Agent – WW2</vt:lpstr>
      <vt:lpstr>Gog’s Agent – WW2</vt:lpstr>
      <vt:lpstr>This Attack On The White Race Was Foreseen</vt:lpstr>
      <vt:lpstr>This Attack On The White Race Was Foreseen</vt:lpstr>
      <vt:lpstr>Parliament &amp; Congress</vt:lpstr>
      <vt:lpstr>Parliament &amp; Congress</vt:lpstr>
      <vt:lpstr>Chatham House</vt:lpstr>
      <vt:lpstr>Chatham House</vt:lpstr>
      <vt:lpstr>The Council on Foreign Relations (CFR)</vt:lpstr>
      <vt:lpstr>The Council on Foreign Relations (CFR)</vt:lpstr>
      <vt:lpstr>CFR Chief Coordinator</vt:lpstr>
      <vt:lpstr>CFR Chief Coordinator</vt:lpstr>
      <vt:lpstr>Rockefellers Grab The Wealth Of The USA</vt:lpstr>
      <vt:lpstr>Rockefellers Grab The Wealth Of The USA</vt:lpstr>
      <vt:lpstr>Bill Clinton &amp; His Boss</vt:lpstr>
      <vt:lpstr>The Trilateral Meeting – Conspiring To Destroy Serbia</vt:lpstr>
      <vt:lpstr>Media Lies About Serbia</vt:lpstr>
      <vt:lpstr>Media Lies About Serbia</vt:lpstr>
      <vt:lpstr>Kosovo Still Burns</vt:lpstr>
      <vt:lpstr>Serbs Protest </vt:lpstr>
      <vt:lpstr>Milosevic On Trial In The Hague</vt:lpstr>
      <vt:lpstr>Russia Warns Gog</vt:lpstr>
      <vt:lpstr>Russia Warns Gog</vt:lpstr>
      <vt:lpstr>Russia Warns Gog</vt:lpstr>
      <vt:lpstr>Russians Erect Memorial (2005) To Victory Over The Khazars</vt:lpstr>
      <vt:lpstr>Russians Erect Memorial (2005) To Victory Over The Khazars</vt:lpstr>
      <vt:lpstr>This Alien Rule is Signalled By Subtle Changes to National Insignias </vt:lpstr>
      <vt:lpstr>The Crown’s &amp; Gog’s Coat of Arms</vt:lpstr>
      <vt:lpstr>The Crown’s &amp; Gog’s Coat of Arms</vt:lpstr>
      <vt:lpstr>        Deception</vt:lpstr>
      <vt:lpstr>Gog Signals His Control</vt:lpstr>
      <vt:lpstr>Gog Signals His Control</vt:lpstr>
      <vt:lpstr>Gog &amp; Magog – Covert Control Signalled By Flags</vt:lpstr>
      <vt:lpstr>Gog Signals His Control</vt:lpstr>
      <vt:lpstr>Old Glory – Sister Of The Civil Flag  1779</vt:lpstr>
      <vt:lpstr>The Customs Civil Flag</vt:lpstr>
      <vt:lpstr>1919 – Another Version Of Old Glory Appears</vt:lpstr>
      <vt:lpstr>Slide 82</vt:lpstr>
      <vt:lpstr>Gog’s Agents In The Secret War</vt:lpstr>
      <vt:lpstr>Gog’s Agents</vt:lpstr>
      <vt:lpstr>Gog’s Agents</vt:lpstr>
      <vt:lpstr>Gog’s Agents</vt:lpstr>
      <vt:lpstr>Gog’s Agents</vt:lpstr>
      <vt:lpstr>Gog’s Agents</vt:lpstr>
      <vt:lpstr>Gog’s Agents</vt:lpstr>
      <vt:lpstr>Gog’s Agents</vt:lpstr>
      <vt:lpstr>Edward Heath Signs Britain Into EU Bondage</vt:lpstr>
      <vt:lpstr>Edward Heath Signs Britain Into EU Bondage</vt:lpstr>
      <vt:lpstr>Gog’s Agents</vt:lpstr>
      <vt:lpstr>Harold Wilson Labour PM </vt:lpstr>
      <vt:lpstr>Gog’s Angents</vt:lpstr>
      <vt:lpstr>Gog’s Agents Moulding US Opinion To Accord With Their Agenda</vt:lpstr>
      <vt:lpstr>Gog’s Grand Deception</vt:lpstr>
      <vt:lpstr>Gog’s Grand Deception</vt:lpstr>
      <vt:lpstr>The Power Behind The Throne (1)</vt:lpstr>
      <vt:lpstr>The Power Behind The Throne (2)</vt:lpstr>
      <vt:lpstr>Police Chief Reports To His Political Masters</vt:lpstr>
      <vt:lpstr>Police Chief Reports To His Political Masters</vt:lpstr>
      <vt:lpstr>Lester Pearson Canadian PM 1963-1968 </vt:lpstr>
      <vt:lpstr>Lester Pearson Canadian PM 1963-1968  </vt:lpstr>
      <vt:lpstr>Another Of Gog’s Agents In The West </vt:lpstr>
      <vt:lpstr>Another Of Gog’s Agents In The West </vt:lpstr>
      <vt:lpstr>Robert Maxwell (Ludwig Hoch) – “Captain Bob”</vt:lpstr>
      <vt:lpstr>Robert Maxwell (Ludwig Hoch) – “Captain Bob”</vt:lpstr>
      <vt:lpstr>The McPherson Report A Plot to Speed The Takeover of The Police</vt:lpstr>
      <vt:lpstr>Gog’s Equality!</vt:lpstr>
      <vt:lpstr>The Masonic Lodges</vt:lpstr>
      <vt:lpstr>Gog In The United States</vt:lpstr>
      <vt:lpstr>Gog In The United States</vt:lpstr>
      <vt:lpstr>George Bush President of?</vt:lpstr>
      <vt:lpstr>Christian President?</vt:lpstr>
      <vt:lpstr>Christian President?</vt:lpstr>
      <vt:lpstr>George Bush At The Simon Weisenthal Centre</vt:lpstr>
      <vt:lpstr>George Bush At The Simon Weisenthal Centre</vt:lpstr>
      <vt:lpstr>Slide 119</vt:lpstr>
      <vt:lpstr>George Bush Visits A Mosque</vt:lpstr>
      <vt:lpstr>Californian Governor Also Gog’s Agent</vt:lpstr>
      <vt:lpstr>Gog’s Secret War - Charities</vt:lpstr>
      <vt:lpstr>The Red Cross (Rose Croix)</vt:lpstr>
      <vt:lpstr>The Red Cross (Rose Croix)</vt:lpstr>
      <vt:lpstr>The Red Cross (Rose Croix)</vt:lpstr>
      <vt:lpstr>The Red Cross (Rose Croix)</vt:lpstr>
      <vt:lpstr>The Red Cross (Rose Croix)</vt:lpstr>
      <vt:lpstr>The Red Cross (Rose Croix)</vt:lpstr>
      <vt:lpstr>The Red Cross (Rose Croix)</vt:lpstr>
      <vt:lpstr>The Red Cross (Rose Croix</vt:lpstr>
      <vt:lpstr>The Red Cross (Rose Croix)</vt:lpstr>
      <vt:lpstr>The Red Cross (Rose Croix</vt:lpstr>
      <vt:lpstr>A Power Greater Than Government – The Media!</vt:lpstr>
      <vt:lpstr>A Power Greater Than Government – The Media!</vt:lpstr>
      <vt:lpstr>A Power Greater Than Government – The Media!</vt:lpstr>
      <vt:lpstr>Gog Censors The News</vt:lpstr>
      <vt:lpstr>Censorship of Books</vt:lpstr>
      <vt:lpstr>Censorship</vt:lpstr>
      <vt:lpstr>Censorship of Books</vt:lpstr>
      <vt:lpstr>Fiction  Altered To Suit Gog’s Agenda</vt:lpstr>
      <vt:lpstr>Fiction  Altered To Suit Gog’s Agenda</vt:lpstr>
      <vt:lpstr>Gog Controls Radio &amp; Bulk Mail</vt:lpstr>
      <vt:lpstr>Gog Controls Radio &amp; Bulk Mail</vt:lpstr>
      <vt:lpstr>Gog Controls Radio &amp; Bulk Mail</vt:lpstr>
      <vt:lpstr>Media Makes Imbeciles Into Geniuses </vt:lpstr>
      <vt:lpstr>Media Makes Imbeciles Into Geniuses </vt:lpstr>
      <vt:lpstr>UK Police State, Surveillance </vt:lpstr>
      <vt:lpstr>UK Police State, Surveillance </vt:lpstr>
      <vt:lpstr>UK Police State, Surveillance </vt:lpstr>
      <vt:lpstr>UK Police State, Surveillance </vt:lpstr>
      <vt:lpstr>UK Police State, Surveillance</vt:lpstr>
      <vt:lpstr>UK Police State, Surveillance</vt:lpstr>
      <vt:lpstr>London Bus Blown Up In Tavistock  Square 7/7/2005 (777)</vt:lpstr>
      <vt:lpstr>Headlines Designed To Keep The Population fearful</vt:lpstr>
      <vt:lpstr>Gog’s Agents of Deception</vt:lpstr>
      <vt:lpstr>Gog’s Agents of Deception</vt:lpstr>
      <vt:lpstr>GOG Changing The Face of London</vt:lpstr>
      <vt:lpstr>GOG Changing The Face of London</vt:lpstr>
      <vt:lpstr>GOG Changing The Face of London</vt:lpstr>
      <vt:lpstr>GOG Changing The Face of London</vt:lpstr>
      <vt:lpstr>Gog Changing The Face of Britain</vt:lpstr>
      <vt:lpstr>Gog’s Moon Landing Deception</vt:lpstr>
      <vt:lpstr>911 - 2001</vt:lpstr>
      <vt:lpstr>Ground Zero 2001</vt:lpstr>
      <vt:lpstr>911 – Connection To The Middle East Is Different To What One Is Led To Believe</vt:lpstr>
      <vt:lpstr>Slide 166</vt:lpstr>
      <vt:lpstr>The New War –The War On Terror</vt:lpstr>
      <vt:lpstr>Slide 168</vt:lpstr>
      <vt:lpstr>War On Terror Ops Gather Momentum </vt:lpstr>
      <vt:lpstr>War On Terror Ops Gather Momentum</vt:lpstr>
      <vt:lpstr>War On Terror Ops Gather Momentum</vt:lpstr>
      <vt:lpstr>Former KGB Recruited Engaged By George Bush</vt:lpstr>
      <vt:lpstr>Former KGB Recruited Engaged By George Bush</vt:lpstr>
      <vt:lpstr>Former KGB Recruited Engaged By George Bush</vt:lpstr>
      <vt:lpstr>Former KGB Recruited Engaged By George Bush</vt:lpstr>
      <vt:lpstr>Former KGB Recruited Engaged By George Bush</vt:lpstr>
      <vt:lpstr>How The New World Order Deals With Those Who Deny The Holocaust</vt:lpstr>
      <vt:lpstr>Illuminati Have Agents In Most Organisations Including The BNP &amp; French NLF</vt:lpstr>
      <vt:lpstr>Illuminati Have Agents In Most Organisations Including The BNP &amp; French NLF</vt:lpstr>
      <vt:lpstr>Total Destruction of Beautiful, Historic Iraq by Gog </vt:lpstr>
      <vt:lpstr>USA Builds New Embassy In Iraq</vt:lpstr>
      <vt:lpstr>Whose War Are We Fighting In Iraq?</vt:lpstr>
      <vt:lpstr>The Iraq Invasion – A Middle East Perspective</vt:lpstr>
      <vt:lpstr>Protests Against The NWO – Ruthlessly Put Down</vt:lpstr>
      <vt:lpstr>Protests Against The NWO – Ruthlessly Put Down</vt:lpstr>
      <vt:lpstr>We See Through A Glass Darkly</vt:lpstr>
      <vt:lpstr>Slide 187</vt:lpstr>
      <vt:lpstr>Slide 188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Chris Pead</cp:lastModifiedBy>
  <cp:revision>247</cp:revision>
  <dcterms:created xsi:type="dcterms:W3CDTF">2005-12-20T22:52:18Z</dcterms:created>
  <dcterms:modified xsi:type="dcterms:W3CDTF">2011-03-11T15:20:24Z</dcterms:modified>
</cp:coreProperties>
</file>