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72"/>
  </p:notesMasterIdLst>
  <p:sldIdLst>
    <p:sldId id="545" r:id="rId3"/>
    <p:sldId id="508" r:id="rId4"/>
    <p:sldId id="406" r:id="rId5"/>
    <p:sldId id="464" r:id="rId6"/>
    <p:sldId id="417" r:id="rId7"/>
    <p:sldId id="378" r:id="rId8"/>
    <p:sldId id="548" r:id="rId9"/>
    <p:sldId id="355" r:id="rId10"/>
    <p:sldId id="415" r:id="rId11"/>
    <p:sldId id="465" r:id="rId12"/>
    <p:sldId id="353" r:id="rId13"/>
    <p:sldId id="354" r:id="rId14"/>
    <p:sldId id="363" r:id="rId15"/>
    <p:sldId id="364" r:id="rId16"/>
    <p:sldId id="365" r:id="rId17"/>
    <p:sldId id="366" r:id="rId18"/>
    <p:sldId id="357" r:id="rId19"/>
    <p:sldId id="356" r:id="rId20"/>
    <p:sldId id="466" r:id="rId21"/>
    <p:sldId id="359" r:id="rId22"/>
    <p:sldId id="549" r:id="rId23"/>
    <p:sldId id="407" r:id="rId24"/>
    <p:sldId id="408" r:id="rId25"/>
    <p:sldId id="550" r:id="rId26"/>
    <p:sldId id="409" r:id="rId27"/>
    <p:sldId id="287" r:id="rId28"/>
    <p:sldId id="295" r:id="rId29"/>
    <p:sldId id="291" r:id="rId30"/>
    <p:sldId id="509" r:id="rId31"/>
    <p:sldId id="510" r:id="rId32"/>
    <p:sldId id="551" r:id="rId33"/>
    <p:sldId id="467" r:id="rId34"/>
    <p:sldId id="468" r:id="rId35"/>
    <p:sldId id="552" r:id="rId36"/>
    <p:sldId id="469" r:id="rId37"/>
    <p:sldId id="470" r:id="rId38"/>
    <p:sldId id="554" r:id="rId39"/>
    <p:sldId id="296" r:id="rId40"/>
    <p:sldId id="553" r:id="rId41"/>
    <p:sldId id="472" r:id="rId42"/>
    <p:sldId id="556" r:id="rId43"/>
    <p:sldId id="471" r:id="rId44"/>
    <p:sldId id="557" r:id="rId45"/>
    <p:sldId id="473" r:id="rId46"/>
    <p:sldId id="474" r:id="rId47"/>
    <p:sldId id="511" r:id="rId48"/>
    <p:sldId id="555" r:id="rId49"/>
    <p:sldId id="475" r:id="rId50"/>
    <p:sldId id="476" r:id="rId51"/>
    <p:sldId id="477" r:id="rId52"/>
    <p:sldId id="478" r:id="rId53"/>
    <p:sldId id="479" r:id="rId54"/>
    <p:sldId id="480" r:id="rId55"/>
    <p:sldId id="481" r:id="rId56"/>
    <p:sldId id="482" r:id="rId57"/>
    <p:sldId id="483" r:id="rId58"/>
    <p:sldId id="298" r:id="rId59"/>
    <p:sldId id="335" r:id="rId60"/>
    <p:sldId id="484" r:id="rId61"/>
    <p:sldId id="340" r:id="rId62"/>
    <p:sldId id="341" r:id="rId63"/>
    <p:sldId id="342" r:id="rId64"/>
    <p:sldId id="343" r:id="rId65"/>
    <p:sldId id="347" r:id="rId66"/>
    <p:sldId id="558" r:id="rId67"/>
    <p:sldId id="559" r:id="rId68"/>
    <p:sldId id="560" r:id="rId69"/>
    <p:sldId id="348" r:id="rId70"/>
    <p:sldId id="373" r:id="rId71"/>
    <p:sldId id="561" r:id="rId72"/>
    <p:sldId id="349" r:id="rId73"/>
    <p:sldId id="562" r:id="rId74"/>
    <p:sldId id="486" r:id="rId75"/>
    <p:sldId id="512" r:id="rId76"/>
    <p:sldId id="513" r:id="rId77"/>
    <p:sldId id="563" r:id="rId78"/>
    <p:sldId id="514" r:id="rId79"/>
    <p:sldId id="515" r:id="rId80"/>
    <p:sldId id="516" r:id="rId81"/>
    <p:sldId id="517" r:id="rId82"/>
    <p:sldId id="564" r:id="rId83"/>
    <p:sldId id="518" r:id="rId84"/>
    <p:sldId id="519" r:id="rId85"/>
    <p:sldId id="520" r:id="rId86"/>
    <p:sldId id="521" r:id="rId87"/>
    <p:sldId id="522" r:id="rId88"/>
    <p:sldId id="523" r:id="rId89"/>
    <p:sldId id="565" r:id="rId90"/>
    <p:sldId id="525" r:id="rId91"/>
    <p:sldId id="526" r:id="rId92"/>
    <p:sldId id="566" r:id="rId93"/>
    <p:sldId id="527" r:id="rId94"/>
    <p:sldId id="528" r:id="rId95"/>
    <p:sldId id="529" r:id="rId96"/>
    <p:sldId id="530" r:id="rId97"/>
    <p:sldId id="567" r:id="rId98"/>
    <p:sldId id="532" r:id="rId99"/>
    <p:sldId id="533" r:id="rId100"/>
    <p:sldId id="568" r:id="rId101"/>
    <p:sldId id="531" r:id="rId102"/>
    <p:sldId id="534" r:id="rId103"/>
    <p:sldId id="569" r:id="rId104"/>
    <p:sldId id="535" r:id="rId105"/>
    <p:sldId id="536" r:id="rId106"/>
    <p:sldId id="537" r:id="rId107"/>
    <p:sldId id="570" r:id="rId108"/>
    <p:sldId id="538" r:id="rId109"/>
    <p:sldId id="539" r:id="rId110"/>
    <p:sldId id="571" r:id="rId111"/>
    <p:sldId id="540" r:id="rId112"/>
    <p:sldId id="541" r:id="rId113"/>
    <p:sldId id="542" r:id="rId114"/>
    <p:sldId id="572" r:id="rId115"/>
    <p:sldId id="543" r:id="rId116"/>
    <p:sldId id="487" r:id="rId117"/>
    <p:sldId id="488" r:id="rId118"/>
    <p:sldId id="489" r:id="rId119"/>
    <p:sldId id="490" r:id="rId120"/>
    <p:sldId id="491" r:id="rId121"/>
    <p:sldId id="492" r:id="rId122"/>
    <p:sldId id="573" r:id="rId123"/>
    <p:sldId id="493" r:id="rId124"/>
    <p:sldId id="494" r:id="rId125"/>
    <p:sldId id="574" r:id="rId126"/>
    <p:sldId id="495" r:id="rId127"/>
    <p:sldId id="496" r:id="rId128"/>
    <p:sldId id="497" r:id="rId129"/>
    <p:sldId id="575" r:id="rId130"/>
    <p:sldId id="498" r:id="rId131"/>
    <p:sldId id="499" r:id="rId132"/>
    <p:sldId id="500" r:id="rId133"/>
    <p:sldId id="576" r:id="rId134"/>
    <p:sldId id="501" r:id="rId135"/>
    <p:sldId id="502" r:id="rId136"/>
    <p:sldId id="503" r:id="rId137"/>
    <p:sldId id="504" r:id="rId138"/>
    <p:sldId id="577" r:id="rId139"/>
    <p:sldId id="292" r:id="rId140"/>
    <p:sldId id="293" r:id="rId141"/>
    <p:sldId id="288" r:id="rId142"/>
    <p:sldId id="294" r:id="rId143"/>
    <p:sldId id="262" r:id="rId144"/>
    <p:sldId id="263" r:id="rId145"/>
    <p:sldId id="264" r:id="rId146"/>
    <p:sldId id="578" r:id="rId147"/>
    <p:sldId id="275" r:id="rId148"/>
    <p:sldId id="338" r:id="rId149"/>
    <p:sldId id="547" r:id="rId150"/>
    <p:sldId id="289" r:id="rId151"/>
    <p:sldId id="290" r:id="rId152"/>
    <p:sldId id="339" r:id="rId153"/>
    <p:sldId id="276" r:id="rId154"/>
    <p:sldId id="485" r:id="rId155"/>
    <p:sldId id="332" r:id="rId156"/>
    <p:sldId id="265" r:id="rId157"/>
    <p:sldId id="266" r:id="rId158"/>
    <p:sldId id="267" r:id="rId159"/>
    <p:sldId id="268" r:id="rId160"/>
    <p:sldId id="269" r:id="rId161"/>
    <p:sldId id="362" r:id="rId162"/>
    <p:sldId id="270" r:id="rId163"/>
    <p:sldId id="271" r:id="rId164"/>
    <p:sldId id="272" r:id="rId165"/>
    <p:sldId id="273" r:id="rId166"/>
    <p:sldId id="320" r:id="rId167"/>
    <p:sldId id="321" r:id="rId168"/>
    <p:sldId id="416" r:id="rId169"/>
    <p:sldId id="372" r:id="rId170"/>
    <p:sldId id="257" r:id="rId17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FF"/>
    <a:srgbClr val="00FF00"/>
    <a:srgbClr val="FFFF00"/>
    <a:srgbClr val="FF9900"/>
    <a:srgbClr val="996633"/>
    <a:srgbClr val="FF0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6" autoAdjust="0"/>
    <p:restoredTop sz="93648" autoAdjust="0"/>
  </p:normalViewPr>
  <p:slideViewPr>
    <p:cSldViewPr>
      <p:cViewPr varScale="1">
        <p:scale>
          <a:sx n="60" d="100"/>
          <a:sy n="60" d="100"/>
        </p:scale>
        <p:origin x="-11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8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theme" Target="theme/theme1.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8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980587-65C2-41BC-BFD2-5A11BBF7C16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F17AFA14-7DEA-4FAB-8F0C-BC15FDFD3219}" type="slidenum">
              <a:rPr lang="en-GB" smtClean="0"/>
              <a:pPr/>
              <a:t>1</a:t>
            </a:fld>
            <a:endParaRPr lang="en-GB"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p>
        </p:txBody>
      </p:sp>
      <p:sp>
        <p:nvSpPr>
          <p:cNvPr id="188420" name="Slide Number Placeholder 3"/>
          <p:cNvSpPr>
            <a:spLocks noGrp="1"/>
          </p:cNvSpPr>
          <p:nvPr>
            <p:ph type="sldNum" sz="quarter" idx="5"/>
          </p:nvPr>
        </p:nvSpPr>
        <p:spPr>
          <a:noFill/>
        </p:spPr>
        <p:txBody>
          <a:bodyPr/>
          <a:lstStyle/>
          <a:p>
            <a:fld id="{C1B0EA4D-B679-4BBB-88C6-389AFDB236C0}" type="slidenum">
              <a:rPr lang="en-GB" smtClean="0"/>
              <a:pPr/>
              <a:t>10</a:t>
            </a:fld>
            <a:endParaRPr lang="en-GB"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p>
        </p:txBody>
      </p:sp>
      <p:sp>
        <p:nvSpPr>
          <p:cNvPr id="280580" name="Slide Number Placeholder 3"/>
          <p:cNvSpPr>
            <a:spLocks noGrp="1"/>
          </p:cNvSpPr>
          <p:nvPr>
            <p:ph type="sldNum" sz="quarter" idx="5"/>
          </p:nvPr>
        </p:nvSpPr>
        <p:spPr>
          <a:noFill/>
        </p:spPr>
        <p:txBody>
          <a:bodyPr/>
          <a:lstStyle/>
          <a:p>
            <a:fld id="{7D4DC1FE-4F6A-4025-A9B3-54262180384D}" type="slidenum">
              <a:rPr lang="en-GB" smtClean="0"/>
              <a:pPr/>
              <a:t>100</a:t>
            </a:fld>
            <a:endParaRPr lang="en-GB"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smtClean="0"/>
          </a:p>
        </p:txBody>
      </p:sp>
      <p:sp>
        <p:nvSpPr>
          <p:cNvPr id="281604" name="Slide Number Placeholder 3"/>
          <p:cNvSpPr>
            <a:spLocks noGrp="1"/>
          </p:cNvSpPr>
          <p:nvPr>
            <p:ph type="sldNum" sz="quarter" idx="5"/>
          </p:nvPr>
        </p:nvSpPr>
        <p:spPr>
          <a:noFill/>
        </p:spPr>
        <p:txBody>
          <a:bodyPr/>
          <a:lstStyle/>
          <a:p>
            <a:fld id="{AFE517AE-4DA2-4AFF-973B-DD733A84D3F0}" type="slidenum">
              <a:rPr lang="en-GB" smtClean="0"/>
              <a:pPr/>
              <a:t>101</a:t>
            </a:fld>
            <a:endParaRPr lang="en-GB"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p:spPr>
        <p:txBody>
          <a:bodyPr/>
          <a:lstStyle/>
          <a:p>
            <a:endParaRPr lang="en-US" smtClean="0"/>
          </a:p>
        </p:txBody>
      </p:sp>
      <p:sp>
        <p:nvSpPr>
          <p:cNvPr id="282628" name="Slide Number Placeholder 3"/>
          <p:cNvSpPr>
            <a:spLocks noGrp="1"/>
          </p:cNvSpPr>
          <p:nvPr>
            <p:ph type="sldNum" sz="quarter" idx="5"/>
          </p:nvPr>
        </p:nvSpPr>
        <p:spPr>
          <a:noFill/>
        </p:spPr>
        <p:txBody>
          <a:bodyPr/>
          <a:lstStyle/>
          <a:p>
            <a:fld id="{489E856A-4629-4224-8BB1-90BF92E467AB}" type="slidenum">
              <a:rPr lang="en-GB" smtClean="0"/>
              <a:pPr/>
              <a:t>102</a:t>
            </a:fld>
            <a:endParaRPr lang="en-GB"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p:spPr>
        <p:txBody>
          <a:bodyPr/>
          <a:lstStyle/>
          <a:p>
            <a:endParaRPr lang="en-US" smtClean="0"/>
          </a:p>
        </p:txBody>
      </p:sp>
      <p:sp>
        <p:nvSpPr>
          <p:cNvPr id="283652" name="Slide Number Placeholder 3"/>
          <p:cNvSpPr>
            <a:spLocks noGrp="1"/>
          </p:cNvSpPr>
          <p:nvPr>
            <p:ph type="sldNum" sz="quarter" idx="5"/>
          </p:nvPr>
        </p:nvSpPr>
        <p:spPr>
          <a:noFill/>
        </p:spPr>
        <p:txBody>
          <a:bodyPr/>
          <a:lstStyle/>
          <a:p>
            <a:fld id="{D7ECAF5E-59B8-4769-B38E-330E7F732F57}" type="slidenum">
              <a:rPr lang="en-GB" smtClean="0"/>
              <a:pPr/>
              <a:t>103</a:t>
            </a:fld>
            <a:endParaRPr lang="en-GB"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p>
        </p:txBody>
      </p:sp>
      <p:sp>
        <p:nvSpPr>
          <p:cNvPr id="284676" name="Slide Number Placeholder 3"/>
          <p:cNvSpPr>
            <a:spLocks noGrp="1"/>
          </p:cNvSpPr>
          <p:nvPr>
            <p:ph type="sldNum" sz="quarter" idx="5"/>
          </p:nvPr>
        </p:nvSpPr>
        <p:spPr>
          <a:noFill/>
        </p:spPr>
        <p:txBody>
          <a:bodyPr/>
          <a:lstStyle/>
          <a:p>
            <a:fld id="{F215B843-FFF1-45E2-A636-7166579613B8}" type="slidenum">
              <a:rPr lang="en-GB" smtClean="0"/>
              <a:pPr/>
              <a:t>104</a:t>
            </a:fld>
            <a:endParaRPr lang="en-GB"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US" smtClean="0"/>
          </a:p>
        </p:txBody>
      </p:sp>
      <p:sp>
        <p:nvSpPr>
          <p:cNvPr id="285700" name="Slide Number Placeholder 3"/>
          <p:cNvSpPr>
            <a:spLocks noGrp="1"/>
          </p:cNvSpPr>
          <p:nvPr>
            <p:ph type="sldNum" sz="quarter" idx="5"/>
          </p:nvPr>
        </p:nvSpPr>
        <p:spPr>
          <a:noFill/>
        </p:spPr>
        <p:txBody>
          <a:bodyPr/>
          <a:lstStyle/>
          <a:p>
            <a:fld id="{82308473-FF5F-4022-95A0-2FD627A33B68}" type="slidenum">
              <a:rPr lang="en-GB" smtClean="0"/>
              <a:pPr/>
              <a:t>105</a:t>
            </a:fld>
            <a:endParaRPr lang="en-GB"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Slide Number Placeholder 3"/>
          <p:cNvSpPr>
            <a:spLocks noGrp="1"/>
          </p:cNvSpPr>
          <p:nvPr>
            <p:ph type="sldNum" sz="quarter" idx="5"/>
          </p:nvPr>
        </p:nvSpPr>
        <p:spPr>
          <a:noFill/>
        </p:spPr>
        <p:txBody>
          <a:bodyPr/>
          <a:lstStyle/>
          <a:p>
            <a:fld id="{B90A6396-D077-4CE5-865B-D88FC8617375}" type="slidenum">
              <a:rPr lang="en-GB" smtClean="0"/>
              <a:pPr/>
              <a:t>106</a:t>
            </a:fld>
            <a:endParaRPr lang="en-GB"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US" smtClean="0"/>
          </a:p>
        </p:txBody>
      </p:sp>
      <p:sp>
        <p:nvSpPr>
          <p:cNvPr id="287748" name="Slide Number Placeholder 3"/>
          <p:cNvSpPr>
            <a:spLocks noGrp="1"/>
          </p:cNvSpPr>
          <p:nvPr>
            <p:ph type="sldNum" sz="quarter" idx="5"/>
          </p:nvPr>
        </p:nvSpPr>
        <p:spPr>
          <a:noFill/>
        </p:spPr>
        <p:txBody>
          <a:bodyPr/>
          <a:lstStyle/>
          <a:p>
            <a:fld id="{0CFBD36F-6901-42C9-943E-31F0E4FA8DAD}" type="slidenum">
              <a:rPr lang="en-GB" smtClean="0"/>
              <a:pPr/>
              <a:t>107</a:t>
            </a:fld>
            <a:endParaRPr lang="en-GB"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p:spPr>
        <p:txBody>
          <a:bodyPr/>
          <a:lstStyle/>
          <a:p>
            <a:endParaRPr lang="en-US" smtClean="0"/>
          </a:p>
        </p:txBody>
      </p:sp>
      <p:sp>
        <p:nvSpPr>
          <p:cNvPr id="288772" name="Slide Number Placeholder 3"/>
          <p:cNvSpPr>
            <a:spLocks noGrp="1"/>
          </p:cNvSpPr>
          <p:nvPr>
            <p:ph type="sldNum" sz="quarter" idx="5"/>
          </p:nvPr>
        </p:nvSpPr>
        <p:spPr>
          <a:noFill/>
        </p:spPr>
        <p:txBody>
          <a:bodyPr/>
          <a:lstStyle/>
          <a:p>
            <a:fld id="{E181EDCA-0CCE-4FB0-823F-EED3A214ABC7}" type="slidenum">
              <a:rPr lang="en-GB" smtClean="0"/>
              <a:pPr/>
              <a:t>108</a:t>
            </a:fld>
            <a:endParaRPr lang="en-GB"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endParaRPr lang="en-US" smtClean="0"/>
          </a:p>
        </p:txBody>
      </p:sp>
      <p:sp>
        <p:nvSpPr>
          <p:cNvPr id="289796" name="Slide Number Placeholder 3"/>
          <p:cNvSpPr>
            <a:spLocks noGrp="1"/>
          </p:cNvSpPr>
          <p:nvPr>
            <p:ph type="sldNum" sz="quarter" idx="5"/>
          </p:nvPr>
        </p:nvSpPr>
        <p:spPr>
          <a:noFill/>
        </p:spPr>
        <p:txBody>
          <a:bodyPr/>
          <a:lstStyle/>
          <a:p>
            <a:fld id="{2FC7C222-04CC-4FDC-98E1-D461F53D30EC}" type="slidenum">
              <a:rPr lang="en-GB" smtClean="0"/>
              <a:pPr/>
              <a:t>109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E541DE3-89F8-4204-80BA-044E30E51049}" type="slidenum">
              <a:rPr lang="en-GB" smtClean="0"/>
              <a:pPr/>
              <a:t>11</a:t>
            </a:fld>
            <a:endParaRPr lang="en-GB"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smtClean="0"/>
          </a:p>
        </p:txBody>
      </p:sp>
      <p:sp>
        <p:nvSpPr>
          <p:cNvPr id="290820" name="Slide Number Placeholder 3"/>
          <p:cNvSpPr>
            <a:spLocks noGrp="1"/>
          </p:cNvSpPr>
          <p:nvPr>
            <p:ph type="sldNum" sz="quarter" idx="5"/>
          </p:nvPr>
        </p:nvSpPr>
        <p:spPr>
          <a:noFill/>
        </p:spPr>
        <p:txBody>
          <a:bodyPr/>
          <a:lstStyle/>
          <a:p>
            <a:fld id="{1C5E512C-7C9A-415E-96D7-85A6C087CDE5}" type="slidenum">
              <a:rPr lang="en-GB" smtClean="0"/>
              <a:pPr/>
              <a:t>110</a:t>
            </a:fld>
            <a:endParaRPr lang="en-GB"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endParaRPr lang="en-US" smtClean="0"/>
          </a:p>
        </p:txBody>
      </p:sp>
      <p:sp>
        <p:nvSpPr>
          <p:cNvPr id="291844" name="Slide Number Placeholder 3"/>
          <p:cNvSpPr>
            <a:spLocks noGrp="1"/>
          </p:cNvSpPr>
          <p:nvPr>
            <p:ph type="sldNum" sz="quarter" idx="5"/>
          </p:nvPr>
        </p:nvSpPr>
        <p:spPr>
          <a:noFill/>
        </p:spPr>
        <p:txBody>
          <a:bodyPr/>
          <a:lstStyle/>
          <a:p>
            <a:fld id="{F5C75CCC-1607-471A-844D-C236F2D753D5}" type="slidenum">
              <a:rPr lang="en-GB" smtClean="0"/>
              <a:pPr/>
              <a:t>111</a:t>
            </a:fld>
            <a:endParaRPr lang="en-GB"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endParaRPr lang="en-US" smtClean="0"/>
          </a:p>
        </p:txBody>
      </p:sp>
      <p:sp>
        <p:nvSpPr>
          <p:cNvPr id="292868" name="Slide Number Placeholder 3"/>
          <p:cNvSpPr>
            <a:spLocks noGrp="1"/>
          </p:cNvSpPr>
          <p:nvPr>
            <p:ph type="sldNum" sz="quarter" idx="5"/>
          </p:nvPr>
        </p:nvSpPr>
        <p:spPr>
          <a:noFill/>
        </p:spPr>
        <p:txBody>
          <a:bodyPr/>
          <a:lstStyle/>
          <a:p>
            <a:fld id="{65126A58-7A74-4650-97B7-D25E86614678}" type="slidenum">
              <a:rPr lang="en-GB" smtClean="0"/>
              <a:pPr/>
              <a:t>112</a:t>
            </a:fld>
            <a:endParaRPr lang="en-GB"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endParaRPr lang="en-US" smtClean="0"/>
          </a:p>
        </p:txBody>
      </p:sp>
      <p:sp>
        <p:nvSpPr>
          <p:cNvPr id="293892" name="Slide Number Placeholder 3"/>
          <p:cNvSpPr>
            <a:spLocks noGrp="1"/>
          </p:cNvSpPr>
          <p:nvPr>
            <p:ph type="sldNum" sz="quarter" idx="5"/>
          </p:nvPr>
        </p:nvSpPr>
        <p:spPr>
          <a:noFill/>
        </p:spPr>
        <p:txBody>
          <a:bodyPr/>
          <a:lstStyle/>
          <a:p>
            <a:fld id="{8CB5080C-A1CC-448A-85EA-B340255D960F}" type="slidenum">
              <a:rPr lang="en-GB" smtClean="0"/>
              <a:pPr/>
              <a:t>113</a:t>
            </a:fld>
            <a:endParaRPr lang="en-GB"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endParaRPr lang="en-US" smtClean="0"/>
          </a:p>
        </p:txBody>
      </p:sp>
      <p:sp>
        <p:nvSpPr>
          <p:cNvPr id="294916" name="Slide Number Placeholder 3"/>
          <p:cNvSpPr>
            <a:spLocks noGrp="1"/>
          </p:cNvSpPr>
          <p:nvPr>
            <p:ph type="sldNum" sz="quarter" idx="5"/>
          </p:nvPr>
        </p:nvSpPr>
        <p:spPr>
          <a:noFill/>
        </p:spPr>
        <p:txBody>
          <a:bodyPr/>
          <a:lstStyle/>
          <a:p>
            <a:fld id="{4B441E06-749B-4457-9886-505EBBE77AD6}" type="slidenum">
              <a:rPr lang="en-GB" smtClean="0"/>
              <a:pPr/>
              <a:t>114</a:t>
            </a:fld>
            <a:endParaRPr lang="en-GB"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smtClean="0"/>
          </a:p>
        </p:txBody>
      </p:sp>
      <p:sp>
        <p:nvSpPr>
          <p:cNvPr id="295940" name="Slide Number Placeholder 3"/>
          <p:cNvSpPr>
            <a:spLocks noGrp="1"/>
          </p:cNvSpPr>
          <p:nvPr>
            <p:ph type="sldNum" sz="quarter" idx="5"/>
          </p:nvPr>
        </p:nvSpPr>
        <p:spPr>
          <a:noFill/>
        </p:spPr>
        <p:txBody>
          <a:bodyPr/>
          <a:lstStyle/>
          <a:p>
            <a:fld id="{CD799B91-B517-442F-BCBA-134236CE27F2}" type="slidenum">
              <a:rPr lang="en-GB" smtClean="0"/>
              <a:pPr/>
              <a:t>115</a:t>
            </a:fld>
            <a:endParaRPr lang="en-GB"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endParaRPr lang="en-US" smtClean="0"/>
          </a:p>
        </p:txBody>
      </p:sp>
      <p:sp>
        <p:nvSpPr>
          <p:cNvPr id="296964" name="Slide Number Placeholder 3"/>
          <p:cNvSpPr>
            <a:spLocks noGrp="1"/>
          </p:cNvSpPr>
          <p:nvPr>
            <p:ph type="sldNum" sz="quarter" idx="5"/>
          </p:nvPr>
        </p:nvSpPr>
        <p:spPr>
          <a:noFill/>
        </p:spPr>
        <p:txBody>
          <a:bodyPr/>
          <a:lstStyle/>
          <a:p>
            <a:fld id="{24FEB5CC-A7BD-4110-BF50-9B0D24B3FB7F}" type="slidenum">
              <a:rPr lang="en-GB" smtClean="0"/>
              <a:pPr/>
              <a:t>116</a:t>
            </a:fld>
            <a:endParaRPr lang="en-GB"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US" smtClean="0"/>
          </a:p>
        </p:txBody>
      </p:sp>
      <p:sp>
        <p:nvSpPr>
          <p:cNvPr id="297988" name="Slide Number Placeholder 3"/>
          <p:cNvSpPr>
            <a:spLocks noGrp="1"/>
          </p:cNvSpPr>
          <p:nvPr>
            <p:ph type="sldNum" sz="quarter" idx="5"/>
          </p:nvPr>
        </p:nvSpPr>
        <p:spPr>
          <a:noFill/>
        </p:spPr>
        <p:txBody>
          <a:bodyPr/>
          <a:lstStyle/>
          <a:p>
            <a:fld id="{A86FB5C2-F603-43E1-824F-01B427331E12}" type="slidenum">
              <a:rPr lang="en-GB" smtClean="0"/>
              <a:pPr/>
              <a:t>117</a:t>
            </a:fld>
            <a:endParaRPr lang="en-GB"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endParaRPr lang="en-US" smtClean="0"/>
          </a:p>
        </p:txBody>
      </p:sp>
      <p:sp>
        <p:nvSpPr>
          <p:cNvPr id="299012" name="Slide Number Placeholder 3"/>
          <p:cNvSpPr>
            <a:spLocks noGrp="1"/>
          </p:cNvSpPr>
          <p:nvPr>
            <p:ph type="sldNum" sz="quarter" idx="5"/>
          </p:nvPr>
        </p:nvSpPr>
        <p:spPr>
          <a:noFill/>
        </p:spPr>
        <p:txBody>
          <a:bodyPr/>
          <a:lstStyle/>
          <a:p>
            <a:fld id="{B7D9B8BE-4427-4E84-B1A5-182C41467879}" type="slidenum">
              <a:rPr lang="en-GB" smtClean="0"/>
              <a:pPr/>
              <a:t>118</a:t>
            </a:fld>
            <a:endParaRPr lang="en-GB"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p>
        </p:txBody>
      </p:sp>
      <p:sp>
        <p:nvSpPr>
          <p:cNvPr id="300036" name="Slide Number Placeholder 3"/>
          <p:cNvSpPr>
            <a:spLocks noGrp="1"/>
          </p:cNvSpPr>
          <p:nvPr>
            <p:ph type="sldNum" sz="quarter" idx="5"/>
          </p:nvPr>
        </p:nvSpPr>
        <p:spPr>
          <a:noFill/>
        </p:spPr>
        <p:txBody>
          <a:bodyPr/>
          <a:lstStyle/>
          <a:p>
            <a:fld id="{4603F90F-DCBE-4C90-A9D0-E06CA7421EAA}" type="slidenum">
              <a:rPr lang="en-GB" smtClean="0"/>
              <a:pPr/>
              <a:t>119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96AAAF1-CC01-42E6-9852-80B3917B0411}" type="slidenum">
              <a:rPr lang="en-GB" smtClean="0"/>
              <a:pPr/>
              <a:t>12</a:t>
            </a:fld>
            <a:endParaRPr lang="en-GB"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smtClean="0"/>
          </a:p>
        </p:txBody>
      </p:sp>
      <p:sp>
        <p:nvSpPr>
          <p:cNvPr id="301060" name="Slide Number Placeholder 3"/>
          <p:cNvSpPr>
            <a:spLocks noGrp="1"/>
          </p:cNvSpPr>
          <p:nvPr>
            <p:ph type="sldNum" sz="quarter" idx="5"/>
          </p:nvPr>
        </p:nvSpPr>
        <p:spPr>
          <a:noFill/>
        </p:spPr>
        <p:txBody>
          <a:bodyPr/>
          <a:lstStyle/>
          <a:p>
            <a:fld id="{441A23C0-568A-4D50-AAC3-C4BA32CD7EAF}" type="slidenum">
              <a:rPr lang="en-GB" smtClean="0"/>
              <a:pPr/>
              <a:t>120</a:t>
            </a:fld>
            <a:endParaRPr lang="en-GB"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endParaRPr lang="en-US" smtClean="0"/>
          </a:p>
        </p:txBody>
      </p:sp>
      <p:sp>
        <p:nvSpPr>
          <p:cNvPr id="302084" name="Slide Number Placeholder 3"/>
          <p:cNvSpPr>
            <a:spLocks noGrp="1"/>
          </p:cNvSpPr>
          <p:nvPr>
            <p:ph type="sldNum" sz="quarter" idx="5"/>
          </p:nvPr>
        </p:nvSpPr>
        <p:spPr>
          <a:noFill/>
        </p:spPr>
        <p:txBody>
          <a:bodyPr/>
          <a:lstStyle/>
          <a:p>
            <a:fld id="{AFEA2699-09D2-455A-8F72-84AB3690BBFA}" type="slidenum">
              <a:rPr lang="en-GB" smtClean="0"/>
              <a:pPr/>
              <a:t>121</a:t>
            </a:fld>
            <a:endParaRPr lang="en-GB"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endParaRPr lang="en-US" smtClean="0"/>
          </a:p>
        </p:txBody>
      </p:sp>
      <p:sp>
        <p:nvSpPr>
          <p:cNvPr id="303108" name="Slide Number Placeholder 3"/>
          <p:cNvSpPr>
            <a:spLocks noGrp="1"/>
          </p:cNvSpPr>
          <p:nvPr>
            <p:ph type="sldNum" sz="quarter" idx="5"/>
          </p:nvPr>
        </p:nvSpPr>
        <p:spPr>
          <a:noFill/>
        </p:spPr>
        <p:txBody>
          <a:bodyPr/>
          <a:lstStyle/>
          <a:p>
            <a:fld id="{CD343874-E922-4F58-B165-A190381CAD14}" type="slidenum">
              <a:rPr lang="en-GB" smtClean="0"/>
              <a:pPr/>
              <a:t>122</a:t>
            </a:fld>
            <a:endParaRPr lang="en-GB"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endParaRPr lang="en-US" smtClean="0"/>
          </a:p>
        </p:txBody>
      </p:sp>
      <p:sp>
        <p:nvSpPr>
          <p:cNvPr id="304132" name="Slide Number Placeholder 3"/>
          <p:cNvSpPr>
            <a:spLocks noGrp="1"/>
          </p:cNvSpPr>
          <p:nvPr>
            <p:ph type="sldNum" sz="quarter" idx="5"/>
          </p:nvPr>
        </p:nvSpPr>
        <p:spPr>
          <a:noFill/>
        </p:spPr>
        <p:txBody>
          <a:bodyPr/>
          <a:lstStyle/>
          <a:p>
            <a:fld id="{3046DF36-ACC7-4881-B3F9-50C0C1704935}" type="slidenum">
              <a:rPr lang="en-GB" smtClean="0"/>
              <a:pPr/>
              <a:t>123</a:t>
            </a:fld>
            <a:endParaRPr lang="en-GB"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p:spPr>
        <p:txBody>
          <a:bodyPr/>
          <a:lstStyle/>
          <a:p>
            <a:endParaRPr lang="en-US" smtClean="0"/>
          </a:p>
        </p:txBody>
      </p:sp>
      <p:sp>
        <p:nvSpPr>
          <p:cNvPr id="305156" name="Slide Number Placeholder 3"/>
          <p:cNvSpPr>
            <a:spLocks noGrp="1"/>
          </p:cNvSpPr>
          <p:nvPr>
            <p:ph type="sldNum" sz="quarter" idx="5"/>
          </p:nvPr>
        </p:nvSpPr>
        <p:spPr>
          <a:noFill/>
        </p:spPr>
        <p:txBody>
          <a:bodyPr/>
          <a:lstStyle/>
          <a:p>
            <a:fld id="{E362A018-D053-47F9-A3FB-BDC66F196C49}" type="slidenum">
              <a:rPr lang="en-GB" smtClean="0"/>
              <a:pPr/>
              <a:t>124</a:t>
            </a:fld>
            <a:endParaRPr lang="en-GB"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p:spPr>
        <p:txBody>
          <a:bodyPr/>
          <a:lstStyle/>
          <a:p>
            <a:endParaRPr lang="en-US" smtClean="0"/>
          </a:p>
        </p:txBody>
      </p:sp>
      <p:sp>
        <p:nvSpPr>
          <p:cNvPr id="306180" name="Slide Number Placeholder 3"/>
          <p:cNvSpPr>
            <a:spLocks noGrp="1"/>
          </p:cNvSpPr>
          <p:nvPr>
            <p:ph type="sldNum" sz="quarter" idx="5"/>
          </p:nvPr>
        </p:nvSpPr>
        <p:spPr>
          <a:noFill/>
        </p:spPr>
        <p:txBody>
          <a:bodyPr/>
          <a:lstStyle/>
          <a:p>
            <a:fld id="{301D2478-0479-4B06-A660-EC553E760B24}" type="slidenum">
              <a:rPr lang="en-GB" smtClean="0"/>
              <a:pPr/>
              <a:t>125</a:t>
            </a:fld>
            <a:endParaRPr lang="en-GB"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p:spPr>
        <p:txBody>
          <a:bodyPr/>
          <a:lstStyle/>
          <a:p>
            <a:endParaRPr lang="en-US" smtClean="0"/>
          </a:p>
        </p:txBody>
      </p:sp>
      <p:sp>
        <p:nvSpPr>
          <p:cNvPr id="307204" name="Slide Number Placeholder 3"/>
          <p:cNvSpPr>
            <a:spLocks noGrp="1"/>
          </p:cNvSpPr>
          <p:nvPr>
            <p:ph type="sldNum" sz="quarter" idx="5"/>
          </p:nvPr>
        </p:nvSpPr>
        <p:spPr>
          <a:noFill/>
        </p:spPr>
        <p:txBody>
          <a:bodyPr/>
          <a:lstStyle/>
          <a:p>
            <a:fld id="{7B1D7CC5-3330-4232-9766-4EB8287743A5}" type="slidenum">
              <a:rPr lang="en-GB" smtClean="0"/>
              <a:pPr/>
              <a:t>126</a:t>
            </a:fld>
            <a:endParaRPr lang="en-GB"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p:spPr>
        <p:txBody>
          <a:bodyPr/>
          <a:lstStyle/>
          <a:p>
            <a:endParaRPr lang="en-US" smtClean="0"/>
          </a:p>
        </p:txBody>
      </p:sp>
      <p:sp>
        <p:nvSpPr>
          <p:cNvPr id="308228" name="Slide Number Placeholder 3"/>
          <p:cNvSpPr>
            <a:spLocks noGrp="1"/>
          </p:cNvSpPr>
          <p:nvPr>
            <p:ph type="sldNum" sz="quarter" idx="5"/>
          </p:nvPr>
        </p:nvSpPr>
        <p:spPr>
          <a:noFill/>
        </p:spPr>
        <p:txBody>
          <a:bodyPr/>
          <a:lstStyle/>
          <a:p>
            <a:fld id="{CB259587-B46F-4644-B9F0-C3A65734CC47}" type="slidenum">
              <a:rPr lang="en-GB" smtClean="0"/>
              <a:pPr/>
              <a:t>127</a:t>
            </a:fld>
            <a:endParaRPr lang="en-GB"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p:spPr>
        <p:txBody>
          <a:bodyPr/>
          <a:lstStyle/>
          <a:p>
            <a:endParaRPr lang="en-US" smtClean="0"/>
          </a:p>
        </p:txBody>
      </p:sp>
      <p:sp>
        <p:nvSpPr>
          <p:cNvPr id="309252" name="Slide Number Placeholder 3"/>
          <p:cNvSpPr>
            <a:spLocks noGrp="1"/>
          </p:cNvSpPr>
          <p:nvPr>
            <p:ph type="sldNum" sz="quarter" idx="5"/>
          </p:nvPr>
        </p:nvSpPr>
        <p:spPr>
          <a:noFill/>
        </p:spPr>
        <p:txBody>
          <a:bodyPr/>
          <a:lstStyle/>
          <a:p>
            <a:fld id="{893B84B9-8632-4508-A874-16860B212BD2}" type="slidenum">
              <a:rPr lang="en-GB" smtClean="0"/>
              <a:pPr/>
              <a:t>128</a:t>
            </a:fld>
            <a:endParaRPr lang="en-GB"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p:spPr>
        <p:txBody>
          <a:bodyPr/>
          <a:lstStyle/>
          <a:p>
            <a:endParaRPr lang="en-US" smtClean="0"/>
          </a:p>
        </p:txBody>
      </p:sp>
      <p:sp>
        <p:nvSpPr>
          <p:cNvPr id="310276" name="Slide Number Placeholder 3"/>
          <p:cNvSpPr>
            <a:spLocks noGrp="1"/>
          </p:cNvSpPr>
          <p:nvPr>
            <p:ph type="sldNum" sz="quarter" idx="5"/>
          </p:nvPr>
        </p:nvSpPr>
        <p:spPr>
          <a:noFill/>
        </p:spPr>
        <p:txBody>
          <a:bodyPr/>
          <a:lstStyle/>
          <a:p>
            <a:fld id="{9F6FC400-E235-42AC-8D7F-EA6AE93F8E7B}" type="slidenum">
              <a:rPr lang="en-GB" smtClean="0"/>
              <a:pPr/>
              <a:t>129</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F8C7BEF0-F58B-4021-8803-AC8E58B8387F}" type="slidenum">
              <a:rPr lang="en-GB" smtClean="0"/>
              <a:pPr/>
              <a:t>13</a:t>
            </a:fld>
            <a:endParaRPr lang="en-GB"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p:spPr>
        <p:txBody>
          <a:bodyPr/>
          <a:lstStyle/>
          <a:p>
            <a:endParaRPr lang="en-US" smtClean="0"/>
          </a:p>
        </p:txBody>
      </p:sp>
      <p:sp>
        <p:nvSpPr>
          <p:cNvPr id="311300" name="Slide Number Placeholder 3"/>
          <p:cNvSpPr>
            <a:spLocks noGrp="1"/>
          </p:cNvSpPr>
          <p:nvPr>
            <p:ph type="sldNum" sz="quarter" idx="5"/>
          </p:nvPr>
        </p:nvSpPr>
        <p:spPr>
          <a:noFill/>
        </p:spPr>
        <p:txBody>
          <a:bodyPr/>
          <a:lstStyle/>
          <a:p>
            <a:fld id="{8A178B36-BD83-41EF-A4D2-1FAD76A5F438}" type="slidenum">
              <a:rPr lang="en-GB" smtClean="0"/>
              <a:pPr/>
              <a:t>130</a:t>
            </a:fld>
            <a:endParaRPr lang="en-GB"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p:spPr>
        <p:txBody>
          <a:bodyPr/>
          <a:lstStyle/>
          <a:p>
            <a:endParaRPr lang="en-US" smtClean="0"/>
          </a:p>
        </p:txBody>
      </p:sp>
      <p:sp>
        <p:nvSpPr>
          <p:cNvPr id="312324" name="Slide Number Placeholder 3"/>
          <p:cNvSpPr>
            <a:spLocks noGrp="1"/>
          </p:cNvSpPr>
          <p:nvPr>
            <p:ph type="sldNum" sz="quarter" idx="5"/>
          </p:nvPr>
        </p:nvSpPr>
        <p:spPr>
          <a:noFill/>
        </p:spPr>
        <p:txBody>
          <a:bodyPr/>
          <a:lstStyle/>
          <a:p>
            <a:fld id="{4605C81B-4E89-452E-BF9A-343B15F8986A}" type="slidenum">
              <a:rPr lang="en-GB" smtClean="0"/>
              <a:pPr/>
              <a:t>131</a:t>
            </a:fld>
            <a:endParaRPr lang="en-GB"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p:spPr>
        <p:txBody>
          <a:bodyPr/>
          <a:lstStyle/>
          <a:p>
            <a:endParaRPr lang="en-US" smtClean="0"/>
          </a:p>
        </p:txBody>
      </p:sp>
      <p:sp>
        <p:nvSpPr>
          <p:cNvPr id="313348" name="Slide Number Placeholder 3"/>
          <p:cNvSpPr>
            <a:spLocks noGrp="1"/>
          </p:cNvSpPr>
          <p:nvPr>
            <p:ph type="sldNum" sz="quarter" idx="5"/>
          </p:nvPr>
        </p:nvSpPr>
        <p:spPr>
          <a:noFill/>
        </p:spPr>
        <p:txBody>
          <a:bodyPr/>
          <a:lstStyle/>
          <a:p>
            <a:fld id="{4F390500-C2B9-4072-AC4A-4E4BC7544E47}" type="slidenum">
              <a:rPr lang="en-GB" smtClean="0"/>
              <a:pPr/>
              <a:t>132</a:t>
            </a:fld>
            <a:endParaRPr lang="en-GB"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endParaRPr lang="en-US" smtClean="0"/>
          </a:p>
        </p:txBody>
      </p:sp>
      <p:sp>
        <p:nvSpPr>
          <p:cNvPr id="314372" name="Slide Number Placeholder 3"/>
          <p:cNvSpPr>
            <a:spLocks noGrp="1"/>
          </p:cNvSpPr>
          <p:nvPr>
            <p:ph type="sldNum" sz="quarter" idx="5"/>
          </p:nvPr>
        </p:nvSpPr>
        <p:spPr>
          <a:noFill/>
        </p:spPr>
        <p:txBody>
          <a:bodyPr/>
          <a:lstStyle/>
          <a:p>
            <a:fld id="{E55938BB-23AE-411E-B7EC-082B4814DDFC}" type="slidenum">
              <a:rPr lang="en-GB" smtClean="0"/>
              <a:pPr/>
              <a:t>133</a:t>
            </a:fld>
            <a:endParaRPr lang="en-GB"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p:spPr>
        <p:txBody>
          <a:bodyPr/>
          <a:lstStyle/>
          <a:p>
            <a:endParaRPr lang="en-US" smtClean="0"/>
          </a:p>
        </p:txBody>
      </p:sp>
      <p:sp>
        <p:nvSpPr>
          <p:cNvPr id="315396" name="Slide Number Placeholder 3"/>
          <p:cNvSpPr>
            <a:spLocks noGrp="1"/>
          </p:cNvSpPr>
          <p:nvPr>
            <p:ph type="sldNum" sz="quarter" idx="5"/>
          </p:nvPr>
        </p:nvSpPr>
        <p:spPr>
          <a:noFill/>
        </p:spPr>
        <p:txBody>
          <a:bodyPr/>
          <a:lstStyle/>
          <a:p>
            <a:fld id="{0B688826-B8D0-4E38-9E87-C26B368E762A}" type="slidenum">
              <a:rPr lang="en-GB" smtClean="0"/>
              <a:pPr/>
              <a:t>134</a:t>
            </a:fld>
            <a:endParaRPr lang="en-GB"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p:spPr>
        <p:txBody>
          <a:bodyPr/>
          <a:lstStyle/>
          <a:p>
            <a:endParaRPr lang="en-US" smtClean="0"/>
          </a:p>
        </p:txBody>
      </p:sp>
      <p:sp>
        <p:nvSpPr>
          <p:cNvPr id="316420" name="Slide Number Placeholder 3"/>
          <p:cNvSpPr>
            <a:spLocks noGrp="1"/>
          </p:cNvSpPr>
          <p:nvPr>
            <p:ph type="sldNum" sz="quarter" idx="5"/>
          </p:nvPr>
        </p:nvSpPr>
        <p:spPr>
          <a:noFill/>
        </p:spPr>
        <p:txBody>
          <a:bodyPr/>
          <a:lstStyle/>
          <a:p>
            <a:fld id="{2BE41F6C-389B-4D7C-A31F-C9DDBF4AAE22}" type="slidenum">
              <a:rPr lang="en-GB" smtClean="0"/>
              <a:pPr/>
              <a:t>135</a:t>
            </a:fld>
            <a:endParaRPr lang="en-GB"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p:spPr>
        <p:txBody>
          <a:bodyPr/>
          <a:lstStyle/>
          <a:p>
            <a:endParaRPr lang="en-US" smtClean="0"/>
          </a:p>
        </p:txBody>
      </p:sp>
      <p:sp>
        <p:nvSpPr>
          <p:cNvPr id="317444" name="Slide Number Placeholder 3"/>
          <p:cNvSpPr>
            <a:spLocks noGrp="1"/>
          </p:cNvSpPr>
          <p:nvPr>
            <p:ph type="sldNum" sz="quarter" idx="5"/>
          </p:nvPr>
        </p:nvSpPr>
        <p:spPr>
          <a:noFill/>
        </p:spPr>
        <p:txBody>
          <a:bodyPr/>
          <a:lstStyle/>
          <a:p>
            <a:fld id="{3E33D0D9-A81B-442C-9088-2E9C5225F386}" type="slidenum">
              <a:rPr lang="en-GB" smtClean="0"/>
              <a:pPr/>
              <a:t>136</a:t>
            </a:fld>
            <a:endParaRPr lang="en-GB"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p:spPr>
        <p:txBody>
          <a:bodyPr/>
          <a:lstStyle/>
          <a:p>
            <a:endParaRPr lang="en-US" smtClean="0"/>
          </a:p>
        </p:txBody>
      </p:sp>
      <p:sp>
        <p:nvSpPr>
          <p:cNvPr id="318468" name="Slide Number Placeholder 3"/>
          <p:cNvSpPr>
            <a:spLocks noGrp="1"/>
          </p:cNvSpPr>
          <p:nvPr>
            <p:ph type="sldNum" sz="quarter" idx="5"/>
          </p:nvPr>
        </p:nvSpPr>
        <p:spPr>
          <a:noFill/>
        </p:spPr>
        <p:txBody>
          <a:bodyPr/>
          <a:lstStyle/>
          <a:p>
            <a:fld id="{1BAA4A9C-CF18-4347-8978-D5A4E8321DB8}" type="slidenum">
              <a:rPr lang="en-GB" smtClean="0"/>
              <a:pPr/>
              <a:t>137</a:t>
            </a:fld>
            <a:endParaRPr lang="en-GB"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1426F20B-704B-47FA-8B69-4F34FD8FCB7F}" type="slidenum">
              <a:rPr lang="en-GB" smtClean="0"/>
              <a:pPr/>
              <a:t>138</a:t>
            </a:fld>
            <a:endParaRPr lang="en-GB"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861114D2-B3CA-4D44-BD23-E9295B74C915}" type="slidenum">
              <a:rPr lang="en-GB" smtClean="0"/>
              <a:pPr/>
              <a:t>139</a:t>
            </a:fld>
            <a:endParaRPr lang="en-GB"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6EC82E25-352B-4224-AF1A-8B33A6DC2750}" type="slidenum">
              <a:rPr lang="en-GB" smtClean="0"/>
              <a:pPr/>
              <a:t>14</a:t>
            </a:fld>
            <a:endParaRPr lang="en-GB"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GB" smtClean="0"/>
              <a:t>17015</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43D6496B-D0FA-4AE1-BD1C-702C772D7B53}" type="slidenum">
              <a:rPr lang="en-GB" smtClean="0"/>
              <a:pPr/>
              <a:t>140</a:t>
            </a:fld>
            <a:endParaRPr lang="en-GB"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F761046-2EAF-41B2-A6A2-8FCA36E4D3F2}" type="slidenum">
              <a:rPr lang="en-GB" smtClean="0"/>
              <a:pPr/>
              <a:t>141</a:t>
            </a:fld>
            <a:endParaRPr lang="en-GB"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E07DD291-BB65-4D0B-90F4-46C76C17DC16}" type="slidenum">
              <a:rPr lang="en-GB" smtClean="0"/>
              <a:pPr/>
              <a:t>142</a:t>
            </a:fld>
            <a:endParaRPr lang="en-GB"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1AEBA446-8851-4A86-B2E7-8D290B964D5E}" type="slidenum">
              <a:rPr lang="en-GB" smtClean="0"/>
              <a:pPr/>
              <a:t>143</a:t>
            </a:fld>
            <a:endParaRPr lang="en-GB"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r>
              <a:rPr lang="en-GB" smtClean="0"/>
              <a:t>The portraits at left are of the same man but in two different incarnations. On the far left we see Martin "Gray" in retirement after a successful career peddling fake antiques to gullible collectors. He is holding his mass market paperback, </a:t>
            </a:r>
            <a:r>
              <a:rPr lang="en-GB" i="1" smtClean="0"/>
              <a:t>For Those I Loved, </a:t>
            </a:r>
            <a:r>
              <a:rPr lang="en-GB" smtClean="0"/>
              <a:t>which is filled with his exploits as a saintly "Holocaust Survivor" who was supposedly forced to help clear bodies out of the Treblinka "gas chamber." The earlier portrait is of the youthful Gray as a highly-decorated officer in the Soviet NKVD (the savage forerunner of the KGB, responsible for the murder of millions of Christians in Russia and Eastern Europe). Even Establishment researchers have had to admit that Gray's book is as phony as the antiques he peddled. But Gray's scam is symbolic of countless other Communist ghouls who have managed to land on their feet in the West, disguised as poor, persecuted "Survivors of the Holocaust" and feted as the saints and martyrs of the universe. Meanwhile the holocaust </a:t>
            </a:r>
            <a:r>
              <a:rPr lang="en-GB" i="1" smtClean="0"/>
              <a:t>they perpetrated</a:t>
            </a:r>
            <a:r>
              <a:rPr lang="en-GB" smtClean="0"/>
              <a:t> against millions of Christians slips further down the dark environs of Orwell's memory hole. </a:t>
            </a:r>
          </a:p>
          <a:p>
            <a:pPr eaLnBrk="1" hangingPunct="1"/>
            <a:r>
              <a:rPr lang="en-GB" smtClean="0"/>
              <a:t>(In chapter 13 of Charles Dickens' </a:t>
            </a:r>
            <a:r>
              <a:rPr lang="en-GB" i="1" smtClean="0"/>
              <a:t>Oliver Twist,</a:t>
            </a:r>
            <a:r>
              <a:rPr lang="en-GB" smtClean="0"/>
              <a:t> Dickens notes that the Jew Fagin has an inexhaustible supply of props and disguises.)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6EADDAF5-EC32-4EE6-B145-36F90EEDA2AD}" type="slidenum">
              <a:rPr lang="en-GB" smtClean="0"/>
              <a:pPr/>
              <a:t>144</a:t>
            </a:fld>
            <a:endParaRPr lang="en-GB"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GB" smtClean="0"/>
              <a:t>The portraits at left are of the same man but in two different incarnations. On the far left we see Martin "Gray" in retirement after a successful career peddling fake antiques to gullible collectors. He is holding his mass market paperback, </a:t>
            </a:r>
            <a:r>
              <a:rPr lang="en-GB" i="1" smtClean="0"/>
              <a:t>For Those I Loved, </a:t>
            </a:r>
            <a:r>
              <a:rPr lang="en-GB" smtClean="0"/>
              <a:t>which is filled with his exploits as a saintly "Holocaust Survivor" who was supposedly forced to help clear bodies out of the Treblinka "gas chamber." The earlier portrait is of the youthful Gray as a highly-decorated officer in the Soviet NKVD (the savage forerunner of the KGB, responsible for the murder of millions of Christians in Russia and Eastern Europe). Even Establishment researchers have had to admit that Gray's book is as phony as the antiques he peddled. But Gray's scam is symbolic of countless other Communist ghouls who have managed to land on their feet in the West, disguised as poor, persecuted "Survivors of the Holocaust" and feted as the saints and martyrs of the universe. Meanwhile the holocaust </a:t>
            </a:r>
            <a:r>
              <a:rPr lang="en-GB" i="1" smtClean="0"/>
              <a:t>they perpetrated</a:t>
            </a:r>
            <a:r>
              <a:rPr lang="en-GB" smtClean="0"/>
              <a:t> against millions of Christians slips further down the dark environs of Orwell's memory hole. </a:t>
            </a:r>
          </a:p>
          <a:p>
            <a:pPr eaLnBrk="1" hangingPunct="1"/>
            <a:r>
              <a:rPr lang="en-GB" smtClean="0"/>
              <a:t>(In chapter 13 of Charles Dickens' </a:t>
            </a:r>
            <a:r>
              <a:rPr lang="en-GB" i="1" smtClean="0"/>
              <a:t>Oliver Twist,</a:t>
            </a:r>
            <a:r>
              <a:rPr lang="en-GB" smtClean="0"/>
              <a:t> Dickens notes that the Jew Fagin has an inexhaustible supply of props and disguises.) </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p:spPr>
        <p:txBody>
          <a:bodyPr/>
          <a:lstStyle/>
          <a:p>
            <a:endParaRPr lang="en-US" smtClean="0"/>
          </a:p>
        </p:txBody>
      </p:sp>
      <p:sp>
        <p:nvSpPr>
          <p:cNvPr id="326660" name="Slide Number Placeholder 3"/>
          <p:cNvSpPr>
            <a:spLocks noGrp="1"/>
          </p:cNvSpPr>
          <p:nvPr>
            <p:ph type="sldNum" sz="quarter" idx="5"/>
          </p:nvPr>
        </p:nvSpPr>
        <p:spPr>
          <a:noFill/>
        </p:spPr>
        <p:txBody>
          <a:bodyPr/>
          <a:lstStyle/>
          <a:p>
            <a:fld id="{21E53B81-61CE-45DD-BC5B-7D2A5B4BAB48}" type="slidenum">
              <a:rPr lang="en-GB" smtClean="0"/>
              <a:pPr/>
              <a:t>145</a:t>
            </a:fld>
            <a:endParaRPr lang="en-GB"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D28C8664-4E3E-436B-806A-FF81D7035CDF}" type="slidenum">
              <a:rPr lang="en-GB" smtClean="0"/>
              <a:pPr/>
              <a:t>146</a:t>
            </a:fld>
            <a:endParaRPr lang="en-GB"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EB6CA23A-E492-46B8-954B-984551F964EF}" type="slidenum">
              <a:rPr lang="en-GB" smtClean="0"/>
              <a:pPr/>
              <a:t>147</a:t>
            </a:fld>
            <a:endParaRPr lang="en-GB"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p:spPr>
        <p:txBody>
          <a:bodyPr/>
          <a:lstStyle/>
          <a:p>
            <a:endParaRPr lang="en-US" smtClean="0"/>
          </a:p>
        </p:txBody>
      </p:sp>
      <p:sp>
        <p:nvSpPr>
          <p:cNvPr id="329732" name="Slide Number Placeholder 3"/>
          <p:cNvSpPr>
            <a:spLocks noGrp="1"/>
          </p:cNvSpPr>
          <p:nvPr>
            <p:ph type="sldNum" sz="quarter" idx="5"/>
          </p:nvPr>
        </p:nvSpPr>
        <p:spPr>
          <a:noFill/>
        </p:spPr>
        <p:txBody>
          <a:bodyPr/>
          <a:lstStyle/>
          <a:p>
            <a:fld id="{AA80DDEF-A676-4EEF-9F0E-0FA36838A1D6}" type="slidenum">
              <a:rPr lang="en-GB" smtClean="0"/>
              <a:pPr/>
              <a:t>148</a:t>
            </a:fld>
            <a:endParaRPr lang="en-GB"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7B7F15CA-C643-431F-95C7-8FBACCB9FA83}" type="slidenum">
              <a:rPr lang="en-GB" smtClean="0"/>
              <a:pPr/>
              <a:t>149</a:t>
            </a:fld>
            <a:endParaRPr lang="en-GB"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D63CC71C-96C6-470C-B266-FFE9DC8294CF}" type="slidenum">
              <a:rPr lang="en-GB" smtClean="0"/>
              <a:pPr/>
              <a:t>15</a:t>
            </a:fld>
            <a:endParaRPr lang="en-GB"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D0D78CA-C58E-4649-AC6C-1F3A5A747E79}" type="slidenum">
              <a:rPr lang="en-GB" smtClean="0"/>
              <a:pPr/>
              <a:t>150</a:t>
            </a:fld>
            <a:endParaRPr lang="en-GB"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39C7447B-31CE-4C6F-AE96-01599725DBE3}" type="slidenum">
              <a:rPr lang="en-GB" smtClean="0"/>
              <a:pPr/>
              <a:t>151</a:t>
            </a:fld>
            <a:endParaRPr lang="en-GB"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6CF3ADA1-888D-4E76-8127-3232CBBE067F}" type="slidenum">
              <a:rPr lang="en-GB" smtClean="0"/>
              <a:pPr/>
              <a:t>152</a:t>
            </a:fld>
            <a:endParaRPr lang="en-GB"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3731FB15-C399-4ABB-9551-E5899C2DD3B7}" type="slidenum">
              <a:rPr lang="en-GB" smtClean="0"/>
              <a:pPr/>
              <a:t>153</a:t>
            </a:fld>
            <a:endParaRPr lang="en-GB"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D66DBF02-1BD8-4D06-BE09-17BD09D253E3}" type="slidenum">
              <a:rPr lang="en-GB" smtClean="0"/>
              <a:pPr/>
              <a:t>154</a:t>
            </a:fld>
            <a:endParaRPr lang="en-GB"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2E339C8F-F9E4-4393-8C02-D32750E8BCD9}" type="slidenum">
              <a:rPr lang="en-GB" smtClean="0"/>
              <a:pPr/>
              <a:t>155</a:t>
            </a:fld>
            <a:endParaRPr lang="en-GB"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2B9E3FC9-2E85-4A17-A787-E54AD6C7B663}" type="slidenum">
              <a:rPr lang="en-GB" smtClean="0"/>
              <a:pPr/>
              <a:t>156</a:t>
            </a:fld>
            <a:endParaRPr lang="en-GB"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GB" smtClean="0"/>
              <a:t>File 16543</a:t>
            </a:r>
          </a:p>
          <a:p>
            <a:pPr eaLnBrk="1" hangingPunct="1"/>
            <a:r>
              <a:rPr lang="en-GB" smtClean="0"/>
              <a:t>On 31 July 1973, the Bundesverfassungsgericht (Federal Constitutional Court) was forced to concede the following ruling in regard to an upcoming treaty between the BRD and the communist DDR: "It remains the case that the German Reich survived the collapse of 1945 and did not cease to exist, neither through capitulation nor the exercise of foreign power in Germany on the part of the allies; it possesses today, as it always has, legal and judicial sovereignty, although as a State it is lacking in organisation. The BRD is not the legal successor of the German Reich." </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344C4007-E02F-4C7D-869D-6F018280831E}" type="slidenum">
              <a:rPr lang="en-GB" smtClean="0"/>
              <a:pPr/>
              <a:t>157</a:t>
            </a:fld>
            <a:endParaRPr lang="en-GB"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EC59AAE2-ADE2-4387-9972-B4CB14260034}" type="slidenum">
              <a:rPr lang="en-GB" smtClean="0"/>
              <a:pPr/>
              <a:t>158</a:t>
            </a:fld>
            <a:endParaRPr lang="en-GB"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932EE16B-8E2F-4E25-AB8B-F002D49AE5D7}" type="slidenum">
              <a:rPr lang="en-GB" smtClean="0"/>
              <a:pPr/>
              <a:t>159</a:t>
            </a:fld>
            <a:endParaRPr lang="en-GB"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AED22B7F-3338-4D31-8568-ADAB9BE0BBFB}" type="slidenum">
              <a:rPr lang="en-GB" smtClean="0"/>
              <a:pPr/>
              <a:t>16</a:t>
            </a:fld>
            <a:endParaRPr lang="en-GB"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2FDC9DD9-C8FC-4E98-ACF6-FAD1236E69F7}" type="slidenum">
              <a:rPr lang="en-GB" smtClean="0"/>
              <a:pPr/>
              <a:t>160</a:t>
            </a:fld>
            <a:endParaRPr lang="en-GB"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742071FC-1C92-4B77-B378-E0C5BAA8EC02}" type="slidenum">
              <a:rPr lang="en-GB" smtClean="0"/>
              <a:pPr/>
              <a:t>161</a:t>
            </a:fld>
            <a:endParaRPr lang="en-GB"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F8614ACB-0A58-4036-8AAA-A31F06FD7351}" type="slidenum">
              <a:rPr lang="en-GB" smtClean="0"/>
              <a:pPr/>
              <a:t>162</a:t>
            </a:fld>
            <a:endParaRPr lang="en-GB"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04BBF7DF-49F3-47E6-A231-E1C79AFD5C53}" type="slidenum">
              <a:rPr lang="en-GB" smtClean="0"/>
              <a:pPr/>
              <a:t>163</a:t>
            </a:fld>
            <a:endParaRPr lang="en-GB"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B61F4C12-9FD3-4100-8422-DFDC9C389D90}" type="slidenum">
              <a:rPr lang="en-GB" smtClean="0"/>
              <a:pPr/>
              <a:t>164</a:t>
            </a:fld>
            <a:endParaRPr lang="en-GB"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66F1C613-607E-4364-AEBD-9033AEDA16AF}" type="slidenum">
              <a:rPr lang="en-GB" smtClean="0"/>
              <a:pPr/>
              <a:t>165</a:t>
            </a:fld>
            <a:endParaRPr lang="en-GB"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71D520D1-B267-4C7C-86FD-20C33BDC9390}" type="slidenum">
              <a:rPr lang="en-GB" smtClean="0"/>
              <a:pPr/>
              <a:t>166</a:t>
            </a:fld>
            <a:endParaRPr lang="en-GB"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r>
              <a:rPr lang="en-GB" smtClean="0"/>
              <a:t>Heinrich von Neustadt, around 1300, wrote of them as the "terrifying people of Gog and Magog." 18</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p:spPr>
        <p:txBody>
          <a:bodyPr/>
          <a:lstStyle/>
          <a:p>
            <a:endParaRPr lang="en-US" smtClean="0"/>
          </a:p>
        </p:txBody>
      </p:sp>
      <p:sp>
        <p:nvSpPr>
          <p:cNvPr id="349188" name="Slide Number Placeholder 3"/>
          <p:cNvSpPr>
            <a:spLocks noGrp="1"/>
          </p:cNvSpPr>
          <p:nvPr>
            <p:ph type="sldNum" sz="quarter" idx="5"/>
          </p:nvPr>
        </p:nvSpPr>
        <p:spPr>
          <a:noFill/>
        </p:spPr>
        <p:txBody>
          <a:bodyPr/>
          <a:lstStyle/>
          <a:p>
            <a:fld id="{8791392E-EBDE-429E-BB8C-02FA3E02708A}" type="slidenum">
              <a:rPr lang="en-GB" smtClean="0"/>
              <a:pPr/>
              <a:t>167</a:t>
            </a:fld>
            <a:endParaRPr lang="en-GB"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E37E55E-E8AD-4535-BFB8-6BEB0B553F2C}" type="slidenum">
              <a:rPr lang="en-GB" smtClean="0"/>
              <a:pPr/>
              <a:t>168</a:t>
            </a:fld>
            <a:endParaRPr lang="en-GB"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9ACC4D05-4403-4BC0-86C2-37A1FB39B4B1}" type="slidenum">
              <a:rPr lang="en-GB" smtClean="0"/>
              <a:pPr/>
              <a:t>169</a:t>
            </a:fld>
            <a:endParaRPr lang="en-GB"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91BA6F1D-8233-4365-A711-70AD1CB8FED0}" type="slidenum">
              <a:rPr lang="en-GB" smtClean="0"/>
              <a:pPr/>
              <a:t>17</a:t>
            </a:fld>
            <a:endParaRPr lang="en-GB"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F7E5FADC-1328-451E-B471-DCF4C39A6A30}" type="slidenum">
              <a:rPr lang="en-GB" smtClean="0"/>
              <a:pPr/>
              <a:t>18</a:t>
            </a:fld>
            <a:endParaRPr lang="en-GB"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B337C681-22B5-4A20-B469-14F8AA2730D5}" type="slidenum">
              <a:rPr lang="en-GB" smtClean="0"/>
              <a:pPr/>
              <a:t>19</a:t>
            </a:fld>
            <a:endParaRPr lang="en-GB"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a:noFill/>
        </p:spPr>
        <p:txBody>
          <a:bodyPr/>
          <a:lstStyle/>
          <a:p>
            <a:fld id="{A04950F0-F104-4D69-9BF2-F980DAB59783}"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8A7F70C5-CD21-41E4-BEE7-2CA3EA5DCC37}" type="slidenum">
              <a:rPr lang="en-GB" smtClean="0"/>
              <a:pPr/>
              <a:t>20</a:t>
            </a:fld>
            <a:endParaRPr lang="en-GB"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p>
        </p:txBody>
      </p:sp>
      <p:sp>
        <p:nvSpPr>
          <p:cNvPr id="199684" name="Slide Number Placeholder 3"/>
          <p:cNvSpPr>
            <a:spLocks noGrp="1"/>
          </p:cNvSpPr>
          <p:nvPr>
            <p:ph type="sldNum" sz="quarter" idx="5"/>
          </p:nvPr>
        </p:nvSpPr>
        <p:spPr>
          <a:noFill/>
        </p:spPr>
        <p:txBody>
          <a:bodyPr/>
          <a:lstStyle/>
          <a:p>
            <a:fld id="{6470098C-D04F-484E-9EAF-5BF1B4BA9F1D}"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smtClean="0"/>
          </a:p>
        </p:txBody>
      </p:sp>
      <p:sp>
        <p:nvSpPr>
          <p:cNvPr id="200708" name="Slide Number Placeholder 3"/>
          <p:cNvSpPr>
            <a:spLocks noGrp="1"/>
          </p:cNvSpPr>
          <p:nvPr>
            <p:ph type="sldNum" sz="quarter" idx="5"/>
          </p:nvPr>
        </p:nvSpPr>
        <p:spPr>
          <a:noFill/>
        </p:spPr>
        <p:txBody>
          <a:bodyPr/>
          <a:lstStyle/>
          <a:p>
            <a:fld id="{371C8C90-D6B1-4B8C-B5DC-0ED2E6580860}" type="slidenum">
              <a:rPr lang="en-GB" smtClean="0"/>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smtClean="0"/>
          </a:p>
        </p:txBody>
      </p:sp>
      <p:sp>
        <p:nvSpPr>
          <p:cNvPr id="201732" name="Slide Number Placeholder 3"/>
          <p:cNvSpPr>
            <a:spLocks noGrp="1"/>
          </p:cNvSpPr>
          <p:nvPr>
            <p:ph type="sldNum" sz="quarter" idx="5"/>
          </p:nvPr>
        </p:nvSpPr>
        <p:spPr>
          <a:noFill/>
        </p:spPr>
        <p:txBody>
          <a:bodyPr/>
          <a:lstStyle/>
          <a:p>
            <a:fld id="{DF5443F2-A6F7-4EBB-A2F8-9EFBE083011B}" type="slidenum">
              <a:rPr lang="en-GB" smtClean="0"/>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smtClean="0"/>
          </a:p>
        </p:txBody>
      </p:sp>
      <p:sp>
        <p:nvSpPr>
          <p:cNvPr id="202756" name="Slide Number Placeholder 3"/>
          <p:cNvSpPr>
            <a:spLocks noGrp="1"/>
          </p:cNvSpPr>
          <p:nvPr>
            <p:ph type="sldNum" sz="quarter" idx="5"/>
          </p:nvPr>
        </p:nvSpPr>
        <p:spPr>
          <a:noFill/>
        </p:spPr>
        <p:txBody>
          <a:bodyPr/>
          <a:lstStyle/>
          <a:p>
            <a:fld id="{F32F7887-08B8-4C99-AAB9-F7EDCC1A763D}"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smtClean="0"/>
          </a:p>
        </p:txBody>
      </p:sp>
      <p:sp>
        <p:nvSpPr>
          <p:cNvPr id="203780" name="Slide Number Placeholder 3"/>
          <p:cNvSpPr>
            <a:spLocks noGrp="1"/>
          </p:cNvSpPr>
          <p:nvPr>
            <p:ph type="sldNum" sz="quarter" idx="5"/>
          </p:nvPr>
        </p:nvSpPr>
        <p:spPr>
          <a:noFill/>
        </p:spPr>
        <p:txBody>
          <a:bodyPr/>
          <a:lstStyle/>
          <a:p>
            <a:fld id="{DC7DB1DE-76B1-4572-BE36-D2CD86DD0142}"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E84EAC0-B968-483F-AA64-A5EE6F789CCB}" type="slidenum">
              <a:rPr lang="en-GB" smtClean="0"/>
              <a:pPr/>
              <a:t>26</a:t>
            </a:fld>
            <a:endParaRPr lang="en-GB"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4EF4AF6-14A6-4B51-8E39-74E5EEAA50C2}" type="slidenum">
              <a:rPr lang="en-GB" smtClean="0"/>
              <a:pPr/>
              <a:t>27</a:t>
            </a:fld>
            <a:endParaRPr lang="en-GB"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695AC810-FEA8-4BE3-8C21-5E5ED536F2F4}" type="slidenum">
              <a:rPr lang="en-GB" smtClean="0"/>
              <a:pPr/>
              <a:t>28</a:t>
            </a:fld>
            <a:endParaRPr lang="en-GB"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A9465ED5-E58F-47C5-9C98-195EAAA6570E}" type="slidenum">
              <a:rPr lang="en-GB" smtClean="0"/>
              <a:pPr/>
              <a:t>29</a:t>
            </a:fld>
            <a:endParaRPr lang="en-GB"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p>
        </p:txBody>
      </p:sp>
      <p:sp>
        <p:nvSpPr>
          <p:cNvPr id="181252" name="Slide Number Placeholder 3"/>
          <p:cNvSpPr>
            <a:spLocks noGrp="1"/>
          </p:cNvSpPr>
          <p:nvPr>
            <p:ph type="sldNum" sz="quarter" idx="5"/>
          </p:nvPr>
        </p:nvSpPr>
        <p:spPr>
          <a:noFill/>
        </p:spPr>
        <p:txBody>
          <a:bodyPr/>
          <a:lstStyle/>
          <a:p>
            <a:fld id="{5261D9F9-0494-4FED-97E8-60C0C16DD08D}" type="slidenum">
              <a:rPr lang="en-GB" smtClean="0"/>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F31C45FD-E273-40BD-8B0A-6750D6A3A0F0}" type="slidenum">
              <a:rPr lang="en-GB" smtClean="0"/>
              <a:pPr/>
              <a:t>30</a:t>
            </a:fld>
            <a:endParaRPr lang="en-GB"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endParaRPr lang="en-US" smtClean="0"/>
          </a:p>
        </p:txBody>
      </p:sp>
      <p:sp>
        <p:nvSpPr>
          <p:cNvPr id="209924" name="Slide Number Placeholder 3"/>
          <p:cNvSpPr>
            <a:spLocks noGrp="1"/>
          </p:cNvSpPr>
          <p:nvPr>
            <p:ph type="sldNum" sz="quarter" idx="5"/>
          </p:nvPr>
        </p:nvSpPr>
        <p:spPr>
          <a:noFill/>
        </p:spPr>
        <p:txBody>
          <a:bodyPr/>
          <a:lstStyle/>
          <a:p>
            <a:fld id="{D549ACFE-D470-441D-9A92-62B32AE7D8D9}" type="slidenum">
              <a:rPr lang="en-GB" smtClean="0"/>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endParaRPr lang="en-US" smtClean="0"/>
          </a:p>
        </p:txBody>
      </p:sp>
      <p:sp>
        <p:nvSpPr>
          <p:cNvPr id="210948" name="Slide Number Placeholder 3"/>
          <p:cNvSpPr>
            <a:spLocks noGrp="1"/>
          </p:cNvSpPr>
          <p:nvPr>
            <p:ph type="sldNum" sz="quarter" idx="5"/>
          </p:nvPr>
        </p:nvSpPr>
        <p:spPr>
          <a:noFill/>
        </p:spPr>
        <p:txBody>
          <a:bodyPr/>
          <a:lstStyle/>
          <a:p>
            <a:fld id="{A446D90F-41D0-4D3C-A9AB-883EEAF2D242}" type="slidenum">
              <a:rPr lang="en-GB" smtClean="0"/>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p>
        </p:txBody>
      </p:sp>
      <p:sp>
        <p:nvSpPr>
          <p:cNvPr id="211972" name="Slide Number Placeholder 3"/>
          <p:cNvSpPr>
            <a:spLocks noGrp="1"/>
          </p:cNvSpPr>
          <p:nvPr>
            <p:ph type="sldNum" sz="quarter" idx="5"/>
          </p:nvPr>
        </p:nvSpPr>
        <p:spPr>
          <a:noFill/>
        </p:spPr>
        <p:txBody>
          <a:bodyPr/>
          <a:lstStyle/>
          <a:p>
            <a:fld id="{4BC344F4-12CA-4FB6-A190-D44718CD52C9}" type="slidenum">
              <a:rPr lang="en-GB" smtClean="0"/>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p>
        </p:txBody>
      </p:sp>
      <p:sp>
        <p:nvSpPr>
          <p:cNvPr id="212996" name="Slide Number Placeholder 3"/>
          <p:cNvSpPr>
            <a:spLocks noGrp="1"/>
          </p:cNvSpPr>
          <p:nvPr>
            <p:ph type="sldNum" sz="quarter" idx="5"/>
          </p:nvPr>
        </p:nvSpPr>
        <p:spPr>
          <a:noFill/>
        </p:spPr>
        <p:txBody>
          <a:bodyPr/>
          <a:lstStyle/>
          <a:p>
            <a:fld id="{B379439D-4E4E-47DC-8578-3CF49534D1CA}" type="slidenum">
              <a:rPr lang="en-GB" smtClean="0"/>
              <a:pPr/>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fld id="{3E27F4EC-84D3-4359-8367-4299A963B0B9}" type="slidenum">
              <a:rPr lang="en-GB" smtClean="0"/>
              <a:pPr/>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US" smtClean="0"/>
          </a:p>
        </p:txBody>
      </p:sp>
      <p:sp>
        <p:nvSpPr>
          <p:cNvPr id="215044" name="Slide Number Placeholder 3"/>
          <p:cNvSpPr>
            <a:spLocks noGrp="1"/>
          </p:cNvSpPr>
          <p:nvPr>
            <p:ph type="sldNum" sz="quarter" idx="5"/>
          </p:nvPr>
        </p:nvSpPr>
        <p:spPr>
          <a:noFill/>
        </p:spPr>
        <p:txBody>
          <a:bodyPr/>
          <a:lstStyle/>
          <a:p>
            <a:fld id="{FCDE1A87-6FDF-4C05-985C-3D79DB6705BB}" type="slidenum">
              <a:rPr lang="en-GB" smtClean="0"/>
              <a:pPr/>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0BF335D2-7BE3-4E31-BCEA-5F87BB728380}" type="slidenum">
              <a:rPr lang="en-GB" smtClean="0"/>
              <a:pPr/>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4F3BE8D1-8721-4FA2-9163-884706653DA5}" type="slidenum">
              <a:rPr lang="en-GB" smtClean="0"/>
              <a:pPr/>
              <a:t>38</a:t>
            </a:fld>
            <a:endParaRPr lang="en-GB"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p>
        </p:txBody>
      </p:sp>
      <p:sp>
        <p:nvSpPr>
          <p:cNvPr id="218116" name="Slide Number Placeholder 3"/>
          <p:cNvSpPr>
            <a:spLocks noGrp="1"/>
          </p:cNvSpPr>
          <p:nvPr>
            <p:ph type="sldNum" sz="quarter" idx="5"/>
          </p:nvPr>
        </p:nvSpPr>
        <p:spPr>
          <a:noFill/>
        </p:spPr>
        <p:txBody>
          <a:bodyPr/>
          <a:lstStyle/>
          <a:p>
            <a:fld id="{5D364714-11BC-4490-8DB7-BFAFC21D51A5}" type="slidenum">
              <a:rPr lang="en-GB" smtClean="0"/>
              <a:pPr/>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fld id="{D1634BC5-2781-4A34-A6BA-008A804D5E41}"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p>
        </p:txBody>
      </p:sp>
      <p:sp>
        <p:nvSpPr>
          <p:cNvPr id="219140" name="Slide Number Placeholder 3"/>
          <p:cNvSpPr>
            <a:spLocks noGrp="1"/>
          </p:cNvSpPr>
          <p:nvPr>
            <p:ph type="sldNum" sz="quarter" idx="5"/>
          </p:nvPr>
        </p:nvSpPr>
        <p:spPr>
          <a:noFill/>
        </p:spPr>
        <p:txBody>
          <a:bodyPr/>
          <a:lstStyle/>
          <a:p>
            <a:fld id="{0BC8DAA7-6D59-444E-95E4-624FB371DE2C}"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p>
        </p:txBody>
      </p:sp>
      <p:sp>
        <p:nvSpPr>
          <p:cNvPr id="220164" name="Slide Number Placeholder 3"/>
          <p:cNvSpPr>
            <a:spLocks noGrp="1"/>
          </p:cNvSpPr>
          <p:nvPr>
            <p:ph type="sldNum" sz="quarter" idx="5"/>
          </p:nvPr>
        </p:nvSpPr>
        <p:spPr>
          <a:noFill/>
        </p:spPr>
        <p:txBody>
          <a:bodyPr/>
          <a:lstStyle/>
          <a:p>
            <a:fld id="{2A4CBF5D-FF37-43CC-AD68-326C18CC7AB2}" type="slidenum">
              <a:rPr lang="en-GB" smtClean="0"/>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p>
        </p:txBody>
      </p:sp>
      <p:sp>
        <p:nvSpPr>
          <p:cNvPr id="221188" name="Slide Number Placeholder 3"/>
          <p:cNvSpPr>
            <a:spLocks noGrp="1"/>
          </p:cNvSpPr>
          <p:nvPr>
            <p:ph type="sldNum" sz="quarter" idx="5"/>
          </p:nvPr>
        </p:nvSpPr>
        <p:spPr>
          <a:noFill/>
        </p:spPr>
        <p:txBody>
          <a:bodyPr/>
          <a:lstStyle/>
          <a:p>
            <a:fld id="{3F39A3A3-B397-49FC-BAAB-5D7A7BF4748C}" type="slidenum">
              <a:rPr lang="en-GB" smtClean="0"/>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p>
        </p:txBody>
      </p:sp>
      <p:sp>
        <p:nvSpPr>
          <p:cNvPr id="222212" name="Slide Number Placeholder 3"/>
          <p:cNvSpPr>
            <a:spLocks noGrp="1"/>
          </p:cNvSpPr>
          <p:nvPr>
            <p:ph type="sldNum" sz="quarter" idx="5"/>
          </p:nvPr>
        </p:nvSpPr>
        <p:spPr>
          <a:noFill/>
        </p:spPr>
        <p:txBody>
          <a:bodyPr/>
          <a:lstStyle/>
          <a:p>
            <a:fld id="{EDBD420B-FA13-45AA-9DFB-85BFC22AD139}" type="slidenum">
              <a:rPr lang="en-GB" smtClean="0"/>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p>
        </p:txBody>
      </p:sp>
      <p:sp>
        <p:nvSpPr>
          <p:cNvPr id="223236" name="Slide Number Placeholder 3"/>
          <p:cNvSpPr>
            <a:spLocks noGrp="1"/>
          </p:cNvSpPr>
          <p:nvPr>
            <p:ph type="sldNum" sz="quarter" idx="5"/>
          </p:nvPr>
        </p:nvSpPr>
        <p:spPr>
          <a:noFill/>
        </p:spPr>
        <p:txBody>
          <a:bodyPr/>
          <a:lstStyle/>
          <a:p>
            <a:fld id="{C6A252E3-8F11-4E1F-B5C3-8715B1E17A3B}" type="slidenum">
              <a:rPr lang="en-GB" smtClean="0"/>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p>
        </p:txBody>
      </p:sp>
      <p:sp>
        <p:nvSpPr>
          <p:cNvPr id="224260" name="Slide Number Placeholder 3"/>
          <p:cNvSpPr>
            <a:spLocks noGrp="1"/>
          </p:cNvSpPr>
          <p:nvPr>
            <p:ph type="sldNum" sz="quarter" idx="5"/>
          </p:nvPr>
        </p:nvSpPr>
        <p:spPr>
          <a:noFill/>
        </p:spPr>
        <p:txBody>
          <a:bodyPr/>
          <a:lstStyle/>
          <a:p>
            <a:fld id="{F2AA8827-0AFC-4B0A-9CCE-425D4BFDBBF8}" type="slidenum">
              <a:rPr lang="en-GB" smtClean="0"/>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endParaRPr lang="en-US" smtClean="0"/>
          </a:p>
        </p:txBody>
      </p:sp>
      <p:sp>
        <p:nvSpPr>
          <p:cNvPr id="225284" name="Slide Number Placeholder 3"/>
          <p:cNvSpPr>
            <a:spLocks noGrp="1"/>
          </p:cNvSpPr>
          <p:nvPr>
            <p:ph type="sldNum" sz="quarter" idx="5"/>
          </p:nvPr>
        </p:nvSpPr>
        <p:spPr>
          <a:noFill/>
        </p:spPr>
        <p:txBody>
          <a:bodyPr/>
          <a:lstStyle/>
          <a:p>
            <a:fld id="{E2E7C45B-D424-456C-8350-3F468B0EE157}" type="slidenum">
              <a:rPr lang="en-GB" smtClean="0"/>
              <a:pPr/>
              <a:t>46</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3C7931D8-1A60-46C2-AAB9-678596ED1328}" type="slidenum">
              <a:rPr lang="en-GB" smtClean="0"/>
              <a:pPr/>
              <a:t>47</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9EF628D9-46EF-44C6-8644-A9A1B0E9D547}" type="slidenum">
              <a:rPr lang="en-GB" smtClean="0"/>
              <a:pPr/>
              <a:t>48</a:t>
            </a:fld>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p>
        </p:txBody>
      </p:sp>
      <p:sp>
        <p:nvSpPr>
          <p:cNvPr id="228356" name="Slide Number Placeholder 3"/>
          <p:cNvSpPr>
            <a:spLocks noGrp="1"/>
          </p:cNvSpPr>
          <p:nvPr>
            <p:ph type="sldNum" sz="quarter" idx="5"/>
          </p:nvPr>
        </p:nvSpPr>
        <p:spPr>
          <a:noFill/>
        </p:spPr>
        <p:txBody>
          <a:bodyPr/>
          <a:lstStyle/>
          <a:p>
            <a:fld id="{01EDA555-6B6C-4FA5-B621-6D3950047803}" type="slidenum">
              <a:rPr lang="en-GB" smtClean="0"/>
              <a:pPr/>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p>
        </p:txBody>
      </p:sp>
      <p:sp>
        <p:nvSpPr>
          <p:cNvPr id="183300" name="Slide Number Placeholder 3"/>
          <p:cNvSpPr>
            <a:spLocks noGrp="1"/>
          </p:cNvSpPr>
          <p:nvPr>
            <p:ph type="sldNum" sz="quarter" idx="5"/>
          </p:nvPr>
        </p:nvSpPr>
        <p:spPr>
          <a:noFill/>
        </p:spPr>
        <p:txBody>
          <a:bodyPr/>
          <a:lstStyle/>
          <a:p>
            <a:fld id="{058C76C0-DE07-42DB-8F0C-AF181D004B87}" type="slidenum">
              <a:rPr lang="en-GB" smtClean="0"/>
              <a:pPr/>
              <a:t>5</a:t>
            </a:fld>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smtClean="0"/>
          </a:p>
        </p:txBody>
      </p:sp>
      <p:sp>
        <p:nvSpPr>
          <p:cNvPr id="229380" name="Slide Number Placeholder 3"/>
          <p:cNvSpPr>
            <a:spLocks noGrp="1"/>
          </p:cNvSpPr>
          <p:nvPr>
            <p:ph type="sldNum" sz="quarter" idx="5"/>
          </p:nvPr>
        </p:nvSpPr>
        <p:spPr>
          <a:noFill/>
        </p:spPr>
        <p:txBody>
          <a:bodyPr/>
          <a:lstStyle/>
          <a:p>
            <a:fld id="{DC2832FF-95D8-424B-9BBB-B82E0DA3DB10}" type="slidenum">
              <a:rPr lang="en-GB" smtClean="0"/>
              <a:pPr/>
              <a:t>50</a:t>
            </a:fld>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390D7130-2011-4A08-AD2B-5C3ACBD2CE27}" type="slidenum">
              <a:rPr lang="en-GB" smtClean="0"/>
              <a:pPr/>
              <a:t>51</a:t>
            </a:fld>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6C290610-F78A-417C-B297-9E431554D2A5}" type="slidenum">
              <a:rPr lang="en-GB" smtClean="0"/>
              <a:pPr/>
              <a:t>52</a:t>
            </a:fld>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smtClean="0"/>
          </a:p>
        </p:txBody>
      </p:sp>
      <p:sp>
        <p:nvSpPr>
          <p:cNvPr id="232452" name="Slide Number Placeholder 3"/>
          <p:cNvSpPr>
            <a:spLocks noGrp="1"/>
          </p:cNvSpPr>
          <p:nvPr>
            <p:ph type="sldNum" sz="quarter" idx="5"/>
          </p:nvPr>
        </p:nvSpPr>
        <p:spPr>
          <a:noFill/>
        </p:spPr>
        <p:txBody>
          <a:bodyPr/>
          <a:lstStyle/>
          <a:p>
            <a:fld id="{A045F9DE-E3C6-4335-B0E0-29A9C227B9EC}" type="slidenum">
              <a:rPr lang="en-GB" smtClean="0"/>
              <a:pPr/>
              <a:t>53</a:t>
            </a:fld>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C57F4001-93E7-46A6-90C3-64A9672AAECA}" type="slidenum">
              <a:rPr lang="en-GB" smtClean="0"/>
              <a:pPr/>
              <a:t>54</a:t>
            </a:fld>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US" smtClean="0"/>
          </a:p>
        </p:txBody>
      </p:sp>
      <p:sp>
        <p:nvSpPr>
          <p:cNvPr id="234500" name="Slide Number Placeholder 3"/>
          <p:cNvSpPr>
            <a:spLocks noGrp="1"/>
          </p:cNvSpPr>
          <p:nvPr>
            <p:ph type="sldNum" sz="quarter" idx="5"/>
          </p:nvPr>
        </p:nvSpPr>
        <p:spPr>
          <a:noFill/>
        </p:spPr>
        <p:txBody>
          <a:bodyPr/>
          <a:lstStyle/>
          <a:p>
            <a:fld id="{409CF938-42A7-4D15-BFFE-6162949FD0FE}" type="slidenum">
              <a:rPr lang="en-GB" smtClean="0"/>
              <a:pPr/>
              <a:t>55</a:t>
            </a:fld>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37BB7B29-2DFB-4612-A472-64F44DCC6F59}" type="slidenum">
              <a:rPr lang="en-GB" smtClean="0"/>
              <a:pPr/>
              <a:t>56</a:t>
            </a:fld>
            <a:endParaRPr lang="en-GB"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6BBBC4C-094D-4336-AC6D-F24B2DA81E3C}" type="slidenum">
              <a:rPr lang="en-GB" smtClean="0"/>
              <a:pPr/>
              <a:t>57</a:t>
            </a:fld>
            <a:endParaRPr lang="en-GB"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8C4F07EC-8879-4B46-933D-8E75FEF2951F}" type="slidenum">
              <a:rPr lang="en-GB" smtClean="0"/>
              <a:pPr/>
              <a:t>58</a:t>
            </a:fld>
            <a:endParaRPr lang="en-GB"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2DA453EE-DEC7-49AF-87E1-1229ECB7DCB3}" type="slidenum">
              <a:rPr lang="en-GB" smtClean="0"/>
              <a:pPr/>
              <a:t>59</a:t>
            </a:fld>
            <a:endParaRPr lang="en-GB"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346AA35A-9961-4075-A6E2-C1E140BB40F1}" type="slidenum">
              <a:rPr lang="en-GB" smtClean="0"/>
              <a:pPr/>
              <a:t>6</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BE1B02A-432E-427E-8C4A-2C8C8FCFFB76}" type="slidenum">
              <a:rPr lang="en-GB" smtClean="0"/>
              <a:pPr/>
              <a:t>60</a:t>
            </a:fld>
            <a:endParaRPr lang="en-GB"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96E70E6-4237-4DB9-B51C-4BED9C11175C}" type="slidenum">
              <a:rPr lang="en-GB" smtClean="0"/>
              <a:pPr/>
              <a:t>61</a:t>
            </a:fld>
            <a:endParaRPr lang="en-GB"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7A8AE25-E33A-4EF7-A3C6-36D287CFDCE6}" type="slidenum">
              <a:rPr lang="en-GB" smtClean="0"/>
              <a:pPr/>
              <a:t>62</a:t>
            </a:fld>
            <a:endParaRPr lang="en-GB"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B24D4772-5CDA-40A8-B115-660CD915830B}" type="slidenum">
              <a:rPr lang="en-GB" smtClean="0"/>
              <a:pPr/>
              <a:t>63</a:t>
            </a:fld>
            <a:endParaRPr lang="en-GB"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F10F904-2A3A-43EB-8191-BD411088A94E}" type="slidenum">
              <a:rPr lang="en-GB" smtClean="0"/>
              <a:pPr/>
              <a:t>64</a:t>
            </a:fld>
            <a:endParaRPr lang="en-GB"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p:spPr>
        <p:txBody>
          <a:bodyPr/>
          <a:lstStyle/>
          <a:p>
            <a:endParaRPr lang="en-US" smtClean="0"/>
          </a:p>
        </p:txBody>
      </p:sp>
      <p:sp>
        <p:nvSpPr>
          <p:cNvPr id="244740" name="Slide Number Placeholder 3"/>
          <p:cNvSpPr>
            <a:spLocks noGrp="1"/>
          </p:cNvSpPr>
          <p:nvPr>
            <p:ph type="sldNum" sz="quarter" idx="5"/>
          </p:nvPr>
        </p:nvSpPr>
        <p:spPr>
          <a:noFill/>
        </p:spPr>
        <p:txBody>
          <a:bodyPr/>
          <a:lstStyle/>
          <a:p>
            <a:fld id="{3CB7CEC9-7C61-4831-80FC-412A9A7DA72E}" type="slidenum">
              <a:rPr lang="en-GB" smtClean="0"/>
              <a:pPr/>
              <a:t>65</a:t>
            </a:fld>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US" smtClean="0"/>
          </a:p>
        </p:txBody>
      </p:sp>
      <p:sp>
        <p:nvSpPr>
          <p:cNvPr id="245764" name="Slide Number Placeholder 3"/>
          <p:cNvSpPr>
            <a:spLocks noGrp="1"/>
          </p:cNvSpPr>
          <p:nvPr>
            <p:ph type="sldNum" sz="quarter" idx="5"/>
          </p:nvPr>
        </p:nvSpPr>
        <p:spPr>
          <a:noFill/>
        </p:spPr>
        <p:txBody>
          <a:bodyPr/>
          <a:lstStyle/>
          <a:p>
            <a:fld id="{1D321D25-04DF-4B86-8D22-66CD654F6DF3}" type="slidenum">
              <a:rPr lang="en-GB" smtClean="0"/>
              <a:pPr/>
              <a:t>66</a:t>
            </a:fld>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US" smtClean="0"/>
          </a:p>
        </p:txBody>
      </p:sp>
      <p:sp>
        <p:nvSpPr>
          <p:cNvPr id="246788" name="Slide Number Placeholder 3"/>
          <p:cNvSpPr>
            <a:spLocks noGrp="1"/>
          </p:cNvSpPr>
          <p:nvPr>
            <p:ph type="sldNum" sz="quarter" idx="5"/>
          </p:nvPr>
        </p:nvSpPr>
        <p:spPr>
          <a:noFill/>
        </p:spPr>
        <p:txBody>
          <a:bodyPr/>
          <a:lstStyle/>
          <a:p>
            <a:fld id="{933E5010-6984-4657-877F-8A3D44A69622}" type="slidenum">
              <a:rPr lang="en-GB" smtClean="0"/>
              <a:pPr/>
              <a:t>67</a:t>
            </a:fld>
            <a:endParaRPr lang="en-GB"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152DDB18-2298-434B-97AA-D1F63EE04AA7}" type="slidenum">
              <a:rPr lang="en-GB" smtClean="0"/>
              <a:pPr/>
              <a:t>68</a:t>
            </a:fld>
            <a:endParaRPr lang="en-GB"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4FC6573D-A92A-4453-B990-E0B8F8CB35D4}" type="slidenum">
              <a:rPr lang="en-GB" smtClean="0"/>
              <a:pPr/>
              <a:t>69</a:t>
            </a:fld>
            <a:endParaRPr lang="en-GB"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p>
        </p:txBody>
      </p:sp>
      <p:sp>
        <p:nvSpPr>
          <p:cNvPr id="185348" name="Slide Number Placeholder 3"/>
          <p:cNvSpPr>
            <a:spLocks noGrp="1"/>
          </p:cNvSpPr>
          <p:nvPr>
            <p:ph type="sldNum" sz="quarter" idx="5"/>
          </p:nvPr>
        </p:nvSpPr>
        <p:spPr>
          <a:noFill/>
        </p:spPr>
        <p:txBody>
          <a:bodyPr/>
          <a:lstStyle/>
          <a:p>
            <a:fld id="{9AC6BDE9-CB55-42C9-9E45-48F5224772C2}" type="slidenum">
              <a:rPr lang="en-GB" smtClean="0"/>
              <a:pPr/>
              <a:t>7</a:t>
            </a:fld>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en-US" smtClean="0"/>
          </a:p>
        </p:txBody>
      </p:sp>
      <p:sp>
        <p:nvSpPr>
          <p:cNvPr id="249860" name="Slide Number Placeholder 3"/>
          <p:cNvSpPr>
            <a:spLocks noGrp="1"/>
          </p:cNvSpPr>
          <p:nvPr>
            <p:ph type="sldNum" sz="quarter" idx="5"/>
          </p:nvPr>
        </p:nvSpPr>
        <p:spPr>
          <a:noFill/>
        </p:spPr>
        <p:txBody>
          <a:bodyPr/>
          <a:lstStyle/>
          <a:p>
            <a:fld id="{42A52508-4B69-4996-A98A-5C0822777561}" type="slidenum">
              <a:rPr lang="en-GB" smtClean="0"/>
              <a:pPr/>
              <a:t>70</a:t>
            </a:fld>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53C06375-1BF4-4556-9992-BC63715566E6}" type="slidenum">
              <a:rPr lang="en-GB" smtClean="0"/>
              <a:pPr/>
              <a:t>71</a:t>
            </a:fld>
            <a:endParaRPr lang="en-GB"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en-US" smtClean="0"/>
          </a:p>
        </p:txBody>
      </p:sp>
      <p:sp>
        <p:nvSpPr>
          <p:cNvPr id="251908" name="Slide Number Placeholder 3"/>
          <p:cNvSpPr>
            <a:spLocks noGrp="1"/>
          </p:cNvSpPr>
          <p:nvPr>
            <p:ph type="sldNum" sz="quarter" idx="5"/>
          </p:nvPr>
        </p:nvSpPr>
        <p:spPr>
          <a:noFill/>
        </p:spPr>
        <p:txBody>
          <a:bodyPr/>
          <a:lstStyle/>
          <a:p>
            <a:fld id="{9ED61604-F563-4FB9-9C51-083860338A1C}" type="slidenum">
              <a:rPr lang="en-GB" smtClean="0"/>
              <a:pPr/>
              <a:t>72</a:t>
            </a:fld>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4021FA66-8001-447B-9FF4-35AB8786C8C2}" type="slidenum">
              <a:rPr lang="en-GB" smtClean="0"/>
              <a:pPr/>
              <a:t>73</a:t>
            </a:fld>
            <a:endParaRPr lang="en-GB"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endParaRPr lang="en-US" smtClean="0"/>
          </a:p>
        </p:txBody>
      </p:sp>
      <p:sp>
        <p:nvSpPr>
          <p:cNvPr id="253956" name="Slide Number Placeholder 3"/>
          <p:cNvSpPr>
            <a:spLocks noGrp="1"/>
          </p:cNvSpPr>
          <p:nvPr>
            <p:ph type="sldNum" sz="quarter" idx="5"/>
          </p:nvPr>
        </p:nvSpPr>
        <p:spPr>
          <a:noFill/>
        </p:spPr>
        <p:txBody>
          <a:bodyPr/>
          <a:lstStyle/>
          <a:p>
            <a:fld id="{68764875-77F3-4A36-850C-65F5CE8124DF}" type="slidenum">
              <a:rPr lang="en-GB" smtClean="0"/>
              <a:pPr/>
              <a:t>74</a:t>
            </a:fld>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US" smtClean="0"/>
          </a:p>
        </p:txBody>
      </p:sp>
      <p:sp>
        <p:nvSpPr>
          <p:cNvPr id="254980" name="Slide Number Placeholder 3"/>
          <p:cNvSpPr>
            <a:spLocks noGrp="1"/>
          </p:cNvSpPr>
          <p:nvPr>
            <p:ph type="sldNum" sz="quarter" idx="5"/>
          </p:nvPr>
        </p:nvSpPr>
        <p:spPr>
          <a:noFill/>
        </p:spPr>
        <p:txBody>
          <a:bodyPr/>
          <a:lstStyle/>
          <a:p>
            <a:fld id="{FA053850-B6A5-42DE-9DB5-875D50DA306F}" type="slidenum">
              <a:rPr lang="en-GB" smtClean="0"/>
              <a:pPr/>
              <a:t>75</a:t>
            </a:fld>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US" smtClean="0"/>
          </a:p>
        </p:txBody>
      </p:sp>
      <p:sp>
        <p:nvSpPr>
          <p:cNvPr id="256004" name="Slide Number Placeholder 3"/>
          <p:cNvSpPr>
            <a:spLocks noGrp="1"/>
          </p:cNvSpPr>
          <p:nvPr>
            <p:ph type="sldNum" sz="quarter" idx="5"/>
          </p:nvPr>
        </p:nvSpPr>
        <p:spPr>
          <a:noFill/>
        </p:spPr>
        <p:txBody>
          <a:bodyPr/>
          <a:lstStyle/>
          <a:p>
            <a:fld id="{051EF860-8B88-4A8A-994A-4074BEF33158}" type="slidenum">
              <a:rPr lang="en-GB" smtClean="0"/>
              <a:pPr/>
              <a:t>76</a:t>
            </a:fld>
            <a:endParaRPr lang="en-GB"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US" smtClean="0"/>
          </a:p>
        </p:txBody>
      </p:sp>
      <p:sp>
        <p:nvSpPr>
          <p:cNvPr id="257028" name="Slide Number Placeholder 3"/>
          <p:cNvSpPr>
            <a:spLocks noGrp="1"/>
          </p:cNvSpPr>
          <p:nvPr>
            <p:ph type="sldNum" sz="quarter" idx="5"/>
          </p:nvPr>
        </p:nvSpPr>
        <p:spPr>
          <a:noFill/>
        </p:spPr>
        <p:txBody>
          <a:bodyPr/>
          <a:lstStyle/>
          <a:p>
            <a:fld id="{E6140889-3227-413A-A06F-9FDE869875E4}" type="slidenum">
              <a:rPr lang="en-GB" smtClean="0"/>
              <a:pPr/>
              <a:t>77</a:t>
            </a:fld>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smtClean="0"/>
          </a:p>
        </p:txBody>
      </p:sp>
      <p:sp>
        <p:nvSpPr>
          <p:cNvPr id="258052" name="Slide Number Placeholder 3"/>
          <p:cNvSpPr>
            <a:spLocks noGrp="1"/>
          </p:cNvSpPr>
          <p:nvPr>
            <p:ph type="sldNum" sz="quarter" idx="5"/>
          </p:nvPr>
        </p:nvSpPr>
        <p:spPr>
          <a:noFill/>
        </p:spPr>
        <p:txBody>
          <a:bodyPr/>
          <a:lstStyle/>
          <a:p>
            <a:fld id="{F8D72702-1A2F-47E8-BB4F-530CD7856852}" type="slidenum">
              <a:rPr lang="en-GB" smtClean="0"/>
              <a:pPr/>
              <a:t>78</a:t>
            </a:fld>
            <a:endParaRPr lang="en-GB"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smtClean="0"/>
          </a:p>
        </p:txBody>
      </p:sp>
      <p:sp>
        <p:nvSpPr>
          <p:cNvPr id="259076" name="Slide Number Placeholder 3"/>
          <p:cNvSpPr>
            <a:spLocks noGrp="1"/>
          </p:cNvSpPr>
          <p:nvPr>
            <p:ph type="sldNum" sz="quarter" idx="5"/>
          </p:nvPr>
        </p:nvSpPr>
        <p:spPr>
          <a:noFill/>
        </p:spPr>
        <p:txBody>
          <a:bodyPr/>
          <a:lstStyle/>
          <a:p>
            <a:fld id="{3FB19F42-5783-43EC-BE44-511E57870533}" type="slidenum">
              <a:rPr lang="en-GB" smtClean="0"/>
              <a:pPr/>
              <a:t>79</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06F4879E-EF98-454A-B035-8326DE56E157}" type="slidenum">
              <a:rPr lang="en-GB" smtClean="0"/>
              <a:pPr/>
              <a:t>8</a:t>
            </a:fld>
            <a:endParaRPr lang="en-GB"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smtClean="0"/>
          </a:p>
        </p:txBody>
      </p:sp>
      <p:sp>
        <p:nvSpPr>
          <p:cNvPr id="260100" name="Slide Number Placeholder 3"/>
          <p:cNvSpPr>
            <a:spLocks noGrp="1"/>
          </p:cNvSpPr>
          <p:nvPr>
            <p:ph type="sldNum" sz="quarter" idx="5"/>
          </p:nvPr>
        </p:nvSpPr>
        <p:spPr>
          <a:noFill/>
        </p:spPr>
        <p:txBody>
          <a:bodyPr/>
          <a:lstStyle/>
          <a:p>
            <a:fld id="{B5401860-1D76-4366-9E18-A7D6F6C36C8C}" type="slidenum">
              <a:rPr lang="en-GB" smtClean="0"/>
              <a:pPr/>
              <a:t>80</a:t>
            </a:fld>
            <a:endParaRPr lang="en-GB"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smtClean="0"/>
          </a:p>
        </p:txBody>
      </p:sp>
      <p:sp>
        <p:nvSpPr>
          <p:cNvPr id="261124" name="Slide Number Placeholder 3"/>
          <p:cNvSpPr>
            <a:spLocks noGrp="1"/>
          </p:cNvSpPr>
          <p:nvPr>
            <p:ph type="sldNum" sz="quarter" idx="5"/>
          </p:nvPr>
        </p:nvSpPr>
        <p:spPr>
          <a:noFill/>
        </p:spPr>
        <p:txBody>
          <a:bodyPr/>
          <a:lstStyle/>
          <a:p>
            <a:fld id="{51E17B78-CBEE-4E8D-8DC1-DEDA9DC77F81}" type="slidenum">
              <a:rPr lang="en-GB" smtClean="0"/>
              <a:pPr/>
              <a:t>81</a:t>
            </a:fld>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p:spPr>
        <p:txBody>
          <a:bodyPr/>
          <a:lstStyle/>
          <a:p>
            <a:endParaRPr lang="en-US" smtClean="0"/>
          </a:p>
        </p:txBody>
      </p:sp>
      <p:sp>
        <p:nvSpPr>
          <p:cNvPr id="262148" name="Slide Number Placeholder 3"/>
          <p:cNvSpPr>
            <a:spLocks noGrp="1"/>
          </p:cNvSpPr>
          <p:nvPr>
            <p:ph type="sldNum" sz="quarter" idx="5"/>
          </p:nvPr>
        </p:nvSpPr>
        <p:spPr>
          <a:noFill/>
        </p:spPr>
        <p:txBody>
          <a:bodyPr/>
          <a:lstStyle/>
          <a:p>
            <a:fld id="{468A33F0-7BCC-427A-98DE-6D2E68350B58}" type="slidenum">
              <a:rPr lang="en-GB" smtClean="0"/>
              <a:pPr/>
              <a:t>82</a:t>
            </a:fld>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smtClean="0"/>
          </a:p>
        </p:txBody>
      </p:sp>
      <p:sp>
        <p:nvSpPr>
          <p:cNvPr id="263172" name="Slide Number Placeholder 3"/>
          <p:cNvSpPr>
            <a:spLocks noGrp="1"/>
          </p:cNvSpPr>
          <p:nvPr>
            <p:ph type="sldNum" sz="quarter" idx="5"/>
          </p:nvPr>
        </p:nvSpPr>
        <p:spPr>
          <a:noFill/>
        </p:spPr>
        <p:txBody>
          <a:bodyPr/>
          <a:lstStyle/>
          <a:p>
            <a:fld id="{E92DCB02-7A3C-4F22-87B1-15465B7DB661}" type="slidenum">
              <a:rPr lang="en-GB" smtClean="0"/>
              <a:pPr/>
              <a:t>83</a:t>
            </a:fld>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en-US" smtClean="0"/>
          </a:p>
        </p:txBody>
      </p:sp>
      <p:sp>
        <p:nvSpPr>
          <p:cNvPr id="264196" name="Slide Number Placeholder 3"/>
          <p:cNvSpPr>
            <a:spLocks noGrp="1"/>
          </p:cNvSpPr>
          <p:nvPr>
            <p:ph type="sldNum" sz="quarter" idx="5"/>
          </p:nvPr>
        </p:nvSpPr>
        <p:spPr>
          <a:noFill/>
        </p:spPr>
        <p:txBody>
          <a:bodyPr/>
          <a:lstStyle/>
          <a:p>
            <a:fld id="{20CE5D94-C0F0-4B5D-B99D-C9DBE8A75FF3}" type="slidenum">
              <a:rPr lang="en-GB" smtClean="0"/>
              <a:pPr/>
              <a:t>84</a:t>
            </a:fld>
            <a:endParaRPr lang="en-GB"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smtClean="0"/>
          </a:p>
        </p:txBody>
      </p:sp>
      <p:sp>
        <p:nvSpPr>
          <p:cNvPr id="265220" name="Slide Number Placeholder 3"/>
          <p:cNvSpPr>
            <a:spLocks noGrp="1"/>
          </p:cNvSpPr>
          <p:nvPr>
            <p:ph type="sldNum" sz="quarter" idx="5"/>
          </p:nvPr>
        </p:nvSpPr>
        <p:spPr>
          <a:noFill/>
        </p:spPr>
        <p:txBody>
          <a:bodyPr/>
          <a:lstStyle/>
          <a:p>
            <a:fld id="{39B94E25-E021-4AF1-A7AB-F8BA374D12BD}" type="slidenum">
              <a:rPr lang="en-GB" smtClean="0"/>
              <a:pPr/>
              <a:t>85</a:t>
            </a:fld>
            <a:endParaRPr lang="en-GB"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p:spPr>
        <p:txBody>
          <a:bodyPr/>
          <a:lstStyle/>
          <a:p>
            <a:endParaRPr lang="en-US" smtClean="0"/>
          </a:p>
        </p:txBody>
      </p:sp>
      <p:sp>
        <p:nvSpPr>
          <p:cNvPr id="266244" name="Slide Number Placeholder 3"/>
          <p:cNvSpPr>
            <a:spLocks noGrp="1"/>
          </p:cNvSpPr>
          <p:nvPr>
            <p:ph type="sldNum" sz="quarter" idx="5"/>
          </p:nvPr>
        </p:nvSpPr>
        <p:spPr>
          <a:noFill/>
        </p:spPr>
        <p:txBody>
          <a:bodyPr/>
          <a:lstStyle/>
          <a:p>
            <a:fld id="{9095C8DD-6ECE-429D-B9F5-24BB5A632CA1}" type="slidenum">
              <a:rPr lang="en-GB" smtClean="0"/>
              <a:pPr/>
              <a:t>86</a:t>
            </a:fld>
            <a:endParaRPr lang="en-GB"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smtClean="0"/>
          </a:p>
        </p:txBody>
      </p:sp>
      <p:sp>
        <p:nvSpPr>
          <p:cNvPr id="267268" name="Slide Number Placeholder 3"/>
          <p:cNvSpPr>
            <a:spLocks noGrp="1"/>
          </p:cNvSpPr>
          <p:nvPr>
            <p:ph type="sldNum" sz="quarter" idx="5"/>
          </p:nvPr>
        </p:nvSpPr>
        <p:spPr>
          <a:noFill/>
        </p:spPr>
        <p:txBody>
          <a:bodyPr/>
          <a:lstStyle/>
          <a:p>
            <a:fld id="{1606A093-E1E7-49A5-9982-C4E9ED29AF81}" type="slidenum">
              <a:rPr lang="en-GB" smtClean="0"/>
              <a:pPr/>
              <a:t>87</a:t>
            </a:fld>
            <a:endParaRPr lang="en-GB"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p:spPr>
        <p:txBody>
          <a:bodyPr/>
          <a:lstStyle/>
          <a:p>
            <a:endParaRPr lang="en-US" smtClean="0"/>
          </a:p>
        </p:txBody>
      </p:sp>
      <p:sp>
        <p:nvSpPr>
          <p:cNvPr id="268292" name="Slide Number Placeholder 3"/>
          <p:cNvSpPr>
            <a:spLocks noGrp="1"/>
          </p:cNvSpPr>
          <p:nvPr>
            <p:ph type="sldNum" sz="quarter" idx="5"/>
          </p:nvPr>
        </p:nvSpPr>
        <p:spPr>
          <a:noFill/>
        </p:spPr>
        <p:txBody>
          <a:bodyPr/>
          <a:lstStyle/>
          <a:p>
            <a:fld id="{44B1F19F-4780-411D-8C69-C5EE7BDF4F93}" type="slidenum">
              <a:rPr lang="en-GB" smtClean="0"/>
              <a:pPr/>
              <a:t>88</a:t>
            </a:fld>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p:spPr>
        <p:txBody>
          <a:bodyPr/>
          <a:lstStyle/>
          <a:p>
            <a:endParaRPr lang="en-US" smtClean="0"/>
          </a:p>
        </p:txBody>
      </p:sp>
      <p:sp>
        <p:nvSpPr>
          <p:cNvPr id="269316" name="Slide Number Placeholder 3"/>
          <p:cNvSpPr>
            <a:spLocks noGrp="1"/>
          </p:cNvSpPr>
          <p:nvPr>
            <p:ph type="sldNum" sz="quarter" idx="5"/>
          </p:nvPr>
        </p:nvSpPr>
        <p:spPr>
          <a:noFill/>
        </p:spPr>
        <p:txBody>
          <a:bodyPr/>
          <a:lstStyle/>
          <a:p>
            <a:fld id="{BF81268E-4B0D-47C6-AB39-A1D73EAF6E23}" type="slidenum">
              <a:rPr lang="en-GB" smtClean="0"/>
              <a:pPr/>
              <a:t>89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p>
        </p:txBody>
      </p:sp>
      <p:sp>
        <p:nvSpPr>
          <p:cNvPr id="187396" name="Slide Number Placeholder 3"/>
          <p:cNvSpPr>
            <a:spLocks noGrp="1"/>
          </p:cNvSpPr>
          <p:nvPr>
            <p:ph type="sldNum" sz="quarter" idx="5"/>
          </p:nvPr>
        </p:nvSpPr>
        <p:spPr>
          <a:noFill/>
        </p:spPr>
        <p:txBody>
          <a:bodyPr/>
          <a:lstStyle/>
          <a:p>
            <a:fld id="{690D9D43-E9C2-4580-A08A-709D2A5F208A}" type="slidenum">
              <a:rPr lang="en-GB" smtClean="0"/>
              <a:pPr/>
              <a:t>9</a:t>
            </a:fld>
            <a:endParaRPr lang="en-GB"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mtClean="0"/>
          </a:p>
        </p:txBody>
      </p:sp>
      <p:sp>
        <p:nvSpPr>
          <p:cNvPr id="270340" name="Slide Number Placeholder 3"/>
          <p:cNvSpPr>
            <a:spLocks noGrp="1"/>
          </p:cNvSpPr>
          <p:nvPr>
            <p:ph type="sldNum" sz="quarter" idx="5"/>
          </p:nvPr>
        </p:nvSpPr>
        <p:spPr>
          <a:noFill/>
        </p:spPr>
        <p:txBody>
          <a:bodyPr/>
          <a:lstStyle/>
          <a:p>
            <a:fld id="{AE46B8F6-0C64-43C0-86CC-2A8E5AFFA28A}" type="slidenum">
              <a:rPr lang="en-GB" smtClean="0"/>
              <a:pPr/>
              <a:t>90</a:t>
            </a:fld>
            <a:endParaRPr lang="en-GB"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p:spPr>
        <p:txBody>
          <a:bodyPr/>
          <a:lstStyle/>
          <a:p>
            <a:endParaRPr lang="en-US" smtClean="0"/>
          </a:p>
        </p:txBody>
      </p:sp>
      <p:sp>
        <p:nvSpPr>
          <p:cNvPr id="271364" name="Slide Number Placeholder 3"/>
          <p:cNvSpPr>
            <a:spLocks noGrp="1"/>
          </p:cNvSpPr>
          <p:nvPr>
            <p:ph type="sldNum" sz="quarter" idx="5"/>
          </p:nvPr>
        </p:nvSpPr>
        <p:spPr>
          <a:noFill/>
        </p:spPr>
        <p:txBody>
          <a:bodyPr/>
          <a:lstStyle/>
          <a:p>
            <a:fld id="{49BA7A3F-2D5E-4C38-9570-94AFB7F620BE}" type="slidenum">
              <a:rPr lang="en-GB" smtClean="0"/>
              <a:pPr/>
              <a:t>91</a:t>
            </a:fld>
            <a:endParaRPr lang="en-GB"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p:spPr>
        <p:txBody>
          <a:bodyPr/>
          <a:lstStyle/>
          <a:p>
            <a:endParaRPr lang="en-US" smtClean="0"/>
          </a:p>
        </p:txBody>
      </p:sp>
      <p:sp>
        <p:nvSpPr>
          <p:cNvPr id="272388" name="Slide Number Placeholder 3"/>
          <p:cNvSpPr>
            <a:spLocks noGrp="1"/>
          </p:cNvSpPr>
          <p:nvPr>
            <p:ph type="sldNum" sz="quarter" idx="5"/>
          </p:nvPr>
        </p:nvSpPr>
        <p:spPr>
          <a:noFill/>
        </p:spPr>
        <p:txBody>
          <a:bodyPr/>
          <a:lstStyle/>
          <a:p>
            <a:fld id="{39DC00B6-AC3E-4F77-9716-627A2E689416}" type="slidenum">
              <a:rPr lang="en-GB" smtClean="0"/>
              <a:pPr/>
              <a:t>92</a:t>
            </a:fld>
            <a:endParaRPr lang="en-GB"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p:spPr>
        <p:txBody>
          <a:bodyPr/>
          <a:lstStyle/>
          <a:p>
            <a:endParaRPr lang="en-US" smtClean="0"/>
          </a:p>
        </p:txBody>
      </p:sp>
      <p:sp>
        <p:nvSpPr>
          <p:cNvPr id="273412" name="Slide Number Placeholder 3"/>
          <p:cNvSpPr>
            <a:spLocks noGrp="1"/>
          </p:cNvSpPr>
          <p:nvPr>
            <p:ph type="sldNum" sz="quarter" idx="5"/>
          </p:nvPr>
        </p:nvSpPr>
        <p:spPr>
          <a:noFill/>
        </p:spPr>
        <p:txBody>
          <a:bodyPr/>
          <a:lstStyle/>
          <a:p>
            <a:fld id="{B434A615-11B4-4488-B498-F068B90977AC}" type="slidenum">
              <a:rPr lang="en-GB" smtClean="0"/>
              <a:pPr/>
              <a:t>93</a:t>
            </a:fld>
            <a:endParaRPr lang="en-GB"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p:spPr>
        <p:txBody>
          <a:bodyPr/>
          <a:lstStyle/>
          <a:p>
            <a:endParaRPr lang="en-US" smtClean="0"/>
          </a:p>
        </p:txBody>
      </p:sp>
      <p:sp>
        <p:nvSpPr>
          <p:cNvPr id="274436" name="Slide Number Placeholder 3"/>
          <p:cNvSpPr>
            <a:spLocks noGrp="1"/>
          </p:cNvSpPr>
          <p:nvPr>
            <p:ph type="sldNum" sz="quarter" idx="5"/>
          </p:nvPr>
        </p:nvSpPr>
        <p:spPr>
          <a:noFill/>
        </p:spPr>
        <p:txBody>
          <a:bodyPr/>
          <a:lstStyle/>
          <a:p>
            <a:fld id="{20CC053E-9052-4953-A308-87338B01CCE5}" type="slidenum">
              <a:rPr lang="en-GB" smtClean="0"/>
              <a:pPr/>
              <a:t>94</a:t>
            </a:fld>
            <a:endParaRPr lang="en-GB"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p:spPr>
        <p:txBody>
          <a:bodyPr/>
          <a:lstStyle/>
          <a:p>
            <a:endParaRPr lang="en-US" smtClean="0"/>
          </a:p>
        </p:txBody>
      </p:sp>
      <p:sp>
        <p:nvSpPr>
          <p:cNvPr id="275460" name="Slide Number Placeholder 3"/>
          <p:cNvSpPr>
            <a:spLocks noGrp="1"/>
          </p:cNvSpPr>
          <p:nvPr>
            <p:ph type="sldNum" sz="quarter" idx="5"/>
          </p:nvPr>
        </p:nvSpPr>
        <p:spPr>
          <a:noFill/>
        </p:spPr>
        <p:txBody>
          <a:bodyPr/>
          <a:lstStyle/>
          <a:p>
            <a:fld id="{4E566800-B962-4255-967B-ED654FF591FA}" type="slidenum">
              <a:rPr lang="en-GB" smtClean="0"/>
              <a:pPr/>
              <a:t>95</a:t>
            </a:fld>
            <a:endParaRPr lang="en-GB"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US" smtClean="0"/>
          </a:p>
        </p:txBody>
      </p:sp>
      <p:sp>
        <p:nvSpPr>
          <p:cNvPr id="276484" name="Slide Number Placeholder 3"/>
          <p:cNvSpPr>
            <a:spLocks noGrp="1"/>
          </p:cNvSpPr>
          <p:nvPr>
            <p:ph type="sldNum" sz="quarter" idx="5"/>
          </p:nvPr>
        </p:nvSpPr>
        <p:spPr>
          <a:noFill/>
        </p:spPr>
        <p:txBody>
          <a:bodyPr/>
          <a:lstStyle/>
          <a:p>
            <a:fld id="{06F354A3-F876-4E16-AE89-BC756D61FC9B}" type="slidenum">
              <a:rPr lang="en-GB" smtClean="0"/>
              <a:pPr/>
              <a:t>96</a:t>
            </a:fld>
            <a:endParaRPr lang="en-GB"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p:spPr>
        <p:txBody>
          <a:bodyPr/>
          <a:lstStyle/>
          <a:p>
            <a:endParaRPr lang="en-US" smtClean="0"/>
          </a:p>
        </p:txBody>
      </p:sp>
      <p:sp>
        <p:nvSpPr>
          <p:cNvPr id="277508" name="Slide Number Placeholder 3"/>
          <p:cNvSpPr>
            <a:spLocks noGrp="1"/>
          </p:cNvSpPr>
          <p:nvPr>
            <p:ph type="sldNum" sz="quarter" idx="5"/>
          </p:nvPr>
        </p:nvSpPr>
        <p:spPr>
          <a:noFill/>
        </p:spPr>
        <p:txBody>
          <a:bodyPr/>
          <a:lstStyle/>
          <a:p>
            <a:fld id="{F053D2D9-2B10-454A-B9C1-643C48281126}" type="slidenum">
              <a:rPr lang="en-GB" smtClean="0"/>
              <a:pPr/>
              <a:t>97</a:t>
            </a:fld>
            <a:endParaRPr lang="en-GB"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p:spPr>
        <p:txBody>
          <a:bodyPr/>
          <a:lstStyle/>
          <a:p>
            <a:endParaRPr lang="en-US" smtClean="0"/>
          </a:p>
        </p:txBody>
      </p:sp>
      <p:sp>
        <p:nvSpPr>
          <p:cNvPr id="278532" name="Slide Number Placeholder 3"/>
          <p:cNvSpPr>
            <a:spLocks noGrp="1"/>
          </p:cNvSpPr>
          <p:nvPr>
            <p:ph type="sldNum" sz="quarter" idx="5"/>
          </p:nvPr>
        </p:nvSpPr>
        <p:spPr>
          <a:noFill/>
        </p:spPr>
        <p:txBody>
          <a:bodyPr/>
          <a:lstStyle/>
          <a:p>
            <a:fld id="{5102B3B5-9F8E-4FEC-A5EF-54293902CDDB}" type="slidenum">
              <a:rPr lang="en-GB" smtClean="0"/>
              <a:pPr/>
              <a:t>98</a:t>
            </a:fld>
            <a:endParaRPr lang="en-GB"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p:spPr>
        <p:txBody>
          <a:bodyPr/>
          <a:lstStyle/>
          <a:p>
            <a:endParaRPr lang="en-US" smtClean="0"/>
          </a:p>
        </p:txBody>
      </p:sp>
      <p:sp>
        <p:nvSpPr>
          <p:cNvPr id="279556" name="Slide Number Placeholder 3"/>
          <p:cNvSpPr>
            <a:spLocks noGrp="1"/>
          </p:cNvSpPr>
          <p:nvPr>
            <p:ph type="sldNum" sz="quarter" idx="5"/>
          </p:nvPr>
        </p:nvSpPr>
        <p:spPr>
          <a:noFill/>
        </p:spPr>
        <p:txBody>
          <a:bodyPr/>
          <a:lstStyle/>
          <a:p>
            <a:fld id="{D93C863D-5768-4DA7-8F65-9B92722E9C51}" type="slidenum">
              <a:rPr lang="en-GB" smtClean="0"/>
              <a:pPr/>
              <a:t>99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15382"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153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GB"/>
          </a:p>
        </p:txBody>
      </p:sp>
      <p:sp>
        <p:nvSpPr>
          <p:cNvPr id="25" name="Rectangle 25"/>
          <p:cNvSpPr>
            <a:spLocks noGrp="1" noChangeArrowheads="1"/>
          </p:cNvSpPr>
          <p:nvPr>
            <p:ph type="sldNum" sz="quarter" idx="11"/>
          </p:nvPr>
        </p:nvSpPr>
        <p:spPr/>
        <p:txBody>
          <a:bodyPr/>
          <a:lstStyle>
            <a:lvl1pPr>
              <a:defRPr/>
            </a:lvl1pPr>
          </a:lstStyle>
          <a:p>
            <a:pPr>
              <a:defRPr/>
            </a:pPr>
            <a:fld id="{B62A5E1C-51E6-4F72-ACCA-AB5862BE24AA}" type="slidenum">
              <a:rPr lang="en-GB"/>
              <a:pPr>
                <a:defRPr/>
              </a:pPr>
              <a:t>‹#›</a:t>
            </a:fld>
            <a:endParaRPr lang="en-GB"/>
          </a:p>
        </p:txBody>
      </p:sp>
      <p:sp>
        <p:nvSpPr>
          <p:cNvPr id="26" name="Rectangle 26"/>
          <p:cNvSpPr>
            <a:spLocks noGrp="1" noChangeArrowheads="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A10C39F3-0390-45EB-8F25-8945080B3B3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52BB2747-D4E9-439C-91E2-EE6C815D342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23574" name="Rectangle 22"/>
          <p:cNvSpPr>
            <a:spLocks noGrp="1" noChangeArrowheads="1"/>
          </p:cNvSpPr>
          <p:nvPr>
            <p:ph type="ctrTitle" sz="quarter"/>
          </p:nvPr>
        </p:nvSpPr>
        <p:spPr>
          <a:xfrm>
            <a:off x="457200" y="1447800"/>
            <a:ext cx="8229600" cy="1736725"/>
          </a:xfrm>
        </p:spPr>
        <p:txBody>
          <a:bodyPr/>
          <a:lstStyle>
            <a:lvl1pPr>
              <a:defRPr/>
            </a:lvl1pPr>
          </a:lstStyle>
          <a:p>
            <a:r>
              <a:rPr lang="en-GB"/>
              <a:t>Click to edit Master title style</a:t>
            </a:r>
          </a:p>
        </p:txBody>
      </p:sp>
      <p:sp>
        <p:nvSpPr>
          <p:cNvPr id="2357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GB"/>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GB"/>
          </a:p>
        </p:txBody>
      </p:sp>
      <p:sp>
        <p:nvSpPr>
          <p:cNvPr id="25" name="Rectangle 25"/>
          <p:cNvSpPr>
            <a:spLocks noGrp="1" noChangeArrowheads="1"/>
          </p:cNvSpPr>
          <p:nvPr>
            <p:ph type="sldNum" sz="quarter" idx="11"/>
          </p:nvPr>
        </p:nvSpPr>
        <p:spPr/>
        <p:txBody>
          <a:bodyPr/>
          <a:lstStyle>
            <a:lvl1pPr>
              <a:defRPr/>
            </a:lvl1pPr>
          </a:lstStyle>
          <a:p>
            <a:pPr>
              <a:defRPr/>
            </a:pPr>
            <a:fld id="{B99285DA-8CD3-452A-9C18-CDCA9C0B8D4F}" type="slidenum">
              <a:rPr lang="en-GB"/>
              <a:pPr>
                <a:defRPr/>
              </a:pPr>
              <a:t>‹#›</a:t>
            </a:fld>
            <a:endParaRPr lang="en-GB"/>
          </a:p>
        </p:txBody>
      </p:sp>
      <p:sp>
        <p:nvSpPr>
          <p:cNvPr id="26" name="Rectangle 26"/>
          <p:cNvSpPr>
            <a:spLocks noGrp="1" noChangeArrowheads="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D1ED4441-E6CD-4868-ADC3-B09DB63900C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EEAEC141-2092-4C0D-A7FF-9907ADDD809B}"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A77FDED6-647C-4592-B66C-BE300E856006}"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a:ln/>
        </p:spPr>
        <p:txBody>
          <a:bodyPr/>
          <a:lstStyle>
            <a:lvl1pPr>
              <a:defRPr/>
            </a:lvl1pPr>
          </a:lstStyle>
          <a:p>
            <a:pPr>
              <a:defRPr/>
            </a:pPr>
            <a:endParaRPr lang="en-GB"/>
          </a:p>
        </p:txBody>
      </p:sp>
      <p:sp>
        <p:nvSpPr>
          <p:cNvPr id="8" name="Rectangle 25"/>
          <p:cNvSpPr>
            <a:spLocks noGrp="1" noChangeArrowheads="1"/>
          </p:cNvSpPr>
          <p:nvPr>
            <p:ph type="ftr" sz="quarter" idx="11"/>
          </p:nvPr>
        </p:nvSpPr>
        <p:spPr>
          <a:ln/>
        </p:spPr>
        <p:txBody>
          <a:bodyPr/>
          <a:lstStyle>
            <a:lvl1pPr>
              <a:defRPr/>
            </a:lvl1pPr>
          </a:lstStyle>
          <a:p>
            <a:pPr>
              <a:defRPr/>
            </a:pPr>
            <a:endParaRPr lang="en-GB"/>
          </a:p>
        </p:txBody>
      </p:sp>
      <p:sp>
        <p:nvSpPr>
          <p:cNvPr id="9" name="Rectangle 26"/>
          <p:cNvSpPr>
            <a:spLocks noGrp="1" noChangeArrowheads="1"/>
          </p:cNvSpPr>
          <p:nvPr>
            <p:ph type="sldNum" sz="quarter" idx="12"/>
          </p:nvPr>
        </p:nvSpPr>
        <p:spPr>
          <a:ln/>
        </p:spPr>
        <p:txBody>
          <a:bodyPr/>
          <a:lstStyle>
            <a:lvl1pPr>
              <a:defRPr/>
            </a:lvl1pPr>
          </a:lstStyle>
          <a:p>
            <a:pPr>
              <a:defRPr/>
            </a:pPr>
            <a:fld id="{5AB3E194-FEBD-45FA-960A-D6E1EDEE0AF6}"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a:ln/>
        </p:spPr>
        <p:txBody>
          <a:bodyPr/>
          <a:lstStyle>
            <a:lvl1pPr>
              <a:defRPr/>
            </a:lvl1pPr>
          </a:lstStyle>
          <a:p>
            <a:pPr>
              <a:defRPr/>
            </a:pPr>
            <a:endParaRPr lang="en-GB"/>
          </a:p>
        </p:txBody>
      </p:sp>
      <p:sp>
        <p:nvSpPr>
          <p:cNvPr id="4" name="Rectangle 25"/>
          <p:cNvSpPr>
            <a:spLocks noGrp="1" noChangeArrowheads="1"/>
          </p:cNvSpPr>
          <p:nvPr>
            <p:ph type="ftr" sz="quarter" idx="11"/>
          </p:nvPr>
        </p:nvSpPr>
        <p:spPr>
          <a:ln/>
        </p:spPr>
        <p:txBody>
          <a:bodyPr/>
          <a:lstStyle>
            <a:lvl1pPr>
              <a:defRPr/>
            </a:lvl1pPr>
          </a:lstStyle>
          <a:p>
            <a:pPr>
              <a:defRPr/>
            </a:pPr>
            <a:endParaRPr lang="en-GB"/>
          </a:p>
        </p:txBody>
      </p:sp>
      <p:sp>
        <p:nvSpPr>
          <p:cNvPr id="5" name="Rectangle 26"/>
          <p:cNvSpPr>
            <a:spLocks noGrp="1" noChangeArrowheads="1"/>
          </p:cNvSpPr>
          <p:nvPr>
            <p:ph type="sldNum" sz="quarter" idx="12"/>
          </p:nvPr>
        </p:nvSpPr>
        <p:spPr>
          <a:ln/>
        </p:spPr>
        <p:txBody>
          <a:bodyPr/>
          <a:lstStyle>
            <a:lvl1pPr>
              <a:defRPr/>
            </a:lvl1pPr>
          </a:lstStyle>
          <a:p>
            <a:pPr>
              <a:defRPr/>
            </a:pPr>
            <a:fld id="{9ED20748-3E7A-41BA-A548-DA44471D3DE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GB"/>
          </a:p>
        </p:txBody>
      </p:sp>
      <p:sp>
        <p:nvSpPr>
          <p:cNvPr id="3" name="Rectangle 25"/>
          <p:cNvSpPr>
            <a:spLocks noGrp="1" noChangeArrowheads="1"/>
          </p:cNvSpPr>
          <p:nvPr>
            <p:ph type="ftr" sz="quarter" idx="11"/>
          </p:nvPr>
        </p:nvSpPr>
        <p:spPr>
          <a:ln/>
        </p:spPr>
        <p:txBody>
          <a:bodyPr/>
          <a:lstStyle>
            <a:lvl1pPr>
              <a:defRPr/>
            </a:lvl1pPr>
          </a:lstStyle>
          <a:p>
            <a:pPr>
              <a:defRPr/>
            </a:pPr>
            <a:endParaRPr lang="en-GB"/>
          </a:p>
        </p:txBody>
      </p:sp>
      <p:sp>
        <p:nvSpPr>
          <p:cNvPr id="4" name="Rectangle 26"/>
          <p:cNvSpPr>
            <a:spLocks noGrp="1" noChangeArrowheads="1"/>
          </p:cNvSpPr>
          <p:nvPr>
            <p:ph type="sldNum" sz="quarter" idx="12"/>
          </p:nvPr>
        </p:nvSpPr>
        <p:spPr>
          <a:ln/>
        </p:spPr>
        <p:txBody>
          <a:bodyPr/>
          <a:lstStyle>
            <a:lvl1pPr>
              <a:defRPr/>
            </a:lvl1pPr>
          </a:lstStyle>
          <a:p>
            <a:pPr>
              <a:defRPr/>
            </a:pPr>
            <a:fld id="{4D412EDE-4FDB-4B16-A07A-B6266548629C}"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E6B8C3C6-7A8D-492C-B304-6A542DE8EDC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4D40AF01-BA36-4ABD-93ED-96BC684CB70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4EC90B18-F8AE-4BCB-9F2C-82BE771AB0C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9AB8934A-ADAF-4DBA-843E-2FD556C8587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8CCAEBEA-75F8-46DE-AA38-417EE0B0F3A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772F3479-2959-45B2-99BA-4F6B793728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GB"/>
          </a:p>
        </p:txBody>
      </p:sp>
      <p:sp>
        <p:nvSpPr>
          <p:cNvPr id="5" name="Rectangle 25"/>
          <p:cNvSpPr>
            <a:spLocks noGrp="1" noChangeArrowheads="1"/>
          </p:cNvSpPr>
          <p:nvPr>
            <p:ph type="ftr" sz="quarter" idx="11"/>
          </p:nvPr>
        </p:nvSpPr>
        <p:spPr>
          <a:ln/>
        </p:spPr>
        <p:txBody>
          <a:bodyPr/>
          <a:lstStyle>
            <a:lvl1pPr>
              <a:defRPr/>
            </a:lvl1pPr>
          </a:lstStyle>
          <a:p>
            <a:pPr>
              <a:defRPr/>
            </a:pPr>
            <a:endParaRPr lang="en-GB"/>
          </a:p>
        </p:txBody>
      </p:sp>
      <p:sp>
        <p:nvSpPr>
          <p:cNvPr id="6" name="Rectangle 26"/>
          <p:cNvSpPr>
            <a:spLocks noGrp="1" noChangeArrowheads="1"/>
          </p:cNvSpPr>
          <p:nvPr>
            <p:ph type="sldNum" sz="quarter" idx="12"/>
          </p:nvPr>
        </p:nvSpPr>
        <p:spPr>
          <a:ln/>
        </p:spPr>
        <p:txBody>
          <a:bodyPr/>
          <a:lstStyle>
            <a:lvl1pPr>
              <a:defRPr/>
            </a:lvl1pPr>
          </a:lstStyle>
          <a:p>
            <a:pPr>
              <a:defRPr/>
            </a:pPr>
            <a:fld id="{4F97437E-216C-48B7-AEBB-436115B0DD8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BAB92090-23EF-4345-A5C1-26C5DC837A2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a:ln/>
        </p:spPr>
        <p:txBody>
          <a:bodyPr/>
          <a:lstStyle>
            <a:lvl1pPr>
              <a:defRPr/>
            </a:lvl1pPr>
          </a:lstStyle>
          <a:p>
            <a:pPr>
              <a:defRPr/>
            </a:pPr>
            <a:endParaRPr lang="en-GB"/>
          </a:p>
        </p:txBody>
      </p:sp>
      <p:sp>
        <p:nvSpPr>
          <p:cNvPr id="8" name="Rectangle 25"/>
          <p:cNvSpPr>
            <a:spLocks noGrp="1" noChangeArrowheads="1"/>
          </p:cNvSpPr>
          <p:nvPr>
            <p:ph type="ftr" sz="quarter" idx="11"/>
          </p:nvPr>
        </p:nvSpPr>
        <p:spPr>
          <a:ln/>
        </p:spPr>
        <p:txBody>
          <a:bodyPr/>
          <a:lstStyle>
            <a:lvl1pPr>
              <a:defRPr/>
            </a:lvl1pPr>
          </a:lstStyle>
          <a:p>
            <a:pPr>
              <a:defRPr/>
            </a:pPr>
            <a:endParaRPr lang="en-GB"/>
          </a:p>
        </p:txBody>
      </p:sp>
      <p:sp>
        <p:nvSpPr>
          <p:cNvPr id="9" name="Rectangle 26"/>
          <p:cNvSpPr>
            <a:spLocks noGrp="1" noChangeArrowheads="1"/>
          </p:cNvSpPr>
          <p:nvPr>
            <p:ph type="sldNum" sz="quarter" idx="12"/>
          </p:nvPr>
        </p:nvSpPr>
        <p:spPr>
          <a:ln/>
        </p:spPr>
        <p:txBody>
          <a:bodyPr/>
          <a:lstStyle>
            <a:lvl1pPr>
              <a:defRPr/>
            </a:lvl1pPr>
          </a:lstStyle>
          <a:p>
            <a:pPr>
              <a:defRPr/>
            </a:pPr>
            <a:fld id="{B3BC751C-DBE8-4267-AC4F-AF563B8316E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a:ln/>
        </p:spPr>
        <p:txBody>
          <a:bodyPr/>
          <a:lstStyle>
            <a:lvl1pPr>
              <a:defRPr/>
            </a:lvl1pPr>
          </a:lstStyle>
          <a:p>
            <a:pPr>
              <a:defRPr/>
            </a:pPr>
            <a:endParaRPr lang="en-GB"/>
          </a:p>
        </p:txBody>
      </p:sp>
      <p:sp>
        <p:nvSpPr>
          <p:cNvPr id="4" name="Rectangle 25"/>
          <p:cNvSpPr>
            <a:spLocks noGrp="1" noChangeArrowheads="1"/>
          </p:cNvSpPr>
          <p:nvPr>
            <p:ph type="ftr" sz="quarter" idx="11"/>
          </p:nvPr>
        </p:nvSpPr>
        <p:spPr>
          <a:ln/>
        </p:spPr>
        <p:txBody>
          <a:bodyPr/>
          <a:lstStyle>
            <a:lvl1pPr>
              <a:defRPr/>
            </a:lvl1pPr>
          </a:lstStyle>
          <a:p>
            <a:pPr>
              <a:defRPr/>
            </a:pPr>
            <a:endParaRPr lang="en-GB"/>
          </a:p>
        </p:txBody>
      </p:sp>
      <p:sp>
        <p:nvSpPr>
          <p:cNvPr id="5" name="Rectangle 26"/>
          <p:cNvSpPr>
            <a:spLocks noGrp="1" noChangeArrowheads="1"/>
          </p:cNvSpPr>
          <p:nvPr>
            <p:ph type="sldNum" sz="quarter" idx="12"/>
          </p:nvPr>
        </p:nvSpPr>
        <p:spPr>
          <a:ln/>
        </p:spPr>
        <p:txBody>
          <a:bodyPr/>
          <a:lstStyle>
            <a:lvl1pPr>
              <a:defRPr/>
            </a:lvl1pPr>
          </a:lstStyle>
          <a:p>
            <a:pPr>
              <a:defRPr/>
            </a:pPr>
            <a:fld id="{CD1867B0-B298-4E1A-B79E-7BCD9D2FAF2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GB"/>
          </a:p>
        </p:txBody>
      </p:sp>
      <p:sp>
        <p:nvSpPr>
          <p:cNvPr id="3" name="Rectangle 25"/>
          <p:cNvSpPr>
            <a:spLocks noGrp="1" noChangeArrowheads="1"/>
          </p:cNvSpPr>
          <p:nvPr>
            <p:ph type="ftr" sz="quarter" idx="11"/>
          </p:nvPr>
        </p:nvSpPr>
        <p:spPr>
          <a:ln/>
        </p:spPr>
        <p:txBody>
          <a:bodyPr/>
          <a:lstStyle>
            <a:lvl1pPr>
              <a:defRPr/>
            </a:lvl1pPr>
          </a:lstStyle>
          <a:p>
            <a:pPr>
              <a:defRPr/>
            </a:pPr>
            <a:endParaRPr lang="en-GB"/>
          </a:p>
        </p:txBody>
      </p:sp>
      <p:sp>
        <p:nvSpPr>
          <p:cNvPr id="4" name="Rectangle 26"/>
          <p:cNvSpPr>
            <a:spLocks noGrp="1" noChangeArrowheads="1"/>
          </p:cNvSpPr>
          <p:nvPr>
            <p:ph type="sldNum" sz="quarter" idx="12"/>
          </p:nvPr>
        </p:nvSpPr>
        <p:spPr>
          <a:ln/>
        </p:spPr>
        <p:txBody>
          <a:bodyPr/>
          <a:lstStyle>
            <a:lvl1pPr>
              <a:defRPr/>
            </a:lvl1pPr>
          </a:lstStyle>
          <a:p>
            <a:pPr>
              <a:defRPr/>
            </a:pPr>
            <a:fld id="{DCEE5598-A81C-4C51-AC7D-A8A7924CAB1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01E72B4D-ED59-4FDD-8D0B-9634A17F8C5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GB"/>
          </a:p>
        </p:txBody>
      </p:sp>
      <p:sp>
        <p:nvSpPr>
          <p:cNvPr id="6" name="Rectangle 25"/>
          <p:cNvSpPr>
            <a:spLocks noGrp="1" noChangeArrowheads="1"/>
          </p:cNvSpPr>
          <p:nvPr>
            <p:ph type="ftr" sz="quarter" idx="11"/>
          </p:nvPr>
        </p:nvSpPr>
        <p:spPr>
          <a:ln/>
        </p:spPr>
        <p:txBody>
          <a:bodyPr/>
          <a:lstStyle>
            <a:lvl1pPr>
              <a:defRPr/>
            </a:lvl1pPr>
          </a:lstStyle>
          <a:p>
            <a:pPr>
              <a:defRPr/>
            </a:pPr>
            <a:endParaRPr lang="en-GB"/>
          </a:p>
        </p:txBody>
      </p:sp>
      <p:sp>
        <p:nvSpPr>
          <p:cNvPr id="7" name="Rectangle 26"/>
          <p:cNvSpPr>
            <a:spLocks noGrp="1" noChangeArrowheads="1"/>
          </p:cNvSpPr>
          <p:nvPr>
            <p:ph type="sldNum" sz="quarter" idx="12"/>
          </p:nvPr>
        </p:nvSpPr>
        <p:spPr>
          <a:ln/>
        </p:spPr>
        <p:txBody>
          <a:bodyPr/>
          <a:lstStyle>
            <a:lvl1pPr>
              <a:defRPr/>
            </a:lvl1pPr>
          </a:lstStyle>
          <a:p>
            <a:pPr>
              <a:defRPr/>
            </a:pPr>
            <a:fld id="{FAB99EC1-9BC4-4402-90BC-4704519B5B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143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143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143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3076" name="Group 6"/>
          <p:cNvGrpSpPr>
            <a:grpSpLocks/>
          </p:cNvGrpSpPr>
          <p:nvPr/>
        </p:nvGrpSpPr>
        <p:grpSpPr bwMode="auto">
          <a:xfrm>
            <a:off x="0" y="6019800"/>
            <a:ext cx="7848600" cy="857250"/>
            <a:chOff x="0" y="3792"/>
            <a:chExt cx="4944" cy="540"/>
          </a:xfrm>
        </p:grpSpPr>
        <p:sp>
          <p:nvSpPr>
            <p:cNvPr id="143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3090" name="Group 8"/>
            <p:cNvGrpSpPr>
              <a:grpSpLocks/>
            </p:cNvGrpSpPr>
            <p:nvPr userDrawn="1"/>
          </p:nvGrpSpPr>
          <p:grpSpPr bwMode="auto">
            <a:xfrm>
              <a:off x="2486" y="3792"/>
              <a:ext cx="2458" cy="540"/>
              <a:chOff x="2486" y="3792"/>
              <a:chExt cx="2458" cy="540"/>
            </a:xfrm>
          </p:grpSpPr>
          <p:sp>
            <p:nvSpPr>
              <p:cNvPr id="143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143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143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143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143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143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3077" name="Group 15"/>
          <p:cNvGrpSpPr>
            <a:grpSpLocks/>
          </p:cNvGrpSpPr>
          <p:nvPr/>
        </p:nvGrpSpPr>
        <p:grpSpPr bwMode="auto">
          <a:xfrm>
            <a:off x="627063" y="6021388"/>
            <a:ext cx="5684837" cy="849312"/>
            <a:chOff x="395" y="3793"/>
            <a:chExt cx="3581" cy="535"/>
          </a:xfrm>
        </p:grpSpPr>
        <p:sp>
          <p:nvSpPr>
            <p:cNvPr id="143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143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143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143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143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143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143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3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GB"/>
          </a:p>
        </p:txBody>
      </p:sp>
      <p:sp>
        <p:nvSpPr>
          <p:cNvPr id="143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GB"/>
          </a:p>
        </p:txBody>
      </p:sp>
      <p:sp>
        <p:nvSpPr>
          <p:cNvPr id="143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EB1501AE-7C57-4204-AB60-D5A20BB0107C}"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2253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p>
          </p:txBody>
        </p:sp>
        <p:sp>
          <p:nvSpPr>
            <p:cNvPr id="2253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p>
          </p:txBody>
        </p:sp>
      </p:grpSp>
      <p:sp>
        <p:nvSpPr>
          <p:cNvPr id="22533"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p>
        </p:txBody>
      </p:sp>
      <p:grpSp>
        <p:nvGrpSpPr>
          <p:cNvPr id="4100" name="Group 6"/>
          <p:cNvGrpSpPr>
            <a:grpSpLocks/>
          </p:cNvGrpSpPr>
          <p:nvPr/>
        </p:nvGrpSpPr>
        <p:grpSpPr bwMode="auto">
          <a:xfrm>
            <a:off x="0" y="6019800"/>
            <a:ext cx="7848600" cy="857250"/>
            <a:chOff x="0" y="3792"/>
            <a:chExt cx="4944" cy="540"/>
          </a:xfrm>
        </p:grpSpPr>
        <p:sp>
          <p:nvSpPr>
            <p:cNvPr id="2253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p>
          </p:txBody>
        </p:sp>
        <p:grpSp>
          <p:nvGrpSpPr>
            <p:cNvPr id="4114" name="Group 8"/>
            <p:cNvGrpSpPr>
              <a:grpSpLocks/>
            </p:cNvGrpSpPr>
            <p:nvPr userDrawn="1"/>
          </p:nvGrpSpPr>
          <p:grpSpPr bwMode="auto">
            <a:xfrm>
              <a:off x="2486" y="3792"/>
              <a:ext cx="2458" cy="540"/>
              <a:chOff x="2486" y="3792"/>
              <a:chExt cx="2458" cy="540"/>
            </a:xfrm>
          </p:grpSpPr>
          <p:sp>
            <p:nvSpPr>
              <p:cNvPr id="2253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p>
            </p:txBody>
          </p:sp>
          <p:sp>
            <p:nvSpPr>
              <p:cNvPr id="2253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p>
            </p:txBody>
          </p:sp>
          <p:sp>
            <p:nvSpPr>
              <p:cNvPr id="2253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p>
            </p:txBody>
          </p:sp>
          <p:sp>
            <p:nvSpPr>
              <p:cNvPr id="2254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p>
            </p:txBody>
          </p:sp>
          <p:sp>
            <p:nvSpPr>
              <p:cNvPr id="2254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p>
            </p:txBody>
          </p:sp>
        </p:grpSp>
        <p:sp>
          <p:nvSpPr>
            <p:cNvPr id="2254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p>
          </p:txBody>
        </p:sp>
      </p:grpSp>
      <p:grpSp>
        <p:nvGrpSpPr>
          <p:cNvPr id="4101" name="Group 15"/>
          <p:cNvGrpSpPr>
            <a:grpSpLocks/>
          </p:cNvGrpSpPr>
          <p:nvPr/>
        </p:nvGrpSpPr>
        <p:grpSpPr bwMode="auto">
          <a:xfrm>
            <a:off x="627063" y="6021388"/>
            <a:ext cx="5684837" cy="849312"/>
            <a:chOff x="395" y="3793"/>
            <a:chExt cx="3581" cy="535"/>
          </a:xfrm>
        </p:grpSpPr>
        <p:sp>
          <p:nvSpPr>
            <p:cNvPr id="2254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p>
          </p:txBody>
        </p:sp>
        <p:sp>
          <p:nvSpPr>
            <p:cNvPr id="2254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p>
          </p:txBody>
        </p:sp>
        <p:sp>
          <p:nvSpPr>
            <p:cNvPr id="2254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p>
          </p:txBody>
        </p:sp>
        <p:sp>
          <p:nvSpPr>
            <p:cNvPr id="2254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p>
          </p:txBody>
        </p:sp>
        <p:sp>
          <p:nvSpPr>
            <p:cNvPr id="2254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p>
          </p:txBody>
        </p:sp>
        <p:sp>
          <p:nvSpPr>
            <p:cNvPr id="2254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p>
          </p:txBody>
        </p:sp>
      </p:grpSp>
      <p:sp>
        <p:nvSpPr>
          <p:cNvPr id="2255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5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GB"/>
          </a:p>
        </p:txBody>
      </p:sp>
      <p:sp>
        <p:nvSpPr>
          <p:cNvPr id="2255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GB"/>
          </a:p>
        </p:txBody>
      </p:sp>
      <p:sp>
        <p:nvSpPr>
          <p:cNvPr id="2255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720B6821-1756-4388-8197-EFE976DDEE3F}"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3"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hyperlink" Target="http://images.google.co.uk/imgres?imgurl=http://www.tombogman.be/wp-images/picsdir/kremlin.png&amp;imgrefurl=http://www.tombogman.be/2006/03/&amp;h=247&amp;w=198&amp;sz=97&amp;hl=en&amp;start=98&amp;tbnid=0eTBHlBQ1HKX2M:&amp;tbnh=110&amp;tbnw=88&amp;prev=/images?q=Kremlin&amp;start=80&amp;ndsp=20&amp;svnum=10&amp;hl=en&amp;lr=&amp;sa=N"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 Id="rId4" Type="http://schemas.openxmlformats.org/officeDocument/2006/relationships/image" Target="../media/image103.jpeg"/></Relationships>
</file>

<file path=ppt/slides/_rels/slide10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3.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9.xml"/><Relationship Id="rId1" Type="http://schemas.openxmlformats.org/officeDocument/2006/relationships/slideLayout" Target="../slideLayouts/slideLayout15.xml"/><Relationship Id="rId4" Type="http://schemas.openxmlformats.org/officeDocument/2006/relationships/image" Target="../media/image1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8.xml"/><Relationship Id="rId1" Type="http://schemas.openxmlformats.org/officeDocument/2006/relationships/slideLayout" Target="../slideLayouts/slideLayout17.xml"/><Relationship Id="rId4" Type="http://schemas.openxmlformats.org/officeDocument/2006/relationships/image" Target="../media/image131.jpeg"/></Relationships>
</file>

<file path=ppt/slides/_rels/slide129.xml.rels><?xml version="1.0" encoding="UTF-8" standalone="yes"?>
<Relationships xmlns="http://schemas.openxmlformats.org/package/2006/relationships"><Relationship Id="rId3" Type="http://schemas.openxmlformats.org/officeDocument/2006/relationships/hyperlink" Target="http://judicial-inc.biz/Frencc1.jpg" TargetMode="External"/><Relationship Id="rId2" Type="http://schemas.openxmlformats.org/officeDocument/2006/relationships/notesSlide" Target="../notesSlides/notesSlide129.xml"/><Relationship Id="rId1" Type="http://schemas.openxmlformats.org/officeDocument/2006/relationships/slideLayout" Target="../slideLayouts/slideLayout13.xml"/><Relationship Id="rId4" Type="http://schemas.openxmlformats.org/officeDocument/2006/relationships/image" Target="../media/image1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2.xml"/><Relationship Id="rId1" Type="http://schemas.openxmlformats.org/officeDocument/2006/relationships/slideLayout" Target="../slideLayouts/slideLayout13.xml"/><Relationship Id="rId4" Type="http://schemas.openxmlformats.org/officeDocument/2006/relationships/image" Target="http://www.russians.org/martingray.jpg"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3.xml"/><Relationship Id="rId1" Type="http://schemas.openxmlformats.org/officeDocument/2006/relationships/slideLayout" Target="../slideLayouts/slideLayout13.xml"/><Relationship Id="rId4" Type="http://schemas.openxmlformats.org/officeDocument/2006/relationships/image" Target="http://www.russians.org/martingray.jpg"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4.xml"/><Relationship Id="rId1" Type="http://schemas.openxmlformats.org/officeDocument/2006/relationships/slideLayout" Target="../slideLayouts/slideLayout13.xml"/><Relationship Id="rId4" Type="http://schemas.openxmlformats.org/officeDocument/2006/relationships/image" Target="http://www.russians.org/martingray.jpg"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5.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6.xml"/><Relationship Id="rId1" Type="http://schemas.openxmlformats.org/officeDocument/2006/relationships/slideLayout" Target="../slideLayouts/slideLayout13.xml"/><Relationship Id="rId4" Type="http://schemas.openxmlformats.org/officeDocument/2006/relationships/image" Target="http://louisbeam.com/images/holoca6.gif"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52.xml"/><Relationship Id="rId1" Type="http://schemas.openxmlformats.org/officeDocument/2006/relationships/slideLayout" Target="../slideLayouts/slideLayout13.xml"/><Relationship Id="rId4" Type="http://schemas.openxmlformats.org/officeDocument/2006/relationships/image" Target="http://louisbeam.com/images/gercity.jpg" TargetMode="External"/></Relationships>
</file>

<file path=ppt/slides/_rels/slide15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60.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63.xml"/><Relationship Id="rId1" Type="http://schemas.openxmlformats.org/officeDocument/2006/relationships/slideLayout" Target="../slideLayouts/slideLayout23.xml"/></Relationships>
</file>

<file path=ppt/slides/_rels/slide164.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64.xml"/><Relationship Id="rId1" Type="http://schemas.openxmlformats.org/officeDocument/2006/relationships/slideLayout" Target="../slideLayouts/slideLayout23.xml"/></Relationships>
</file>

<file path=ppt/slides/_rels/slide16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68.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heninen.net/miekka/mannerheim.jp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hyperlink" Target="http://judicial-inc.biz/Hopie_ike.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15.xml"/><Relationship Id="rId4" Type="http://schemas.openxmlformats.org/officeDocument/2006/relationships/image" Target="../media/image86.jpeg"/></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6.xml"/><Relationship Id="rId1" Type="http://schemas.openxmlformats.org/officeDocument/2006/relationships/slideLayout" Target="../slideLayouts/slideLayout15.xml"/><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hyperlink" Target="http://judicial-inc.biz/p_atton_murder_supplement.htm#Patton warned od Ardennes"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90.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hyperlink" Target="http://www.fpp.co.uk/History/images/Morgenthau_Normandy_1944.jpg"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image" Target="../media/image93.jpeg"/></Relationships>
</file>

<file path=ppt/slides/_rels/slide9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7.xml"/><Relationship Id="rId1" Type="http://schemas.openxmlformats.org/officeDocument/2006/relationships/slideLayout" Target="../slideLayouts/slideLayout15.xml"/><Relationship Id="rId4" Type="http://schemas.openxmlformats.org/officeDocument/2006/relationships/image" Target="../media/image99.jpeg"/></Relationships>
</file>

<file path=ppt/slides/_rels/slide9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55DBBAE-8B8F-478D-A91F-9C2657E078F9}" type="slidenum">
              <a:rPr lang="en-GB"/>
              <a:pPr>
                <a:defRPr/>
              </a:pPr>
              <a:t>1</a:t>
            </a:fld>
            <a:endParaRPr lang="en-GB"/>
          </a:p>
        </p:txBody>
      </p:sp>
      <p:sp>
        <p:nvSpPr>
          <p:cNvPr id="653314" name="Text Box 2"/>
          <p:cNvSpPr txBox="1">
            <a:spLocks noChangeArrowheads="1"/>
          </p:cNvSpPr>
          <p:nvPr/>
        </p:nvSpPr>
        <p:spPr bwMode="auto">
          <a:xfrm>
            <a:off x="250825" y="765175"/>
            <a:ext cx="5616575" cy="1555750"/>
          </a:xfrm>
          <a:prstGeom prst="rect">
            <a:avLst/>
          </a:prstGeom>
          <a:noFill/>
          <a:ln w="9525">
            <a:noFill/>
            <a:miter lim="800000"/>
            <a:headEnd/>
            <a:tailEnd/>
          </a:ln>
          <a:effectLst/>
        </p:spPr>
        <p:txBody>
          <a:bodyPr>
            <a:spAutoFit/>
          </a:bodyPr>
          <a:lstStyle/>
          <a:p>
            <a:pPr eaLnBrk="0" hangingPunct="0">
              <a:spcBef>
                <a:spcPct val="50000"/>
              </a:spcBef>
              <a:defRPr/>
            </a:pPr>
            <a:r>
              <a:rPr lang="en-GB" sz="4800" b="1" dirty="0">
                <a:solidFill>
                  <a:srgbClr val="FF0000"/>
                </a:solidFill>
                <a:effectLst>
                  <a:outerShdw blurRad="38100" dist="38100" dir="2700000" algn="tl">
                    <a:srgbClr val="000000"/>
                  </a:outerShdw>
                </a:effectLst>
                <a:latin typeface="+mj-lt"/>
              </a:rPr>
              <a:t>The Story Of Gog And Magog</a:t>
            </a:r>
          </a:p>
        </p:txBody>
      </p:sp>
      <p:sp>
        <p:nvSpPr>
          <p:cNvPr id="653315" name="WordArt 3"/>
          <p:cNvSpPr>
            <a:spLocks noChangeArrowheads="1" noChangeShapeType="1" noTextEdit="1"/>
          </p:cNvSpPr>
          <p:nvPr/>
        </p:nvSpPr>
        <p:spPr bwMode="auto">
          <a:xfrm>
            <a:off x="1835150" y="3429000"/>
            <a:ext cx="5761038" cy="936625"/>
          </a:xfrm>
          <a:prstGeom prst="rect">
            <a:avLst/>
          </a:prstGeom>
        </p:spPr>
        <p:txBody>
          <a:bodyPr wrap="none" fromWordArt="1">
            <a:prstTxWarp prst="textPlain">
              <a:avLst>
                <a:gd name="adj" fmla="val 50000"/>
              </a:avLst>
            </a:prstTxWarp>
          </a:bodyPr>
          <a:lstStyle/>
          <a:p>
            <a:pPr algn="ctr"/>
            <a:r>
              <a:rPr lang="en-GB" sz="40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Part Six - Chapter Three</a:t>
            </a:r>
          </a:p>
        </p:txBody>
      </p:sp>
      <p:sp>
        <p:nvSpPr>
          <p:cNvPr id="653316" name="Text Box 4"/>
          <p:cNvSpPr txBox="1">
            <a:spLocks noChangeArrowheads="1"/>
          </p:cNvSpPr>
          <p:nvPr/>
        </p:nvSpPr>
        <p:spPr bwMode="auto">
          <a:xfrm>
            <a:off x="0" y="5013325"/>
            <a:ext cx="9144000" cy="762000"/>
          </a:xfrm>
          <a:prstGeom prst="rect">
            <a:avLst/>
          </a:prstGeom>
          <a:noFill/>
          <a:ln w="9525">
            <a:noFill/>
            <a:miter lim="800000"/>
            <a:headEnd/>
            <a:tailEnd/>
          </a:ln>
          <a:effectLst/>
        </p:spPr>
        <p:txBody>
          <a:bodyPr>
            <a:spAutoFit/>
          </a:bodyPr>
          <a:lstStyle/>
          <a:p>
            <a:pPr marL="342900" indent="-342900" algn="ctr" eaLnBrk="0" hangingPunct="0">
              <a:spcBef>
                <a:spcPct val="50000"/>
              </a:spcBef>
              <a:defRPr/>
            </a:pPr>
            <a:r>
              <a:rPr lang="en-GB" sz="4400" b="1">
                <a:solidFill>
                  <a:srgbClr val="00FF00"/>
                </a:solidFill>
                <a:effectLst>
                  <a:outerShdw blurRad="38100" dist="38100" dir="2700000" algn="tl">
                    <a:srgbClr val="000000"/>
                  </a:outerShdw>
                </a:effectLst>
              </a:rPr>
              <a:t>         </a:t>
            </a:r>
            <a:r>
              <a:rPr lang="en-GB" sz="4000" b="1">
                <a:solidFill>
                  <a:srgbClr val="00FF00"/>
                </a:solidFill>
                <a:effectLst>
                  <a:outerShdw blurRad="38100" dist="38100" dir="2700000" algn="tl">
                    <a:srgbClr val="000000"/>
                  </a:outerShdw>
                </a:effectLst>
              </a:rPr>
              <a:t>Gog’s World Wars</a:t>
            </a:r>
            <a:endParaRPr lang="en-GB" sz="4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653314">
                                            <p:txEl>
                                              <p:pRg st="0" end="0"/>
                                            </p:txEl>
                                          </p:spTgt>
                                        </p:tgtEl>
                                        <p:attrNameLst>
                                          <p:attrName>style.visibility</p:attrName>
                                        </p:attrNameLst>
                                      </p:cBhvr>
                                      <p:to>
                                        <p:strVal val="visible"/>
                                      </p:to>
                                    </p:set>
                                    <p:anim calcmode="lin" valueType="num">
                                      <p:cBhvr additive="base">
                                        <p:cTn id="7" dur="500" fill="hold"/>
                                        <p:tgtEl>
                                          <p:spTgt spid="65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331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childTnLst>
                                    <p:set>
                                      <p:cBhvr>
                                        <p:cTn id="11" dur="1" fill="hold">
                                          <p:stCondLst>
                                            <p:cond delay="0"/>
                                          </p:stCondLst>
                                        </p:cTn>
                                        <p:tgtEl>
                                          <p:spTgt spid="653315"/>
                                        </p:tgtEl>
                                        <p:attrNameLst>
                                          <p:attrName>style.visibility</p:attrName>
                                        </p:attrNameLst>
                                      </p:cBhvr>
                                      <p:to>
                                        <p:strVal val="visible"/>
                                      </p:to>
                                    </p:set>
                                    <p:anim calcmode="lin" valueType="num">
                                      <p:cBhvr additive="base">
                                        <p:cTn id="12" dur="500" fill="hold"/>
                                        <p:tgtEl>
                                          <p:spTgt spid="653315"/>
                                        </p:tgtEl>
                                        <p:attrNameLst>
                                          <p:attrName>ppt_x</p:attrName>
                                        </p:attrNameLst>
                                      </p:cBhvr>
                                      <p:tavLst>
                                        <p:tav tm="0">
                                          <p:val>
                                            <p:strVal val="#ppt_x"/>
                                          </p:val>
                                        </p:tav>
                                        <p:tav tm="100000">
                                          <p:val>
                                            <p:strVal val="#ppt_x"/>
                                          </p:val>
                                        </p:tav>
                                      </p:tavLst>
                                    </p:anim>
                                    <p:anim calcmode="lin" valueType="num">
                                      <p:cBhvr additive="base">
                                        <p:cTn id="13" dur="500" fill="hold"/>
                                        <p:tgtEl>
                                          <p:spTgt spid="653315"/>
                                        </p:tgtEl>
                                        <p:attrNameLst>
                                          <p:attrName>ppt_y</p:attrName>
                                        </p:attrNameLst>
                                      </p:cBhvr>
                                      <p:tavLst>
                                        <p:tav tm="0">
                                          <p:val>
                                            <p:strVal val="0-#ppt_h/2"/>
                                          </p:val>
                                        </p:tav>
                                        <p:tav tm="100000">
                                          <p:val>
                                            <p:strVal val="#ppt_y"/>
                                          </p:val>
                                        </p:tav>
                                      </p:tavLst>
                                    </p:anim>
                                  </p:childTnLst>
                                </p:cTn>
                              </p:par>
                            </p:childTnLst>
                          </p:cTn>
                        </p:par>
                        <p:par>
                          <p:cTn id="14" fill="hold">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653316">
                                            <p:txEl>
                                              <p:pRg st="0" end="0"/>
                                            </p:txEl>
                                          </p:spTgt>
                                        </p:tgtEl>
                                        <p:attrNameLst>
                                          <p:attrName>style.visibility</p:attrName>
                                        </p:attrNameLst>
                                      </p:cBhvr>
                                      <p:to>
                                        <p:strVal val="visible"/>
                                      </p:to>
                                    </p:set>
                                    <p:anim calcmode="lin" valueType="num">
                                      <p:cBhvr additive="base">
                                        <p:cTn id="17" dur="500" fill="hold"/>
                                        <p:tgtEl>
                                          <p:spTgt spid="6533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33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BC90253-B02F-43E9-8A79-72A84A2EDE71}" type="slidenum">
              <a:rPr lang="en-GB"/>
              <a:pPr>
                <a:defRPr/>
              </a:pPr>
              <a:t>10</a:t>
            </a:fld>
            <a:endParaRPr lang="en-GB"/>
          </a:p>
        </p:txBody>
      </p:sp>
      <p:sp>
        <p:nvSpPr>
          <p:cNvPr id="522242" name="Rectangle 2"/>
          <p:cNvSpPr>
            <a:spLocks noGrp="1" noChangeArrowheads="1"/>
          </p:cNvSpPr>
          <p:nvPr>
            <p:ph type="title"/>
          </p:nvPr>
        </p:nvSpPr>
        <p:spPr/>
        <p:txBody>
          <a:bodyPr/>
          <a:lstStyle/>
          <a:p>
            <a:pPr eaLnBrk="1" hangingPunct="1">
              <a:defRPr/>
            </a:pPr>
            <a:r>
              <a:rPr lang="en-GB" sz="4000" b="1" smtClean="0">
                <a:solidFill>
                  <a:srgbClr val="FF0000"/>
                </a:solidFill>
              </a:rPr>
              <a:t>Pearl Harbour </a:t>
            </a:r>
            <a:r>
              <a:rPr lang="en-GB" sz="4000" b="1" smtClean="0">
                <a:solidFill>
                  <a:srgbClr val="FFFF00"/>
                </a:solidFill>
              </a:rPr>
              <a:t>– Contrived To Bring USA</a:t>
            </a:r>
            <a:r>
              <a:rPr lang="en-GB" sz="4000" b="1" smtClean="0">
                <a:solidFill>
                  <a:srgbClr val="FF0000"/>
                </a:solidFill>
              </a:rPr>
              <a:t> Into Gog’s War</a:t>
            </a:r>
          </a:p>
        </p:txBody>
      </p:sp>
      <p:sp>
        <p:nvSpPr>
          <p:cNvPr id="522243" name="Text Box 3"/>
          <p:cNvSpPr txBox="1">
            <a:spLocks noChangeArrowheads="1"/>
          </p:cNvSpPr>
          <p:nvPr/>
        </p:nvSpPr>
        <p:spPr bwMode="auto">
          <a:xfrm>
            <a:off x="3924300" y="1557338"/>
            <a:ext cx="4895850" cy="4362450"/>
          </a:xfrm>
          <a:prstGeom prst="rect">
            <a:avLst/>
          </a:prstGeom>
          <a:noFill/>
          <a:ln w="9525">
            <a:noFill/>
            <a:miter lim="800000"/>
            <a:headEnd/>
            <a:tailEnd/>
          </a:ln>
          <a:effectLst/>
        </p:spPr>
        <p:txBody>
          <a:bodyPr>
            <a:spAutoFit/>
          </a:bodyPr>
          <a:lstStyle/>
          <a:p>
            <a:pPr>
              <a:spcBef>
                <a:spcPct val="50000"/>
              </a:spcBef>
              <a:defRPr/>
            </a:pPr>
            <a:r>
              <a:rPr lang="en-GB" sz="2800" b="1">
                <a:solidFill>
                  <a:srgbClr val="00FF00"/>
                </a:solidFill>
                <a:effectLst>
                  <a:outerShdw blurRad="38100" dist="38100" dir="2700000" algn="tl">
                    <a:srgbClr val="000000"/>
                  </a:outerShdw>
                </a:effectLst>
              </a:rPr>
              <a:t>He felt so strongly that he twice disobeyed</a:t>
            </a:r>
            <a:r>
              <a:rPr lang="en-GB" sz="2800" b="1">
                <a:solidFill>
                  <a:srgbClr val="FF00FF"/>
                </a:solidFill>
                <a:effectLst>
                  <a:outerShdw blurRad="38100" dist="38100" dir="2700000" algn="tl">
                    <a:srgbClr val="000000"/>
                  </a:outerShdw>
                </a:effectLst>
              </a:rPr>
              <a:t> orders to berth his fleet there</a:t>
            </a:r>
            <a:r>
              <a:rPr lang="en-GB" sz="2800" b="1">
                <a:solidFill>
                  <a:srgbClr val="FFFF00"/>
                </a:solidFill>
                <a:effectLst>
                  <a:outerShdw blurRad="38100" dist="38100" dir="2700000" algn="tl">
                    <a:srgbClr val="000000"/>
                  </a:outerShdw>
                </a:effectLst>
              </a:rPr>
              <a:t> </a:t>
            </a:r>
            <a:r>
              <a:rPr lang="en-GB" sz="2800" b="1">
                <a:solidFill>
                  <a:schemeClr val="hlink"/>
                </a:solidFill>
                <a:effectLst>
                  <a:outerShdw blurRad="38100" dist="38100" dir="2700000" algn="tl">
                    <a:srgbClr val="000000"/>
                  </a:outerShdw>
                </a:effectLst>
              </a:rPr>
              <a:t>and he raised the issue personally with FDR in October.</a:t>
            </a:r>
            <a:r>
              <a:rPr lang="en-GB" sz="2800" b="1">
                <a:solidFill>
                  <a:srgbClr val="FFFF00"/>
                </a:solidFill>
                <a:effectLst>
                  <a:outerShdw blurRad="38100" dist="38100" dir="2700000" algn="tl">
                    <a:srgbClr val="000000"/>
                  </a:outerShdw>
                </a:effectLst>
              </a:rPr>
              <a:t> </a:t>
            </a:r>
            <a:r>
              <a:rPr lang="en-GB" sz="2800" b="1">
                <a:solidFill>
                  <a:srgbClr val="FF0000"/>
                </a:solidFill>
                <a:effectLst>
                  <a:outerShdw blurRad="38100" dist="38100" dir="2700000" algn="tl">
                    <a:srgbClr val="000000"/>
                  </a:outerShdw>
                </a:effectLst>
              </a:rPr>
              <a:t>He was soon after replaced. His successor,</a:t>
            </a:r>
            <a:r>
              <a:rPr lang="en-GB" sz="2800" b="1">
                <a:solidFill>
                  <a:srgbClr val="FFFF00"/>
                </a:solidFill>
                <a:effectLst>
                  <a:outerShdw blurRad="38100" dist="38100" dir="2700000" algn="tl">
                    <a:srgbClr val="000000"/>
                  </a:outerShdw>
                </a:effectLst>
              </a:rPr>
              <a:t> Admiral Kimmel, also brought up the same issues with FDR in June 1941. </a:t>
            </a:r>
          </a:p>
        </p:txBody>
      </p:sp>
      <p:sp>
        <p:nvSpPr>
          <p:cNvPr id="522245" name="Text Box 5"/>
          <p:cNvSpPr txBox="1">
            <a:spLocks noChangeArrowheads="1"/>
          </p:cNvSpPr>
          <p:nvPr/>
        </p:nvSpPr>
        <p:spPr bwMode="auto">
          <a:xfrm>
            <a:off x="323850" y="5516563"/>
            <a:ext cx="331152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Adm. H.E. Kimmel</a:t>
            </a:r>
            <a:r>
              <a:rPr lang="en-GB"/>
              <a:t> </a:t>
            </a:r>
          </a:p>
        </p:txBody>
      </p:sp>
      <p:pic>
        <p:nvPicPr>
          <p:cNvPr id="522247" name="Picture 7" descr="USA-P-Strategy-16"/>
          <p:cNvPicPr>
            <a:picLocks noGrp="1" noChangeAspect="1" noChangeArrowheads="1"/>
          </p:cNvPicPr>
          <p:nvPr>
            <p:ph idx="1"/>
          </p:nvPr>
        </p:nvPicPr>
        <p:blipFill>
          <a:blip r:embed="rId3" cstate="print">
            <a:lum bright="-12000" contrast="18000"/>
          </a:blip>
          <a:srcRect/>
          <a:stretch>
            <a:fillRect/>
          </a:stretch>
        </p:blipFill>
        <p:spPr>
          <a:xfrm>
            <a:off x="395288" y="1700213"/>
            <a:ext cx="3236912" cy="3889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circle(in)">
                                      <p:cBhvr>
                                        <p:cTn id="7" dur="2000"/>
                                        <p:tgtEl>
                                          <p:spTgt spid="5222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2245"/>
                                        </p:tgtEl>
                                        <p:attrNameLst>
                                          <p:attrName>style.visibility</p:attrName>
                                        </p:attrNameLst>
                                      </p:cBhvr>
                                      <p:to>
                                        <p:strVal val="visible"/>
                                      </p:to>
                                    </p:set>
                                    <p:anim calcmode="lin" valueType="num">
                                      <p:cBhvr additive="base">
                                        <p:cTn id="12" dur="500" fill="hold"/>
                                        <p:tgtEl>
                                          <p:spTgt spid="522245"/>
                                        </p:tgtEl>
                                        <p:attrNameLst>
                                          <p:attrName>ppt_x</p:attrName>
                                        </p:attrNameLst>
                                      </p:cBhvr>
                                      <p:tavLst>
                                        <p:tav tm="0">
                                          <p:val>
                                            <p:strVal val="#ppt_x"/>
                                          </p:val>
                                        </p:tav>
                                        <p:tav tm="100000">
                                          <p:val>
                                            <p:strVal val="#ppt_x"/>
                                          </p:val>
                                        </p:tav>
                                      </p:tavLst>
                                    </p:anim>
                                    <p:anim calcmode="lin" valueType="num">
                                      <p:cBhvr additive="base">
                                        <p:cTn id="13" dur="500" fill="hold"/>
                                        <p:tgtEl>
                                          <p:spTgt spid="5222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22243">
                                            <p:txEl>
                                              <p:pRg st="0" end="0"/>
                                            </p:txEl>
                                          </p:spTgt>
                                        </p:tgtEl>
                                        <p:attrNameLst>
                                          <p:attrName>style.visibility</p:attrName>
                                        </p:attrNameLst>
                                      </p:cBhvr>
                                      <p:to>
                                        <p:strVal val="visible"/>
                                      </p:to>
                                    </p:set>
                                    <p:anim calcmode="discrete" valueType="clr">
                                      <p:cBhvr override="childStyle">
                                        <p:cTn id="18" dur="80"/>
                                        <p:tgtEl>
                                          <p:spTgt spid="522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22243">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2224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5AAFAEB-2180-4ECE-A5FA-27408E1E089F}" type="slidenum">
              <a:rPr lang="en-GB"/>
              <a:pPr>
                <a:defRPr/>
              </a:pPr>
              <a:t>100</a:t>
            </a:fld>
            <a:endParaRPr lang="en-GB"/>
          </a:p>
        </p:txBody>
      </p:sp>
      <p:sp>
        <p:nvSpPr>
          <p:cNvPr id="633858"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33859" name="Picture 3" descr="patton14"/>
          <p:cNvPicPr>
            <a:picLocks noGrp="1" noChangeAspect="1" noChangeArrowheads="1"/>
          </p:cNvPicPr>
          <p:nvPr>
            <p:ph idx="1"/>
          </p:nvPr>
        </p:nvPicPr>
        <p:blipFill>
          <a:blip r:embed="rId3" cstate="print"/>
          <a:srcRect/>
          <a:stretch>
            <a:fillRect/>
          </a:stretch>
        </p:blipFill>
        <p:spPr>
          <a:xfrm>
            <a:off x="539750" y="1557338"/>
            <a:ext cx="3455988" cy="4495800"/>
          </a:xfrm>
          <a:noFill/>
        </p:spPr>
      </p:pic>
      <p:sp>
        <p:nvSpPr>
          <p:cNvPr id="633860" name="Text Box 4"/>
          <p:cNvSpPr txBox="1">
            <a:spLocks noChangeArrowheads="1"/>
          </p:cNvSpPr>
          <p:nvPr/>
        </p:nvSpPr>
        <p:spPr bwMode="auto">
          <a:xfrm>
            <a:off x="4284663" y="2000250"/>
            <a:ext cx="4859337" cy="3540125"/>
          </a:xfrm>
          <a:prstGeom prst="rect">
            <a:avLst/>
          </a:prstGeom>
          <a:noFill/>
          <a:ln w="9525">
            <a:noFill/>
            <a:miter lim="800000"/>
            <a:headEnd/>
            <a:tailEnd/>
          </a:ln>
          <a:effectLst/>
        </p:spPr>
        <p:txBody>
          <a:bodyPr>
            <a:spAutoFit/>
          </a:bodyPr>
          <a:lstStyle/>
          <a:p>
            <a:pPr>
              <a:defRPr/>
            </a:pPr>
            <a:r>
              <a:rPr lang="en-GB" sz="2800" b="1" dirty="0">
                <a:solidFill>
                  <a:schemeClr val="hlink"/>
                </a:solidFill>
                <a:effectLst>
                  <a:outerShdw blurRad="38100" dist="38100" dir="2700000" algn="tl">
                    <a:srgbClr val="000000"/>
                  </a:outerShdw>
                </a:effectLst>
              </a:rPr>
              <a:t>The Main Suspect</a:t>
            </a:r>
          </a:p>
          <a:p>
            <a:pPr>
              <a:defRPr/>
            </a:pPr>
            <a:r>
              <a:rPr lang="en-GB" sz="2800" b="1" dirty="0">
                <a:solidFill>
                  <a:schemeClr val="hlink"/>
                </a:solidFill>
                <a:effectLst>
                  <a:outerShdw blurRad="38100" dist="38100" dir="2700000" algn="tl">
                    <a:srgbClr val="000000"/>
                  </a:outerShdw>
                </a:effectLst>
              </a:rPr>
              <a:t>Patton died of heart failure.</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Most feel his murder was orchestrated by</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Roosevelt’s hand picked OSS agent, </a:t>
            </a:r>
            <a:r>
              <a:rPr lang="en-GB" sz="2800" b="1" dirty="0">
                <a:solidFill>
                  <a:srgbClr val="FFFF00"/>
                </a:solidFill>
                <a:effectLst>
                  <a:outerShdw blurRad="38100" dist="38100" dir="2700000" algn="tl">
                    <a:srgbClr val="000000"/>
                  </a:outerShdw>
                </a:effectLst>
              </a:rPr>
              <a:t>Patton's wife was so suspicious that </a:t>
            </a:r>
            <a:r>
              <a:rPr lang="en-GB" sz="2800" b="1" dirty="0">
                <a:solidFill>
                  <a:srgbClr val="00FF00"/>
                </a:solidFill>
                <a:effectLst>
                  <a:outerShdw blurRad="38100" dist="38100" dir="2700000" algn="tl">
                    <a:srgbClr val="000000"/>
                  </a:outerShdw>
                </a:effectLst>
              </a:rPr>
              <a:t>she hired private investigators.</a:t>
            </a:r>
            <a:r>
              <a:rPr lang="en-GB" sz="2800" b="1" dirty="0">
                <a:solidFill>
                  <a:srgbClr val="FFFF00"/>
                </a:solidFill>
                <a:effectLst>
                  <a:outerShdw blurRad="38100" dist="38100" dir="2700000" algn="tl">
                    <a:srgbClr val="000000"/>
                  </a:outerShdw>
                </a:effectLst>
              </a:rPr>
              <a:t> </a:t>
            </a:r>
          </a:p>
        </p:txBody>
      </p:sp>
      <p:sp>
        <p:nvSpPr>
          <p:cNvPr id="633861" name="Text Box 5"/>
          <p:cNvSpPr txBox="1">
            <a:spLocks noChangeArrowheads="1"/>
          </p:cNvSpPr>
          <p:nvPr/>
        </p:nvSpPr>
        <p:spPr bwMode="auto">
          <a:xfrm>
            <a:off x="0" y="6216650"/>
            <a:ext cx="5327650"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Roosevelt’s OSS Agent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3859"/>
                                        </p:tgtEl>
                                        <p:attrNameLst>
                                          <p:attrName>style.visibility</p:attrName>
                                        </p:attrNameLst>
                                      </p:cBhvr>
                                      <p:to>
                                        <p:strVal val="visible"/>
                                      </p:to>
                                    </p:set>
                                    <p:animEffect transition="in" filter="circle(in)">
                                      <p:cBhvr>
                                        <p:cTn id="7" dur="2000"/>
                                        <p:tgtEl>
                                          <p:spTgt spid="6338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3861"/>
                                        </p:tgtEl>
                                        <p:attrNameLst>
                                          <p:attrName>style.visibility</p:attrName>
                                        </p:attrNameLst>
                                      </p:cBhvr>
                                      <p:to>
                                        <p:strVal val="visible"/>
                                      </p:to>
                                    </p:set>
                                    <p:anim calcmode="lin" valueType="num">
                                      <p:cBhvr additive="base">
                                        <p:cTn id="12" dur="500" fill="hold"/>
                                        <p:tgtEl>
                                          <p:spTgt spid="633861"/>
                                        </p:tgtEl>
                                        <p:attrNameLst>
                                          <p:attrName>ppt_x</p:attrName>
                                        </p:attrNameLst>
                                      </p:cBhvr>
                                      <p:tavLst>
                                        <p:tav tm="0">
                                          <p:val>
                                            <p:strVal val="#ppt_x"/>
                                          </p:val>
                                        </p:tav>
                                        <p:tav tm="100000">
                                          <p:val>
                                            <p:strVal val="#ppt_x"/>
                                          </p:val>
                                        </p:tav>
                                      </p:tavLst>
                                    </p:anim>
                                    <p:anim calcmode="lin" valueType="num">
                                      <p:cBhvr additive="base">
                                        <p:cTn id="13" dur="500" fill="hold"/>
                                        <p:tgtEl>
                                          <p:spTgt spid="6338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33860"/>
                                        </p:tgtEl>
                                        <p:attrNameLst>
                                          <p:attrName>style.visibility</p:attrName>
                                        </p:attrNameLst>
                                      </p:cBhvr>
                                      <p:to>
                                        <p:strVal val="visible"/>
                                      </p:to>
                                    </p:set>
                                    <p:anim calcmode="discrete" valueType="clr">
                                      <p:cBhvr override="childStyle">
                                        <p:cTn id="18" dur="80"/>
                                        <p:tgtEl>
                                          <p:spTgt spid="6338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33860"/>
                                        </p:tgtEl>
                                        <p:attrNameLst>
                                          <p:attrName>fillcolor</p:attrName>
                                        </p:attrNameLst>
                                      </p:cBhvr>
                                      <p:tavLst>
                                        <p:tav tm="0">
                                          <p:val>
                                            <p:clrVal>
                                              <a:schemeClr val="accent2"/>
                                            </p:clrVal>
                                          </p:val>
                                        </p:tav>
                                        <p:tav tm="50000">
                                          <p:val>
                                            <p:clrVal>
                                              <a:schemeClr val="hlink"/>
                                            </p:clrVal>
                                          </p:val>
                                        </p:tav>
                                      </p:tavLst>
                                    </p:anim>
                                    <p:set>
                                      <p:cBhvr>
                                        <p:cTn id="20" dur="80"/>
                                        <p:tgtEl>
                                          <p:spTgt spid="6338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0" grpId="0"/>
      <p:bldP spid="63386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194D802-518E-413A-B574-9956D677E9B7}" type="slidenum">
              <a:rPr lang="en-GB"/>
              <a:pPr>
                <a:defRPr/>
              </a:pPr>
              <a:t>101</a:t>
            </a:fld>
            <a:endParaRPr lang="en-GB"/>
          </a:p>
        </p:txBody>
      </p:sp>
      <p:sp>
        <p:nvSpPr>
          <p:cNvPr id="636930"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sp>
        <p:nvSpPr>
          <p:cNvPr id="636931" name="Text Box 3"/>
          <p:cNvSpPr txBox="1">
            <a:spLocks noChangeArrowheads="1"/>
          </p:cNvSpPr>
          <p:nvPr/>
        </p:nvSpPr>
        <p:spPr bwMode="auto">
          <a:xfrm>
            <a:off x="3714750" y="1571625"/>
            <a:ext cx="5076825"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Who Are The Suspects In The Death of General Patton?</a:t>
            </a:r>
            <a:br>
              <a:rPr lang="en-GB" sz="2800" b="1" dirty="0">
                <a:solidFill>
                  <a:srgbClr val="00FF00"/>
                </a:solidFill>
                <a:effectLst>
                  <a:outerShdw blurRad="38100" dist="38100" dir="2700000" algn="tl">
                    <a:srgbClr val="000000"/>
                  </a:outerShdw>
                </a:effectLst>
              </a:rPr>
            </a:br>
            <a:r>
              <a:rPr lang="en-GB" sz="2800" b="1" dirty="0">
                <a:solidFill>
                  <a:srgbClr val="FFFF00"/>
                </a:solidFill>
                <a:effectLst>
                  <a:outerShdw blurRad="38100" dist="38100" dir="2700000" algn="tl">
                    <a:srgbClr val="000000"/>
                  </a:outerShdw>
                </a:effectLst>
              </a:rPr>
              <a:t>The Russians were in great dread of Patton, wondering whether he would </a:t>
            </a:r>
            <a:r>
              <a:rPr lang="en-GB" sz="2800" b="1" dirty="0">
                <a:solidFill>
                  <a:schemeClr val="hlink"/>
                </a:solidFill>
                <a:effectLst>
                  <a:outerShdw blurRad="38100" dist="38100" dir="2700000" algn="tl">
                    <a:srgbClr val="000000"/>
                  </a:outerShdw>
                </a:effectLst>
              </a:rPr>
              <a:t>continue to wage war and cross through their lines.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They remained on "alert status" until his death. </a:t>
            </a:r>
          </a:p>
        </p:txBody>
      </p:sp>
      <p:sp>
        <p:nvSpPr>
          <p:cNvPr id="109573" name="Text Box 4"/>
          <p:cNvSpPr txBox="1">
            <a:spLocks noChangeArrowheads="1"/>
          </p:cNvSpPr>
          <p:nvPr/>
        </p:nvSpPr>
        <p:spPr bwMode="auto">
          <a:xfrm>
            <a:off x="395288" y="5229225"/>
            <a:ext cx="7129462" cy="366713"/>
          </a:xfrm>
          <a:prstGeom prst="rect">
            <a:avLst/>
          </a:prstGeom>
          <a:noFill/>
          <a:ln w="9525">
            <a:noFill/>
            <a:miter lim="800000"/>
            <a:headEnd/>
            <a:tailEnd/>
          </a:ln>
        </p:spPr>
        <p:txBody>
          <a:bodyPr>
            <a:spAutoFit/>
          </a:bodyPr>
          <a:lstStyle/>
          <a:p>
            <a:pPr>
              <a:spcBef>
                <a:spcPct val="50000"/>
              </a:spcBef>
            </a:pPr>
            <a:endParaRPr lang="en-US"/>
          </a:p>
        </p:txBody>
      </p:sp>
      <p:pic>
        <p:nvPicPr>
          <p:cNvPr id="636934" name="Picture 6" descr="kremlin">
            <a:hlinkClick r:id="rId3"/>
          </p:cNvPr>
          <p:cNvPicPr>
            <a:picLocks noGrp="1" noChangeAspect="1" noChangeArrowheads="1"/>
          </p:cNvPicPr>
          <p:nvPr>
            <p:ph idx="1"/>
          </p:nvPr>
        </p:nvPicPr>
        <p:blipFill>
          <a:blip r:embed="rId4" cstate="print"/>
          <a:srcRect/>
          <a:stretch>
            <a:fillRect/>
          </a:stretch>
        </p:blipFill>
        <p:spPr>
          <a:xfrm>
            <a:off x="500063" y="2071688"/>
            <a:ext cx="2879725" cy="3600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6934"/>
                                        </p:tgtEl>
                                        <p:attrNameLst>
                                          <p:attrName>style.visibility</p:attrName>
                                        </p:attrNameLst>
                                      </p:cBhvr>
                                      <p:to>
                                        <p:strVal val="visible"/>
                                      </p:to>
                                    </p:set>
                                    <p:animEffect transition="in" filter="circle(in)">
                                      <p:cBhvr>
                                        <p:cTn id="7" dur="2000"/>
                                        <p:tgtEl>
                                          <p:spTgt spid="63693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36931"/>
                                        </p:tgtEl>
                                        <p:attrNameLst>
                                          <p:attrName>style.visibility</p:attrName>
                                        </p:attrNameLst>
                                      </p:cBhvr>
                                      <p:to>
                                        <p:strVal val="visible"/>
                                      </p:to>
                                    </p:set>
                                    <p:anim calcmode="discrete" valueType="clr">
                                      <p:cBhvr override="childStyle">
                                        <p:cTn id="12" dur="80"/>
                                        <p:tgtEl>
                                          <p:spTgt spid="6369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6931"/>
                                        </p:tgtEl>
                                        <p:attrNameLst>
                                          <p:attrName>fillcolor</p:attrName>
                                        </p:attrNameLst>
                                      </p:cBhvr>
                                      <p:tavLst>
                                        <p:tav tm="0">
                                          <p:val>
                                            <p:clrVal>
                                              <a:schemeClr val="accent2"/>
                                            </p:clrVal>
                                          </p:val>
                                        </p:tav>
                                        <p:tav tm="50000">
                                          <p:val>
                                            <p:clrVal>
                                              <a:schemeClr val="hlink"/>
                                            </p:clrVal>
                                          </p:val>
                                        </p:tav>
                                      </p:tavLst>
                                    </p:anim>
                                    <p:set>
                                      <p:cBhvr>
                                        <p:cTn id="14" dur="80"/>
                                        <p:tgtEl>
                                          <p:spTgt spid="6369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C9FB1581-CA5C-46AE-BCA1-D62E00C856F1}" type="slidenum">
              <a:rPr lang="en-GB" smtClean="0"/>
              <a:pPr>
                <a:defRPr/>
              </a:pPr>
              <a:t>102</a:t>
            </a:fld>
            <a:endParaRPr lang="en-GB"/>
          </a:p>
        </p:txBody>
      </p:sp>
      <p:sp>
        <p:nvSpPr>
          <p:cNvPr id="7" name="TextBox 6"/>
          <p:cNvSpPr txBox="1"/>
          <p:nvPr/>
        </p:nvSpPr>
        <p:spPr>
          <a:xfrm>
            <a:off x="4357688" y="2143125"/>
            <a:ext cx="4572000" cy="3386138"/>
          </a:xfrm>
          <a:prstGeom prst="rect">
            <a:avLst/>
          </a:prstGeom>
          <a:noFill/>
        </p:spPr>
        <p:txBody>
          <a:bodyPr>
            <a:spAutoFit/>
          </a:bodyPr>
          <a:lstStyle/>
          <a:p>
            <a:pPr>
              <a:defRPr/>
            </a:pPr>
            <a:r>
              <a:rPr lang="en-GB" sz="2800" b="1" dirty="0">
                <a:solidFill>
                  <a:srgbClr val="00FF00"/>
                </a:solidFill>
                <a:effectLst>
                  <a:outerShdw blurRad="38100" dist="38100" dir="2700000" algn="tl">
                    <a:srgbClr val="000000"/>
                  </a:outerShdw>
                </a:effectLst>
              </a:rPr>
              <a:t>Patton wrote to his wife and others that when he returned to the US</a:t>
            </a:r>
            <a:r>
              <a:rPr lang="en-GB" sz="2800" b="1" dirty="0">
                <a:solidFill>
                  <a:srgbClr val="FFFF00"/>
                </a:solidFill>
                <a:effectLst>
                  <a:outerShdw blurRad="38100" dist="38100" dir="2700000" algn="tl">
                    <a:srgbClr val="000000"/>
                  </a:outerShdw>
                </a:effectLst>
              </a:rPr>
              <a:t> he was planning to retire from the Army and try his hand a politics as a Republican.</a:t>
            </a:r>
          </a:p>
          <a:p>
            <a:pPr>
              <a:defRPr/>
            </a:pPr>
            <a:endParaRPr lang="en-GB" dirty="0"/>
          </a:p>
        </p:txBody>
      </p:sp>
      <p:pic>
        <p:nvPicPr>
          <p:cNvPr id="380930" name="Picture 2" descr="http://images.buycostumes.com/mgen/merchandiser/30054.jpg"/>
          <p:cNvPicPr>
            <a:picLocks noChangeAspect="1" noChangeArrowheads="1"/>
          </p:cNvPicPr>
          <p:nvPr/>
        </p:nvPicPr>
        <p:blipFill>
          <a:blip r:embed="rId3" cstate="print"/>
          <a:srcRect/>
          <a:stretch>
            <a:fillRect/>
          </a:stretch>
        </p:blipFill>
        <p:spPr bwMode="auto">
          <a:xfrm>
            <a:off x="285750" y="1714500"/>
            <a:ext cx="3786188" cy="378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0930"/>
                                        </p:tgtEl>
                                        <p:attrNameLst>
                                          <p:attrName>style.visibility</p:attrName>
                                        </p:attrNameLst>
                                      </p:cBhvr>
                                      <p:to>
                                        <p:strVal val="visible"/>
                                      </p:to>
                                    </p:set>
                                    <p:animEffect transition="in" filter="circle(in)">
                                      <p:cBhvr>
                                        <p:cTn id="7" dur="2000"/>
                                        <p:tgtEl>
                                          <p:spTgt spid="38093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E21A99-E4E0-45E6-8054-DE290157D469}" type="slidenum">
              <a:rPr lang="en-GB"/>
              <a:pPr>
                <a:defRPr/>
              </a:pPr>
              <a:t>103</a:t>
            </a:fld>
            <a:endParaRPr lang="en-GB"/>
          </a:p>
        </p:txBody>
      </p:sp>
      <p:sp>
        <p:nvSpPr>
          <p:cNvPr id="637954"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37955" name="Text Box 3"/>
          <p:cNvSpPr txBox="1">
            <a:spLocks noChangeArrowheads="1"/>
          </p:cNvSpPr>
          <p:nvPr/>
        </p:nvSpPr>
        <p:spPr bwMode="auto">
          <a:xfrm>
            <a:off x="3851275" y="1557338"/>
            <a:ext cx="5113338"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No doubt he would have reported the Russian kidnapping</a:t>
            </a:r>
            <a:r>
              <a:rPr lang="en-GB" sz="2800" b="1" dirty="0">
                <a:solidFill>
                  <a:srgbClr val="FFFF00"/>
                </a:solidFill>
                <a:effectLst>
                  <a:outerShdw blurRad="38100" dist="38100" dir="2700000" algn="tl">
                    <a:srgbClr val="000000"/>
                  </a:outerShdw>
                </a:effectLst>
              </a:rPr>
              <a:t> of 25,000 American troops, and would have taken action. </a:t>
            </a:r>
            <a:r>
              <a:rPr lang="en-GB" sz="2800" b="1" dirty="0">
                <a:solidFill>
                  <a:schemeClr val="hlink"/>
                </a:solidFill>
                <a:effectLst>
                  <a:outerShdw blurRad="38100" dist="38100" dir="2700000" algn="tl">
                    <a:srgbClr val="000000"/>
                  </a:outerShdw>
                </a:effectLst>
              </a:rPr>
              <a:t>The full story of these lost men only</a:t>
            </a:r>
            <a:r>
              <a:rPr lang="en-GB" sz="2800" b="1" dirty="0">
                <a:solidFill>
                  <a:srgbClr val="FFFF00"/>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started to emerge in the 1970s,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and has been documented since the fall of the USSR. </a:t>
            </a:r>
          </a:p>
        </p:txBody>
      </p:sp>
      <p:pic>
        <p:nvPicPr>
          <p:cNvPr id="637956" name="Picture 4" descr="Soviet_coat_of_arms"/>
          <p:cNvPicPr>
            <a:picLocks noGrp="1" noChangeAspect="1" noChangeArrowheads="1"/>
          </p:cNvPicPr>
          <p:nvPr>
            <p:ph idx="1"/>
          </p:nvPr>
        </p:nvPicPr>
        <p:blipFill>
          <a:blip r:embed="rId3" cstate="print"/>
          <a:srcRect/>
          <a:stretch>
            <a:fillRect/>
          </a:stretch>
        </p:blipFill>
        <p:spPr>
          <a:xfrm>
            <a:off x="500063" y="1928813"/>
            <a:ext cx="3033712" cy="3127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7956"/>
                                        </p:tgtEl>
                                        <p:attrNameLst>
                                          <p:attrName>style.visibility</p:attrName>
                                        </p:attrNameLst>
                                      </p:cBhvr>
                                      <p:to>
                                        <p:strVal val="visible"/>
                                      </p:to>
                                    </p:set>
                                    <p:animEffect transition="in" filter="circle(in)">
                                      <p:cBhvr>
                                        <p:cTn id="7" dur="2000"/>
                                        <p:tgtEl>
                                          <p:spTgt spid="63795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37955"/>
                                        </p:tgtEl>
                                        <p:attrNameLst>
                                          <p:attrName>style.visibility</p:attrName>
                                        </p:attrNameLst>
                                      </p:cBhvr>
                                      <p:to>
                                        <p:strVal val="visible"/>
                                      </p:to>
                                    </p:set>
                                    <p:anim calcmode="discrete" valueType="clr">
                                      <p:cBhvr override="childStyle">
                                        <p:cTn id="12" dur="80"/>
                                        <p:tgtEl>
                                          <p:spTgt spid="6379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7955"/>
                                        </p:tgtEl>
                                        <p:attrNameLst>
                                          <p:attrName>fillcolor</p:attrName>
                                        </p:attrNameLst>
                                      </p:cBhvr>
                                      <p:tavLst>
                                        <p:tav tm="0">
                                          <p:val>
                                            <p:clrVal>
                                              <a:schemeClr val="accent2"/>
                                            </p:clrVal>
                                          </p:val>
                                        </p:tav>
                                        <p:tav tm="50000">
                                          <p:val>
                                            <p:clrVal>
                                              <a:schemeClr val="hlink"/>
                                            </p:clrVal>
                                          </p:val>
                                        </p:tav>
                                      </p:tavLst>
                                    </p:anim>
                                    <p:set>
                                      <p:cBhvr>
                                        <p:cTn id="14" dur="80"/>
                                        <p:tgtEl>
                                          <p:spTgt spid="637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03A50BF-66BA-44D2-ACE7-7F5FA4E9CE53}" type="slidenum">
              <a:rPr lang="en-GB"/>
              <a:pPr>
                <a:defRPr/>
              </a:pPr>
              <a:t>104</a:t>
            </a:fld>
            <a:endParaRPr lang="en-GB"/>
          </a:p>
        </p:txBody>
      </p:sp>
      <p:sp>
        <p:nvSpPr>
          <p:cNvPr id="638978"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38979" name="Picture 3" descr="dpatton01_300"/>
          <p:cNvPicPr>
            <a:picLocks noGrp="1" noChangeAspect="1" noChangeArrowheads="1"/>
          </p:cNvPicPr>
          <p:nvPr>
            <p:ph idx="1"/>
          </p:nvPr>
        </p:nvPicPr>
        <p:blipFill>
          <a:blip r:embed="rId3" cstate="print"/>
          <a:srcRect/>
          <a:stretch>
            <a:fillRect/>
          </a:stretch>
        </p:blipFill>
        <p:spPr>
          <a:xfrm>
            <a:off x="179388" y="1773238"/>
            <a:ext cx="3529012" cy="2316162"/>
          </a:xfrm>
          <a:noFill/>
        </p:spPr>
      </p:pic>
      <p:sp>
        <p:nvSpPr>
          <p:cNvPr id="638980" name="Text Box 4"/>
          <p:cNvSpPr txBox="1">
            <a:spLocks noChangeArrowheads="1"/>
          </p:cNvSpPr>
          <p:nvPr/>
        </p:nvSpPr>
        <p:spPr bwMode="auto">
          <a:xfrm>
            <a:off x="3779838" y="1214438"/>
            <a:ext cx="5364162" cy="56943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A year later Patton's wife Beatrice died one week after announcing she would release hundreds of Patton's personal papers regarding the war.</a:t>
            </a:r>
            <a:r>
              <a:rPr lang="en-GB" sz="2800" b="1" dirty="0">
                <a:solidFill>
                  <a:schemeClr val="hlink"/>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An accomplished rider, she reportedly fell from her horse and died of a broken neck. </a:t>
            </a:r>
            <a:r>
              <a:rPr lang="en-GB" sz="2800" b="1" dirty="0">
                <a:solidFill>
                  <a:srgbClr val="FF66FF"/>
                </a:solidFill>
                <a:effectLst>
                  <a:outerShdw blurRad="38100" dist="38100" dir="2700000" algn="tl">
                    <a:srgbClr val="000000"/>
                  </a:outerShdw>
                </a:effectLst>
              </a:rPr>
              <a:t>Patton remains buried in Germany. The remains of this American hero were never brought to the US, </a:t>
            </a:r>
            <a:r>
              <a:rPr lang="en-GB" sz="2800" b="1" dirty="0">
                <a:solidFill>
                  <a:srgbClr val="00FF00"/>
                </a:solidFill>
                <a:effectLst>
                  <a:outerShdw blurRad="38100" dist="38100" dir="2700000" algn="tl">
                    <a:srgbClr val="000000"/>
                  </a:outerShdw>
                </a:effectLst>
              </a:rPr>
              <a:t>and no autopsy was ever performed.</a:t>
            </a:r>
            <a:endParaRPr lang="en-GB" sz="2800" dirty="0">
              <a:solidFill>
                <a:srgbClr val="00FF00"/>
              </a:solidFill>
            </a:endParaRPr>
          </a:p>
        </p:txBody>
      </p:sp>
      <p:sp>
        <p:nvSpPr>
          <p:cNvPr id="638981" name="Text Box 5"/>
          <p:cNvSpPr txBox="1">
            <a:spLocks noChangeArrowheads="1"/>
          </p:cNvSpPr>
          <p:nvPr/>
        </p:nvSpPr>
        <p:spPr bwMode="auto">
          <a:xfrm>
            <a:off x="468313" y="4076700"/>
            <a:ext cx="3167062"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Home of the Pattons in Idaho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8979"/>
                                        </p:tgtEl>
                                        <p:attrNameLst>
                                          <p:attrName>style.visibility</p:attrName>
                                        </p:attrNameLst>
                                      </p:cBhvr>
                                      <p:to>
                                        <p:strVal val="visible"/>
                                      </p:to>
                                    </p:set>
                                    <p:animEffect transition="in" filter="circle(in)">
                                      <p:cBhvr>
                                        <p:cTn id="7" dur="2000"/>
                                        <p:tgtEl>
                                          <p:spTgt spid="6389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8981"/>
                                        </p:tgtEl>
                                        <p:attrNameLst>
                                          <p:attrName>style.visibility</p:attrName>
                                        </p:attrNameLst>
                                      </p:cBhvr>
                                      <p:to>
                                        <p:strVal val="visible"/>
                                      </p:to>
                                    </p:set>
                                    <p:anim calcmode="lin" valueType="num">
                                      <p:cBhvr additive="base">
                                        <p:cTn id="12" dur="500" fill="hold"/>
                                        <p:tgtEl>
                                          <p:spTgt spid="638981"/>
                                        </p:tgtEl>
                                        <p:attrNameLst>
                                          <p:attrName>ppt_x</p:attrName>
                                        </p:attrNameLst>
                                      </p:cBhvr>
                                      <p:tavLst>
                                        <p:tav tm="0">
                                          <p:val>
                                            <p:strVal val="#ppt_x"/>
                                          </p:val>
                                        </p:tav>
                                        <p:tav tm="100000">
                                          <p:val>
                                            <p:strVal val="#ppt_x"/>
                                          </p:val>
                                        </p:tav>
                                      </p:tavLst>
                                    </p:anim>
                                    <p:anim calcmode="lin" valueType="num">
                                      <p:cBhvr additive="base">
                                        <p:cTn id="13" dur="500" fill="hold"/>
                                        <p:tgtEl>
                                          <p:spTgt spid="63898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38980"/>
                                        </p:tgtEl>
                                        <p:attrNameLst>
                                          <p:attrName>style.visibility</p:attrName>
                                        </p:attrNameLst>
                                      </p:cBhvr>
                                      <p:to>
                                        <p:strVal val="visible"/>
                                      </p:to>
                                    </p:set>
                                    <p:anim calcmode="discrete" valueType="clr">
                                      <p:cBhvr override="childStyle">
                                        <p:cTn id="18" dur="80"/>
                                        <p:tgtEl>
                                          <p:spTgt spid="6389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38980"/>
                                        </p:tgtEl>
                                        <p:attrNameLst>
                                          <p:attrName>fillcolor</p:attrName>
                                        </p:attrNameLst>
                                      </p:cBhvr>
                                      <p:tavLst>
                                        <p:tav tm="0">
                                          <p:val>
                                            <p:clrVal>
                                              <a:schemeClr val="accent2"/>
                                            </p:clrVal>
                                          </p:val>
                                        </p:tav>
                                        <p:tav tm="50000">
                                          <p:val>
                                            <p:clrVal>
                                              <a:schemeClr val="hlink"/>
                                            </p:clrVal>
                                          </p:val>
                                        </p:tav>
                                      </p:tavLst>
                                    </p:anim>
                                    <p:set>
                                      <p:cBhvr>
                                        <p:cTn id="20" dur="80"/>
                                        <p:tgtEl>
                                          <p:spTgt spid="6389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0" grpId="0"/>
      <p:bldP spid="63898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E9ADEFD-606A-4AB1-9AC3-4525EDA05A7D}" type="slidenum">
              <a:rPr lang="en-GB"/>
              <a:pPr>
                <a:defRPr/>
              </a:pPr>
              <a:t>105</a:t>
            </a:fld>
            <a:endParaRPr lang="en-GB"/>
          </a:p>
        </p:txBody>
      </p:sp>
      <p:sp>
        <p:nvSpPr>
          <p:cNvPr id="640002"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40003" name="Picture 3" descr="patton34"/>
          <p:cNvPicPr>
            <a:picLocks noGrp="1" noChangeAspect="1" noChangeArrowheads="1"/>
          </p:cNvPicPr>
          <p:nvPr>
            <p:ph idx="1"/>
          </p:nvPr>
        </p:nvPicPr>
        <p:blipFill>
          <a:blip r:embed="rId3" cstate="print"/>
          <a:srcRect/>
          <a:stretch>
            <a:fillRect/>
          </a:stretch>
        </p:blipFill>
        <p:spPr>
          <a:xfrm>
            <a:off x="395288" y="1268413"/>
            <a:ext cx="3489325" cy="4495800"/>
          </a:xfrm>
          <a:noFill/>
        </p:spPr>
      </p:pic>
      <p:sp>
        <p:nvSpPr>
          <p:cNvPr id="640004" name="Text Box 4"/>
          <p:cNvSpPr txBox="1">
            <a:spLocks noChangeArrowheads="1"/>
          </p:cNvSpPr>
          <p:nvPr/>
        </p:nvSpPr>
        <p:spPr bwMode="auto">
          <a:xfrm>
            <a:off x="4211638" y="1412875"/>
            <a:ext cx="4716462" cy="1187450"/>
          </a:xfrm>
          <a:prstGeom prst="rect">
            <a:avLst/>
          </a:prstGeom>
          <a:noFill/>
          <a:ln w="9525">
            <a:noFill/>
            <a:miter lim="800000"/>
            <a:headEnd/>
            <a:tailEnd/>
          </a:ln>
          <a:effectLst/>
        </p:spPr>
        <p:txBody>
          <a:bodyPr>
            <a:spAutoFit/>
          </a:bodyPr>
          <a:lstStyle/>
          <a:p>
            <a:pPr>
              <a:spcBef>
                <a:spcPct val="50000"/>
              </a:spcBef>
              <a:defRPr/>
            </a:pPr>
            <a:r>
              <a:rPr lang="en-GB" sz="2400" b="1">
                <a:solidFill>
                  <a:srgbClr val="00FF00"/>
                </a:solidFill>
                <a:effectLst>
                  <a:outerShdw blurRad="38100" dist="38100" dir="2700000" algn="tl">
                    <a:srgbClr val="000000"/>
                  </a:outerShdw>
                </a:effectLst>
              </a:rPr>
              <a:t>Patton said to a malinger - " You are going to the front lines - you</a:t>
            </a:r>
            <a:r>
              <a:rPr lang="en-GB" sz="2400" b="1">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'Yellow belly Jew' "</a:t>
            </a:r>
            <a:r>
              <a:rPr lang="en-GB" sz="2400" b="1">
                <a:effectLst>
                  <a:outerShdw blurRad="38100" dist="38100" dir="2700000" algn="tl">
                    <a:srgbClr val="000000"/>
                  </a:outerShdw>
                </a:effectLst>
              </a:rPr>
              <a:t> </a:t>
            </a:r>
          </a:p>
        </p:txBody>
      </p:sp>
      <p:sp>
        <p:nvSpPr>
          <p:cNvPr id="640005" name="Text Box 5"/>
          <p:cNvSpPr txBox="1">
            <a:spLocks noChangeArrowheads="1"/>
          </p:cNvSpPr>
          <p:nvPr/>
        </p:nvSpPr>
        <p:spPr bwMode="auto">
          <a:xfrm>
            <a:off x="4140200" y="2708275"/>
            <a:ext cx="4787900" cy="3743325"/>
          </a:xfrm>
          <a:prstGeom prst="rect">
            <a:avLst/>
          </a:prstGeom>
          <a:noFill/>
          <a:ln w="9525">
            <a:noFill/>
            <a:miter lim="800000"/>
            <a:headEnd/>
            <a:tailEnd/>
          </a:ln>
          <a:effectLst/>
        </p:spPr>
        <p:txBody>
          <a:bodyPr>
            <a:spAutoFit/>
          </a:bodyPr>
          <a:lstStyle/>
          <a:p>
            <a:pPr>
              <a:spcBef>
                <a:spcPct val="50000"/>
              </a:spcBef>
              <a:defRPr/>
            </a:pPr>
            <a:r>
              <a:rPr lang="en-GB" sz="2400" b="1" dirty="0">
                <a:solidFill>
                  <a:srgbClr val="FFFF00"/>
                </a:solidFill>
                <a:effectLst>
                  <a:outerShdw blurRad="38100" dist="38100" dir="2700000" algn="tl">
                    <a:srgbClr val="000000"/>
                  </a:outerShdw>
                </a:effectLst>
              </a:rPr>
              <a:t>When President Truman ordered Eisenhower to improve treatment of the </a:t>
            </a:r>
            <a:r>
              <a:rPr lang="en-GB" sz="2400" b="1" dirty="0" err="1">
                <a:solidFill>
                  <a:srgbClr val="FFFF00"/>
                </a:solidFill>
                <a:effectLst>
                  <a:outerShdw blurRad="38100" dist="38100" dir="2700000" algn="tl">
                    <a:srgbClr val="000000"/>
                  </a:outerShdw>
                </a:effectLst>
              </a:rPr>
              <a:t>DPs</a:t>
            </a:r>
            <a:r>
              <a:rPr lang="en-GB" sz="2400" b="1" dirty="0">
                <a:solidFill>
                  <a:srgbClr val="FFFF00"/>
                </a:solidFill>
                <a:effectLst>
                  <a:outerShdw blurRad="38100" dist="38100" dir="2700000" algn="tl">
                    <a:srgbClr val="000000"/>
                  </a:outerShdw>
                </a:effectLst>
              </a:rPr>
              <a:t>,</a:t>
            </a:r>
            <a:r>
              <a:rPr lang="en-GB" sz="2400" b="1" dirty="0">
                <a:effectLst>
                  <a:outerShdw blurRad="38100" dist="38100" dir="2700000" algn="tl">
                    <a:srgbClr val="000000"/>
                  </a:outerShdw>
                </a:effectLst>
              </a:rPr>
              <a:t> </a:t>
            </a:r>
            <a:r>
              <a:rPr lang="en-GB" sz="2400" b="1" dirty="0">
                <a:solidFill>
                  <a:schemeClr val="hlink"/>
                </a:solidFill>
                <a:effectLst>
                  <a:outerShdw blurRad="38100" dist="38100" dir="2700000" algn="tl">
                    <a:srgbClr val="000000"/>
                  </a:outerShdw>
                </a:effectLst>
              </a:rPr>
              <a:t>a furious Patton wrote in his diary:</a:t>
            </a:r>
            <a:r>
              <a:rPr lang="en-GB" sz="2400" b="1" dirty="0">
                <a:effectLst>
                  <a:outerShdw blurRad="38100" dist="38100" dir="2700000" algn="tl">
                    <a:srgbClr val="000000"/>
                  </a:outerShdw>
                </a:effectLst>
              </a:rPr>
              <a:t> </a:t>
            </a:r>
            <a:r>
              <a:rPr lang="en-GB" sz="2400" b="1" dirty="0">
                <a:solidFill>
                  <a:srgbClr val="FF00FF"/>
                </a:solidFill>
                <a:effectLst>
                  <a:outerShdw blurRad="38100" dist="38100" dir="2700000" algn="tl">
                    <a:srgbClr val="000000"/>
                  </a:outerShdw>
                </a:effectLst>
              </a:rPr>
              <a:t>"Harrison and his ilk believe that the displaced person is a human being,</a:t>
            </a:r>
            <a:r>
              <a:rPr lang="en-GB" sz="2400" b="1" dirty="0">
                <a:effectLst>
                  <a:outerShdw blurRad="38100" dist="38100" dir="2700000" algn="tl">
                    <a:srgbClr val="000000"/>
                  </a:outerShdw>
                </a:effectLst>
              </a:rPr>
              <a:t> </a:t>
            </a:r>
            <a:r>
              <a:rPr lang="en-GB" sz="2400" b="1" dirty="0">
                <a:solidFill>
                  <a:srgbClr val="00FF00"/>
                </a:solidFill>
                <a:effectLst>
                  <a:outerShdw blurRad="38100" dist="38100" dir="2700000" algn="tl">
                    <a:srgbClr val="000000"/>
                  </a:outerShdw>
                </a:effectLst>
              </a:rPr>
              <a:t>which he is not, and this applies particularly</a:t>
            </a:r>
            <a:r>
              <a:rPr lang="en-GB" sz="2400" b="1" dirty="0">
                <a:effectLst>
                  <a:outerShdw blurRad="38100" dist="38100" dir="2700000" algn="tl">
                    <a:srgbClr val="000000"/>
                  </a:outerShdw>
                </a:effectLst>
              </a:rPr>
              <a:t> </a:t>
            </a:r>
            <a:r>
              <a:rPr lang="en-GB" sz="2400" b="1" dirty="0">
                <a:solidFill>
                  <a:srgbClr val="FF0000"/>
                </a:solidFill>
                <a:effectLst>
                  <a:outerShdw blurRad="38100" dist="38100" dir="2700000" algn="tl">
                    <a:srgbClr val="000000"/>
                  </a:outerShdw>
                </a:effectLst>
              </a:rPr>
              <a:t>to the Jews, who are lower than animals." </a:t>
            </a:r>
          </a:p>
        </p:txBody>
      </p:sp>
      <p:sp>
        <p:nvSpPr>
          <p:cNvPr id="640006" name="Text Box 6"/>
          <p:cNvSpPr txBox="1">
            <a:spLocks noChangeArrowheads="1"/>
          </p:cNvSpPr>
          <p:nvPr/>
        </p:nvSpPr>
        <p:spPr bwMode="auto">
          <a:xfrm>
            <a:off x="250825" y="5734050"/>
            <a:ext cx="396081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0003"/>
                                        </p:tgtEl>
                                        <p:attrNameLst>
                                          <p:attrName>style.visibility</p:attrName>
                                        </p:attrNameLst>
                                      </p:cBhvr>
                                      <p:to>
                                        <p:strVal val="visible"/>
                                      </p:to>
                                    </p:set>
                                    <p:animEffect transition="in" filter="circle(in)">
                                      <p:cBhvr>
                                        <p:cTn id="7" dur="2000"/>
                                        <p:tgtEl>
                                          <p:spTgt spid="6400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0006"/>
                                        </p:tgtEl>
                                        <p:attrNameLst>
                                          <p:attrName>style.visibility</p:attrName>
                                        </p:attrNameLst>
                                      </p:cBhvr>
                                      <p:to>
                                        <p:strVal val="visible"/>
                                      </p:to>
                                    </p:set>
                                    <p:anim calcmode="lin" valueType="num">
                                      <p:cBhvr additive="base">
                                        <p:cTn id="12" dur="500" fill="hold"/>
                                        <p:tgtEl>
                                          <p:spTgt spid="640006"/>
                                        </p:tgtEl>
                                        <p:attrNameLst>
                                          <p:attrName>ppt_x</p:attrName>
                                        </p:attrNameLst>
                                      </p:cBhvr>
                                      <p:tavLst>
                                        <p:tav tm="0">
                                          <p:val>
                                            <p:strVal val="#ppt_x"/>
                                          </p:val>
                                        </p:tav>
                                        <p:tav tm="100000">
                                          <p:val>
                                            <p:strVal val="#ppt_x"/>
                                          </p:val>
                                        </p:tav>
                                      </p:tavLst>
                                    </p:anim>
                                    <p:anim calcmode="lin" valueType="num">
                                      <p:cBhvr additive="base">
                                        <p:cTn id="13" dur="500" fill="hold"/>
                                        <p:tgtEl>
                                          <p:spTgt spid="6400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0004"/>
                                        </p:tgtEl>
                                        <p:attrNameLst>
                                          <p:attrName>style.visibility</p:attrName>
                                        </p:attrNameLst>
                                      </p:cBhvr>
                                      <p:to>
                                        <p:strVal val="visible"/>
                                      </p:to>
                                    </p:set>
                                    <p:anim calcmode="discrete" valueType="clr">
                                      <p:cBhvr override="childStyle">
                                        <p:cTn id="18" dur="80"/>
                                        <p:tgtEl>
                                          <p:spTgt spid="64000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0004"/>
                                        </p:tgtEl>
                                        <p:attrNameLst>
                                          <p:attrName>fillcolor</p:attrName>
                                        </p:attrNameLst>
                                      </p:cBhvr>
                                      <p:tavLst>
                                        <p:tav tm="0">
                                          <p:val>
                                            <p:clrVal>
                                              <a:schemeClr val="accent2"/>
                                            </p:clrVal>
                                          </p:val>
                                        </p:tav>
                                        <p:tav tm="50000">
                                          <p:val>
                                            <p:clrVal>
                                              <a:schemeClr val="hlink"/>
                                            </p:clrVal>
                                          </p:val>
                                        </p:tav>
                                      </p:tavLst>
                                    </p:anim>
                                    <p:set>
                                      <p:cBhvr>
                                        <p:cTn id="20" dur="80"/>
                                        <p:tgtEl>
                                          <p:spTgt spid="64000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40005"/>
                                        </p:tgtEl>
                                        <p:attrNameLst>
                                          <p:attrName>style.visibility</p:attrName>
                                        </p:attrNameLst>
                                      </p:cBhvr>
                                      <p:to>
                                        <p:strVal val="visible"/>
                                      </p:to>
                                    </p:set>
                                    <p:anim calcmode="discrete" valueType="clr">
                                      <p:cBhvr override="childStyle">
                                        <p:cTn id="25" dur="80"/>
                                        <p:tgtEl>
                                          <p:spTgt spid="6400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40005"/>
                                        </p:tgtEl>
                                        <p:attrNameLst>
                                          <p:attrName>fillcolor</p:attrName>
                                        </p:attrNameLst>
                                      </p:cBhvr>
                                      <p:tavLst>
                                        <p:tav tm="0">
                                          <p:val>
                                            <p:clrVal>
                                              <a:schemeClr val="accent2"/>
                                            </p:clrVal>
                                          </p:val>
                                        </p:tav>
                                        <p:tav tm="50000">
                                          <p:val>
                                            <p:clrVal>
                                              <a:schemeClr val="hlink"/>
                                            </p:clrVal>
                                          </p:val>
                                        </p:tav>
                                      </p:tavLst>
                                    </p:anim>
                                    <p:set>
                                      <p:cBhvr>
                                        <p:cTn id="27" dur="80"/>
                                        <p:tgtEl>
                                          <p:spTgt spid="6400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p:bldP spid="640005" grpId="0"/>
      <p:bldP spid="64000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2B3C539B-6706-4773-9EA9-BF066C97883B}" type="slidenum">
              <a:rPr lang="en-GB" smtClean="0"/>
              <a:pPr>
                <a:defRPr/>
              </a:pPr>
              <a:t>106</a:t>
            </a:fld>
            <a:endParaRPr lang="en-GB"/>
          </a:p>
        </p:txBody>
      </p:sp>
      <p:sp>
        <p:nvSpPr>
          <p:cNvPr id="6" name="TextBox 5"/>
          <p:cNvSpPr txBox="1"/>
          <p:nvPr/>
        </p:nvSpPr>
        <p:spPr>
          <a:xfrm>
            <a:off x="4143375" y="1317625"/>
            <a:ext cx="5000625" cy="52641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When President Truman (Left) ordered Eisenhower to improve treatment of the </a:t>
            </a:r>
            <a:r>
              <a:rPr lang="en-GB" sz="2800" b="1" dirty="0" err="1">
                <a:solidFill>
                  <a:srgbClr val="00FFFF"/>
                </a:solidFill>
                <a:effectLst>
                  <a:outerShdw blurRad="38100" dist="38100" dir="2700000" algn="tl">
                    <a:srgbClr val="000000"/>
                  </a:outerShdw>
                </a:effectLst>
              </a:rPr>
              <a:t>DPs</a:t>
            </a:r>
            <a:r>
              <a:rPr lang="en-GB" sz="2800" b="1" dirty="0">
                <a:solidFill>
                  <a:srgbClr val="00FFFF"/>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a furious Patton wrote in his diary: </a:t>
            </a:r>
            <a:r>
              <a:rPr lang="en-GB" sz="2800" b="1" dirty="0">
                <a:solidFill>
                  <a:srgbClr val="FF00FF"/>
                </a:solidFill>
                <a:effectLst>
                  <a:outerShdw blurRad="38100" dist="38100" dir="2700000" algn="tl">
                    <a:srgbClr val="000000"/>
                  </a:outerShdw>
                </a:effectLst>
              </a:rPr>
              <a:t>"Harrison and his ilk believe that the displaced person is a human being,</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which he is not, and this applies particularly to the Jews, who are lower than animals.“ </a:t>
            </a:r>
            <a:endParaRPr lang="en-GB" dirty="0">
              <a:solidFill>
                <a:srgbClr val="FFFF00"/>
              </a:solidFill>
            </a:endParaRPr>
          </a:p>
        </p:txBody>
      </p:sp>
      <p:pic>
        <p:nvPicPr>
          <p:cNvPr id="382978" name="Picture 2" descr="http://static.open.salon.com/files/truman1232832615.jpg"/>
          <p:cNvPicPr>
            <a:picLocks noChangeAspect="1" noChangeArrowheads="1"/>
          </p:cNvPicPr>
          <p:nvPr/>
        </p:nvPicPr>
        <p:blipFill>
          <a:blip r:embed="rId3" cstate="print"/>
          <a:srcRect/>
          <a:stretch>
            <a:fillRect/>
          </a:stretch>
        </p:blipFill>
        <p:spPr bwMode="auto">
          <a:xfrm>
            <a:off x="285750" y="1500188"/>
            <a:ext cx="3509963" cy="5072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circle(in)">
                                      <p:cBhvr>
                                        <p:cTn id="7" dur="2000"/>
                                        <p:tgtEl>
                                          <p:spTgt spid="3829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5B38A18-D0CE-4430-8483-0197CD5FCF33}" type="slidenum">
              <a:rPr lang="en-GB"/>
              <a:pPr>
                <a:defRPr/>
              </a:pPr>
              <a:t>107</a:t>
            </a:fld>
            <a:endParaRPr lang="en-GB"/>
          </a:p>
        </p:txBody>
      </p:sp>
      <p:sp>
        <p:nvSpPr>
          <p:cNvPr id="641026"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41027" name="Picture 3" descr="0305002310-t"/>
          <p:cNvPicPr>
            <a:picLocks noGrp="1" noChangeAspect="1" noChangeArrowheads="1"/>
          </p:cNvPicPr>
          <p:nvPr>
            <p:ph idx="1"/>
          </p:nvPr>
        </p:nvPicPr>
        <p:blipFill>
          <a:blip r:embed="rId3" cstate="print"/>
          <a:srcRect/>
          <a:stretch>
            <a:fillRect/>
          </a:stretch>
        </p:blipFill>
        <p:spPr>
          <a:xfrm>
            <a:off x="395288" y="1557338"/>
            <a:ext cx="3675062" cy="3071812"/>
          </a:xfrm>
          <a:noFill/>
        </p:spPr>
      </p:pic>
      <p:sp>
        <p:nvSpPr>
          <p:cNvPr id="641028" name="Text Box 4"/>
          <p:cNvSpPr txBox="1">
            <a:spLocks noChangeArrowheads="1"/>
          </p:cNvSpPr>
          <p:nvPr/>
        </p:nvSpPr>
        <p:spPr bwMode="auto">
          <a:xfrm>
            <a:off x="395288" y="5084763"/>
            <a:ext cx="3600450"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US Army Truck</a:t>
            </a:r>
          </a:p>
        </p:txBody>
      </p:sp>
      <p:sp>
        <p:nvSpPr>
          <p:cNvPr id="641029" name="Text Box 5"/>
          <p:cNvSpPr txBox="1">
            <a:spLocks noChangeArrowheads="1"/>
          </p:cNvSpPr>
          <p:nvPr/>
        </p:nvSpPr>
        <p:spPr bwMode="auto">
          <a:xfrm>
            <a:off x="4286250" y="1412875"/>
            <a:ext cx="4857750" cy="50482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The Mysterious Death: </a:t>
            </a:r>
          </a:p>
          <a:p>
            <a:pPr>
              <a:spcBef>
                <a:spcPct val="50000"/>
              </a:spcBef>
              <a:defRPr/>
            </a:pPr>
            <a:r>
              <a:rPr lang="en-GB" sz="2800" b="1" dirty="0">
                <a:solidFill>
                  <a:srgbClr val="00FFFF"/>
                </a:solidFill>
                <a:effectLst>
                  <a:outerShdw blurRad="38100" dist="38100" dir="2700000" algn="tl">
                    <a:srgbClr val="000000"/>
                  </a:outerShdw>
                </a:effectLst>
              </a:rPr>
              <a:t>Patton was </a:t>
            </a:r>
            <a:r>
              <a:rPr lang="en-GB" sz="2800" b="1" dirty="0" err="1">
                <a:solidFill>
                  <a:srgbClr val="00FFFF"/>
                </a:solidFill>
                <a:effectLst>
                  <a:outerShdw blurRad="38100" dist="38100" dir="2700000" algn="tl">
                    <a:srgbClr val="000000"/>
                  </a:outerShdw>
                </a:effectLst>
              </a:rPr>
              <a:t>seriouly</a:t>
            </a:r>
            <a:r>
              <a:rPr lang="en-GB" sz="2800" b="1" dirty="0">
                <a:solidFill>
                  <a:srgbClr val="00FFFF"/>
                </a:solidFill>
                <a:effectLst>
                  <a:outerShdw blurRad="38100" dist="38100" dir="2700000" algn="tl">
                    <a:srgbClr val="000000"/>
                  </a:outerShdw>
                </a:effectLst>
              </a:rPr>
              <a:t> injured on December 9th, 1945. He was riding in a jeep when it was apparently struck by another Army vehicle. </a:t>
            </a:r>
            <a:r>
              <a:rPr lang="en-GB" sz="2800" b="1" dirty="0">
                <a:solidFill>
                  <a:srgbClr val="FFC000"/>
                </a:solidFill>
                <a:effectLst>
                  <a:outerShdw blurRad="38100" dist="38100" dir="2700000" algn="tl">
                    <a:srgbClr val="000000"/>
                  </a:outerShdw>
                </a:effectLst>
              </a:rPr>
              <a:t>Details of the driver of the large truck that hit Patton were never disclosed. </a:t>
            </a:r>
            <a:r>
              <a:rPr lang="en-GB" sz="2800" b="1" dirty="0">
                <a:solidFill>
                  <a:srgbClr val="00FF00"/>
                </a:solidFill>
                <a:effectLst>
                  <a:outerShdw blurRad="38100" dist="38100" dir="2700000" algn="tl">
                    <a:srgbClr val="000000"/>
                  </a:outerShdw>
                </a:effectLst>
              </a:rPr>
              <a:t>Patton did survive the crash.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1027"/>
                                        </p:tgtEl>
                                        <p:attrNameLst>
                                          <p:attrName>style.visibility</p:attrName>
                                        </p:attrNameLst>
                                      </p:cBhvr>
                                      <p:to>
                                        <p:strVal val="visible"/>
                                      </p:to>
                                    </p:set>
                                    <p:animEffect transition="in" filter="circle(in)">
                                      <p:cBhvr>
                                        <p:cTn id="7" dur="2000"/>
                                        <p:tgtEl>
                                          <p:spTgt spid="64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1028"/>
                                        </p:tgtEl>
                                        <p:attrNameLst>
                                          <p:attrName>style.visibility</p:attrName>
                                        </p:attrNameLst>
                                      </p:cBhvr>
                                      <p:to>
                                        <p:strVal val="visible"/>
                                      </p:to>
                                    </p:set>
                                    <p:anim calcmode="lin" valueType="num">
                                      <p:cBhvr additive="base">
                                        <p:cTn id="12" dur="500" fill="hold"/>
                                        <p:tgtEl>
                                          <p:spTgt spid="641028"/>
                                        </p:tgtEl>
                                        <p:attrNameLst>
                                          <p:attrName>ppt_x</p:attrName>
                                        </p:attrNameLst>
                                      </p:cBhvr>
                                      <p:tavLst>
                                        <p:tav tm="0">
                                          <p:val>
                                            <p:strVal val="#ppt_x"/>
                                          </p:val>
                                        </p:tav>
                                        <p:tav tm="100000">
                                          <p:val>
                                            <p:strVal val="#ppt_x"/>
                                          </p:val>
                                        </p:tav>
                                      </p:tavLst>
                                    </p:anim>
                                    <p:anim calcmode="lin" valueType="num">
                                      <p:cBhvr additive="base">
                                        <p:cTn id="13" dur="500" fill="hold"/>
                                        <p:tgtEl>
                                          <p:spTgt spid="6410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1029"/>
                                        </p:tgtEl>
                                        <p:attrNameLst>
                                          <p:attrName>style.visibility</p:attrName>
                                        </p:attrNameLst>
                                      </p:cBhvr>
                                      <p:to>
                                        <p:strVal val="visible"/>
                                      </p:to>
                                    </p:set>
                                    <p:anim calcmode="discrete" valueType="clr">
                                      <p:cBhvr override="childStyle">
                                        <p:cTn id="18" dur="80"/>
                                        <p:tgtEl>
                                          <p:spTgt spid="64102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1029"/>
                                        </p:tgtEl>
                                        <p:attrNameLst>
                                          <p:attrName>fillcolor</p:attrName>
                                        </p:attrNameLst>
                                      </p:cBhvr>
                                      <p:tavLst>
                                        <p:tav tm="0">
                                          <p:val>
                                            <p:clrVal>
                                              <a:schemeClr val="accent2"/>
                                            </p:clrVal>
                                          </p:val>
                                        </p:tav>
                                        <p:tav tm="50000">
                                          <p:val>
                                            <p:clrVal>
                                              <a:schemeClr val="hlink"/>
                                            </p:clrVal>
                                          </p:val>
                                        </p:tav>
                                      </p:tavLst>
                                    </p:anim>
                                    <p:set>
                                      <p:cBhvr>
                                        <p:cTn id="20" dur="80"/>
                                        <p:tgtEl>
                                          <p:spTgt spid="6410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8" grpId="0"/>
      <p:bldP spid="64102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8AE1636-FA11-40FA-A435-76DEAA00FEC8}" type="slidenum">
              <a:rPr lang="en-GB"/>
              <a:pPr>
                <a:defRPr/>
              </a:pPr>
              <a:t>108</a:t>
            </a:fld>
            <a:endParaRPr lang="en-GB"/>
          </a:p>
        </p:txBody>
      </p:sp>
      <p:sp>
        <p:nvSpPr>
          <p:cNvPr id="642050"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42051" name="Picture 3" descr="us-PattonsStaffCar"/>
          <p:cNvPicPr>
            <a:picLocks noGrp="1" noChangeAspect="1" noChangeArrowheads="1"/>
          </p:cNvPicPr>
          <p:nvPr>
            <p:ph idx="1"/>
          </p:nvPr>
        </p:nvPicPr>
        <p:blipFill>
          <a:blip r:embed="rId3" cstate="print"/>
          <a:srcRect/>
          <a:stretch>
            <a:fillRect/>
          </a:stretch>
        </p:blipFill>
        <p:spPr>
          <a:xfrm>
            <a:off x="468313" y="1196975"/>
            <a:ext cx="4086225" cy="2554288"/>
          </a:xfrm>
          <a:noFill/>
        </p:spPr>
      </p:pic>
      <p:sp>
        <p:nvSpPr>
          <p:cNvPr id="642052" name="Text Box 4"/>
          <p:cNvSpPr txBox="1">
            <a:spLocks noChangeArrowheads="1"/>
          </p:cNvSpPr>
          <p:nvPr/>
        </p:nvSpPr>
        <p:spPr bwMode="auto">
          <a:xfrm>
            <a:off x="468313" y="3789363"/>
            <a:ext cx="43211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Patton’s Staff Car</a:t>
            </a:r>
          </a:p>
        </p:txBody>
      </p:sp>
      <p:sp>
        <p:nvSpPr>
          <p:cNvPr id="642053" name="Text Box 5"/>
          <p:cNvSpPr txBox="1">
            <a:spLocks noChangeArrowheads="1"/>
          </p:cNvSpPr>
          <p:nvPr/>
        </p:nvSpPr>
        <p:spPr bwMode="auto">
          <a:xfrm>
            <a:off x="4714875" y="1341438"/>
            <a:ext cx="4429125" cy="48323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On the way to the hospital, Patton's vehicle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was then struck again by another two-ton Army truck.</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This time he was injured much more seriously,</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but still clung to life. Neither of these two truck drivers were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arrested or even had their names disclosed.</a:t>
            </a:r>
            <a:r>
              <a:rPr lang="en-GB" sz="2800" b="1" dirty="0">
                <a:solidFill>
                  <a:srgbClr val="FFFF00"/>
                </a:solidFill>
                <a:effectLst>
                  <a:outerShdw blurRad="38100" dist="38100" dir="2700000" algn="tl">
                    <a:srgbClr val="000000"/>
                  </a:outerShdw>
                </a:effectLst>
              </a:rPr>
              <a:t> </a:t>
            </a:r>
            <a:endParaRPr lang="en-GB" sz="2800" b="1" dirty="0">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2051"/>
                                        </p:tgtEl>
                                        <p:attrNameLst>
                                          <p:attrName>style.visibility</p:attrName>
                                        </p:attrNameLst>
                                      </p:cBhvr>
                                      <p:to>
                                        <p:strVal val="visible"/>
                                      </p:to>
                                    </p:set>
                                    <p:animEffect transition="in" filter="circle(in)">
                                      <p:cBhvr>
                                        <p:cTn id="7" dur="2000"/>
                                        <p:tgtEl>
                                          <p:spTgt spid="6420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2052"/>
                                        </p:tgtEl>
                                        <p:attrNameLst>
                                          <p:attrName>style.visibility</p:attrName>
                                        </p:attrNameLst>
                                      </p:cBhvr>
                                      <p:to>
                                        <p:strVal val="visible"/>
                                      </p:to>
                                    </p:set>
                                    <p:anim calcmode="lin" valueType="num">
                                      <p:cBhvr additive="base">
                                        <p:cTn id="12" dur="500" fill="hold"/>
                                        <p:tgtEl>
                                          <p:spTgt spid="642052"/>
                                        </p:tgtEl>
                                        <p:attrNameLst>
                                          <p:attrName>ppt_x</p:attrName>
                                        </p:attrNameLst>
                                      </p:cBhvr>
                                      <p:tavLst>
                                        <p:tav tm="0">
                                          <p:val>
                                            <p:strVal val="#ppt_x"/>
                                          </p:val>
                                        </p:tav>
                                        <p:tav tm="100000">
                                          <p:val>
                                            <p:strVal val="#ppt_x"/>
                                          </p:val>
                                        </p:tav>
                                      </p:tavLst>
                                    </p:anim>
                                    <p:anim calcmode="lin" valueType="num">
                                      <p:cBhvr additive="base">
                                        <p:cTn id="13" dur="500" fill="hold"/>
                                        <p:tgtEl>
                                          <p:spTgt spid="64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2053"/>
                                        </p:tgtEl>
                                        <p:attrNameLst>
                                          <p:attrName>style.visibility</p:attrName>
                                        </p:attrNameLst>
                                      </p:cBhvr>
                                      <p:to>
                                        <p:strVal val="visible"/>
                                      </p:to>
                                    </p:set>
                                    <p:anim calcmode="discrete" valueType="clr">
                                      <p:cBhvr override="childStyle">
                                        <p:cTn id="18" dur="80"/>
                                        <p:tgtEl>
                                          <p:spTgt spid="64205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2053"/>
                                        </p:tgtEl>
                                        <p:attrNameLst>
                                          <p:attrName>fillcolor</p:attrName>
                                        </p:attrNameLst>
                                      </p:cBhvr>
                                      <p:tavLst>
                                        <p:tav tm="0">
                                          <p:val>
                                            <p:clrVal>
                                              <a:schemeClr val="accent2"/>
                                            </p:clrVal>
                                          </p:val>
                                        </p:tav>
                                        <p:tav tm="50000">
                                          <p:val>
                                            <p:clrVal>
                                              <a:schemeClr val="hlink"/>
                                            </p:clrVal>
                                          </p:val>
                                        </p:tav>
                                      </p:tavLst>
                                    </p:anim>
                                    <p:set>
                                      <p:cBhvr>
                                        <p:cTn id="20" dur="80"/>
                                        <p:tgtEl>
                                          <p:spTgt spid="6420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2" grpId="0"/>
      <p:bldP spid="64205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0FF2E5F8-9501-4774-8A71-E9C9CA909A9F}" type="slidenum">
              <a:rPr lang="en-GB" smtClean="0"/>
              <a:pPr>
                <a:defRPr/>
              </a:pPr>
              <a:t>109</a:t>
            </a:fld>
            <a:endParaRPr lang="en-GB"/>
          </a:p>
        </p:txBody>
      </p:sp>
      <p:sp>
        <p:nvSpPr>
          <p:cNvPr id="6" name="TextBox 5"/>
          <p:cNvSpPr txBox="1"/>
          <p:nvPr/>
        </p:nvSpPr>
        <p:spPr>
          <a:xfrm>
            <a:off x="4286250" y="1357313"/>
            <a:ext cx="4857750" cy="5262562"/>
          </a:xfrm>
          <a:prstGeom prst="rect">
            <a:avLst/>
          </a:prstGeom>
          <a:noFill/>
        </p:spPr>
        <p:txBody>
          <a:bodyPr>
            <a:spAutoFit/>
          </a:bodyPr>
          <a:lstStyle/>
          <a:p>
            <a:pPr>
              <a:defRPr/>
            </a:pPr>
            <a:r>
              <a:rPr lang="en-GB" sz="2800" b="1" dirty="0">
                <a:solidFill>
                  <a:srgbClr val="FF00FF"/>
                </a:solidFill>
                <a:effectLst>
                  <a:outerShdw blurRad="38100" dist="38100" dir="2700000" algn="tl">
                    <a:srgbClr val="000000"/>
                  </a:outerShdw>
                </a:effectLst>
              </a:rPr>
              <a:t>In June 1998, </a:t>
            </a:r>
            <a:r>
              <a:rPr lang="en-GB" sz="2800" b="1" dirty="0">
                <a:solidFill>
                  <a:srgbClr val="00FFFF"/>
                </a:solidFill>
                <a:effectLst>
                  <a:outerShdw blurRad="38100" dist="38100" dir="2700000" algn="tl">
                    <a:srgbClr val="000000"/>
                  </a:outerShdw>
                </a:effectLst>
              </a:rPr>
              <a:t>an elderly veteran came forward and claimed that he had witnessed the second accident The old soldier recalled that after the vehicles collided, </a:t>
            </a:r>
            <a:r>
              <a:rPr lang="en-GB" sz="2800" b="1" dirty="0">
                <a:solidFill>
                  <a:srgbClr val="FFC000"/>
                </a:solidFill>
                <a:effectLst>
                  <a:outerShdw blurRad="38100" dist="38100" dir="2700000" algn="tl">
                    <a:srgbClr val="000000"/>
                  </a:outerShdw>
                </a:effectLst>
              </a:rPr>
              <a:t>Patton stumbled out.</a:t>
            </a:r>
            <a:r>
              <a:rPr lang="en-GB" sz="2800" b="1" dirty="0">
                <a:solidFill>
                  <a:srgbClr val="00FF00"/>
                </a:solidFill>
                <a:effectLst>
                  <a:outerShdw blurRad="38100" dist="38100" dir="2700000" algn="tl">
                    <a:srgbClr val="000000"/>
                  </a:outerShdw>
                </a:effectLst>
              </a:rPr>
              <a:t> When the truck driver saw Patton still alive,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he struck him several times with a 2 foot long pipe wrench.</a:t>
            </a:r>
            <a:endParaRPr lang="en-GB" dirty="0"/>
          </a:p>
        </p:txBody>
      </p:sp>
      <p:pic>
        <p:nvPicPr>
          <p:cNvPr id="385026" name="Picture 2" descr="http://mitchellarchives.com/wp-content/uploads/2008/10/patton-dies-hf.jpg"/>
          <p:cNvPicPr>
            <a:picLocks noChangeAspect="1" noChangeArrowheads="1"/>
          </p:cNvPicPr>
          <p:nvPr/>
        </p:nvPicPr>
        <p:blipFill>
          <a:blip r:embed="rId3" cstate="print"/>
          <a:srcRect/>
          <a:stretch>
            <a:fillRect/>
          </a:stretch>
        </p:blipFill>
        <p:spPr bwMode="auto">
          <a:xfrm>
            <a:off x="142875" y="2286000"/>
            <a:ext cx="4081463" cy="307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026"/>
                                        </p:tgtEl>
                                        <p:attrNameLst>
                                          <p:attrName>style.visibility</p:attrName>
                                        </p:attrNameLst>
                                      </p:cBhvr>
                                      <p:to>
                                        <p:strVal val="visible"/>
                                      </p:to>
                                    </p:set>
                                    <p:anim calcmode="lin" valueType="num">
                                      <p:cBhvr additive="base">
                                        <p:cTn id="7" dur="500" fill="hold"/>
                                        <p:tgtEl>
                                          <p:spTgt spid="385026"/>
                                        </p:tgtEl>
                                        <p:attrNameLst>
                                          <p:attrName>ppt_x</p:attrName>
                                        </p:attrNameLst>
                                      </p:cBhvr>
                                      <p:tavLst>
                                        <p:tav tm="0">
                                          <p:val>
                                            <p:strVal val="#ppt_x"/>
                                          </p:val>
                                        </p:tav>
                                        <p:tav tm="100000">
                                          <p:val>
                                            <p:strVal val="#ppt_x"/>
                                          </p:val>
                                        </p:tav>
                                      </p:tavLst>
                                    </p:anim>
                                    <p:anim calcmode="lin" valueType="num">
                                      <p:cBhvr additive="base">
                                        <p:cTn id="8" dur="500" fill="hold"/>
                                        <p:tgtEl>
                                          <p:spTgt spid="385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F49B0AF-F380-42EE-AC88-6D5A00CBEC14}" type="slidenum">
              <a:rPr lang="en-GB"/>
              <a:pPr>
                <a:defRPr/>
              </a:pPr>
              <a:t>11</a:t>
            </a:fld>
            <a:endParaRPr lang="en-GB"/>
          </a:p>
        </p:txBody>
      </p:sp>
      <p:sp>
        <p:nvSpPr>
          <p:cNvPr id="289798" name="Rectangle 6"/>
          <p:cNvSpPr>
            <a:spLocks noGrp="1" noChangeArrowheads="1"/>
          </p:cNvSpPr>
          <p:nvPr>
            <p:ph type="title"/>
          </p:nvPr>
        </p:nvSpPr>
        <p:spPr/>
        <p:txBody>
          <a:bodyPr/>
          <a:lstStyle/>
          <a:p>
            <a:pPr eaLnBrk="1" hangingPunct="1">
              <a:defRPr/>
            </a:pPr>
            <a:r>
              <a:rPr lang="en-GB" sz="4000" b="1" smtClean="0">
                <a:solidFill>
                  <a:srgbClr val="FF0000"/>
                </a:solidFill>
              </a:rPr>
              <a:t>Pearl Harbour </a:t>
            </a:r>
            <a:r>
              <a:rPr lang="en-GB" sz="4000" b="1" smtClean="0">
                <a:solidFill>
                  <a:srgbClr val="FFFF00"/>
                </a:solidFill>
              </a:rPr>
              <a:t>– Contrived To Bring USA Into</a:t>
            </a:r>
            <a:r>
              <a:rPr lang="en-GB" sz="4000" b="1" smtClean="0">
                <a:solidFill>
                  <a:srgbClr val="FF0000"/>
                </a:solidFill>
              </a:rPr>
              <a:t> Gog’s War</a:t>
            </a:r>
          </a:p>
        </p:txBody>
      </p:sp>
      <p:pic>
        <p:nvPicPr>
          <p:cNvPr id="289797" name="Picture 5" descr="Pearl Harbor attack (painting)"/>
          <p:cNvPicPr>
            <a:picLocks noGrp="1" noChangeAspect="1" noChangeArrowheads="1"/>
          </p:cNvPicPr>
          <p:nvPr>
            <p:ph idx="1"/>
          </p:nvPr>
        </p:nvPicPr>
        <p:blipFill>
          <a:blip r:embed="rId3" cstate="print"/>
          <a:srcRect/>
          <a:stretch>
            <a:fillRect/>
          </a:stretch>
        </p:blipFill>
        <p:spPr>
          <a:xfrm>
            <a:off x="611188" y="1700213"/>
            <a:ext cx="5103812" cy="3732212"/>
          </a:xfrm>
          <a:noFill/>
        </p:spPr>
      </p:pic>
      <p:sp>
        <p:nvSpPr>
          <p:cNvPr id="289800" name="Text Box 8"/>
          <p:cNvSpPr txBox="1">
            <a:spLocks noChangeArrowheads="1"/>
          </p:cNvSpPr>
          <p:nvPr/>
        </p:nvSpPr>
        <p:spPr bwMode="auto">
          <a:xfrm>
            <a:off x="5940425" y="1916113"/>
            <a:ext cx="3024188" cy="3081337"/>
          </a:xfrm>
          <a:prstGeom prst="rect">
            <a:avLst/>
          </a:prstGeom>
          <a:noFill/>
          <a:ln w="9525">
            <a:noFill/>
            <a:miter lim="800000"/>
            <a:headEnd/>
            <a:tailEnd/>
          </a:ln>
          <a:effectLst/>
        </p:spPr>
        <p:txBody>
          <a:bodyPr>
            <a:spAutoFit/>
          </a:bodyPr>
          <a:lstStyle/>
          <a:p>
            <a:pPr>
              <a:spcBef>
                <a:spcPct val="50000"/>
              </a:spcBef>
              <a:defRPr/>
            </a:pPr>
            <a:r>
              <a:rPr lang="en-GB" sz="2800" b="1">
                <a:solidFill>
                  <a:srgbClr val="FF00FF"/>
                </a:solidFill>
                <a:effectLst>
                  <a:outerShdw blurRad="38100" dist="38100" dir="2700000" algn="tl">
                    <a:srgbClr val="000000"/>
                  </a:outerShdw>
                </a:effectLst>
              </a:rPr>
              <a:t>Japan was goaded into war</a:t>
            </a:r>
            <a:r>
              <a:rPr lang="en-GB" sz="2800" b="1">
                <a:solidFill>
                  <a:srgbClr val="FFFF00"/>
                </a:solidFill>
                <a:effectLst>
                  <a:outerShdw blurRad="38100" dist="38100" dir="2700000" algn="tl">
                    <a:srgbClr val="000000"/>
                  </a:outerShdw>
                </a:effectLst>
              </a:rPr>
              <a:t> </a:t>
            </a:r>
            <a:r>
              <a:rPr lang="en-GB" sz="2800" b="1">
                <a:solidFill>
                  <a:srgbClr val="00FF00"/>
                </a:solidFill>
                <a:effectLst>
                  <a:outerShdw blurRad="38100" dist="38100" dir="2700000" algn="tl">
                    <a:srgbClr val="000000"/>
                  </a:outerShdw>
                </a:effectLst>
              </a:rPr>
              <a:t>with the west by the</a:t>
            </a:r>
            <a:r>
              <a:rPr lang="en-GB" sz="2800" b="1">
                <a:solidFill>
                  <a:srgbClr val="FFFF00"/>
                </a:solidFill>
                <a:effectLst>
                  <a:outerShdw blurRad="38100" dist="38100" dir="2700000" algn="tl">
                    <a:srgbClr val="000000"/>
                  </a:outerShdw>
                </a:effectLst>
              </a:rPr>
              <a:t> </a:t>
            </a:r>
            <a:r>
              <a:rPr lang="en-GB" sz="2800" b="1">
                <a:solidFill>
                  <a:srgbClr val="F6102B"/>
                </a:solidFill>
                <a:effectLst>
                  <a:outerShdw blurRad="38100" dist="38100" dir="2700000" algn="tl">
                    <a:srgbClr val="000000"/>
                  </a:outerShdw>
                </a:effectLst>
              </a:rPr>
              <a:t>cutting off of oil supplies</a:t>
            </a:r>
            <a:r>
              <a:rPr lang="en-GB" sz="2800" b="1">
                <a:solidFill>
                  <a:srgbClr val="FFFF00"/>
                </a:solidFill>
                <a:effectLst>
                  <a:outerShdw blurRad="38100" dist="38100" dir="2700000" algn="tl">
                    <a:srgbClr val="000000"/>
                  </a:outerShdw>
                </a:effectLst>
              </a:rPr>
              <a:t> by the British, US and Dutch.</a:t>
            </a:r>
          </a:p>
        </p:txBody>
      </p:sp>
      <p:sp>
        <p:nvSpPr>
          <p:cNvPr id="289801" name="Text Box 9"/>
          <p:cNvSpPr txBox="1">
            <a:spLocks noChangeArrowheads="1"/>
          </p:cNvSpPr>
          <p:nvPr/>
        </p:nvSpPr>
        <p:spPr bwMode="auto">
          <a:xfrm>
            <a:off x="0" y="5499100"/>
            <a:ext cx="9144000" cy="1358900"/>
          </a:xfrm>
          <a:prstGeom prst="rect">
            <a:avLst/>
          </a:prstGeom>
          <a:noFill/>
          <a:ln w="9525">
            <a:noFill/>
            <a:miter lim="800000"/>
            <a:headEnd/>
            <a:tailEnd/>
          </a:ln>
          <a:effectLst/>
        </p:spPr>
        <p:txBody>
          <a:bodyPr>
            <a:spAutoFit/>
          </a:bodyPr>
          <a:lstStyle/>
          <a:p>
            <a:pPr>
              <a:spcBef>
                <a:spcPct val="50000"/>
              </a:spcBef>
              <a:defRPr/>
            </a:pPr>
            <a:r>
              <a:rPr lang="en-GB" sz="2800" b="1">
                <a:solidFill>
                  <a:srgbClr val="F6102B"/>
                </a:solidFill>
                <a:effectLst>
                  <a:outerShdw blurRad="38100" dist="38100" dir="2700000" algn="tl">
                    <a:srgbClr val="000000"/>
                  </a:outerShdw>
                </a:effectLst>
              </a:rPr>
              <a:t>Roosevelt </a:t>
            </a:r>
            <a:r>
              <a:rPr lang="en-GB" sz="2800" b="1">
                <a:solidFill>
                  <a:srgbClr val="00FF00"/>
                </a:solidFill>
                <a:effectLst>
                  <a:outerShdw blurRad="38100" dist="38100" dir="2700000" algn="tl">
                    <a:srgbClr val="000000"/>
                  </a:outerShdw>
                </a:effectLst>
              </a:rPr>
              <a:t>– “a small price to pay to bring</a:t>
            </a:r>
            <a:r>
              <a:rPr lang="en-GB" sz="2800" b="1">
                <a:solidFill>
                  <a:srgbClr val="FFFF00"/>
                </a:solidFill>
                <a:effectLst>
                  <a:outerShdw blurRad="38100" dist="38100" dir="2700000" algn="tl">
                    <a:srgbClr val="000000"/>
                  </a:outerShdw>
                </a:effectLst>
              </a:rPr>
              <a:t> the US public into a war mood”!</a:t>
            </a:r>
          </a:p>
          <a:p>
            <a:pPr>
              <a:spcBef>
                <a:spcPct val="50000"/>
              </a:spcBef>
              <a:defRPr/>
            </a:pPr>
            <a:endParaRPr lang="en-GB">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9797"/>
                                        </p:tgtEl>
                                        <p:attrNameLst>
                                          <p:attrName>style.visibility</p:attrName>
                                        </p:attrNameLst>
                                      </p:cBhvr>
                                      <p:to>
                                        <p:strVal val="visible"/>
                                      </p:to>
                                    </p:set>
                                    <p:animEffect transition="in" filter="circle(in)">
                                      <p:cBhvr>
                                        <p:cTn id="7" dur="2000"/>
                                        <p:tgtEl>
                                          <p:spTgt spid="2897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9800"/>
                                        </p:tgtEl>
                                        <p:attrNameLst>
                                          <p:attrName>style.visibility</p:attrName>
                                        </p:attrNameLst>
                                      </p:cBhvr>
                                      <p:to>
                                        <p:strVal val="visible"/>
                                      </p:to>
                                    </p:set>
                                    <p:animEffect transition="in" filter="diamond(in)">
                                      <p:cBhvr>
                                        <p:cTn id="12" dur="2000"/>
                                        <p:tgtEl>
                                          <p:spTgt spid="289800"/>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89801"/>
                                        </p:tgtEl>
                                        <p:attrNameLst>
                                          <p:attrName>style.visibility</p:attrName>
                                        </p:attrNameLst>
                                      </p:cBhvr>
                                      <p:to>
                                        <p:strVal val="visible"/>
                                      </p:to>
                                    </p:set>
                                    <p:anim calcmode="discrete" valueType="clr">
                                      <p:cBhvr override="childStyle">
                                        <p:cTn id="17" dur="80"/>
                                        <p:tgtEl>
                                          <p:spTgt spid="28980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89801"/>
                                        </p:tgtEl>
                                        <p:attrNameLst>
                                          <p:attrName>fillcolor</p:attrName>
                                        </p:attrNameLst>
                                      </p:cBhvr>
                                      <p:tavLst>
                                        <p:tav tm="0">
                                          <p:val>
                                            <p:clrVal>
                                              <a:schemeClr val="accent2"/>
                                            </p:clrVal>
                                          </p:val>
                                        </p:tav>
                                        <p:tav tm="50000">
                                          <p:val>
                                            <p:clrVal>
                                              <a:schemeClr val="hlink"/>
                                            </p:clrVal>
                                          </p:val>
                                        </p:tav>
                                      </p:tavLst>
                                    </p:anim>
                                    <p:set>
                                      <p:cBhvr>
                                        <p:cTn id="19" dur="80"/>
                                        <p:tgtEl>
                                          <p:spTgt spid="2898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0" grpId="0"/>
      <p:bldP spid="28980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ED0A360-E07D-4AFD-8DD1-8C226D8CA5BE}" type="slidenum">
              <a:rPr lang="en-GB"/>
              <a:pPr>
                <a:defRPr/>
              </a:pPr>
              <a:t>110</a:t>
            </a:fld>
            <a:endParaRPr lang="en-GB"/>
          </a:p>
        </p:txBody>
      </p:sp>
      <p:sp>
        <p:nvSpPr>
          <p:cNvPr id="643074"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43075" name="Text Box 3"/>
          <p:cNvSpPr txBox="1">
            <a:spLocks noChangeArrowheads="1"/>
          </p:cNvSpPr>
          <p:nvPr/>
        </p:nvSpPr>
        <p:spPr bwMode="auto">
          <a:xfrm>
            <a:off x="3571875" y="1857375"/>
            <a:ext cx="5392738" cy="46164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The cause of death is officially listed in Army medical records as embolism and heart failure</a:t>
            </a:r>
            <a:r>
              <a:rPr lang="en-GB" sz="2800" b="1" dirty="0">
                <a:solidFill>
                  <a:srgbClr val="FF0000"/>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Reportedly</a:t>
            </a:r>
            <a:r>
              <a:rPr lang="en-GB" sz="2800" b="1" dirty="0">
                <a:solidFill>
                  <a:srgbClr val="00FF00"/>
                </a:solidFill>
                <a:effectLst>
                  <a:outerShdw blurRad="38100" dist="38100" dir="2700000" algn="tl">
                    <a:srgbClr val="000000"/>
                  </a:outerShdw>
                </a:effectLst>
              </a:rPr>
              <a:t>, he asked his wife to remove him from the hospital because "They're going to kill me here".</a:t>
            </a:r>
            <a:r>
              <a:rPr lang="en-GB" sz="2800" dirty="0">
                <a:solidFill>
                  <a:srgbClr val="00FF00"/>
                </a:solidFill>
              </a:rPr>
              <a:t> </a:t>
            </a:r>
          </a:p>
          <a:p>
            <a:pPr algn="ctr">
              <a:spcBef>
                <a:spcPct val="50000"/>
              </a:spcBef>
              <a:defRPr/>
            </a:pPr>
            <a:r>
              <a:rPr lang="en-GB" sz="2800" b="1" dirty="0">
                <a:solidFill>
                  <a:srgbClr val="FF0000"/>
                </a:solidFill>
                <a:effectLst>
                  <a:outerShdw blurRad="38100" dist="38100" dir="2700000" algn="tl">
                    <a:srgbClr val="000000"/>
                  </a:outerShdw>
                </a:effectLst>
              </a:rPr>
              <a:t>Chief suspect - Bill Donovan - Crypto Jew - Goes from a NY lawyer to a 3 star General</a:t>
            </a:r>
          </a:p>
        </p:txBody>
      </p:sp>
      <p:pic>
        <p:nvPicPr>
          <p:cNvPr id="643076" name="Picture 4" descr="p_atto10"/>
          <p:cNvPicPr>
            <a:picLocks noGrp="1" noChangeAspect="1" noChangeArrowheads="1"/>
          </p:cNvPicPr>
          <p:nvPr>
            <p:ph idx="1"/>
          </p:nvPr>
        </p:nvPicPr>
        <p:blipFill>
          <a:blip r:embed="rId3" cstate="print">
            <a:lum bright="-6000" contrast="24000"/>
          </a:blip>
          <a:srcRect t="1790" r="1176"/>
          <a:stretch>
            <a:fillRect/>
          </a:stretch>
        </p:blipFill>
        <p:spPr>
          <a:xfrm>
            <a:off x="755650" y="1412875"/>
            <a:ext cx="2665413" cy="3919538"/>
          </a:xfrm>
          <a:noFill/>
        </p:spPr>
      </p:pic>
      <p:sp>
        <p:nvSpPr>
          <p:cNvPr id="643077" name="Text Box 5"/>
          <p:cNvSpPr txBox="1">
            <a:spLocks noChangeArrowheads="1"/>
          </p:cNvSpPr>
          <p:nvPr/>
        </p:nvSpPr>
        <p:spPr bwMode="auto">
          <a:xfrm>
            <a:off x="395288" y="5373688"/>
            <a:ext cx="3455987"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Bill Donovan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3076"/>
                                        </p:tgtEl>
                                        <p:attrNameLst>
                                          <p:attrName>style.visibility</p:attrName>
                                        </p:attrNameLst>
                                      </p:cBhvr>
                                      <p:to>
                                        <p:strVal val="visible"/>
                                      </p:to>
                                    </p:set>
                                    <p:animEffect transition="in" filter="circle(in)">
                                      <p:cBhvr>
                                        <p:cTn id="7" dur="2000"/>
                                        <p:tgtEl>
                                          <p:spTgt spid="64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3077"/>
                                        </p:tgtEl>
                                        <p:attrNameLst>
                                          <p:attrName>style.visibility</p:attrName>
                                        </p:attrNameLst>
                                      </p:cBhvr>
                                      <p:to>
                                        <p:strVal val="visible"/>
                                      </p:to>
                                    </p:set>
                                    <p:anim calcmode="lin" valueType="num">
                                      <p:cBhvr additive="base">
                                        <p:cTn id="12" dur="500" fill="hold"/>
                                        <p:tgtEl>
                                          <p:spTgt spid="643077"/>
                                        </p:tgtEl>
                                        <p:attrNameLst>
                                          <p:attrName>ppt_x</p:attrName>
                                        </p:attrNameLst>
                                      </p:cBhvr>
                                      <p:tavLst>
                                        <p:tav tm="0">
                                          <p:val>
                                            <p:strVal val="#ppt_x"/>
                                          </p:val>
                                        </p:tav>
                                        <p:tav tm="100000">
                                          <p:val>
                                            <p:strVal val="#ppt_x"/>
                                          </p:val>
                                        </p:tav>
                                      </p:tavLst>
                                    </p:anim>
                                    <p:anim calcmode="lin" valueType="num">
                                      <p:cBhvr additive="base">
                                        <p:cTn id="13" dur="500" fill="hold"/>
                                        <p:tgtEl>
                                          <p:spTgt spid="6430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3075"/>
                                        </p:tgtEl>
                                        <p:attrNameLst>
                                          <p:attrName>style.visibility</p:attrName>
                                        </p:attrNameLst>
                                      </p:cBhvr>
                                      <p:to>
                                        <p:strVal val="visible"/>
                                      </p:to>
                                    </p:set>
                                    <p:anim calcmode="discrete" valueType="clr">
                                      <p:cBhvr override="childStyle">
                                        <p:cTn id="18" dur="80"/>
                                        <p:tgtEl>
                                          <p:spTgt spid="6430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3075"/>
                                        </p:tgtEl>
                                        <p:attrNameLst>
                                          <p:attrName>fillcolor</p:attrName>
                                        </p:attrNameLst>
                                      </p:cBhvr>
                                      <p:tavLst>
                                        <p:tav tm="0">
                                          <p:val>
                                            <p:clrVal>
                                              <a:schemeClr val="accent2"/>
                                            </p:clrVal>
                                          </p:val>
                                        </p:tav>
                                        <p:tav tm="50000">
                                          <p:val>
                                            <p:clrVal>
                                              <a:schemeClr val="hlink"/>
                                            </p:clrVal>
                                          </p:val>
                                        </p:tav>
                                      </p:tavLst>
                                    </p:anim>
                                    <p:set>
                                      <p:cBhvr>
                                        <p:cTn id="20" dur="80"/>
                                        <p:tgtEl>
                                          <p:spTgt spid="64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p:bldP spid="64307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147E417-5F2A-4052-8C36-127182DBAB3D}" type="slidenum">
              <a:rPr lang="en-GB"/>
              <a:pPr>
                <a:defRPr/>
              </a:pPr>
              <a:t>111</a:t>
            </a:fld>
            <a:endParaRPr lang="en-GB"/>
          </a:p>
        </p:txBody>
      </p:sp>
      <p:sp>
        <p:nvSpPr>
          <p:cNvPr id="644098"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44099" name="Text Box 3"/>
          <p:cNvSpPr txBox="1">
            <a:spLocks noChangeArrowheads="1"/>
          </p:cNvSpPr>
          <p:nvPr/>
        </p:nvSpPr>
        <p:spPr bwMode="auto">
          <a:xfrm>
            <a:off x="3643313" y="1341438"/>
            <a:ext cx="5321300" cy="52625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Donovan was a New Yorker, he went to Columbia Law, </a:t>
            </a:r>
            <a:r>
              <a:rPr lang="en-GB" sz="2800" b="1" dirty="0">
                <a:solidFill>
                  <a:srgbClr val="FFC000"/>
                </a:solidFill>
                <a:effectLst>
                  <a:outerShdw blurRad="38100" dist="38100" dir="2700000" algn="tl">
                    <a:srgbClr val="000000"/>
                  </a:outerShdw>
                </a:effectLst>
              </a:rPr>
              <a:t>was a classmate of Roosevelt, became a NY lawyer.</a:t>
            </a:r>
            <a:r>
              <a:rPr lang="en-GB" sz="2800" b="1" dirty="0">
                <a:solidFill>
                  <a:srgbClr val="FFFF00"/>
                </a:solidFill>
                <a:effectLst>
                  <a:outerShdw blurRad="38100" dist="38100" dir="2700000" algn="tl">
                    <a:srgbClr val="000000"/>
                  </a:outerShdw>
                </a:effectLst>
              </a:rPr>
              <a:t> </a:t>
            </a:r>
            <a:r>
              <a:rPr lang="en-GB" sz="2800" b="1" dirty="0">
                <a:solidFill>
                  <a:srgbClr val="FF66FF"/>
                </a:solidFill>
                <a:effectLst>
                  <a:outerShdw blurRad="38100" dist="38100" dir="2700000" algn="tl">
                    <a:srgbClr val="000000"/>
                  </a:outerShdw>
                </a:effectLst>
              </a:rPr>
              <a:t>In 1939 Roosevelt uses him for special assignments,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in 1941 he becomes head of the OSS, where he works hand in hand with Jewish Communist /  Partisans.</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In 1946 he joins the Jewish prosecutors at Nuremberg.</a:t>
            </a:r>
          </a:p>
        </p:txBody>
      </p:sp>
      <p:sp>
        <p:nvSpPr>
          <p:cNvPr id="644100" name="Text Box 4"/>
          <p:cNvSpPr txBox="1">
            <a:spLocks noChangeArrowheads="1"/>
          </p:cNvSpPr>
          <p:nvPr/>
        </p:nvSpPr>
        <p:spPr bwMode="auto">
          <a:xfrm>
            <a:off x="142875" y="5500688"/>
            <a:ext cx="3455988" cy="11906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General W. Donovan</a:t>
            </a:r>
          </a:p>
        </p:txBody>
      </p:sp>
      <p:pic>
        <p:nvPicPr>
          <p:cNvPr id="644101" name="Picture 5" descr="Donovan%20kopie"/>
          <p:cNvPicPr>
            <a:picLocks noGrp="1" noChangeAspect="1" noChangeArrowheads="1"/>
          </p:cNvPicPr>
          <p:nvPr>
            <p:ph idx="1"/>
          </p:nvPr>
        </p:nvPicPr>
        <p:blipFill>
          <a:blip r:embed="rId3" cstate="print"/>
          <a:srcRect/>
          <a:stretch>
            <a:fillRect/>
          </a:stretch>
        </p:blipFill>
        <p:spPr>
          <a:xfrm>
            <a:off x="500063" y="1143000"/>
            <a:ext cx="2590800" cy="44021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4101"/>
                                        </p:tgtEl>
                                        <p:attrNameLst>
                                          <p:attrName>style.visibility</p:attrName>
                                        </p:attrNameLst>
                                      </p:cBhvr>
                                      <p:to>
                                        <p:strVal val="visible"/>
                                      </p:to>
                                    </p:set>
                                    <p:animEffect transition="in" filter="circle(in)">
                                      <p:cBhvr>
                                        <p:cTn id="7" dur="2000"/>
                                        <p:tgtEl>
                                          <p:spTgt spid="644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4100"/>
                                        </p:tgtEl>
                                        <p:attrNameLst>
                                          <p:attrName>style.visibility</p:attrName>
                                        </p:attrNameLst>
                                      </p:cBhvr>
                                      <p:to>
                                        <p:strVal val="visible"/>
                                      </p:to>
                                    </p:set>
                                    <p:anim calcmode="lin" valueType="num">
                                      <p:cBhvr additive="base">
                                        <p:cTn id="12" dur="500" fill="hold"/>
                                        <p:tgtEl>
                                          <p:spTgt spid="644100"/>
                                        </p:tgtEl>
                                        <p:attrNameLst>
                                          <p:attrName>ppt_x</p:attrName>
                                        </p:attrNameLst>
                                      </p:cBhvr>
                                      <p:tavLst>
                                        <p:tav tm="0">
                                          <p:val>
                                            <p:strVal val="#ppt_x"/>
                                          </p:val>
                                        </p:tav>
                                        <p:tav tm="100000">
                                          <p:val>
                                            <p:strVal val="#ppt_x"/>
                                          </p:val>
                                        </p:tav>
                                      </p:tavLst>
                                    </p:anim>
                                    <p:anim calcmode="lin" valueType="num">
                                      <p:cBhvr additive="base">
                                        <p:cTn id="13" dur="500" fill="hold"/>
                                        <p:tgtEl>
                                          <p:spTgt spid="644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4099"/>
                                        </p:tgtEl>
                                        <p:attrNameLst>
                                          <p:attrName>style.visibility</p:attrName>
                                        </p:attrNameLst>
                                      </p:cBhvr>
                                      <p:to>
                                        <p:strVal val="visible"/>
                                      </p:to>
                                    </p:set>
                                    <p:anim calcmode="discrete" valueType="clr">
                                      <p:cBhvr override="childStyle">
                                        <p:cTn id="18" dur="80"/>
                                        <p:tgtEl>
                                          <p:spTgt spid="6440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4099"/>
                                        </p:tgtEl>
                                        <p:attrNameLst>
                                          <p:attrName>fillcolor</p:attrName>
                                        </p:attrNameLst>
                                      </p:cBhvr>
                                      <p:tavLst>
                                        <p:tav tm="0">
                                          <p:val>
                                            <p:clrVal>
                                              <a:schemeClr val="accent2"/>
                                            </p:clrVal>
                                          </p:val>
                                        </p:tav>
                                        <p:tav tm="50000">
                                          <p:val>
                                            <p:clrVal>
                                              <a:schemeClr val="hlink"/>
                                            </p:clrVal>
                                          </p:val>
                                        </p:tav>
                                      </p:tavLst>
                                    </p:anim>
                                    <p:set>
                                      <p:cBhvr>
                                        <p:cTn id="20" dur="80"/>
                                        <p:tgtEl>
                                          <p:spTgt spid="6440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p:bldP spid="64410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BE4026F-25DB-474E-87FC-5CBCFACDCB85}" type="slidenum">
              <a:rPr lang="en-GB"/>
              <a:pPr>
                <a:defRPr/>
              </a:pPr>
              <a:t>112</a:t>
            </a:fld>
            <a:endParaRPr lang="en-GB"/>
          </a:p>
        </p:txBody>
      </p:sp>
      <p:sp>
        <p:nvSpPr>
          <p:cNvPr id="645122"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sp>
        <p:nvSpPr>
          <p:cNvPr id="645123" name="Text Box 3"/>
          <p:cNvSpPr txBox="1">
            <a:spLocks noChangeArrowheads="1"/>
          </p:cNvSpPr>
          <p:nvPr/>
        </p:nvSpPr>
        <p:spPr bwMode="auto">
          <a:xfrm>
            <a:off x="4357688" y="1484313"/>
            <a:ext cx="4786312" cy="52625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66FF"/>
                </a:solidFill>
                <a:effectLst>
                  <a:outerShdw blurRad="38100" dist="38100" dir="2700000" algn="tl">
                    <a:srgbClr val="000000"/>
                  </a:outerShdw>
                </a:effectLst>
              </a:rPr>
              <a:t>Militant Zionists: </a:t>
            </a:r>
            <a:r>
              <a:rPr lang="en-GB" sz="2800" b="1" dirty="0">
                <a:solidFill>
                  <a:srgbClr val="FFC000"/>
                </a:solidFill>
                <a:effectLst>
                  <a:outerShdw blurRad="38100" dist="38100" dir="2700000" algn="tl">
                    <a:srgbClr val="000000"/>
                  </a:outerShdw>
                </a:effectLst>
              </a:rPr>
              <a:t>Although nowadays we see the Israelis most often as victims of terrorism, there were Israeli terrorists in those days who agitated for a homeland. </a:t>
            </a:r>
            <a:r>
              <a:rPr lang="en-GB" sz="2800" b="1" dirty="0">
                <a:solidFill>
                  <a:srgbClr val="00B0F0"/>
                </a:solidFill>
                <a:effectLst>
                  <a:outerShdw blurRad="38100" dist="38100" dir="2700000" algn="tl">
                    <a:srgbClr val="000000"/>
                  </a:outerShdw>
                </a:effectLst>
              </a:rPr>
              <a:t>Patton was in 1945 their most powerful enemy in the Allied camp,</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by virtue of the respect he had in the US and abroad. </a:t>
            </a:r>
          </a:p>
        </p:txBody>
      </p:sp>
      <p:pic>
        <p:nvPicPr>
          <p:cNvPr id="645124" name="Picture 4" descr="Zionism"/>
          <p:cNvPicPr>
            <a:picLocks noGrp="1" noChangeAspect="1" noChangeArrowheads="1"/>
          </p:cNvPicPr>
          <p:nvPr>
            <p:ph idx="1"/>
          </p:nvPr>
        </p:nvPicPr>
        <p:blipFill>
          <a:blip r:embed="rId3" cstate="print"/>
          <a:srcRect/>
          <a:stretch>
            <a:fillRect/>
          </a:stretch>
        </p:blipFill>
        <p:spPr>
          <a:xfrm>
            <a:off x="214313" y="2071688"/>
            <a:ext cx="4071937" cy="40719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animEffect transition="in" filter="circle(in)">
                                      <p:cBhvr>
                                        <p:cTn id="7" dur="2000"/>
                                        <p:tgtEl>
                                          <p:spTgt spid="64512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45123"/>
                                        </p:tgtEl>
                                        <p:attrNameLst>
                                          <p:attrName>style.visibility</p:attrName>
                                        </p:attrNameLst>
                                      </p:cBhvr>
                                      <p:to>
                                        <p:strVal val="visible"/>
                                      </p:to>
                                    </p:set>
                                    <p:anim calcmode="discrete" valueType="clr">
                                      <p:cBhvr override="childStyle">
                                        <p:cTn id="12" dur="80"/>
                                        <p:tgtEl>
                                          <p:spTgt spid="64512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45123"/>
                                        </p:tgtEl>
                                        <p:attrNameLst>
                                          <p:attrName>fillcolor</p:attrName>
                                        </p:attrNameLst>
                                      </p:cBhvr>
                                      <p:tavLst>
                                        <p:tav tm="0">
                                          <p:val>
                                            <p:clrVal>
                                              <a:schemeClr val="accent2"/>
                                            </p:clrVal>
                                          </p:val>
                                        </p:tav>
                                        <p:tav tm="50000">
                                          <p:val>
                                            <p:clrVal>
                                              <a:schemeClr val="hlink"/>
                                            </p:clrVal>
                                          </p:val>
                                        </p:tav>
                                      </p:tavLst>
                                    </p:anim>
                                    <p:set>
                                      <p:cBhvr>
                                        <p:cTn id="14" dur="80"/>
                                        <p:tgtEl>
                                          <p:spTgt spid="64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3963D604-8D50-4257-8C1A-9D9606D16379}" type="slidenum">
              <a:rPr lang="en-GB" smtClean="0"/>
              <a:pPr>
                <a:defRPr/>
              </a:pPr>
              <a:t>113</a:t>
            </a:fld>
            <a:endParaRPr lang="en-GB"/>
          </a:p>
        </p:txBody>
      </p:sp>
      <p:sp>
        <p:nvSpPr>
          <p:cNvPr id="6" name="TextBox 5"/>
          <p:cNvSpPr txBox="1"/>
          <p:nvPr/>
        </p:nvSpPr>
        <p:spPr>
          <a:xfrm>
            <a:off x="3929063" y="1357313"/>
            <a:ext cx="5214937" cy="5108575"/>
          </a:xfrm>
          <a:prstGeom prst="rect">
            <a:avLst/>
          </a:prstGeom>
          <a:noFill/>
        </p:spPr>
        <p:txBody>
          <a:bodyPr>
            <a:spAutoFit/>
          </a:bodyPr>
          <a:lstStyle/>
          <a:p>
            <a:pPr>
              <a:defRPr/>
            </a:pPr>
            <a:r>
              <a:rPr lang="en-GB" sz="2800" b="1" dirty="0">
                <a:solidFill>
                  <a:srgbClr val="FFFF00"/>
                </a:solidFill>
                <a:effectLst>
                  <a:outerShdw blurRad="38100" dist="38100" dir="2700000" algn="tl">
                    <a:srgbClr val="000000"/>
                  </a:outerShdw>
                </a:effectLst>
              </a:rPr>
              <a:t>The Jewish people had faced horrible atrocities </a:t>
            </a:r>
            <a:r>
              <a:rPr lang="en-GB" sz="2800" b="1" dirty="0">
                <a:solidFill>
                  <a:srgbClr val="FF0000"/>
                </a:solidFill>
                <a:effectLst>
                  <a:outerShdw blurRad="38100" dist="38100" dir="2700000" algn="tl">
                    <a:srgbClr val="000000"/>
                  </a:outerShdw>
                </a:effectLst>
              </a:rPr>
              <a:t>in the war, and claimed to be a nation without a homeland.</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Patton argued that the Jewish people hadn't been a country for two thousand years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were no longer a nationality, but a religion. This view was extremely unpopular in Washington as well. </a:t>
            </a:r>
          </a:p>
          <a:p>
            <a:pPr>
              <a:defRPr/>
            </a:pPr>
            <a:endParaRPr lang="en-GB" dirty="0"/>
          </a:p>
        </p:txBody>
      </p:sp>
      <p:pic>
        <p:nvPicPr>
          <p:cNvPr id="387074" name="Picture 2" descr="http://upload.wikimedia.org/wikipedia/commons/2/2f/Palestine_Map_2007.gif"/>
          <p:cNvPicPr>
            <a:picLocks noChangeAspect="1" noChangeArrowheads="1"/>
          </p:cNvPicPr>
          <p:nvPr/>
        </p:nvPicPr>
        <p:blipFill>
          <a:blip r:embed="rId3" cstate="print"/>
          <a:srcRect/>
          <a:stretch>
            <a:fillRect/>
          </a:stretch>
        </p:blipFill>
        <p:spPr bwMode="auto">
          <a:xfrm>
            <a:off x="285750" y="1714500"/>
            <a:ext cx="3446463"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circle(in)">
                                      <p:cBhvr>
                                        <p:cTn id="7" dur="2000"/>
                                        <p:tgtEl>
                                          <p:spTgt spid="3870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6813CB5-018E-4F02-9ADF-4749680AFD87}" type="slidenum">
              <a:rPr lang="en-GB"/>
              <a:pPr>
                <a:defRPr/>
              </a:pPr>
              <a:t>114</a:t>
            </a:fld>
            <a:endParaRPr lang="en-GB"/>
          </a:p>
        </p:txBody>
      </p:sp>
      <p:sp>
        <p:nvSpPr>
          <p:cNvPr id="646146"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46147" name="Text Box 3"/>
          <p:cNvSpPr txBox="1">
            <a:spLocks noChangeArrowheads="1"/>
          </p:cNvSpPr>
          <p:nvPr/>
        </p:nvSpPr>
        <p:spPr bwMode="auto">
          <a:xfrm>
            <a:off x="3786188" y="1163638"/>
            <a:ext cx="5500687" cy="4832350"/>
          </a:xfrm>
          <a:prstGeom prst="rect">
            <a:avLst/>
          </a:prstGeom>
          <a:noFill/>
          <a:ln w="9525">
            <a:noFill/>
            <a:miter lim="800000"/>
            <a:headEnd/>
            <a:tailEnd/>
          </a:ln>
          <a:effectLst/>
        </p:spPr>
        <p:txBody>
          <a:bodyPr>
            <a:spAutoFit/>
          </a:bodyPr>
          <a:lstStyle/>
          <a:p>
            <a:pPr>
              <a:defRPr/>
            </a:pPr>
            <a:r>
              <a:rPr lang="en-GB" sz="2800" b="1" dirty="0">
                <a:solidFill>
                  <a:srgbClr val="00FFFF"/>
                </a:solidFill>
                <a:effectLst>
                  <a:outerShdw blurRad="38100" dist="38100" dir="2700000" algn="tl">
                    <a:srgbClr val="000000"/>
                  </a:outerShdw>
                </a:effectLst>
              </a:rPr>
              <a:t>Patton wasn't just a soldier, he was an actor, </a:t>
            </a:r>
            <a:r>
              <a:rPr lang="en-GB" sz="2800" b="1" dirty="0">
                <a:solidFill>
                  <a:srgbClr val="FFC000"/>
                </a:solidFill>
                <a:effectLst>
                  <a:outerShdw blurRad="38100" dist="38100" dir="2700000" algn="tl">
                    <a:srgbClr val="000000"/>
                  </a:outerShdw>
                </a:effectLst>
              </a:rPr>
              <a:t>and a political candidate. </a:t>
            </a:r>
            <a:r>
              <a:rPr lang="en-GB" sz="2800" b="1" dirty="0">
                <a:solidFill>
                  <a:srgbClr val="00B0F0"/>
                </a:solidFill>
                <a:effectLst>
                  <a:outerShdw blurRad="38100" dist="38100" dir="2700000" algn="tl">
                    <a:srgbClr val="000000"/>
                  </a:outerShdw>
                </a:effectLst>
              </a:rPr>
              <a:t>He saw himself as the ancient Roman conquering hero, another Caesar.</a:t>
            </a:r>
          </a:p>
          <a:p>
            <a:pPr>
              <a:defRPr/>
            </a:pPr>
            <a:r>
              <a:rPr lang="en-GB" sz="2800" b="1" dirty="0">
                <a:solidFill>
                  <a:srgbClr val="FF0000"/>
                </a:solidFill>
                <a:effectLst>
                  <a:outerShdw blurRad="38100" dist="38100" dir="2700000" algn="tl">
                    <a:srgbClr val="000000"/>
                  </a:outerShdw>
                </a:effectLst>
              </a:rPr>
              <a:t>Patton detested Eisenhower, he saw the Soviets as the real enemy,</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would have entered the race. Maybe a Patton-Lindberg ticket, backed by Henry Ford's crowd.</a:t>
            </a:r>
          </a:p>
        </p:txBody>
      </p:sp>
      <p:pic>
        <p:nvPicPr>
          <p:cNvPr id="646148" name="Picture 4" descr="wgrave2"/>
          <p:cNvPicPr>
            <a:picLocks noGrp="1" noChangeAspect="1" noChangeArrowheads="1"/>
          </p:cNvPicPr>
          <p:nvPr>
            <p:ph idx="1"/>
          </p:nvPr>
        </p:nvPicPr>
        <p:blipFill>
          <a:blip r:embed="rId3" cstate="print"/>
          <a:srcRect/>
          <a:stretch>
            <a:fillRect/>
          </a:stretch>
        </p:blipFill>
        <p:spPr>
          <a:xfrm>
            <a:off x="214313" y="1500188"/>
            <a:ext cx="3363912" cy="43656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6148"/>
                                        </p:tgtEl>
                                        <p:attrNameLst>
                                          <p:attrName>style.visibility</p:attrName>
                                        </p:attrNameLst>
                                      </p:cBhvr>
                                      <p:to>
                                        <p:strVal val="visible"/>
                                      </p:to>
                                    </p:set>
                                    <p:animEffect transition="in" filter="circle(in)">
                                      <p:cBhvr>
                                        <p:cTn id="7" dur="2000"/>
                                        <p:tgtEl>
                                          <p:spTgt spid="64614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46147"/>
                                        </p:tgtEl>
                                        <p:attrNameLst>
                                          <p:attrName>style.visibility</p:attrName>
                                        </p:attrNameLst>
                                      </p:cBhvr>
                                      <p:to>
                                        <p:strVal val="visible"/>
                                      </p:to>
                                    </p:set>
                                    <p:anim calcmode="discrete" valueType="clr">
                                      <p:cBhvr override="childStyle">
                                        <p:cTn id="12" dur="80"/>
                                        <p:tgtEl>
                                          <p:spTgt spid="64614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46147"/>
                                        </p:tgtEl>
                                        <p:attrNameLst>
                                          <p:attrName>fillcolor</p:attrName>
                                        </p:attrNameLst>
                                      </p:cBhvr>
                                      <p:tavLst>
                                        <p:tav tm="0">
                                          <p:val>
                                            <p:clrVal>
                                              <a:schemeClr val="accent2"/>
                                            </p:clrVal>
                                          </p:val>
                                        </p:tav>
                                        <p:tav tm="50000">
                                          <p:val>
                                            <p:clrVal>
                                              <a:schemeClr val="hlink"/>
                                            </p:clrVal>
                                          </p:val>
                                        </p:tav>
                                      </p:tavLst>
                                    </p:anim>
                                    <p:set>
                                      <p:cBhvr>
                                        <p:cTn id="14" dur="80"/>
                                        <p:tgtEl>
                                          <p:spTgt spid="646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CF131B4-5EB4-471D-8CB7-7FC0961ACDF0}" type="slidenum">
              <a:rPr lang="en-GB"/>
              <a:pPr>
                <a:defRPr/>
              </a:pPr>
              <a:t>115</a:t>
            </a:fld>
            <a:endParaRPr lang="en-GB"/>
          </a:p>
        </p:txBody>
      </p:sp>
      <p:sp>
        <p:nvSpPr>
          <p:cNvPr id="567298" name="Rectangle 2"/>
          <p:cNvSpPr>
            <a:spLocks noGrp="1" noChangeArrowheads="1"/>
          </p:cNvSpPr>
          <p:nvPr>
            <p:ph type="title"/>
          </p:nvPr>
        </p:nvSpPr>
        <p:spPr/>
        <p:txBody>
          <a:bodyPr/>
          <a:lstStyle/>
          <a:p>
            <a:pPr eaLnBrk="1" hangingPunct="1">
              <a:defRPr/>
            </a:pPr>
            <a:r>
              <a:rPr lang="en-GB" b="1" smtClean="0">
                <a:solidFill>
                  <a:srgbClr val="FFFF00"/>
                </a:solidFill>
              </a:rPr>
              <a:t>France In</a:t>
            </a:r>
            <a:r>
              <a:rPr lang="en-GB" b="1" smtClean="0">
                <a:solidFill>
                  <a:srgbClr val="FF0000"/>
                </a:solidFill>
              </a:rPr>
              <a:t> WW2</a:t>
            </a:r>
          </a:p>
        </p:txBody>
      </p:sp>
      <p:pic>
        <p:nvPicPr>
          <p:cNvPr id="567299" name="Picture 3" descr="waffen33bvs"/>
          <p:cNvPicPr>
            <a:picLocks noGrp="1" noChangeAspect="1" noChangeArrowheads="1"/>
          </p:cNvPicPr>
          <p:nvPr>
            <p:ph idx="1"/>
          </p:nvPr>
        </p:nvPicPr>
        <p:blipFill>
          <a:blip r:embed="rId3" cstate="print">
            <a:lum bright="-12000" contrast="24000"/>
          </a:blip>
          <a:srcRect/>
          <a:stretch>
            <a:fillRect/>
          </a:stretch>
        </p:blipFill>
        <p:spPr>
          <a:xfrm>
            <a:off x="468313" y="1628775"/>
            <a:ext cx="4248150" cy="3219450"/>
          </a:xfrm>
          <a:noFill/>
        </p:spPr>
      </p:pic>
      <p:sp>
        <p:nvSpPr>
          <p:cNvPr id="567300" name="Text Box 4"/>
          <p:cNvSpPr txBox="1">
            <a:spLocks noChangeArrowheads="1"/>
          </p:cNvSpPr>
          <p:nvPr/>
        </p:nvSpPr>
        <p:spPr bwMode="auto">
          <a:xfrm>
            <a:off x="5292725" y="2349500"/>
            <a:ext cx="3382963" cy="2041525"/>
          </a:xfrm>
          <a:prstGeom prst="rect">
            <a:avLst/>
          </a:prstGeom>
          <a:noFill/>
          <a:ln w="9525">
            <a:noFill/>
            <a:miter lim="800000"/>
            <a:headEnd/>
            <a:tailEnd/>
          </a:ln>
          <a:effectLst/>
        </p:spPr>
        <p:txBody>
          <a:bodyPr>
            <a:spAutoFit/>
          </a:bodyPr>
          <a:lstStyle/>
          <a:p>
            <a:pPr>
              <a:spcBef>
                <a:spcPct val="50000"/>
              </a:spcBef>
              <a:defRPr/>
            </a:pPr>
            <a:r>
              <a:rPr lang="en-GB" sz="3200" b="1">
                <a:solidFill>
                  <a:srgbClr val="00FF00"/>
                </a:solidFill>
                <a:effectLst>
                  <a:outerShdw blurRad="38100" dist="38100" dir="2700000" algn="tl">
                    <a:srgbClr val="000000"/>
                  </a:outerShdw>
                </a:effectLst>
              </a:rPr>
              <a:t>France was a very safe place in WW2</a:t>
            </a:r>
            <a:r>
              <a:rPr lang="en-GB" sz="3200" b="1">
                <a:solidFill>
                  <a:srgbClr val="FFFF00"/>
                </a:solidFill>
                <a:effectLst>
                  <a:outerShdw blurRad="38100" dist="38100" dir="2700000" algn="tl">
                    <a:srgbClr val="000000"/>
                  </a:outerShdw>
                </a:effectLst>
              </a:rPr>
              <a:t> </a:t>
            </a:r>
            <a:br>
              <a:rPr lang="en-GB" sz="3200" b="1">
                <a:solidFill>
                  <a:srgbClr val="FFFF00"/>
                </a:solidFill>
                <a:effectLst>
                  <a:outerShdw blurRad="38100" dist="38100" dir="2700000" algn="tl">
                    <a:srgbClr val="000000"/>
                  </a:outerShdw>
                </a:effectLst>
              </a:rPr>
            </a:br>
            <a:endParaRPr lang="en-GB" sz="3200" b="1">
              <a:solidFill>
                <a:srgbClr val="FFFF00"/>
              </a:solidFill>
              <a:effectLst>
                <a:outerShdw blurRad="38100" dist="38100" dir="2700000" algn="tl">
                  <a:srgbClr val="000000"/>
                </a:outerShdw>
              </a:effectLst>
            </a:endParaRPr>
          </a:p>
        </p:txBody>
      </p:sp>
      <p:sp>
        <p:nvSpPr>
          <p:cNvPr id="567301" name="Text Box 5"/>
          <p:cNvSpPr txBox="1">
            <a:spLocks noChangeArrowheads="1"/>
          </p:cNvSpPr>
          <p:nvPr/>
        </p:nvSpPr>
        <p:spPr bwMode="auto">
          <a:xfrm>
            <a:off x="395288" y="5373688"/>
            <a:ext cx="45370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German troops entering Paris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7299"/>
                                        </p:tgtEl>
                                        <p:attrNameLst>
                                          <p:attrName>style.visibility</p:attrName>
                                        </p:attrNameLst>
                                      </p:cBhvr>
                                      <p:to>
                                        <p:strVal val="visible"/>
                                      </p:to>
                                    </p:set>
                                    <p:animEffect transition="in" filter="circle(in)">
                                      <p:cBhvr>
                                        <p:cTn id="7" dur="2000"/>
                                        <p:tgtEl>
                                          <p:spTgt spid="5672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7301"/>
                                        </p:tgtEl>
                                        <p:attrNameLst>
                                          <p:attrName>style.visibility</p:attrName>
                                        </p:attrNameLst>
                                      </p:cBhvr>
                                      <p:to>
                                        <p:strVal val="visible"/>
                                      </p:to>
                                    </p:set>
                                    <p:anim calcmode="lin" valueType="num">
                                      <p:cBhvr additive="base">
                                        <p:cTn id="12" dur="500" fill="hold"/>
                                        <p:tgtEl>
                                          <p:spTgt spid="567301"/>
                                        </p:tgtEl>
                                        <p:attrNameLst>
                                          <p:attrName>ppt_x</p:attrName>
                                        </p:attrNameLst>
                                      </p:cBhvr>
                                      <p:tavLst>
                                        <p:tav tm="0">
                                          <p:val>
                                            <p:strVal val="#ppt_x"/>
                                          </p:val>
                                        </p:tav>
                                        <p:tav tm="100000">
                                          <p:val>
                                            <p:strVal val="#ppt_x"/>
                                          </p:val>
                                        </p:tav>
                                      </p:tavLst>
                                    </p:anim>
                                    <p:anim calcmode="lin" valueType="num">
                                      <p:cBhvr additive="base">
                                        <p:cTn id="13" dur="500" fill="hold"/>
                                        <p:tgtEl>
                                          <p:spTgt spid="5673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67300">
                                            <p:txEl>
                                              <p:pRg st="0" end="0"/>
                                            </p:txEl>
                                          </p:spTgt>
                                        </p:tgtEl>
                                        <p:attrNameLst>
                                          <p:attrName>style.visibility</p:attrName>
                                        </p:attrNameLst>
                                      </p:cBhvr>
                                      <p:to>
                                        <p:strVal val="visible"/>
                                      </p:to>
                                    </p:set>
                                    <p:anim calcmode="discrete" valueType="clr">
                                      <p:cBhvr override="childStyle">
                                        <p:cTn id="18" dur="80"/>
                                        <p:tgtEl>
                                          <p:spTgt spid="5673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67300">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673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A060B6D-7284-495D-B201-341E4D45DB2B}" type="slidenum">
              <a:rPr lang="en-GB"/>
              <a:pPr>
                <a:defRPr/>
              </a:pPr>
              <a:t>116</a:t>
            </a:fld>
            <a:endParaRPr lang="en-GB"/>
          </a:p>
        </p:txBody>
      </p:sp>
      <p:sp>
        <p:nvSpPr>
          <p:cNvPr id="568322" name="Rectangle 2"/>
          <p:cNvSpPr>
            <a:spLocks noGrp="1" noChangeArrowheads="1"/>
          </p:cNvSpPr>
          <p:nvPr>
            <p:ph type="title"/>
          </p:nvPr>
        </p:nvSpPr>
        <p:spPr>
          <a:xfrm>
            <a:off x="468313" y="0"/>
            <a:ext cx="8229600" cy="1143000"/>
          </a:xfrm>
        </p:spPr>
        <p:txBody>
          <a:bodyPr/>
          <a:lstStyle/>
          <a:p>
            <a:pPr eaLnBrk="1" hangingPunct="1">
              <a:defRPr/>
            </a:pPr>
            <a:r>
              <a:rPr lang="en-GB" sz="4000" b="1" smtClean="0">
                <a:solidFill>
                  <a:srgbClr val="FFFF00"/>
                </a:solidFill>
              </a:rPr>
              <a:t>Headquarters of</a:t>
            </a:r>
            <a:r>
              <a:rPr lang="en-GB" sz="4000" b="1" smtClean="0">
                <a:solidFill>
                  <a:srgbClr val="FF0000"/>
                </a:solidFill>
              </a:rPr>
              <a:t> Paris SS </a:t>
            </a:r>
            <a:r>
              <a:rPr lang="en-GB" sz="4000" b="1" smtClean="0">
                <a:solidFill>
                  <a:srgbClr val="FFFF00"/>
                </a:solidFill>
              </a:rPr>
              <a:t>- 1942</a:t>
            </a:r>
            <a:r>
              <a:rPr lang="en-GB" sz="4000" smtClean="0"/>
              <a:t> </a:t>
            </a:r>
          </a:p>
        </p:txBody>
      </p:sp>
      <p:pic>
        <p:nvPicPr>
          <p:cNvPr id="568323" name="Picture 3" descr="gandner2_54_grand"/>
          <p:cNvPicPr>
            <a:picLocks noGrp="1" noChangeAspect="1" noChangeArrowheads="1"/>
          </p:cNvPicPr>
          <p:nvPr>
            <p:ph idx="1"/>
          </p:nvPr>
        </p:nvPicPr>
        <p:blipFill>
          <a:blip r:embed="rId3" cstate="print"/>
          <a:srcRect/>
          <a:stretch>
            <a:fillRect/>
          </a:stretch>
        </p:blipFill>
        <p:spPr>
          <a:xfrm>
            <a:off x="611188" y="1125538"/>
            <a:ext cx="7921625" cy="55260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8323"/>
                                        </p:tgtEl>
                                        <p:attrNameLst>
                                          <p:attrName>style.visibility</p:attrName>
                                        </p:attrNameLst>
                                      </p:cBhvr>
                                      <p:to>
                                        <p:strVal val="visible"/>
                                      </p:to>
                                    </p:set>
                                    <p:animEffect transition="in" filter="circle(in)">
                                      <p:cBhvr>
                                        <p:cTn id="7" dur="2000"/>
                                        <p:tgtEl>
                                          <p:spTgt spid="568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F720E1E-D771-4B6D-8B27-BE56DDD70A2B}" type="slidenum">
              <a:rPr lang="en-GB"/>
              <a:pPr>
                <a:defRPr/>
              </a:pPr>
              <a:t>117</a:t>
            </a:fld>
            <a:endParaRPr lang="en-GB"/>
          </a:p>
        </p:txBody>
      </p:sp>
      <p:sp>
        <p:nvSpPr>
          <p:cNvPr id="569346" name="Rectangle 2"/>
          <p:cNvSpPr>
            <a:spLocks noGrp="1" noChangeArrowheads="1"/>
          </p:cNvSpPr>
          <p:nvPr>
            <p:ph type="title"/>
          </p:nvPr>
        </p:nvSpPr>
        <p:spPr/>
        <p:txBody>
          <a:bodyPr/>
          <a:lstStyle/>
          <a:p>
            <a:pPr eaLnBrk="1" hangingPunct="1">
              <a:defRPr/>
            </a:pPr>
            <a:r>
              <a:rPr lang="en-GB" sz="4000" b="1" smtClean="0">
                <a:solidFill>
                  <a:srgbClr val="FF0000"/>
                </a:solidFill>
              </a:rPr>
              <a:t>Did Smart Jews </a:t>
            </a:r>
            <a:r>
              <a:rPr lang="en-GB" sz="4000" b="1" smtClean="0">
                <a:solidFill>
                  <a:srgbClr val="FFFF00"/>
                </a:solidFill>
              </a:rPr>
              <a:t>Just Move</a:t>
            </a:r>
            <a:r>
              <a:rPr lang="en-GB" sz="4000" b="1" smtClean="0">
                <a:solidFill>
                  <a:srgbClr val="FF0000"/>
                </a:solidFill>
              </a:rPr>
              <a:t> South </a:t>
            </a:r>
            <a:r>
              <a:rPr lang="en-GB" sz="4000" b="1" smtClean="0">
                <a:solidFill>
                  <a:srgbClr val="FFFF00"/>
                </a:solidFill>
              </a:rPr>
              <a:t>To Unoccupied France ?</a:t>
            </a:r>
          </a:p>
        </p:txBody>
      </p:sp>
      <p:pic>
        <p:nvPicPr>
          <p:cNvPr id="569347" name="Picture 3" descr="Photo_10"/>
          <p:cNvPicPr>
            <a:picLocks noGrp="1" noChangeAspect="1" noChangeArrowheads="1"/>
          </p:cNvPicPr>
          <p:nvPr>
            <p:ph idx="1"/>
          </p:nvPr>
        </p:nvPicPr>
        <p:blipFill>
          <a:blip r:embed="rId3" cstate="print"/>
          <a:srcRect/>
          <a:stretch>
            <a:fillRect/>
          </a:stretch>
        </p:blipFill>
        <p:spPr>
          <a:xfrm>
            <a:off x="0" y="1484313"/>
            <a:ext cx="9144000" cy="54371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9347"/>
                                        </p:tgtEl>
                                        <p:attrNameLst>
                                          <p:attrName>style.visibility</p:attrName>
                                        </p:attrNameLst>
                                      </p:cBhvr>
                                      <p:to>
                                        <p:strVal val="visible"/>
                                      </p:to>
                                    </p:set>
                                    <p:animEffect transition="in" filter="circle(in)">
                                      <p:cBhvr>
                                        <p:cTn id="7" dur="2000"/>
                                        <p:tgtEl>
                                          <p:spTgt spid="56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A91432A-F620-412C-B63D-55A1EEC6C381}" type="slidenum">
              <a:rPr lang="en-GB"/>
              <a:pPr>
                <a:defRPr/>
              </a:pPr>
              <a:t>118</a:t>
            </a:fld>
            <a:endParaRPr lang="en-GB"/>
          </a:p>
        </p:txBody>
      </p:sp>
      <p:sp>
        <p:nvSpPr>
          <p:cNvPr id="570370" name="Rectangle 2"/>
          <p:cNvSpPr>
            <a:spLocks noGrp="1" noChangeArrowheads="1"/>
          </p:cNvSpPr>
          <p:nvPr>
            <p:ph type="title"/>
          </p:nvPr>
        </p:nvSpPr>
        <p:spPr/>
        <p:txBody>
          <a:bodyPr/>
          <a:lstStyle/>
          <a:p>
            <a:pPr eaLnBrk="1" hangingPunct="1">
              <a:defRPr/>
            </a:pPr>
            <a:r>
              <a:rPr lang="en-GB" sz="4000" b="1" smtClean="0">
                <a:solidFill>
                  <a:srgbClr val="FFFF00"/>
                </a:solidFill>
              </a:rPr>
              <a:t>French</a:t>
            </a:r>
            <a:r>
              <a:rPr lang="en-GB" sz="4000" b="1" smtClean="0">
                <a:solidFill>
                  <a:srgbClr val="FF0000"/>
                </a:solidFill>
              </a:rPr>
              <a:t> Jews </a:t>
            </a:r>
            <a:r>
              <a:rPr lang="en-GB" sz="4000" b="1" smtClean="0">
                <a:solidFill>
                  <a:srgbClr val="FFFF00"/>
                </a:solidFill>
              </a:rPr>
              <a:t>in WW2</a:t>
            </a:r>
            <a:r>
              <a:rPr lang="en-GB" sz="4000" smtClean="0"/>
              <a:t> </a:t>
            </a:r>
            <a:br>
              <a:rPr lang="en-GB" sz="4000" smtClean="0"/>
            </a:br>
            <a:endParaRPr lang="en-GB" sz="4000" smtClean="0"/>
          </a:p>
        </p:txBody>
      </p:sp>
      <p:pic>
        <p:nvPicPr>
          <p:cNvPr id="570371" name="Picture 3" descr="Photo_24"/>
          <p:cNvPicPr>
            <a:picLocks noGrp="1" noChangeAspect="1" noChangeArrowheads="1"/>
          </p:cNvPicPr>
          <p:nvPr>
            <p:ph idx="1"/>
          </p:nvPr>
        </p:nvPicPr>
        <p:blipFill>
          <a:blip r:embed="rId3" cstate="print"/>
          <a:srcRect/>
          <a:stretch>
            <a:fillRect/>
          </a:stretch>
        </p:blipFill>
        <p:spPr>
          <a:xfrm>
            <a:off x="539750" y="1773238"/>
            <a:ext cx="2463800" cy="4495800"/>
          </a:xfrm>
          <a:noFill/>
        </p:spPr>
      </p:pic>
      <p:sp>
        <p:nvSpPr>
          <p:cNvPr id="570372" name="Text Box 4"/>
          <p:cNvSpPr txBox="1">
            <a:spLocks noChangeArrowheads="1"/>
          </p:cNvSpPr>
          <p:nvPr/>
        </p:nvSpPr>
        <p:spPr bwMode="auto">
          <a:xfrm>
            <a:off x="3214688" y="1000125"/>
            <a:ext cx="5616575" cy="3046413"/>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During the German occupation there were</a:t>
            </a:r>
            <a:r>
              <a:rPr lang="en-GB" sz="2800" b="1" dirty="0">
                <a:solidFill>
                  <a:srgbClr val="FFFF00"/>
                </a:solidFill>
                <a:effectLst>
                  <a:outerShdw blurRad="38100" dist="38100" dir="2700000" algn="tl">
                    <a:srgbClr val="000000"/>
                  </a:outerShdw>
                </a:effectLst>
              </a:rPr>
              <a:t> approximately 390,000 Jews in France.  </a:t>
            </a:r>
            <a:r>
              <a:rPr lang="en-GB" sz="2800" b="1" dirty="0">
                <a:solidFill>
                  <a:srgbClr val="FF0000"/>
                </a:solidFill>
                <a:effectLst>
                  <a:outerShdw blurRad="38100" dist="38100" dir="2700000" algn="tl">
                    <a:srgbClr val="000000"/>
                  </a:outerShdw>
                </a:effectLst>
              </a:rPr>
              <a:t>Approximately 75,000 Jews were killed.</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(According to Jewish folk tales). </a:t>
            </a:r>
            <a:r>
              <a:rPr lang="en-GB" sz="2400" b="1" dirty="0">
                <a:solidFill>
                  <a:srgbClr val="FF00FF"/>
                </a:solidFill>
                <a:effectLst>
                  <a:outerShdw blurRad="38100" dist="38100" dir="2700000" algn="tl">
                    <a:srgbClr val="000000"/>
                  </a:outerShdw>
                </a:effectLst>
              </a:rPr>
              <a:t/>
            </a:r>
            <a:br>
              <a:rPr lang="en-GB" sz="2400" b="1" dirty="0">
                <a:solidFill>
                  <a:srgbClr val="FF00FF"/>
                </a:solidFill>
                <a:effectLst>
                  <a:outerShdw blurRad="38100" dist="38100" dir="2700000" algn="tl">
                    <a:srgbClr val="000000"/>
                  </a:outerShdw>
                </a:effectLst>
              </a:rPr>
            </a:br>
            <a:endParaRPr lang="en-GB" sz="2400" b="1" dirty="0">
              <a:solidFill>
                <a:srgbClr val="FF00FF"/>
              </a:solidFill>
              <a:effectLst>
                <a:outerShdw blurRad="38100" dist="38100" dir="2700000" algn="tl">
                  <a:srgbClr val="000000"/>
                </a:outerShdw>
              </a:effectLst>
            </a:endParaRPr>
          </a:p>
        </p:txBody>
      </p:sp>
      <p:sp>
        <p:nvSpPr>
          <p:cNvPr id="570373" name="Text Box 5"/>
          <p:cNvSpPr txBox="1">
            <a:spLocks noChangeArrowheads="1"/>
          </p:cNvSpPr>
          <p:nvPr/>
        </p:nvSpPr>
        <p:spPr bwMode="auto">
          <a:xfrm>
            <a:off x="3276600" y="3714750"/>
            <a:ext cx="5867400" cy="2954338"/>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The Truth</a:t>
            </a:r>
            <a:r>
              <a:rPr lang="en-GB" sz="2400" b="1" dirty="0">
                <a:solidFill>
                  <a:srgbClr val="FFFF00"/>
                </a:solidFill>
                <a:effectLst>
                  <a:outerShdw blurRad="38100" dist="38100" dir="2700000" algn="tl">
                    <a:srgbClr val="000000"/>
                  </a:outerShdw>
                </a:effectLst>
              </a:rPr>
              <a:t> </a:t>
            </a:r>
            <a:br>
              <a:rPr lang="en-GB" sz="2400" b="1" dirty="0">
                <a:solidFill>
                  <a:srgbClr val="FFFF00"/>
                </a:solidFill>
                <a:effectLst>
                  <a:outerShdw blurRad="38100" dist="38100" dir="2700000" algn="tl">
                    <a:srgbClr val="000000"/>
                  </a:outerShdw>
                </a:effectLst>
              </a:rPr>
            </a:br>
            <a:endParaRPr lang="en-GB" sz="2400" b="1" dirty="0">
              <a:solidFill>
                <a:srgbClr val="FFFF00"/>
              </a:solidFill>
              <a:effectLst>
                <a:outerShdw blurRad="38100" dist="38100" dir="2700000" algn="tl">
                  <a:srgbClr val="000000"/>
                </a:outerShdw>
              </a:effectLst>
            </a:endParaRPr>
          </a:p>
          <a:p>
            <a:pPr algn="ctr">
              <a:spcBef>
                <a:spcPct val="50000"/>
              </a:spcBef>
              <a:defRPr/>
            </a:pPr>
            <a:r>
              <a:rPr lang="en-GB" sz="2800" b="1" dirty="0">
                <a:solidFill>
                  <a:srgbClr val="00FF00"/>
                </a:solidFill>
                <a:effectLst>
                  <a:outerShdw blurRad="38100" dist="38100" dir="2700000" algn="tl">
                    <a:srgbClr val="000000"/>
                  </a:outerShdw>
                </a:effectLst>
              </a:rPr>
              <a:t>Out of 390,000 Jews in France maybe 40,000 died</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 some in fighting but the majority to old age</a:t>
            </a:r>
            <a:r>
              <a:rPr lang="en-GB" sz="2800" b="1" dirty="0">
                <a:solidFill>
                  <a:srgbClr val="FFFF00"/>
                </a:solidFill>
                <a:effectLst>
                  <a:outerShdw blurRad="38100" dist="38100" dir="2700000" algn="tl">
                    <a:srgbClr val="000000"/>
                  </a:outerShdw>
                </a:effectLst>
              </a:rPr>
              <a:t> and natural causes.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0371"/>
                                        </p:tgtEl>
                                        <p:attrNameLst>
                                          <p:attrName>style.visibility</p:attrName>
                                        </p:attrNameLst>
                                      </p:cBhvr>
                                      <p:to>
                                        <p:strVal val="visible"/>
                                      </p:to>
                                    </p:set>
                                    <p:animEffect transition="in" filter="circle(in)">
                                      <p:cBhvr>
                                        <p:cTn id="7" dur="2000"/>
                                        <p:tgtEl>
                                          <p:spTgt spid="57037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0372"/>
                                        </p:tgtEl>
                                        <p:attrNameLst>
                                          <p:attrName>style.visibility</p:attrName>
                                        </p:attrNameLst>
                                      </p:cBhvr>
                                      <p:to>
                                        <p:strVal val="visible"/>
                                      </p:to>
                                    </p:set>
                                    <p:anim calcmode="discrete" valueType="clr">
                                      <p:cBhvr override="childStyle">
                                        <p:cTn id="12" dur="80"/>
                                        <p:tgtEl>
                                          <p:spTgt spid="57037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0372"/>
                                        </p:tgtEl>
                                        <p:attrNameLst>
                                          <p:attrName>fillcolor</p:attrName>
                                        </p:attrNameLst>
                                      </p:cBhvr>
                                      <p:tavLst>
                                        <p:tav tm="0">
                                          <p:val>
                                            <p:clrVal>
                                              <a:schemeClr val="accent2"/>
                                            </p:clrVal>
                                          </p:val>
                                        </p:tav>
                                        <p:tav tm="50000">
                                          <p:val>
                                            <p:clrVal>
                                              <a:schemeClr val="hlink"/>
                                            </p:clrVal>
                                          </p:val>
                                        </p:tav>
                                      </p:tavLst>
                                    </p:anim>
                                    <p:set>
                                      <p:cBhvr>
                                        <p:cTn id="14" dur="80"/>
                                        <p:tgtEl>
                                          <p:spTgt spid="57037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70373"/>
                                        </p:tgtEl>
                                        <p:attrNameLst>
                                          <p:attrName>style.visibility</p:attrName>
                                        </p:attrNameLst>
                                      </p:cBhvr>
                                      <p:to>
                                        <p:strVal val="visible"/>
                                      </p:to>
                                    </p:set>
                                    <p:anim calcmode="discrete" valueType="clr">
                                      <p:cBhvr override="childStyle">
                                        <p:cTn id="19" dur="80"/>
                                        <p:tgtEl>
                                          <p:spTgt spid="57037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70373"/>
                                        </p:tgtEl>
                                        <p:attrNameLst>
                                          <p:attrName>fillcolor</p:attrName>
                                        </p:attrNameLst>
                                      </p:cBhvr>
                                      <p:tavLst>
                                        <p:tav tm="0">
                                          <p:val>
                                            <p:clrVal>
                                              <a:schemeClr val="accent2"/>
                                            </p:clrVal>
                                          </p:val>
                                        </p:tav>
                                        <p:tav tm="50000">
                                          <p:val>
                                            <p:clrVal>
                                              <a:schemeClr val="hlink"/>
                                            </p:clrVal>
                                          </p:val>
                                        </p:tav>
                                      </p:tavLst>
                                    </p:anim>
                                    <p:set>
                                      <p:cBhvr>
                                        <p:cTn id="21" dur="80"/>
                                        <p:tgtEl>
                                          <p:spTgt spid="5703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2" grpId="0"/>
      <p:bldP spid="57037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4B5835A-C716-4C02-93A6-BC85F13CA867}" type="slidenum">
              <a:rPr lang="en-GB"/>
              <a:pPr>
                <a:defRPr/>
              </a:pPr>
              <a:t>119</a:t>
            </a:fld>
            <a:endParaRPr lang="en-GB"/>
          </a:p>
        </p:txBody>
      </p:sp>
      <p:sp>
        <p:nvSpPr>
          <p:cNvPr id="571394" name="Rectangle 2"/>
          <p:cNvSpPr>
            <a:spLocks noGrp="1" noChangeArrowheads="1"/>
          </p:cNvSpPr>
          <p:nvPr>
            <p:ph type="title"/>
          </p:nvPr>
        </p:nvSpPr>
        <p:spPr/>
        <p:txBody>
          <a:bodyPr/>
          <a:lstStyle/>
          <a:p>
            <a:pPr eaLnBrk="1" hangingPunct="1">
              <a:defRPr/>
            </a:pPr>
            <a:r>
              <a:rPr lang="en-GB" b="1" smtClean="0">
                <a:solidFill>
                  <a:srgbClr val="FFFF00"/>
                </a:solidFill>
              </a:rPr>
              <a:t>France In</a:t>
            </a:r>
            <a:r>
              <a:rPr lang="en-GB" b="1" smtClean="0">
                <a:solidFill>
                  <a:srgbClr val="FF0000"/>
                </a:solidFill>
              </a:rPr>
              <a:t> WW2</a:t>
            </a:r>
          </a:p>
        </p:txBody>
      </p:sp>
      <p:pic>
        <p:nvPicPr>
          <p:cNvPr id="571395" name="Picture 3" descr="Phoaast0_1"/>
          <p:cNvPicPr>
            <a:picLocks noGrp="1" noChangeAspect="1" noChangeArrowheads="1"/>
          </p:cNvPicPr>
          <p:nvPr>
            <p:ph sz="half" idx="1"/>
          </p:nvPr>
        </p:nvPicPr>
        <p:blipFill>
          <a:blip r:embed="rId3" cstate="print"/>
          <a:srcRect r="2362"/>
          <a:stretch>
            <a:fillRect/>
          </a:stretch>
        </p:blipFill>
        <p:spPr>
          <a:xfrm>
            <a:off x="468313" y="1628775"/>
            <a:ext cx="3455987" cy="2860675"/>
          </a:xfrm>
          <a:noFill/>
        </p:spPr>
      </p:pic>
      <p:pic>
        <p:nvPicPr>
          <p:cNvPr id="571396" name="Picture 4" descr="Phasoto_3"/>
          <p:cNvPicPr>
            <a:picLocks noGrp="1" noChangeAspect="1" noChangeArrowheads="1"/>
          </p:cNvPicPr>
          <p:nvPr>
            <p:ph sz="half" idx="2"/>
          </p:nvPr>
        </p:nvPicPr>
        <p:blipFill>
          <a:blip r:embed="rId4" cstate="print"/>
          <a:srcRect l="2307"/>
          <a:stretch>
            <a:fillRect/>
          </a:stretch>
        </p:blipFill>
        <p:spPr>
          <a:xfrm>
            <a:off x="5003800" y="1700213"/>
            <a:ext cx="3529013" cy="2854325"/>
          </a:xfrm>
          <a:noFill/>
        </p:spPr>
      </p:pic>
      <p:sp>
        <p:nvSpPr>
          <p:cNvPr id="571397" name="Text Box 5"/>
          <p:cNvSpPr txBox="1">
            <a:spLocks noChangeArrowheads="1"/>
          </p:cNvSpPr>
          <p:nvPr/>
        </p:nvSpPr>
        <p:spPr bwMode="auto">
          <a:xfrm>
            <a:off x="755650" y="4797425"/>
            <a:ext cx="7704138" cy="1066800"/>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00FF00"/>
                </a:solidFill>
                <a:effectLst>
                  <a:outerShdw blurRad="38100" dist="38100" dir="2700000" algn="tl">
                    <a:srgbClr val="000000"/>
                  </a:outerShdw>
                </a:effectLst>
              </a:rPr>
              <a:t>He drove around in an open car with no escort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1395"/>
                                        </p:tgtEl>
                                        <p:attrNameLst>
                                          <p:attrName>style.visibility</p:attrName>
                                        </p:attrNameLst>
                                      </p:cBhvr>
                                      <p:to>
                                        <p:strVal val="visible"/>
                                      </p:to>
                                    </p:set>
                                    <p:animEffect transition="in" filter="circle(in)">
                                      <p:cBhvr>
                                        <p:cTn id="7" dur="2000"/>
                                        <p:tgtEl>
                                          <p:spTgt spid="57139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71396"/>
                                        </p:tgtEl>
                                        <p:attrNameLst>
                                          <p:attrName>style.visibility</p:attrName>
                                        </p:attrNameLst>
                                      </p:cBhvr>
                                      <p:to>
                                        <p:strVal val="visible"/>
                                      </p:to>
                                    </p:set>
                                    <p:animEffect transition="in" filter="circle(in)">
                                      <p:cBhvr>
                                        <p:cTn id="12" dur="2000"/>
                                        <p:tgtEl>
                                          <p:spTgt spid="571396"/>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71397"/>
                                        </p:tgtEl>
                                        <p:attrNameLst>
                                          <p:attrName>style.visibility</p:attrName>
                                        </p:attrNameLst>
                                      </p:cBhvr>
                                      <p:to>
                                        <p:strVal val="visible"/>
                                      </p:to>
                                    </p:set>
                                    <p:anim calcmode="discrete" valueType="clr">
                                      <p:cBhvr override="childStyle">
                                        <p:cTn id="17" dur="80"/>
                                        <p:tgtEl>
                                          <p:spTgt spid="57139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71397"/>
                                        </p:tgtEl>
                                        <p:attrNameLst>
                                          <p:attrName>fillcolor</p:attrName>
                                        </p:attrNameLst>
                                      </p:cBhvr>
                                      <p:tavLst>
                                        <p:tav tm="0">
                                          <p:val>
                                            <p:clrVal>
                                              <a:schemeClr val="accent2"/>
                                            </p:clrVal>
                                          </p:val>
                                        </p:tav>
                                        <p:tav tm="50000">
                                          <p:val>
                                            <p:clrVal>
                                              <a:schemeClr val="hlink"/>
                                            </p:clrVal>
                                          </p:val>
                                        </p:tav>
                                      </p:tavLst>
                                    </p:anim>
                                    <p:set>
                                      <p:cBhvr>
                                        <p:cTn id="19" dur="80"/>
                                        <p:tgtEl>
                                          <p:spTgt spid="5713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386DAA-3C5D-414A-BB56-FDE82E50D9BB}" type="slidenum">
              <a:rPr lang="en-GB"/>
              <a:pPr>
                <a:defRPr/>
              </a:pPr>
              <a:t>12</a:t>
            </a:fld>
            <a:endParaRPr lang="en-GB"/>
          </a:p>
        </p:txBody>
      </p:sp>
      <p:sp>
        <p:nvSpPr>
          <p:cNvPr id="291846" name="Rectangle 6"/>
          <p:cNvSpPr>
            <a:spLocks noGrp="1" noChangeArrowheads="1"/>
          </p:cNvSpPr>
          <p:nvPr>
            <p:ph type="title"/>
          </p:nvPr>
        </p:nvSpPr>
        <p:spPr>
          <a:xfrm>
            <a:off x="5651500" y="1196975"/>
            <a:ext cx="3035300" cy="1143000"/>
          </a:xfrm>
        </p:spPr>
        <p:txBody>
          <a:bodyPr/>
          <a:lstStyle/>
          <a:p>
            <a:pPr eaLnBrk="1" hangingPunct="1">
              <a:defRPr/>
            </a:pPr>
            <a:r>
              <a:rPr lang="en-GB" sz="4000" b="1" dirty="0" smtClean="0">
                <a:solidFill>
                  <a:srgbClr val="FF0000"/>
                </a:solidFill>
              </a:rPr>
              <a:t>Pearl Harbour – </a:t>
            </a:r>
            <a:r>
              <a:rPr lang="en-GB" sz="4000" b="1" dirty="0" smtClean="0">
                <a:solidFill>
                  <a:srgbClr val="FFFF00"/>
                </a:solidFill>
              </a:rPr>
              <a:t>Contrived To Bring USA Into</a:t>
            </a:r>
            <a:r>
              <a:rPr lang="en-GB" sz="4000" b="1" dirty="0" smtClean="0">
                <a:solidFill>
                  <a:srgbClr val="FF0000"/>
                </a:solidFill>
              </a:rPr>
              <a:t> Gog’s War</a:t>
            </a:r>
          </a:p>
        </p:txBody>
      </p:sp>
      <p:pic>
        <p:nvPicPr>
          <p:cNvPr id="291845" name="Picture 5" descr="PearlHarbor"/>
          <p:cNvPicPr>
            <a:picLocks noGrp="1" noChangeAspect="1" noChangeArrowheads="1"/>
          </p:cNvPicPr>
          <p:nvPr>
            <p:ph idx="1"/>
          </p:nvPr>
        </p:nvPicPr>
        <p:blipFill>
          <a:blip r:embed="rId3" cstate="print"/>
          <a:srcRect/>
          <a:stretch>
            <a:fillRect/>
          </a:stretch>
        </p:blipFill>
        <p:spPr>
          <a:xfrm>
            <a:off x="0" y="0"/>
            <a:ext cx="5126038" cy="6858000"/>
          </a:xfrm>
          <a:noFill/>
        </p:spPr>
      </p:pic>
      <p:sp>
        <p:nvSpPr>
          <p:cNvPr id="291848" name="Text Box 8"/>
          <p:cNvSpPr txBox="1">
            <a:spLocks noChangeArrowheads="1"/>
          </p:cNvSpPr>
          <p:nvPr/>
        </p:nvSpPr>
        <p:spPr bwMode="auto">
          <a:xfrm>
            <a:off x="5508625" y="4005263"/>
            <a:ext cx="3384550" cy="1800225"/>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Here we see a newspaper report on the Pearl Harbour Attack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1845"/>
                                        </p:tgtEl>
                                        <p:attrNameLst>
                                          <p:attrName>style.visibility</p:attrName>
                                        </p:attrNameLst>
                                      </p:cBhvr>
                                      <p:to>
                                        <p:strVal val="visible"/>
                                      </p:to>
                                    </p:set>
                                    <p:animEffect transition="in" filter="circle(in)">
                                      <p:cBhvr>
                                        <p:cTn id="7" dur="2000"/>
                                        <p:tgtEl>
                                          <p:spTgt spid="2918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1846"/>
                                        </p:tgtEl>
                                        <p:attrNameLst>
                                          <p:attrName>style.visibility</p:attrName>
                                        </p:attrNameLst>
                                      </p:cBhvr>
                                      <p:to>
                                        <p:strVal val="visible"/>
                                      </p:to>
                                    </p:set>
                                    <p:animEffect transition="in" filter="diamond(in)">
                                      <p:cBhvr>
                                        <p:cTn id="12" dur="2000"/>
                                        <p:tgtEl>
                                          <p:spTgt spid="2918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91848">
                                            <p:txEl>
                                              <p:pRg st="0" end="0"/>
                                            </p:txEl>
                                          </p:spTgt>
                                        </p:tgtEl>
                                        <p:attrNameLst>
                                          <p:attrName>style.visibility</p:attrName>
                                        </p:attrNameLst>
                                      </p:cBhvr>
                                      <p:to>
                                        <p:strVal val="visible"/>
                                      </p:to>
                                    </p:set>
                                    <p:animEffect transition="in" filter="diamond(in)">
                                      <p:cBhvr>
                                        <p:cTn id="17" dur="2000"/>
                                        <p:tgtEl>
                                          <p:spTgt spid="2918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11C6B3FB-8CA5-4DB2-A514-9122351738D5}" type="slidenum">
              <a:rPr lang="en-GB"/>
              <a:pPr>
                <a:defRPr/>
              </a:pPr>
              <a:t>120</a:t>
            </a:fld>
            <a:endParaRPr lang="en-GB"/>
          </a:p>
        </p:txBody>
      </p:sp>
      <p:sp>
        <p:nvSpPr>
          <p:cNvPr id="572418" name="Rectangle 2"/>
          <p:cNvSpPr>
            <a:spLocks noGrp="1" noChangeArrowheads="1"/>
          </p:cNvSpPr>
          <p:nvPr>
            <p:ph type="title"/>
          </p:nvPr>
        </p:nvSpPr>
        <p:spPr/>
        <p:txBody>
          <a:bodyPr/>
          <a:lstStyle/>
          <a:p>
            <a:pPr eaLnBrk="1" hangingPunct="1">
              <a:defRPr/>
            </a:pPr>
            <a:r>
              <a:rPr lang="en-GB" b="1" dirty="0" smtClean="0">
                <a:solidFill>
                  <a:srgbClr val="FFFF00"/>
                </a:solidFill>
              </a:rPr>
              <a:t>France In</a:t>
            </a:r>
            <a:r>
              <a:rPr lang="en-GB" b="1" dirty="0" smtClean="0">
                <a:solidFill>
                  <a:srgbClr val="FF0000"/>
                </a:solidFill>
              </a:rPr>
              <a:t> WW2</a:t>
            </a:r>
          </a:p>
        </p:txBody>
      </p:sp>
      <p:sp>
        <p:nvSpPr>
          <p:cNvPr id="572419" name="Text Box 3"/>
          <p:cNvSpPr txBox="1">
            <a:spLocks noChangeArrowheads="1"/>
          </p:cNvSpPr>
          <p:nvPr/>
        </p:nvSpPr>
        <p:spPr bwMode="auto">
          <a:xfrm>
            <a:off x="4071938" y="1785938"/>
            <a:ext cx="4500562" cy="403225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rPr>
              <a:t>One day after France signed an armistice with Germany </a:t>
            </a:r>
            <a:r>
              <a:rPr lang="en-GB" sz="3200" b="1" dirty="0">
                <a:solidFill>
                  <a:srgbClr val="FFC000"/>
                </a:solidFill>
                <a:effectLst>
                  <a:outerShdw blurRad="38100" dist="38100" dir="2700000" algn="tl">
                    <a:srgbClr val="000000"/>
                  </a:outerShdw>
                </a:effectLst>
              </a:rPr>
              <a:t>in June 1940, </a:t>
            </a:r>
            <a:r>
              <a:rPr lang="en-GB" sz="3200" b="1" dirty="0" err="1">
                <a:solidFill>
                  <a:srgbClr val="FFC000"/>
                </a:solidFill>
                <a:effectLst>
                  <a:outerShdw blurRad="38100" dist="38100" dir="2700000" algn="tl">
                    <a:srgbClr val="000000"/>
                  </a:outerShdw>
                </a:effectLst>
              </a:rPr>
              <a:t>Adolf</a:t>
            </a:r>
            <a:r>
              <a:rPr lang="en-GB" sz="3200" b="1" dirty="0">
                <a:solidFill>
                  <a:srgbClr val="FFC000"/>
                </a:solidFill>
                <a:effectLst>
                  <a:outerShdw blurRad="38100" dist="38100" dir="2700000" algn="tl">
                    <a:srgbClr val="000000"/>
                  </a:outerShdw>
                </a:effectLst>
              </a:rPr>
              <a:t> Hitler celebrated the German victory </a:t>
            </a:r>
            <a:r>
              <a:rPr lang="en-GB" sz="3200" b="1" dirty="0">
                <a:solidFill>
                  <a:srgbClr val="00FF00"/>
                </a:solidFill>
                <a:effectLst>
                  <a:outerShdw blurRad="38100" dist="38100" dir="2700000" algn="tl">
                    <a:srgbClr val="000000"/>
                  </a:outerShdw>
                </a:effectLst>
              </a:rPr>
              <a:t>over France with a tour of Paris. </a:t>
            </a:r>
          </a:p>
        </p:txBody>
      </p:sp>
      <p:pic>
        <p:nvPicPr>
          <p:cNvPr id="572420" name="Picture 4" descr="operahh"/>
          <p:cNvPicPr>
            <a:picLocks noChangeAspect="1" noChangeArrowheads="1"/>
          </p:cNvPicPr>
          <p:nvPr/>
        </p:nvPicPr>
        <p:blipFill>
          <a:blip r:embed="rId3" cstate="print"/>
          <a:srcRect/>
          <a:stretch>
            <a:fillRect/>
          </a:stretch>
        </p:blipFill>
        <p:spPr bwMode="auto">
          <a:xfrm>
            <a:off x="611188" y="1268413"/>
            <a:ext cx="2535237" cy="3744912"/>
          </a:xfrm>
          <a:prstGeom prst="rect">
            <a:avLst/>
          </a:prstGeom>
          <a:noFill/>
          <a:ln w="9525">
            <a:noFill/>
            <a:miter lim="800000"/>
            <a:headEnd/>
            <a:tailEnd/>
          </a:ln>
        </p:spPr>
      </p:pic>
      <p:sp>
        <p:nvSpPr>
          <p:cNvPr id="572421" name="Text Box 5"/>
          <p:cNvSpPr txBox="1">
            <a:spLocks noChangeArrowheads="1"/>
          </p:cNvSpPr>
          <p:nvPr/>
        </p:nvSpPr>
        <p:spPr bwMode="auto">
          <a:xfrm>
            <a:off x="395288" y="5118100"/>
            <a:ext cx="3024187"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Hitler at the Paris Art Gallery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2420"/>
                                        </p:tgtEl>
                                        <p:attrNameLst>
                                          <p:attrName>style.visibility</p:attrName>
                                        </p:attrNameLst>
                                      </p:cBhvr>
                                      <p:to>
                                        <p:strVal val="visible"/>
                                      </p:to>
                                    </p:set>
                                    <p:animEffect transition="in" filter="circle(in)">
                                      <p:cBhvr>
                                        <p:cTn id="7" dur="2000"/>
                                        <p:tgtEl>
                                          <p:spTgt spid="5724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2421">
                                            <p:txEl>
                                              <p:pRg st="0" end="0"/>
                                            </p:txEl>
                                          </p:spTgt>
                                        </p:tgtEl>
                                        <p:attrNameLst>
                                          <p:attrName>style.visibility</p:attrName>
                                        </p:attrNameLst>
                                      </p:cBhvr>
                                      <p:to>
                                        <p:strVal val="visible"/>
                                      </p:to>
                                    </p:set>
                                    <p:anim calcmode="lin" valueType="num">
                                      <p:cBhvr additive="base">
                                        <p:cTn id="12" dur="500" fill="hold"/>
                                        <p:tgtEl>
                                          <p:spTgt spid="5724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24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72419"/>
                                        </p:tgtEl>
                                        <p:attrNameLst>
                                          <p:attrName>style.visibility</p:attrName>
                                        </p:attrNameLst>
                                      </p:cBhvr>
                                      <p:to>
                                        <p:strVal val="visible"/>
                                      </p:to>
                                    </p:set>
                                    <p:anim calcmode="discrete" valueType="clr">
                                      <p:cBhvr override="childStyle">
                                        <p:cTn id="18" dur="80"/>
                                        <p:tgtEl>
                                          <p:spTgt spid="5724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72419"/>
                                        </p:tgtEl>
                                        <p:attrNameLst>
                                          <p:attrName>fillcolor</p:attrName>
                                        </p:attrNameLst>
                                      </p:cBhvr>
                                      <p:tavLst>
                                        <p:tav tm="0">
                                          <p:val>
                                            <p:clrVal>
                                              <a:schemeClr val="accent2"/>
                                            </p:clrVal>
                                          </p:val>
                                        </p:tav>
                                        <p:tav tm="50000">
                                          <p:val>
                                            <p:clrVal>
                                              <a:schemeClr val="hlink"/>
                                            </p:clrVal>
                                          </p:val>
                                        </p:tav>
                                      </p:tavLst>
                                    </p:anim>
                                    <p:set>
                                      <p:cBhvr>
                                        <p:cTn id="20" dur="80"/>
                                        <p:tgtEl>
                                          <p:spTgt spid="5724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FF00"/>
                </a:solidFill>
              </a:rPr>
              <a:t>France In</a:t>
            </a:r>
            <a:r>
              <a:rPr lang="en-GB" b="1" dirty="0" smtClean="0">
                <a:solidFill>
                  <a:srgbClr val="FF0000"/>
                </a:solidFill>
              </a:rPr>
              <a:t> WW2</a:t>
            </a:r>
            <a:endParaRPr lang="en-GB" dirty="0"/>
          </a:p>
        </p:txBody>
      </p:sp>
      <p:sp>
        <p:nvSpPr>
          <p:cNvPr id="3" name="Slide Number Placeholder 2"/>
          <p:cNvSpPr>
            <a:spLocks noGrp="1"/>
          </p:cNvSpPr>
          <p:nvPr>
            <p:ph type="sldNum" sz="quarter" idx="12"/>
          </p:nvPr>
        </p:nvSpPr>
        <p:spPr/>
        <p:txBody>
          <a:bodyPr/>
          <a:lstStyle/>
          <a:p>
            <a:pPr>
              <a:defRPr/>
            </a:pPr>
            <a:fld id="{E780912F-566A-47BC-AE18-78EF83BE8E4E}" type="slidenum">
              <a:rPr lang="en-GB" smtClean="0"/>
              <a:pPr>
                <a:defRPr/>
              </a:pPr>
              <a:t>121</a:t>
            </a:fld>
            <a:endParaRPr lang="en-GB"/>
          </a:p>
        </p:txBody>
      </p:sp>
      <p:pic>
        <p:nvPicPr>
          <p:cNvPr id="389122" name="Picture 2" descr="http://frysingerreunion.org/france/paris109.jpg"/>
          <p:cNvPicPr>
            <a:picLocks noChangeAspect="1" noChangeArrowheads="1"/>
          </p:cNvPicPr>
          <p:nvPr/>
        </p:nvPicPr>
        <p:blipFill>
          <a:blip r:embed="rId3" cstate="print"/>
          <a:srcRect/>
          <a:stretch>
            <a:fillRect/>
          </a:stretch>
        </p:blipFill>
        <p:spPr bwMode="auto">
          <a:xfrm>
            <a:off x="500063" y="1643063"/>
            <a:ext cx="3727450" cy="3929062"/>
          </a:xfrm>
          <a:prstGeom prst="rect">
            <a:avLst/>
          </a:prstGeom>
          <a:noFill/>
          <a:ln w="9525">
            <a:noFill/>
            <a:miter lim="800000"/>
            <a:headEnd/>
            <a:tailEnd/>
          </a:ln>
        </p:spPr>
      </p:pic>
      <p:sp>
        <p:nvSpPr>
          <p:cNvPr id="5" name="TextBox 4"/>
          <p:cNvSpPr txBox="1"/>
          <p:nvPr/>
        </p:nvSpPr>
        <p:spPr>
          <a:xfrm>
            <a:off x="4572000" y="1714500"/>
            <a:ext cx="4357688" cy="4678363"/>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rPr>
              <a:t>Here, Hitler arrived by train and his tour included the Paris opera,</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the Champs-</a:t>
            </a:r>
            <a:r>
              <a:rPr lang="en-GB" sz="2800" b="1" dirty="0" err="1">
                <a:solidFill>
                  <a:srgbClr val="FFC000"/>
                </a:solidFill>
                <a:effectLst>
                  <a:outerShdw blurRad="38100" dist="38100" dir="2700000" algn="tl">
                    <a:srgbClr val="000000"/>
                  </a:outerShdw>
                </a:effectLst>
              </a:rPr>
              <a:t>Elysees</a:t>
            </a:r>
            <a:r>
              <a:rPr lang="en-GB" sz="2800" b="1" dirty="0">
                <a:solidFill>
                  <a:srgbClr val="FFC000"/>
                </a:solidFill>
                <a:effectLst>
                  <a:outerShdw blurRad="38100" dist="38100" dir="2700000" algn="tl">
                    <a:srgbClr val="000000"/>
                  </a:outerShdw>
                </a:effectLst>
              </a:rPr>
              <a:t>, the Arc de </a:t>
            </a:r>
            <a:r>
              <a:rPr lang="en-GB" sz="2800" b="1" dirty="0" err="1">
                <a:solidFill>
                  <a:srgbClr val="FFC000"/>
                </a:solidFill>
                <a:effectLst>
                  <a:outerShdw blurRad="38100" dist="38100" dir="2700000" algn="tl">
                    <a:srgbClr val="000000"/>
                  </a:outerShdw>
                </a:effectLst>
              </a:rPr>
              <a:t>Triomphe</a:t>
            </a:r>
            <a:r>
              <a:rPr lang="en-GB" sz="2800" b="1" dirty="0">
                <a:solidFill>
                  <a:srgbClr val="FFC000"/>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the Eiffel Tower. After visiting Napoleon's tomb and the </a:t>
            </a:r>
            <a:r>
              <a:rPr lang="en-GB" sz="2800" b="1" dirty="0" err="1">
                <a:solidFill>
                  <a:srgbClr val="00FF00"/>
                </a:solidFill>
                <a:effectLst>
                  <a:outerShdw blurRad="38100" dist="38100" dir="2700000" algn="tl">
                    <a:srgbClr val="000000"/>
                  </a:outerShdw>
                </a:effectLst>
              </a:rPr>
              <a:t>Sacre</a:t>
            </a:r>
            <a:r>
              <a:rPr lang="en-GB" sz="2800" b="1" dirty="0">
                <a:solidFill>
                  <a:srgbClr val="00FF00"/>
                </a:solidFill>
                <a:effectLst>
                  <a:outerShdw blurRad="38100" dist="38100" dir="2700000" algn="tl">
                    <a:srgbClr val="000000"/>
                  </a:outerShdw>
                </a:effectLst>
              </a:rPr>
              <a:t> Coeur, Hitler left Paris </a:t>
            </a:r>
            <a:r>
              <a:rPr lang="en-GB" sz="1600" b="1" dirty="0">
                <a:solidFill>
                  <a:srgbClr val="FFFF00"/>
                </a:solidFill>
                <a:effectLst>
                  <a:outerShdw blurRad="38100" dist="38100" dir="2700000" algn="tl">
                    <a:srgbClr val="000000"/>
                  </a:outerShdw>
                </a:effectLst>
              </a:rPr>
              <a:t/>
            </a:r>
            <a:br>
              <a:rPr lang="en-GB" sz="1600" b="1" dirty="0">
                <a:solidFill>
                  <a:srgbClr val="FFFF00"/>
                </a:solidFill>
                <a:effectLst>
                  <a:outerShdw blurRad="38100" dist="38100" dir="2700000" algn="tl">
                    <a:srgbClr val="000000"/>
                  </a:outerShdw>
                </a:effectLst>
              </a:rPr>
            </a:br>
            <a:endParaRPr lang="en-GB" dirty="0"/>
          </a:p>
        </p:txBody>
      </p:sp>
      <p:sp>
        <p:nvSpPr>
          <p:cNvPr id="6" name="TextBox 5"/>
          <p:cNvSpPr txBox="1"/>
          <p:nvPr/>
        </p:nvSpPr>
        <p:spPr>
          <a:xfrm>
            <a:off x="285750" y="5857875"/>
            <a:ext cx="4214813" cy="646113"/>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rPr>
              <a:t>Arc de </a:t>
            </a:r>
            <a:r>
              <a:rPr lang="en-GB" sz="3600" b="1" dirty="0" err="1">
                <a:solidFill>
                  <a:srgbClr val="FFFF00"/>
                </a:solidFill>
                <a:effectLst>
                  <a:outerShdw blurRad="38100" dist="38100" dir="2700000" algn="tl">
                    <a:srgbClr val="000000"/>
                  </a:outerShdw>
                </a:effectLst>
              </a:rPr>
              <a:t>Triomphe</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circle(in)">
                                      <p:cBhvr>
                                        <p:cTn id="7" dur="2000"/>
                                        <p:tgtEl>
                                          <p:spTgt spid="389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C28C853-1D6D-4F12-8B42-FFBC2D2E691D}" type="slidenum">
              <a:rPr lang="en-GB"/>
              <a:pPr>
                <a:defRPr/>
              </a:pPr>
              <a:t>122</a:t>
            </a:fld>
            <a:endParaRPr lang="en-GB"/>
          </a:p>
        </p:txBody>
      </p:sp>
      <p:sp>
        <p:nvSpPr>
          <p:cNvPr id="573442" name="Rectangle 2"/>
          <p:cNvSpPr>
            <a:spLocks noGrp="1" noChangeArrowheads="1"/>
          </p:cNvSpPr>
          <p:nvPr>
            <p:ph type="title"/>
          </p:nvPr>
        </p:nvSpPr>
        <p:spPr/>
        <p:txBody>
          <a:bodyPr/>
          <a:lstStyle/>
          <a:p>
            <a:pPr eaLnBrk="1" hangingPunct="1">
              <a:defRPr/>
            </a:pPr>
            <a:r>
              <a:rPr lang="en-GB" sz="4000" b="1" smtClean="0">
                <a:solidFill>
                  <a:srgbClr val="FF0000"/>
                </a:solidFill>
              </a:rPr>
              <a:t>The </a:t>
            </a:r>
            <a:r>
              <a:rPr lang="en-GB" sz="4000" b="1" smtClean="0">
                <a:solidFill>
                  <a:srgbClr val="FFFF00"/>
                </a:solidFill>
              </a:rPr>
              <a:t>German Army</a:t>
            </a:r>
            <a:r>
              <a:rPr lang="en-GB" sz="4000" b="1" smtClean="0">
                <a:solidFill>
                  <a:srgbClr val="FF0000"/>
                </a:solidFill>
              </a:rPr>
              <a:t> Was </a:t>
            </a:r>
            <a:r>
              <a:rPr lang="en-GB" sz="4000" b="1" smtClean="0">
                <a:solidFill>
                  <a:srgbClr val="FFFF00"/>
                </a:solidFill>
              </a:rPr>
              <a:t>Welcomed</a:t>
            </a:r>
          </a:p>
        </p:txBody>
      </p:sp>
      <p:pic>
        <p:nvPicPr>
          <p:cNvPr id="573443" name="Picture 3" descr="French27"/>
          <p:cNvPicPr>
            <a:picLocks noGrp="1" noChangeAspect="1" noChangeArrowheads="1"/>
          </p:cNvPicPr>
          <p:nvPr>
            <p:ph idx="1"/>
          </p:nvPr>
        </p:nvPicPr>
        <p:blipFill>
          <a:blip r:embed="rId3" cstate="print"/>
          <a:srcRect/>
          <a:stretch>
            <a:fillRect/>
          </a:stretch>
        </p:blipFill>
        <p:spPr>
          <a:xfrm>
            <a:off x="1403350" y="1412875"/>
            <a:ext cx="6553200" cy="52244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42"/>
                                        </p:tgtEl>
                                        <p:attrNameLst>
                                          <p:attrName>style.visibility</p:attrName>
                                        </p:attrNameLst>
                                      </p:cBhvr>
                                      <p:to>
                                        <p:strVal val="visible"/>
                                      </p:to>
                                    </p:set>
                                    <p:anim calcmode="lin" valueType="num">
                                      <p:cBhvr additive="base">
                                        <p:cTn id="7" dur="500" fill="hold"/>
                                        <p:tgtEl>
                                          <p:spTgt spid="573442"/>
                                        </p:tgtEl>
                                        <p:attrNameLst>
                                          <p:attrName>ppt_x</p:attrName>
                                        </p:attrNameLst>
                                      </p:cBhvr>
                                      <p:tavLst>
                                        <p:tav tm="0">
                                          <p:val>
                                            <p:strVal val="#ppt_x"/>
                                          </p:val>
                                        </p:tav>
                                        <p:tav tm="100000">
                                          <p:val>
                                            <p:strVal val="#ppt_x"/>
                                          </p:val>
                                        </p:tav>
                                      </p:tavLst>
                                    </p:anim>
                                    <p:anim calcmode="lin" valueType="num">
                                      <p:cBhvr additive="base">
                                        <p:cTn id="8" dur="500" fill="hold"/>
                                        <p:tgtEl>
                                          <p:spTgt spid="5734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73443"/>
                                        </p:tgtEl>
                                        <p:attrNameLst>
                                          <p:attrName>style.visibility</p:attrName>
                                        </p:attrNameLst>
                                      </p:cBhvr>
                                      <p:to>
                                        <p:strVal val="visible"/>
                                      </p:to>
                                    </p:set>
                                    <p:animEffect transition="in" filter="circle(in)">
                                      <p:cBhvr>
                                        <p:cTn id="13" dur="2000"/>
                                        <p:tgtEl>
                                          <p:spTgt spid="57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C2EEC15-44DE-49CA-8B2D-D2A56CE85E13}" type="slidenum">
              <a:rPr lang="en-GB"/>
              <a:pPr>
                <a:defRPr/>
              </a:pPr>
              <a:t>123</a:t>
            </a:fld>
            <a:endParaRPr lang="en-GB"/>
          </a:p>
        </p:txBody>
      </p:sp>
      <p:sp>
        <p:nvSpPr>
          <p:cNvPr id="574466" name="Rectangle 2"/>
          <p:cNvSpPr>
            <a:spLocks noGrp="1" noChangeArrowheads="1"/>
          </p:cNvSpPr>
          <p:nvPr>
            <p:ph type="title"/>
          </p:nvPr>
        </p:nvSpPr>
        <p:spPr/>
        <p:txBody>
          <a:bodyPr/>
          <a:lstStyle/>
          <a:p>
            <a:pPr eaLnBrk="1" hangingPunct="1">
              <a:defRPr/>
            </a:pPr>
            <a:r>
              <a:rPr lang="en-GB" sz="4000" b="1" dirty="0" smtClean="0">
                <a:solidFill>
                  <a:srgbClr val="FF0000"/>
                </a:solidFill>
              </a:rPr>
              <a:t>Resistance Is Jewish/Hollywood </a:t>
            </a:r>
            <a:r>
              <a:rPr lang="en-GB" sz="4000" b="1" dirty="0" smtClean="0">
                <a:solidFill>
                  <a:srgbClr val="FFFF00"/>
                </a:solidFill>
              </a:rPr>
              <a:t>Fairy Tale</a:t>
            </a:r>
          </a:p>
        </p:txBody>
      </p:sp>
      <p:pic>
        <p:nvPicPr>
          <p:cNvPr id="574467" name="Picture 3" descr="casablanca"/>
          <p:cNvPicPr>
            <a:picLocks noGrp="1" noChangeAspect="1" noChangeArrowheads="1"/>
          </p:cNvPicPr>
          <p:nvPr>
            <p:ph idx="1"/>
          </p:nvPr>
        </p:nvPicPr>
        <p:blipFill>
          <a:blip r:embed="rId3" cstate="print"/>
          <a:srcRect/>
          <a:stretch>
            <a:fillRect/>
          </a:stretch>
        </p:blipFill>
        <p:spPr>
          <a:xfrm>
            <a:off x="395288" y="1484313"/>
            <a:ext cx="4608512" cy="3273425"/>
          </a:xfrm>
          <a:noFill/>
        </p:spPr>
      </p:pic>
      <p:sp>
        <p:nvSpPr>
          <p:cNvPr id="574468" name="Text Box 4"/>
          <p:cNvSpPr txBox="1">
            <a:spLocks noChangeArrowheads="1"/>
          </p:cNvSpPr>
          <p:nvPr/>
        </p:nvSpPr>
        <p:spPr bwMode="auto">
          <a:xfrm>
            <a:off x="250825" y="4940300"/>
            <a:ext cx="8893175" cy="1917700"/>
          </a:xfrm>
          <a:prstGeom prst="rect">
            <a:avLst/>
          </a:prstGeom>
          <a:noFill/>
          <a:ln w="9525">
            <a:noFill/>
            <a:miter lim="800000"/>
            <a:headEnd/>
            <a:tailEnd/>
          </a:ln>
          <a:effectLst/>
        </p:spPr>
        <p:txBody>
          <a:bodyPr>
            <a:spAutoFit/>
          </a:bodyPr>
          <a:lstStyle/>
          <a:p>
            <a:pPr>
              <a:defRPr/>
            </a:pPr>
            <a:r>
              <a:rPr lang="en-GB" sz="2400" b="1" dirty="0">
                <a:solidFill>
                  <a:srgbClr val="00FF00"/>
                </a:solidFill>
                <a:effectLst>
                  <a:outerShdw blurRad="38100" dist="38100" dir="2700000" algn="tl">
                    <a:srgbClr val="000000"/>
                  </a:outerShdw>
                </a:effectLst>
              </a:rPr>
              <a:t>As British historian David Pryce-Jones explains</a:t>
            </a:r>
            <a:r>
              <a:rPr lang="en-GB" sz="2400" b="1" dirty="0">
                <a:solidFill>
                  <a:srgbClr val="FFFF00"/>
                </a:solidFill>
                <a:effectLst>
                  <a:outerShdw blurRad="38100" dist="38100" dir="2700000" algn="tl">
                    <a:srgbClr val="000000"/>
                  </a:outerShdw>
                </a:effectLst>
              </a:rPr>
              <a:t> </a:t>
            </a:r>
            <a:r>
              <a:rPr lang="en-GB" sz="2400" b="1" dirty="0">
                <a:solidFill>
                  <a:srgbClr val="FF00FF"/>
                </a:solidFill>
                <a:effectLst>
                  <a:outerShdw blurRad="38100" dist="38100" dir="2700000" algn="tl">
                    <a:srgbClr val="000000"/>
                  </a:outerShdw>
                </a:effectLst>
              </a:rPr>
              <a:t>in his study of Paris in the Third Reich,</a:t>
            </a:r>
            <a:r>
              <a:rPr lang="en-GB" sz="2400" b="1" dirty="0">
                <a:solidFill>
                  <a:srgbClr val="FFFF00"/>
                </a:solidFill>
                <a:effectLst>
                  <a:outerShdw blurRad="38100" dist="38100" dir="2700000" algn="tl">
                    <a:srgbClr val="000000"/>
                  </a:outerShdw>
                </a:effectLst>
              </a:rPr>
              <a:t> </a:t>
            </a:r>
            <a:r>
              <a:rPr lang="en-GB" sz="2400" b="1" dirty="0">
                <a:solidFill>
                  <a:schemeClr val="hlink"/>
                </a:solidFill>
                <a:effectLst>
                  <a:outerShdw blurRad="38100" dist="38100" dir="2700000" algn="tl">
                    <a:srgbClr val="000000"/>
                  </a:outerShdw>
                </a:effectLst>
              </a:rPr>
              <a:t>there was little actual resistance activity in the French capital.</a:t>
            </a:r>
            <a:r>
              <a:rPr lang="en-GB" sz="2400" b="1" dirty="0">
                <a:solidFill>
                  <a:srgbClr val="FFFF00"/>
                </a:solidFill>
                <a:effectLst>
                  <a:outerShdw blurRad="38100" dist="38100" dir="2700000" algn="tl">
                    <a:srgbClr val="000000"/>
                  </a:outerShdw>
                </a:effectLst>
              </a:rPr>
              <a:t> </a:t>
            </a:r>
          </a:p>
          <a:p>
            <a:pPr>
              <a:defRPr/>
            </a:pPr>
            <a:r>
              <a:rPr lang="en-GB" sz="2400" b="1" dirty="0">
                <a:solidFill>
                  <a:srgbClr val="FF0000"/>
                </a:solidFill>
                <a:effectLst>
                  <a:outerShdw blurRad="38100" dist="38100" dir="2700000" algn="tl">
                    <a:srgbClr val="000000"/>
                  </a:outerShdw>
                </a:effectLst>
              </a:rPr>
              <a:t>Indeed, during the German occupation</a:t>
            </a:r>
            <a:r>
              <a:rPr lang="en-GB" sz="2400" b="1" dirty="0">
                <a:solidFill>
                  <a:srgbClr val="FFFF00"/>
                </a:solidFill>
                <a:effectLst>
                  <a:outerShdw blurRad="38100" dist="38100" dir="2700000" algn="tl">
                    <a:srgbClr val="000000"/>
                  </a:outerShdw>
                </a:effectLst>
              </a:rPr>
              <a:t> life in Paris went on much as it had before the war.</a:t>
            </a:r>
            <a:endParaRPr lang="en-GB" dirty="0"/>
          </a:p>
        </p:txBody>
      </p:sp>
      <p:sp>
        <p:nvSpPr>
          <p:cNvPr id="574469" name="Text Box 5"/>
          <p:cNvSpPr txBox="1">
            <a:spLocks noChangeArrowheads="1"/>
          </p:cNvSpPr>
          <p:nvPr/>
        </p:nvSpPr>
        <p:spPr bwMode="auto">
          <a:xfrm>
            <a:off x="5219700" y="1844675"/>
            <a:ext cx="3744913" cy="3013075"/>
          </a:xfrm>
          <a:prstGeom prst="rect">
            <a:avLst/>
          </a:prstGeom>
          <a:noFill/>
          <a:ln w="9525">
            <a:noFill/>
            <a:miter lim="800000"/>
            <a:headEnd/>
            <a:tailEnd/>
          </a:ln>
          <a:effectLst/>
        </p:spPr>
        <p:txBody>
          <a:bodyPr>
            <a:spAutoFit/>
          </a:bodyPr>
          <a:lstStyle/>
          <a:p>
            <a:pPr>
              <a:spcBef>
                <a:spcPct val="50000"/>
              </a:spcBef>
              <a:defRPr/>
            </a:pPr>
            <a:r>
              <a:rPr lang="en-GB" sz="2400" b="1">
                <a:solidFill>
                  <a:srgbClr val="00FF00"/>
                </a:solidFill>
                <a:effectLst>
                  <a:outerShdw blurRad="38100" dist="38100" dir="2700000" algn="tl">
                    <a:srgbClr val="000000"/>
                  </a:outerShdw>
                </a:effectLst>
              </a:rPr>
              <a:t>The claim that thousands of Parisians were</a:t>
            </a:r>
            <a:r>
              <a:rPr lang="en-GB" sz="2400" b="1">
                <a:solidFill>
                  <a:srgbClr val="FF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members of the anti-Nazi "Resistance is an aspect</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of the Second World War</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that has come under</a:t>
            </a:r>
            <a:r>
              <a:rPr lang="en-GB" sz="2400" b="1">
                <a:solidFill>
                  <a:srgbClr val="FFFF00"/>
                </a:solidFill>
                <a:effectLst>
                  <a:outerShdw blurRad="38100" dist="38100" dir="2700000" algn="tl">
                    <a:srgbClr val="000000"/>
                  </a:outerShdw>
                </a:effectLst>
              </a:rPr>
              <a:t> increasing scrutiny in recent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4467"/>
                                        </p:tgtEl>
                                        <p:attrNameLst>
                                          <p:attrName>style.visibility</p:attrName>
                                        </p:attrNameLst>
                                      </p:cBhvr>
                                      <p:to>
                                        <p:strVal val="visible"/>
                                      </p:to>
                                    </p:set>
                                    <p:animEffect transition="in" filter="circle(in)">
                                      <p:cBhvr>
                                        <p:cTn id="7" dur="2000"/>
                                        <p:tgtEl>
                                          <p:spTgt spid="57446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4469"/>
                                        </p:tgtEl>
                                        <p:attrNameLst>
                                          <p:attrName>style.visibility</p:attrName>
                                        </p:attrNameLst>
                                      </p:cBhvr>
                                      <p:to>
                                        <p:strVal val="visible"/>
                                      </p:to>
                                    </p:set>
                                    <p:anim calcmode="discrete" valueType="clr">
                                      <p:cBhvr override="childStyle">
                                        <p:cTn id="12" dur="80"/>
                                        <p:tgtEl>
                                          <p:spTgt spid="574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4469"/>
                                        </p:tgtEl>
                                        <p:attrNameLst>
                                          <p:attrName>fillcolor</p:attrName>
                                        </p:attrNameLst>
                                      </p:cBhvr>
                                      <p:tavLst>
                                        <p:tav tm="0">
                                          <p:val>
                                            <p:clrVal>
                                              <a:schemeClr val="accent2"/>
                                            </p:clrVal>
                                          </p:val>
                                        </p:tav>
                                        <p:tav tm="50000">
                                          <p:val>
                                            <p:clrVal>
                                              <a:schemeClr val="hlink"/>
                                            </p:clrVal>
                                          </p:val>
                                        </p:tav>
                                      </p:tavLst>
                                    </p:anim>
                                    <p:set>
                                      <p:cBhvr>
                                        <p:cTn id="14" dur="80"/>
                                        <p:tgtEl>
                                          <p:spTgt spid="57446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74468"/>
                                        </p:tgtEl>
                                        <p:attrNameLst>
                                          <p:attrName>style.visibility</p:attrName>
                                        </p:attrNameLst>
                                      </p:cBhvr>
                                      <p:to>
                                        <p:strVal val="visible"/>
                                      </p:to>
                                    </p:set>
                                    <p:anim calcmode="discrete" valueType="clr">
                                      <p:cBhvr override="childStyle">
                                        <p:cTn id="19" dur="80"/>
                                        <p:tgtEl>
                                          <p:spTgt spid="57446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74468"/>
                                        </p:tgtEl>
                                        <p:attrNameLst>
                                          <p:attrName>fillcolor</p:attrName>
                                        </p:attrNameLst>
                                      </p:cBhvr>
                                      <p:tavLst>
                                        <p:tav tm="0">
                                          <p:val>
                                            <p:clrVal>
                                              <a:schemeClr val="accent2"/>
                                            </p:clrVal>
                                          </p:val>
                                        </p:tav>
                                        <p:tav tm="50000">
                                          <p:val>
                                            <p:clrVal>
                                              <a:schemeClr val="hlink"/>
                                            </p:clrVal>
                                          </p:val>
                                        </p:tav>
                                      </p:tavLst>
                                    </p:anim>
                                    <p:set>
                                      <p:cBhvr>
                                        <p:cTn id="21" dur="80"/>
                                        <p:tgtEl>
                                          <p:spTgt spid="5744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8" grpId="0"/>
      <p:bldP spid="57446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Resistance Is Jewish/Hollywood </a:t>
            </a:r>
            <a:r>
              <a:rPr lang="en-GB" b="1" dirty="0" smtClean="0">
                <a:solidFill>
                  <a:srgbClr val="FFFF00"/>
                </a:solidFill>
              </a:rPr>
              <a:t>Fairy Tale</a:t>
            </a:r>
            <a:endParaRPr lang="en-GB" dirty="0"/>
          </a:p>
        </p:txBody>
      </p:sp>
      <p:sp>
        <p:nvSpPr>
          <p:cNvPr id="4" name="Slide Number Placeholder 3"/>
          <p:cNvSpPr>
            <a:spLocks noGrp="1"/>
          </p:cNvSpPr>
          <p:nvPr>
            <p:ph type="sldNum" sz="quarter" idx="12"/>
          </p:nvPr>
        </p:nvSpPr>
        <p:spPr/>
        <p:txBody>
          <a:bodyPr/>
          <a:lstStyle/>
          <a:p>
            <a:pPr>
              <a:defRPr/>
            </a:pPr>
            <a:fld id="{DDA81698-72BE-46AB-8292-CD48F5F25E3F}" type="slidenum">
              <a:rPr lang="en-GB" smtClean="0"/>
              <a:pPr>
                <a:defRPr/>
              </a:pPr>
              <a:t>124</a:t>
            </a:fld>
            <a:endParaRPr lang="en-GB"/>
          </a:p>
        </p:txBody>
      </p:sp>
      <p:sp>
        <p:nvSpPr>
          <p:cNvPr id="6" name="TextBox 5"/>
          <p:cNvSpPr txBox="1"/>
          <p:nvPr/>
        </p:nvSpPr>
        <p:spPr>
          <a:xfrm>
            <a:off x="4000500" y="1857375"/>
            <a:ext cx="5000625" cy="4678363"/>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As British historian David Pryce-Jones explains in his study of Paris in the Third Reich, </a:t>
            </a:r>
            <a:r>
              <a:rPr lang="en-GB" sz="2800" b="1" dirty="0">
                <a:solidFill>
                  <a:srgbClr val="FFC000"/>
                </a:solidFill>
                <a:effectLst>
                  <a:outerShdw blurRad="38100" dist="38100" dir="2700000" algn="tl">
                    <a:srgbClr val="000000"/>
                  </a:outerShdw>
                </a:effectLst>
              </a:rPr>
              <a:t>there was little actual resistance activity in the French capital. </a:t>
            </a:r>
          </a:p>
          <a:p>
            <a:pPr>
              <a:defRPr/>
            </a:pPr>
            <a:r>
              <a:rPr lang="en-GB" sz="2800" b="1" dirty="0">
                <a:solidFill>
                  <a:srgbClr val="FF0000"/>
                </a:solidFill>
                <a:effectLst>
                  <a:outerShdw blurRad="38100" dist="38100" dir="2700000" algn="tl">
                    <a:srgbClr val="000000"/>
                  </a:outerShdw>
                </a:effectLst>
              </a:rPr>
              <a:t>Indeed, during the German occupation</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life in Paris went on much as it had before the war.</a:t>
            </a:r>
            <a:endParaRPr lang="en-GB" sz="2800" dirty="0">
              <a:solidFill>
                <a:srgbClr val="00FF00"/>
              </a:solidFill>
            </a:endParaRPr>
          </a:p>
          <a:p>
            <a:pPr>
              <a:defRPr/>
            </a:pPr>
            <a:endParaRPr lang="en-GB" dirty="0"/>
          </a:p>
        </p:txBody>
      </p:sp>
      <p:pic>
        <p:nvPicPr>
          <p:cNvPr id="391170" name="Picture 2" descr="http://www.librarything.com/picsizes/c3/e7/85d52bf8be6b554747fc140cd6ce4d8c.gif"/>
          <p:cNvPicPr>
            <a:picLocks noChangeAspect="1" noChangeArrowheads="1"/>
          </p:cNvPicPr>
          <p:nvPr/>
        </p:nvPicPr>
        <p:blipFill>
          <a:blip r:embed="rId3" cstate="print"/>
          <a:srcRect/>
          <a:stretch>
            <a:fillRect/>
          </a:stretch>
        </p:blipFill>
        <p:spPr bwMode="auto">
          <a:xfrm>
            <a:off x="714375" y="1643063"/>
            <a:ext cx="2535238" cy="3857625"/>
          </a:xfrm>
          <a:prstGeom prst="rect">
            <a:avLst/>
          </a:prstGeom>
          <a:noFill/>
          <a:ln w="9525">
            <a:noFill/>
            <a:miter lim="800000"/>
            <a:headEnd/>
            <a:tailEnd/>
          </a:ln>
        </p:spPr>
      </p:pic>
      <p:sp>
        <p:nvSpPr>
          <p:cNvPr id="8" name="TextBox 7"/>
          <p:cNvSpPr txBox="1"/>
          <p:nvPr/>
        </p:nvSpPr>
        <p:spPr>
          <a:xfrm>
            <a:off x="214313" y="5657850"/>
            <a:ext cx="3714750"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outerShdw>
                </a:effectLst>
              </a:rPr>
              <a:t>David Pryce-Jones</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circle(in)">
                                      <p:cBhvr>
                                        <p:cTn id="7" dur="2000"/>
                                        <p:tgtEl>
                                          <p:spTgt spid="391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0D32EA-14EF-460E-8183-B5D7B5D6E715}" type="slidenum">
              <a:rPr lang="en-GB"/>
              <a:pPr>
                <a:defRPr/>
              </a:pPr>
              <a:t>125</a:t>
            </a:fld>
            <a:endParaRPr lang="en-GB"/>
          </a:p>
        </p:txBody>
      </p:sp>
      <p:sp>
        <p:nvSpPr>
          <p:cNvPr id="575490" name="Rectangle 2"/>
          <p:cNvSpPr>
            <a:spLocks noGrp="1" noChangeArrowheads="1"/>
          </p:cNvSpPr>
          <p:nvPr>
            <p:ph type="title"/>
          </p:nvPr>
        </p:nvSpPr>
        <p:spPr/>
        <p:txBody>
          <a:bodyPr/>
          <a:lstStyle/>
          <a:p>
            <a:pPr eaLnBrk="1" hangingPunct="1">
              <a:defRPr/>
            </a:pPr>
            <a:r>
              <a:rPr lang="en-GB" sz="4000" b="1" smtClean="0">
                <a:solidFill>
                  <a:srgbClr val="FF0000"/>
                </a:solidFill>
              </a:rPr>
              <a:t>Resistance Is Jewish/Hollywood </a:t>
            </a:r>
            <a:r>
              <a:rPr lang="en-GB" sz="4000" b="1" smtClean="0">
                <a:solidFill>
                  <a:srgbClr val="FFFF00"/>
                </a:solidFill>
              </a:rPr>
              <a:t>Fairy Tale</a:t>
            </a:r>
          </a:p>
        </p:txBody>
      </p:sp>
      <p:pic>
        <p:nvPicPr>
          <p:cNvPr id="575491" name="Picture 3" descr="casablanca"/>
          <p:cNvPicPr>
            <a:picLocks noGrp="1" noChangeAspect="1" noChangeArrowheads="1"/>
          </p:cNvPicPr>
          <p:nvPr>
            <p:ph idx="1"/>
          </p:nvPr>
        </p:nvPicPr>
        <p:blipFill>
          <a:blip r:embed="rId3" cstate="print"/>
          <a:srcRect/>
          <a:stretch>
            <a:fillRect/>
          </a:stretch>
        </p:blipFill>
        <p:spPr>
          <a:xfrm>
            <a:off x="1714500" y="1428750"/>
            <a:ext cx="5554663" cy="3944938"/>
          </a:xfrm>
          <a:noFill/>
        </p:spPr>
      </p:pic>
      <p:sp>
        <p:nvSpPr>
          <p:cNvPr id="575492" name="Text Box 4"/>
          <p:cNvSpPr txBox="1">
            <a:spLocks noChangeArrowheads="1"/>
          </p:cNvSpPr>
          <p:nvPr/>
        </p:nvSpPr>
        <p:spPr bwMode="auto">
          <a:xfrm>
            <a:off x="0" y="5516563"/>
            <a:ext cx="9144000" cy="134143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defRPr/>
            </a:pPr>
            <a:endParaRPr lang="en-GB" dirty="0"/>
          </a:p>
          <a:p>
            <a:pPr algn="ctr">
              <a:defRPr/>
            </a:pPr>
            <a:r>
              <a:rPr lang="en-GB" sz="3200" b="1" dirty="0">
                <a:solidFill>
                  <a:srgbClr val="FFFF00"/>
                </a:solidFill>
                <a:effectLst>
                  <a:outerShdw blurRad="38100" dist="38100" dir="2700000" algn="tl">
                    <a:srgbClr val="000000"/>
                  </a:outerShdw>
                </a:effectLst>
              </a:rPr>
              <a:t>Germany occupied France so Britain couldn't launch an invasion from there.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5491"/>
                                        </p:tgtEl>
                                        <p:attrNameLst>
                                          <p:attrName>style.visibility</p:attrName>
                                        </p:attrNameLst>
                                      </p:cBhvr>
                                      <p:to>
                                        <p:strVal val="visible"/>
                                      </p:to>
                                    </p:set>
                                    <p:animEffect transition="in" filter="circle(in)">
                                      <p:cBhvr>
                                        <p:cTn id="7" dur="2000"/>
                                        <p:tgtEl>
                                          <p:spTgt spid="5754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5492"/>
                                        </p:tgtEl>
                                        <p:attrNameLst>
                                          <p:attrName>style.visibility</p:attrName>
                                        </p:attrNameLst>
                                      </p:cBhvr>
                                      <p:to>
                                        <p:strVal val="visible"/>
                                      </p:to>
                                    </p:set>
                                    <p:anim calcmode="lin" valueType="num">
                                      <p:cBhvr additive="base">
                                        <p:cTn id="12" dur="500" fill="hold"/>
                                        <p:tgtEl>
                                          <p:spTgt spid="575492"/>
                                        </p:tgtEl>
                                        <p:attrNameLst>
                                          <p:attrName>ppt_x</p:attrName>
                                        </p:attrNameLst>
                                      </p:cBhvr>
                                      <p:tavLst>
                                        <p:tav tm="0">
                                          <p:val>
                                            <p:strVal val="#ppt_x"/>
                                          </p:val>
                                        </p:tav>
                                        <p:tav tm="100000">
                                          <p:val>
                                            <p:strVal val="#ppt_x"/>
                                          </p:val>
                                        </p:tav>
                                      </p:tavLst>
                                    </p:anim>
                                    <p:anim calcmode="lin" valueType="num">
                                      <p:cBhvr additive="base">
                                        <p:cTn id="13" dur="500" fill="hold"/>
                                        <p:tgtEl>
                                          <p:spTgt spid="575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3818EC8A-F0C3-4E5D-B74D-63E0E40207B0}" type="slidenum">
              <a:rPr lang="en-GB"/>
              <a:pPr>
                <a:defRPr/>
              </a:pPr>
              <a:t>126</a:t>
            </a:fld>
            <a:endParaRPr lang="en-GB"/>
          </a:p>
        </p:txBody>
      </p:sp>
      <p:sp>
        <p:nvSpPr>
          <p:cNvPr id="576514" name="Rectangle 2"/>
          <p:cNvSpPr>
            <a:spLocks noGrp="1" noChangeArrowheads="1"/>
          </p:cNvSpPr>
          <p:nvPr>
            <p:ph type="title"/>
          </p:nvPr>
        </p:nvSpPr>
        <p:spPr/>
        <p:txBody>
          <a:bodyPr/>
          <a:lstStyle/>
          <a:p>
            <a:pPr eaLnBrk="1" hangingPunct="1">
              <a:defRPr/>
            </a:pPr>
            <a:r>
              <a:rPr lang="en-GB" b="1" smtClean="0">
                <a:solidFill>
                  <a:srgbClr val="FFFF00"/>
                </a:solidFill>
              </a:rPr>
              <a:t>France In</a:t>
            </a:r>
            <a:r>
              <a:rPr lang="en-GB" b="1" smtClean="0">
                <a:solidFill>
                  <a:srgbClr val="FF0000"/>
                </a:solidFill>
              </a:rPr>
              <a:t> WW2</a:t>
            </a:r>
          </a:p>
        </p:txBody>
      </p:sp>
      <p:sp>
        <p:nvSpPr>
          <p:cNvPr id="576515" name="Text Box 3"/>
          <p:cNvSpPr txBox="1">
            <a:spLocks noChangeArrowheads="1"/>
          </p:cNvSpPr>
          <p:nvPr/>
        </p:nvSpPr>
        <p:spPr bwMode="auto">
          <a:xfrm>
            <a:off x="4067175" y="1412875"/>
            <a:ext cx="4824413" cy="5338763"/>
          </a:xfrm>
          <a:prstGeom prst="rect">
            <a:avLst/>
          </a:prstGeom>
          <a:noFill/>
          <a:ln w="9525">
            <a:noFill/>
            <a:miter lim="800000"/>
            <a:headEnd/>
            <a:tailEnd/>
          </a:ln>
          <a:effectLst/>
        </p:spPr>
        <p:txBody>
          <a:bodyPr>
            <a:spAutoFit/>
          </a:bodyPr>
          <a:lstStyle/>
          <a:p>
            <a:pPr>
              <a:defRPr/>
            </a:pPr>
            <a:r>
              <a:rPr lang="en-GB" sz="2800" b="1" dirty="0">
                <a:solidFill>
                  <a:srgbClr val="FFFF00"/>
                </a:solidFill>
                <a:effectLst>
                  <a:outerShdw blurRad="38100" dist="38100" dir="2700000" algn="tl">
                    <a:srgbClr val="000000"/>
                  </a:outerShdw>
                </a:effectLst>
              </a:rPr>
              <a:t>The French mass circulation weekly </a:t>
            </a:r>
            <a:r>
              <a:rPr lang="en-GB" sz="2800" b="1" dirty="0" err="1">
                <a:solidFill>
                  <a:srgbClr val="00FF00"/>
                </a:solidFill>
                <a:effectLst>
                  <a:outerShdw blurRad="38100" dist="38100" dir="2700000" algn="tl">
                    <a:srgbClr val="000000"/>
                  </a:outerShdw>
                </a:effectLst>
              </a:rPr>
              <a:t>L'Illustration</a:t>
            </a:r>
            <a:r>
              <a:rPr lang="en-GB" sz="2800" b="1" dirty="0">
                <a:solidFill>
                  <a:srgbClr val="00FF00"/>
                </a:solidFill>
                <a:effectLst>
                  <a:outerShdw blurRad="38100" dist="38100" dir="2700000" algn="tl">
                    <a:srgbClr val="000000"/>
                  </a:outerShdw>
                </a:effectLst>
              </a:rPr>
              <a:t> described the German soldiers as "handsome boys,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decent, helpful, above all correct."</a:t>
            </a:r>
            <a:r>
              <a:rPr lang="en-GB" dirty="0"/>
              <a:t> </a:t>
            </a:r>
          </a:p>
          <a:p>
            <a:pPr>
              <a:defRPr/>
            </a:pPr>
            <a:r>
              <a:rPr lang="en-GB" dirty="0"/>
              <a:t> </a:t>
            </a:r>
          </a:p>
          <a:p>
            <a:pPr>
              <a:defRPr/>
            </a:pPr>
            <a:r>
              <a:rPr lang="en-GB" sz="2800" b="1" dirty="0">
                <a:solidFill>
                  <a:schemeClr val="hlink"/>
                </a:solidFill>
                <a:effectLst>
                  <a:outerShdw blurRad="38100" dist="38100" dir="2700000" algn="tl">
                    <a:srgbClr val="000000"/>
                  </a:outerShdw>
                </a:effectLst>
              </a:rPr>
              <a:t>Hitler even cancelled a huge victory parade that</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had been planned by the military,</a:t>
            </a:r>
            <a:r>
              <a:rPr lang="en-GB" sz="2800" b="1" dirty="0">
                <a:solidFill>
                  <a:srgbClr val="FFFF00"/>
                </a:solidFill>
                <a:effectLst>
                  <a:outerShdw blurRad="38100" dist="38100" dir="2700000" algn="tl">
                    <a:srgbClr val="000000"/>
                  </a:outerShdw>
                </a:effectLst>
              </a:rPr>
              <a:t> so as not to alienate the Parisians.</a:t>
            </a:r>
            <a:r>
              <a:rPr lang="en-GB" dirty="0"/>
              <a:t> </a:t>
            </a:r>
            <a:br>
              <a:rPr lang="en-GB" dirty="0"/>
            </a:br>
            <a:endParaRPr lang="en-GB" dirty="0"/>
          </a:p>
        </p:txBody>
      </p:sp>
      <p:pic>
        <p:nvPicPr>
          <p:cNvPr id="576516" name="Picture 4" descr="gv_hitler_46"/>
          <p:cNvPicPr>
            <a:picLocks noChangeAspect="1" noChangeArrowheads="1"/>
          </p:cNvPicPr>
          <p:nvPr/>
        </p:nvPicPr>
        <p:blipFill>
          <a:blip r:embed="rId3" cstate="print"/>
          <a:srcRect/>
          <a:stretch>
            <a:fillRect/>
          </a:stretch>
        </p:blipFill>
        <p:spPr bwMode="auto">
          <a:xfrm>
            <a:off x="468313" y="1628775"/>
            <a:ext cx="3095625" cy="3095625"/>
          </a:xfrm>
          <a:prstGeom prst="rect">
            <a:avLst/>
          </a:prstGeom>
          <a:noFill/>
          <a:ln w="9525">
            <a:noFill/>
            <a:miter lim="800000"/>
            <a:headEnd/>
            <a:tailEnd/>
          </a:ln>
        </p:spPr>
      </p:pic>
      <p:sp>
        <p:nvSpPr>
          <p:cNvPr id="576517" name="Text Box 5"/>
          <p:cNvSpPr txBox="1">
            <a:spLocks noChangeArrowheads="1"/>
          </p:cNvSpPr>
          <p:nvPr/>
        </p:nvSpPr>
        <p:spPr bwMode="auto">
          <a:xfrm>
            <a:off x="395288" y="5084763"/>
            <a:ext cx="3240087"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Adolph Hitler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6516"/>
                                        </p:tgtEl>
                                        <p:attrNameLst>
                                          <p:attrName>style.visibility</p:attrName>
                                        </p:attrNameLst>
                                      </p:cBhvr>
                                      <p:to>
                                        <p:strVal val="visible"/>
                                      </p:to>
                                    </p:set>
                                    <p:animEffect transition="in" filter="circle(in)">
                                      <p:cBhvr>
                                        <p:cTn id="7" dur="2000"/>
                                        <p:tgtEl>
                                          <p:spTgt spid="576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6517"/>
                                        </p:tgtEl>
                                        <p:attrNameLst>
                                          <p:attrName>style.visibility</p:attrName>
                                        </p:attrNameLst>
                                      </p:cBhvr>
                                      <p:to>
                                        <p:strVal val="visible"/>
                                      </p:to>
                                    </p:set>
                                    <p:anim calcmode="lin" valueType="num">
                                      <p:cBhvr additive="base">
                                        <p:cTn id="12" dur="500" fill="hold"/>
                                        <p:tgtEl>
                                          <p:spTgt spid="576517"/>
                                        </p:tgtEl>
                                        <p:attrNameLst>
                                          <p:attrName>ppt_x</p:attrName>
                                        </p:attrNameLst>
                                      </p:cBhvr>
                                      <p:tavLst>
                                        <p:tav tm="0">
                                          <p:val>
                                            <p:strVal val="#ppt_x"/>
                                          </p:val>
                                        </p:tav>
                                        <p:tav tm="100000">
                                          <p:val>
                                            <p:strVal val="#ppt_x"/>
                                          </p:val>
                                        </p:tav>
                                      </p:tavLst>
                                    </p:anim>
                                    <p:anim calcmode="lin" valueType="num">
                                      <p:cBhvr additive="base">
                                        <p:cTn id="13" dur="500" fill="hold"/>
                                        <p:tgtEl>
                                          <p:spTgt spid="576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76515"/>
                                        </p:tgtEl>
                                        <p:attrNameLst>
                                          <p:attrName>style.visibility</p:attrName>
                                        </p:attrNameLst>
                                      </p:cBhvr>
                                      <p:to>
                                        <p:strVal val="visible"/>
                                      </p:to>
                                    </p:set>
                                    <p:anim calcmode="discrete" valueType="clr">
                                      <p:cBhvr override="childStyle">
                                        <p:cTn id="18" dur="80"/>
                                        <p:tgtEl>
                                          <p:spTgt spid="5765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76515"/>
                                        </p:tgtEl>
                                        <p:attrNameLst>
                                          <p:attrName>fillcolor</p:attrName>
                                        </p:attrNameLst>
                                      </p:cBhvr>
                                      <p:tavLst>
                                        <p:tav tm="0">
                                          <p:val>
                                            <p:clrVal>
                                              <a:schemeClr val="accent2"/>
                                            </p:clrVal>
                                          </p:val>
                                        </p:tav>
                                        <p:tav tm="50000">
                                          <p:val>
                                            <p:clrVal>
                                              <a:schemeClr val="hlink"/>
                                            </p:clrVal>
                                          </p:val>
                                        </p:tav>
                                      </p:tavLst>
                                    </p:anim>
                                    <p:set>
                                      <p:cBhvr>
                                        <p:cTn id="20" dur="80"/>
                                        <p:tgtEl>
                                          <p:spTgt spid="576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p:bldP spid="57651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3B6A380-15FC-4CE0-8224-C389D4624D2A}" type="slidenum">
              <a:rPr lang="en-GB"/>
              <a:pPr>
                <a:defRPr/>
              </a:pPr>
              <a:t>127</a:t>
            </a:fld>
            <a:endParaRPr lang="en-GB"/>
          </a:p>
        </p:txBody>
      </p:sp>
      <p:sp>
        <p:nvSpPr>
          <p:cNvPr id="577538" name="Rectangle 2"/>
          <p:cNvSpPr>
            <a:spLocks noGrp="1" noChangeArrowheads="1"/>
          </p:cNvSpPr>
          <p:nvPr>
            <p:ph type="title"/>
          </p:nvPr>
        </p:nvSpPr>
        <p:spPr/>
        <p:txBody>
          <a:bodyPr/>
          <a:lstStyle/>
          <a:p>
            <a:pPr eaLnBrk="1" hangingPunct="1">
              <a:defRPr/>
            </a:pPr>
            <a:r>
              <a:rPr lang="en-GB" b="1" dirty="0" smtClean="0">
                <a:solidFill>
                  <a:srgbClr val="FFFF00"/>
                </a:solidFill>
              </a:rPr>
              <a:t>France In</a:t>
            </a:r>
            <a:r>
              <a:rPr lang="en-GB" b="1" dirty="0" smtClean="0">
                <a:solidFill>
                  <a:srgbClr val="FF0000"/>
                </a:solidFill>
              </a:rPr>
              <a:t> WW2</a:t>
            </a:r>
          </a:p>
        </p:txBody>
      </p:sp>
      <p:sp>
        <p:nvSpPr>
          <p:cNvPr id="577539" name="Text Box 3"/>
          <p:cNvSpPr txBox="1">
            <a:spLocks noChangeArrowheads="1"/>
          </p:cNvSpPr>
          <p:nvPr/>
        </p:nvSpPr>
        <p:spPr bwMode="auto">
          <a:xfrm>
            <a:off x="4427538" y="1412875"/>
            <a:ext cx="4321175" cy="5113338"/>
          </a:xfrm>
          <a:prstGeom prst="rect">
            <a:avLst/>
          </a:prstGeom>
          <a:noFill/>
          <a:ln w="9525">
            <a:noFill/>
            <a:miter lim="800000"/>
            <a:headEnd/>
            <a:tailEnd/>
          </a:ln>
          <a:effectLst/>
        </p:spPr>
        <p:txBody>
          <a:bodyPr>
            <a:spAutoFit/>
          </a:bodyPr>
          <a:lstStyle/>
          <a:p>
            <a:pPr>
              <a:spcBef>
                <a:spcPct val="50000"/>
              </a:spcBef>
              <a:defRPr/>
            </a:pPr>
            <a:r>
              <a:rPr lang="en-GB" sz="2400" b="1" dirty="0">
                <a:solidFill>
                  <a:srgbClr val="00FF00"/>
                </a:solidFill>
                <a:effectLst>
                  <a:outerShdw blurRad="38100" dist="38100" dir="2700000" algn="tl">
                    <a:srgbClr val="000000"/>
                  </a:outerShdw>
                </a:effectLst>
              </a:rPr>
              <a:t>Within a few days after the onset of the German occupation,</a:t>
            </a:r>
            <a:r>
              <a:rPr lang="en-GB" sz="2400" b="1" dirty="0">
                <a:solidFill>
                  <a:srgbClr val="FFFF00"/>
                </a:solidFill>
                <a:effectLst>
                  <a:outerShdw blurRad="38100" dist="38100" dir="2700000" algn="tl">
                    <a:srgbClr val="000000"/>
                  </a:outerShdw>
                </a:effectLst>
              </a:rPr>
              <a:t> the schools, restaurants, theatres, trains, newspapers, </a:t>
            </a:r>
            <a:r>
              <a:rPr lang="en-GB" sz="2400" b="1" dirty="0">
                <a:solidFill>
                  <a:schemeClr val="hlink"/>
                </a:solidFill>
                <a:effectLst>
                  <a:outerShdw blurRad="38100" dist="38100" dir="2700000" algn="tl">
                    <a:srgbClr val="000000"/>
                  </a:outerShdw>
                </a:effectLst>
              </a:rPr>
              <a:t>and other public services</a:t>
            </a:r>
            <a:r>
              <a:rPr lang="en-GB" sz="2400" b="1" dirty="0">
                <a:solidFill>
                  <a:srgbClr val="FFFF00"/>
                </a:solidFill>
                <a:effectLst>
                  <a:outerShdw blurRad="38100" dist="38100" dir="2700000" algn="tl">
                    <a:srgbClr val="000000"/>
                  </a:outerShdw>
                </a:effectLst>
              </a:rPr>
              <a:t> </a:t>
            </a:r>
            <a:r>
              <a:rPr lang="en-GB" sz="2400" b="1" dirty="0">
                <a:solidFill>
                  <a:srgbClr val="FF00FF"/>
                </a:solidFill>
                <a:effectLst>
                  <a:outerShdw blurRad="38100" dist="38100" dir="2700000" algn="tl">
                    <a:srgbClr val="000000"/>
                  </a:outerShdw>
                </a:effectLst>
              </a:rPr>
              <a:t>were back in operation on a near-normal basis. </a:t>
            </a:r>
            <a:br>
              <a:rPr lang="en-GB" sz="2400" b="1" dirty="0">
                <a:solidFill>
                  <a:srgbClr val="FF00FF"/>
                </a:solidFill>
                <a:effectLst>
                  <a:outerShdw blurRad="38100" dist="38100" dir="2700000" algn="tl">
                    <a:srgbClr val="000000"/>
                  </a:outerShdw>
                </a:effectLst>
              </a:rPr>
            </a:br>
            <a:r>
              <a:rPr lang="en-GB" sz="2400" b="1" dirty="0">
                <a:solidFill>
                  <a:srgbClr val="FFFF00"/>
                </a:solidFill>
                <a:effectLst>
                  <a:outerShdw blurRad="38100" dist="38100" dir="2700000" algn="tl">
                    <a:srgbClr val="000000"/>
                  </a:outerShdw>
                </a:effectLst>
              </a:rPr>
              <a:t/>
            </a:r>
            <a:br>
              <a:rPr lang="en-GB" sz="2400" b="1" dirty="0">
                <a:solidFill>
                  <a:srgbClr val="FFFF00"/>
                </a:solidFill>
                <a:effectLst>
                  <a:outerShdw blurRad="38100" dist="38100" dir="2700000" algn="tl">
                    <a:srgbClr val="000000"/>
                  </a:outerShdw>
                </a:effectLst>
              </a:rPr>
            </a:br>
            <a:r>
              <a:rPr lang="en-GB" sz="2400" b="1" dirty="0">
                <a:solidFill>
                  <a:srgbClr val="00FF00"/>
                </a:solidFill>
                <a:effectLst>
                  <a:outerShdw blurRad="38100" dist="38100" dir="2700000" algn="tl">
                    <a:srgbClr val="000000"/>
                  </a:outerShdw>
                </a:effectLst>
              </a:rPr>
              <a:t>The Paris police, who outnumbered</a:t>
            </a:r>
            <a:r>
              <a:rPr lang="en-GB" sz="2400" b="1" dirty="0">
                <a:solidFill>
                  <a:srgbClr val="FFFF00"/>
                </a:solidFill>
                <a:effectLst>
                  <a:outerShdw blurRad="38100" dist="38100" dir="2700000" algn="tl">
                    <a:srgbClr val="000000"/>
                  </a:outerShdw>
                </a:effectLst>
              </a:rPr>
              <a:t> </a:t>
            </a:r>
            <a:r>
              <a:rPr lang="en-GB" sz="2400" b="1" dirty="0">
                <a:solidFill>
                  <a:srgbClr val="FF00FF"/>
                </a:solidFill>
                <a:effectLst>
                  <a:outerShdw blurRad="38100" dist="38100" dir="2700000" algn="tl">
                    <a:srgbClr val="000000"/>
                  </a:outerShdw>
                </a:effectLst>
              </a:rPr>
              <a:t>the Germans, remained on duty</a:t>
            </a:r>
            <a:r>
              <a:rPr lang="en-GB" sz="2400" b="1" dirty="0">
                <a:solidFill>
                  <a:srgbClr val="FFFF00"/>
                </a:solidFill>
                <a:effectLst>
                  <a:outerShdw blurRad="38100" dist="38100" dir="2700000" algn="tl">
                    <a:srgbClr val="000000"/>
                  </a:outerShdw>
                </a:effectLst>
              </a:rPr>
              <a:t> throughout the occupation</a:t>
            </a:r>
            <a:r>
              <a:rPr lang="en-GB" dirty="0"/>
              <a:t> </a:t>
            </a:r>
            <a:br>
              <a:rPr lang="en-GB" dirty="0"/>
            </a:br>
            <a:endParaRPr lang="en-GB" dirty="0"/>
          </a:p>
        </p:txBody>
      </p:sp>
      <p:pic>
        <p:nvPicPr>
          <p:cNvPr id="577540" name="Picture 4" descr="gandner1_82_grand"/>
          <p:cNvPicPr>
            <a:picLocks noChangeAspect="1" noChangeArrowheads="1"/>
          </p:cNvPicPr>
          <p:nvPr/>
        </p:nvPicPr>
        <p:blipFill>
          <a:blip r:embed="rId3" cstate="print"/>
          <a:srcRect/>
          <a:stretch>
            <a:fillRect/>
          </a:stretch>
        </p:blipFill>
        <p:spPr bwMode="auto">
          <a:xfrm>
            <a:off x="395288" y="1844675"/>
            <a:ext cx="3810000" cy="2676525"/>
          </a:xfrm>
          <a:prstGeom prst="rect">
            <a:avLst/>
          </a:prstGeom>
          <a:noFill/>
          <a:ln w="9525">
            <a:noFill/>
            <a:miter lim="800000"/>
            <a:headEnd/>
            <a:tailEnd/>
          </a:ln>
        </p:spPr>
      </p:pic>
      <p:sp>
        <p:nvSpPr>
          <p:cNvPr id="577541" name="Text Box 5"/>
          <p:cNvSpPr txBox="1">
            <a:spLocks noChangeArrowheads="1"/>
          </p:cNvSpPr>
          <p:nvPr/>
        </p:nvSpPr>
        <p:spPr bwMode="auto">
          <a:xfrm>
            <a:off x="395288" y="5013325"/>
            <a:ext cx="38893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Paris during the occupation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7540"/>
                                        </p:tgtEl>
                                        <p:attrNameLst>
                                          <p:attrName>style.visibility</p:attrName>
                                        </p:attrNameLst>
                                      </p:cBhvr>
                                      <p:to>
                                        <p:strVal val="visible"/>
                                      </p:to>
                                    </p:set>
                                    <p:animEffect transition="in" filter="circle(in)">
                                      <p:cBhvr>
                                        <p:cTn id="7" dur="2000"/>
                                        <p:tgtEl>
                                          <p:spTgt spid="5775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7541"/>
                                        </p:tgtEl>
                                        <p:attrNameLst>
                                          <p:attrName>style.visibility</p:attrName>
                                        </p:attrNameLst>
                                      </p:cBhvr>
                                      <p:to>
                                        <p:strVal val="visible"/>
                                      </p:to>
                                    </p:set>
                                    <p:anim calcmode="lin" valueType="num">
                                      <p:cBhvr additive="base">
                                        <p:cTn id="12" dur="500" fill="hold"/>
                                        <p:tgtEl>
                                          <p:spTgt spid="577541"/>
                                        </p:tgtEl>
                                        <p:attrNameLst>
                                          <p:attrName>ppt_x</p:attrName>
                                        </p:attrNameLst>
                                      </p:cBhvr>
                                      <p:tavLst>
                                        <p:tav tm="0">
                                          <p:val>
                                            <p:strVal val="#ppt_x"/>
                                          </p:val>
                                        </p:tav>
                                        <p:tav tm="100000">
                                          <p:val>
                                            <p:strVal val="#ppt_x"/>
                                          </p:val>
                                        </p:tav>
                                      </p:tavLst>
                                    </p:anim>
                                    <p:anim calcmode="lin" valueType="num">
                                      <p:cBhvr additive="base">
                                        <p:cTn id="13" dur="500" fill="hold"/>
                                        <p:tgtEl>
                                          <p:spTgt spid="5775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77539"/>
                                        </p:tgtEl>
                                        <p:attrNameLst>
                                          <p:attrName>style.visibility</p:attrName>
                                        </p:attrNameLst>
                                      </p:cBhvr>
                                      <p:to>
                                        <p:strVal val="visible"/>
                                      </p:to>
                                    </p:set>
                                    <p:anim calcmode="discrete" valueType="clr">
                                      <p:cBhvr override="childStyle">
                                        <p:cTn id="18" dur="80"/>
                                        <p:tgtEl>
                                          <p:spTgt spid="5775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77539"/>
                                        </p:tgtEl>
                                        <p:attrNameLst>
                                          <p:attrName>fillcolor</p:attrName>
                                        </p:attrNameLst>
                                      </p:cBhvr>
                                      <p:tavLst>
                                        <p:tav tm="0">
                                          <p:val>
                                            <p:clrVal>
                                              <a:schemeClr val="accent2"/>
                                            </p:clrVal>
                                          </p:val>
                                        </p:tav>
                                        <p:tav tm="50000">
                                          <p:val>
                                            <p:clrVal>
                                              <a:schemeClr val="hlink"/>
                                            </p:clrVal>
                                          </p:val>
                                        </p:tav>
                                      </p:tavLst>
                                    </p:anim>
                                    <p:set>
                                      <p:cBhvr>
                                        <p:cTn id="20" dur="80"/>
                                        <p:tgtEl>
                                          <p:spTgt spid="577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p:bldP spid="57754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FF00"/>
                </a:solidFill>
              </a:rPr>
              <a:t>France In</a:t>
            </a:r>
            <a:r>
              <a:rPr lang="en-GB" b="1" dirty="0" smtClean="0">
                <a:solidFill>
                  <a:srgbClr val="FF0000"/>
                </a:solidFill>
              </a:rPr>
              <a:t> WW2</a:t>
            </a:r>
            <a:endParaRPr lang="en-GB" dirty="0"/>
          </a:p>
        </p:txBody>
      </p:sp>
      <p:sp>
        <p:nvSpPr>
          <p:cNvPr id="3" name="Slide Number Placeholder 2"/>
          <p:cNvSpPr>
            <a:spLocks noGrp="1"/>
          </p:cNvSpPr>
          <p:nvPr>
            <p:ph type="sldNum" sz="quarter" idx="12"/>
          </p:nvPr>
        </p:nvSpPr>
        <p:spPr/>
        <p:txBody>
          <a:bodyPr/>
          <a:lstStyle/>
          <a:p>
            <a:pPr>
              <a:defRPr/>
            </a:pPr>
            <a:fld id="{96EC11D1-0696-4274-8358-8DCF2BBC01DD}" type="slidenum">
              <a:rPr lang="en-GB" smtClean="0"/>
              <a:pPr>
                <a:defRPr/>
              </a:pPr>
              <a:t>128</a:t>
            </a:fld>
            <a:endParaRPr lang="en-GB"/>
          </a:p>
        </p:txBody>
      </p:sp>
      <p:sp>
        <p:nvSpPr>
          <p:cNvPr id="4" name="TextBox 3"/>
          <p:cNvSpPr txBox="1"/>
          <p:nvPr/>
        </p:nvSpPr>
        <p:spPr>
          <a:xfrm>
            <a:off x="5000625" y="1571625"/>
            <a:ext cx="3857625" cy="3970338"/>
          </a:xfrm>
          <a:prstGeom prst="rect">
            <a:avLst/>
          </a:prstGeom>
          <a:noFill/>
        </p:spPr>
        <p:txBody>
          <a:bodyPr>
            <a:spAutoFit/>
          </a:bodyPr>
          <a:lstStyle/>
          <a:p>
            <a:pPr>
              <a:defRPr/>
            </a:pPr>
            <a:r>
              <a:rPr lang="en-GB" sz="3600" b="1" dirty="0">
                <a:solidFill>
                  <a:srgbClr val="00FF00"/>
                </a:solidFill>
                <a:effectLst>
                  <a:outerShdw blurRad="38100" dist="38100" dir="2700000" algn="tl">
                    <a:srgbClr val="000000"/>
                  </a:outerShdw>
                </a:effectLst>
              </a:rPr>
              <a:t>The Paris police, who outnumbered</a:t>
            </a:r>
            <a:r>
              <a:rPr lang="en-GB" sz="3600" b="1" dirty="0">
                <a:solidFill>
                  <a:srgbClr val="FFFF00"/>
                </a:solidFill>
                <a:effectLst>
                  <a:outerShdw blurRad="38100" dist="38100" dir="2700000" algn="tl">
                    <a:srgbClr val="000000"/>
                  </a:outerShdw>
                </a:effectLst>
              </a:rPr>
              <a:t> </a:t>
            </a:r>
            <a:r>
              <a:rPr lang="en-GB" sz="3600" b="1" dirty="0">
                <a:solidFill>
                  <a:srgbClr val="FF00FF"/>
                </a:solidFill>
                <a:effectLst>
                  <a:outerShdw blurRad="38100" dist="38100" dir="2700000" algn="tl">
                    <a:srgbClr val="000000"/>
                  </a:outerShdw>
                </a:effectLst>
              </a:rPr>
              <a:t>the Germans, remained on duty</a:t>
            </a:r>
            <a:r>
              <a:rPr lang="en-GB" sz="3600" b="1" dirty="0">
                <a:solidFill>
                  <a:srgbClr val="FFFF00"/>
                </a:solidFill>
                <a:effectLst>
                  <a:outerShdw blurRad="38100" dist="38100" dir="2700000" algn="tl">
                    <a:srgbClr val="000000"/>
                  </a:outerShdw>
                </a:effectLst>
              </a:rPr>
              <a:t> throughout the occupation</a:t>
            </a:r>
            <a:endParaRPr lang="en-GB" sz="3600" dirty="0"/>
          </a:p>
        </p:txBody>
      </p:sp>
      <p:pic>
        <p:nvPicPr>
          <p:cNvPr id="137221" name="Picture 2" descr="http://www.travelblog.org/pix/shim.gif"/>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137222" name="Picture 4" descr="http://www.travelblog.org/pix/shim.gif"/>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393222" name="Picture 6" descr="See full size image"/>
          <p:cNvPicPr>
            <a:picLocks noChangeAspect="1" noChangeArrowheads="1"/>
          </p:cNvPicPr>
          <p:nvPr/>
        </p:nvPicPr>
        <p:blipFill>
          <a:blip r:embed="rId4" cstate="print"/>
          <a:srcRect/>
          <a:stretch>
            <a:fillRect/>
          </a:stretch>
        </p:blipFill>
        <p:spPr bwMode="auto">
          <a:xfrm>
            <a:off x="285750" y="1857375"/>
            <a:ext cx="4572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3222"/>
                                        </p:tgtEl>
                                        <p:attrNameLst>
                                          <p:attrName>style.visibility</p:attrName>
                                        </p:attrNameLst>
                                      </p:cBhvr>
                                      <p:to>
                                        <p:strVal val="visible"/>
                                      </p:to>
                                    </p:set>
                                    <p:animEffect transition="in" filter="circle(in)">
                                      <p:cBhvr>
                                        <p:cTn id="7" dur="2000"/>
                                        <p:tgtEl>
                                          <p:spTgt spid="3932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C11FCD0-8A22-4E33-BF87-75ED4664A5EE}" type="slidenum">
              <a:rPr lang="en-GB"/>
              <a:pPr>
                <a:defRPr/>
              </a:pPr>
              <a:t>129</a:t>
            </a:fld>
            <a:endParaRPr lang="en-GB"/>
          </a:p>
        </p:txBody>
      </p:sp>
      <p:sp>
        <p:nvSpPr>
          <p:cNvPr id="578562" name="Rectangle 2"/>
          <p:cNvSpPr>
            <a:spLocks noGrp="1" noChangeArrowheads="1"/>
          </p:cNvSpPr>
          <p:nvPr>
            <p:ph type="title"/>
          </p:nvPr>
        </p:nvSpPr>
        <p:spPr>
          <a:xfrm>
            <a:off x="395288" y="404813"/>
            <a:ext cx="8229600" cy="1143000"/>
          </a:xfrm>
        </p:spPr>
        <p:txBody>
          <a:bodyPr/>
          <a:lstStyle/>
          <a:p>
            <a:pPr eaLnBrk="1" hangingPunct="1">
              <a:defRPr/>
            </a:pPr>
            <a:r>
              <a:rPr lang="en-GB" sz="4000" b="1" smtClean="0">
                <a:solidFill>
                  <a:srgbClr val="FFFF00"/>
                </a:solidFill>
              </a:rPr>
              <a:t>The</a:t>
            </a:r>
            <a:r>
              <a:rPr lang="en-GB" sz="4000" b="1" smtClean="0">
                <a:solidFill>
                  <a:srgbClr val="FF0000"/>
                </a:solidFill>
              </a:rPr>
              <a:t> French Jews Were </a:t>
            </a:r>
            <a:r>
              <a:rPr lang="en-GB" sz="4000" b="1" smtClean="0">
                <a:solidFill>
                  <a:srgbClr val="FFFF00"/>
                </a:solidFill>
              </a:rPr>
              <a:t>Never Touched</a:t>
            </a:r>
            <a:r>
              <a:rPr lang="en-GB" sz="4000" smtClean="0">
                <a:solidFill>
                  <a:srgbClr val="FFFF00"/>
                </a:solidFill>
                <a:effectLst/>
              </a:rPr>
              <a:t> </a:t>
            </a:r>
            <a:br>
              <a:rPr lang="en-GB" sz="4000" smtClean="0">
                <a:solidFill>
                  <a:srgbClr val="FFFF00"/>
                </a:solidFill>
                <a:effectLst/>
              </a:rPr>
            </a:br>
            <a:endParaRPr lang="en-GB" sz="4000" smtClean="0">
              <a:solidFill>
                <a:srgbClr val="FFFF00"/>
              </a:solidFill>
              <a:effectLst/>
            </a:endParaRPr>
          </a:p>
        </p:txBody>
      </p:sp>
      <p:pic>
        <p:nvPicPr>
          <p:cNvPr id="578563" name="Picture 3" descr="French3">
            <a:hlinkClick r:id="rId3"/>
          </p:cNvPr>
          <p:cNvPicPr>
            <a:picLocks noGrp="1" noChangeAspect="1" noChangeArrowheads="1"/>
          </p:cNvPicPr>
          <p:nvPr>
            <p:ph idx="1"/>
          </p:nvPr>
        </p:nvPicPr>
        <p:blipFill>
          <a:blip r:embed="rId4" cstate="print"/>
          <a:srcRect l="1175" t="7027" r="2228"/>
          <a:stretch>
            <a:fillRect/>
          </a:stretch>
        </p:blipFill>
        <p:spPr>
          <a:xfrm>
            <a:off x="428625" y="1428750"/>
            <a:ext cx="4608513" cy="3074988"/>
          </a:xfrm>
        </p:spPr>
      </p:pic>
      <p:sp>
        <p:nvSpPr>
          <p:cNvPr id="578564" name="Text Box 4"/>
          <p:cNvSpPr txBox="1">
            <a:spLocks noChangeArrowheads="1"/>
          </p:cNvSpPr>
          <p:nvPr/>
        </p:nvSpPr>
        <p:spPr bwMode="auto">
          <a:xfrm>
            <a:off x="0" y="4572008"/>
            <a:ext cx="9144000" cy="224676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The next logical step is what is the truth on the Jewish French Underground? </a:t>
            </a:r>
            <a:r>
              <a:rPr lang="en-GB" sz="2800" b="1" dirty="0">
                <a:solidFill>
                  <a:srgbClr val="FF00FF"/>
                </a:solidFill>
                <a:effectLst>
                  <a:outerShdw blurRad="38100" dist="38100" dir="2700000" algn="tl">
                    <a:srgbClr val="000000"/>
                  </a:outerShdw>
                </a:effectLst>
              </a:rPr>
              <a:t>Does anyone believe a Parisian Jew is going</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to run around blowing up Nazis in French restaurants? </a:t>
            </a:r>
            <a:r>
              <a:rPr lang="en-GB" sz="2800" b="1" dirty="0">
                <a:solidFill>
                  <a:srgbClr val="00FF00"/>
                </a:solidFill>
                <a:effectLst>
                  <a:outerShdw blurRad="38100" dist="38100" dir="2700000" algn="tl">
                    <a:srgbClr val="000000"/>
                  </a:outerShdw>
                </a:effectLst>
              </a:rPr>
              <a:t>The Jews existed hand in hand with Germans on a daily basis.</a:t>
            </a:r>
            <a:r>
              <a:rPr lang="en-GB" sz="2800" b="1" dirty="0">
                <a:solidFill>
                  <a:srgbClr val="FFFF00"/>
                </a:solidFill>
                <a:effectLst>
                  <a:outerShdw blurRad="38100" dist="38100" dir="2700000" algn="tl">
                    <a:srgbClr val="000000"/>
                  </a:outerShdw>
                </a:effectLst>
              </a:rPr>
              <a:t> </a:t>
            </a:r>
          </a:p>
        </p:txBody>
      </p:sp>
      <p:sp>
        <p:nvSpPr>
          <p:cNvPr id="578565" name="Text Box 5"/>
          <p:cNvSpPr txBox="1">
            <a:spLocks noChangeArrowheads="1"/>
          </p:cNvSpPr>
          <p:nvPr/>
        </p:nvSpPr>
        <p:spPr bwMode="auto">
          <a:xfrm>
            <a:off x="5508625" y="1484313"/>
            <a:ext cx="3311525" cy="28384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00FF00"/>
                </a:solidFill>
                <a:effectLst>
                  <a:outerShdw blurRad="38100" dist="38100" dir="2700000" algn="tl">
                    <a:srgbClr val="000000"/>
                  </a:outerShdw>
                </a:effectLst>
              </a:rPr>
              <a:t>Parisians getting permits to work for the Wehrmacht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8563"/>
                                        </p:tgtEl>
                                        <p:attrNameLst>
                                          <p:attrName>style.visibility</p:attrName>
                                        </p:attrNameLst>
                                      </p:cBhvr>
                                      <p:to>
                                        <p:strVal val="visible"/>
                                      </p:to>
                                    </p:set>
                                    <p:animEffect transition="in" filter="circle(in)">
                                      <p:cBhvr>
                                        <p:cTn id="7" dur="2000"/>
                                        <p:tgtEl>
                                          <p:spTgt spid="57856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8565"/>
                                        </p:tgtEl>
                                        <p:attrNameLst>
                                          <p:attrName>style.visibility</p:attrName>
                                        </p:attrNameLst>
                                      </p:cBhvr>
                                      <p:to>
                                        <p:strVal val="visible"/>
                                      </p:to>
                                    </p:set>
                                    <p:anim calcmode="discrete" valueType="clr">
                                      <p:cBhvr override="childStyle">
                                        <p:cTn id="12" dur="80"/>
                                        <p:tgtEl>
                                          <p:spTgt spid="57856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8565"/>
                                        </p:tgtEl>
                                        <p:attrNameLst>
                                          <p:attrName>fillcolor</p:attrName>
                                        </p:attrNameLst>
                                      </p:cBhvr>
                                      <p:tavLst>
                                        <p:tav tm="0">
                                          <p:val>
                                            <p:clrVal>
                                              <a:schemeClr val="accent2"/>
                                            </p:clrVal>
                                          </p:val>
                                        </p:tav>
                                        <p:tav tm="50000">
                                          <p:val>
                                            <p:clrVal>
                                              <a:schemeClr val="hlink"/>
                                            </p:clrVal>
                                          </p:val>
                                        </p:tav>
                                      </p:tavLst>
                                    </p:anim>
                                    <p:set>
                                      <p:cBhvr>
                                        <p:cTn id="14" dur="80"/>
                                        <p:tgtEl>
                                          <p:spTgt spid="57856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8564"/>
                                        </p:tgtEl>
                                        <p:attrNameLst>
                                          <p:attrName>style.visibility</p:attrName>
                                        </p:attrNameLst>
                                      </p:cBhvr>
                                      <p:to>
                                        <p:strVal val="visible"/>
                                      </p:to>
                                    </p:set>
                                    <p:anim calcmode="lin" valueType="num">
                                      <p:cBhvr additive="base">
                                        <p:cTn id="19" dur="500" fill="hold"/>
                                        <p:tgtEl>
                                          <p:spTgt spid="578564"/>
                                        </p:tgtEl>
                                        <p:attrNameLst>
                                          <p:attrName>ppt_x</p:attrName>
                                        </p:attrNameLst>
                                      </p:cBhvr>
                                      <p:tavLst>
                                        <p:tav tm="0">
                                          <p:val>
                                            <p:strVal val="#ppt_x"/>
                                          </p:val>
                                        </p:tav>
                                        <p:tav tm="100000">
                                          <p:val>
                                            <p:strVal val="#ppt_x"/>
                                          </p:val>
                                        </p:tav>
                                      </p:tavLst>
                                    </p:anim>
                                    <p:anim calcmode="lin" valueType="num">
                                      <p:cBhvr additive="base">
                                        <p:cTn id="20" dur="500" fill="hold"/>
                                        <p:tgtEl>
                                          <p:spTgt spid="578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DE6B0CF-1BE4-4D75-9605-5F98FBFF6357}" type="slidenum">
              <a:rPr lang="en-GB"/>
              <a:pPr>
                <a:defRPr/>
              </a:pPr>
              <a:t>13</a:t>
            </a:fld>
            <a:endParaRPr lang="en-GB"/>
          </a:p>
        </p:txBody>
      </p:sp>
      <p:sp>
        <p:nvSpPr>
          <p:cNvPr id="321541" name="Rectangle 5"/>
          <p:cNvSpPr>
            <a:spLocks noGrp="1" noChangeArrowheads="1"/>
          </p:cNvSpPr>
          <p:nvPr>
            <p:ph type="title"/>
          </p:nvPr>
        </p:nvSpPr>
        <p:spPr/>
        <p:txBody>
          <a:bodyPr/>
          <a:lstStyle/>
          <a:p>
            <a:pPr eaLnBrk="1" hangingPunct="1">
              <a:defRPr/>
            </a:pPr>
            <a:r>
              <a:rPr lang="en-GB" sz="4000" b="1" smtClean="0">
                <a:solidFill>
                  <a:srgbClr val="FF0000"/>
                </a:solidFill>
              </a:rPr>
              <a:t>Gog </a:t>
            </a:r>
            <a:r>
              <a:rPr lang="en-GB" sz="4000" b="1" smtClean="0">
                <a:solidFill>
                  <a:srgbClr val="FFFF00"/>
                </a:solidFill>
              </a:rPr>
              <a:t>Whips Germany Into</a:t>
            </a:r>
            <a:r>
              <a:rPr lang="en-GB" sz="4000" b="1" smtClean="0">
                <a:solidFill>
                  <a:srgbClr val="FF0000"/>
                </a:solidFill>
              </a:rPr>
              <a:t> A War Frenzy</a:t>
            </a:r>
            <a:r>
              <a:rPr lang="en-GB" sz="4000" smtClean="0"/>
              <a:t> </a:t>
            </a:r>
          </a:p>
        </p:txBody>
      </p:sp>
      <p:pic>
        <p:nvPicPr>
          <p:cNvPr id="321540" name="Picture 4" descr="reichtag.jpg (20183 bytes)"/>
          <p:cNvPicPr>
            <a:picLocks noGrp="1" noChangeAspect="1" noChangeArrowheads="1"/>
          </p:cNvPicPr>
          <p:nvPr>
            <p:ph idx="1"/>
          </p:nvPr>
        </p:nvPicPr>
        <p:blipFill>
          <a:blip r:embed="rId3" cstate="print"/>
          <a:srcRect/>
          <a:stretch>
            <a:fillRect/>
          </a:stretch>
        </p:blipFill>
        <p:spPr>
          <a:xfrm>
            <a:off x="0" y="1628775"/>
            <a:ext cx="5495925" cy="3486150"/>
          </a:xfrm>
          <a:noFill/>
        </p:spPr>
      </p:pic>
      <p:sp>
        <p:nvSpPr>
          <p:cNvPr id="321543" name="Text Box 7"/>
          <p:cNvSpPr txBox="1">
            <a:spLocks noChangeArrowheads="1"/>
          </p:cNvSpPr>
          <p:nvPr/>
        </p:nvSpPr>
        <p:spPr bwMode="auto">
          <a:xfrm>
            <a:off x="5724525" y="1773238"/>
            <a:ext cx="3240088"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The Protestant as well as </a:t>
            </a:r>
            <a:r>
              <a:rPr lang="en-GB" sz="2800" b="1" dirty="0">
                <a:solidFill>
                  <a:srgbClr val="FF00FF"/>
                </a:solidFill>
                <a:effectLst>
                  <a:outerShdw blurRad="38100" dist="38100" dir="2700000" algn="tl">
                    <a:srgbClr val="000000"/>
                  </a:outerShdw>
                </a:effectLst>
              </a:rPr>
              <a:t>the catholic church</a:t>
            </a:r>
            <a:r>
              <a:rPr lang="en-GB" sz="2800" b="1" dirty="0">
                <a:solidFill>
                  <a:srgbClr val="FFFF00"/>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because of Gog’s influence </a:t>
            </a:r>
            <a:r>
              <a:rPr lang="en-GB" sz="2800" b="1" dirty="0">
                <a:solidFill>
                  <a:srgbClr val="00FF00"/>
                </a:solidFill>
                <a:effectLst>
                  <a:outerShdw blurRad="38100" dist="38100" dir="2700000" algn="tl">
                    <a:srgbClr val="000000"/>
                  </a:outerShdw>
                </a:effectLst>
              </a:rPr>
              <a:t>in these organisations did not</a:t>
            </a:r>
            <a:r>
              <a:rPr lang="en-GB" sz="2800" b="1" dirty="0">
                <a:solidFill>
                  <a:srgbClr val="FFFF00"/>
                </a:solidFill>
                <a:effectLst>
                  <a:outerShdw blurRad="38100" dist="38100" dir="2700000" algn="tl">
                    <a:srgbClr val="000000"/>
                  </a:outerShdw>
                </a:effectLst>
              </a:rPr>
              <a:t> oppose the rise of evil forces</a:t>
            </a:r>
          </a:p>
        </p:txBody>
      </p:sp>
      <p:sp>
        <p:nvSpPr>
          <p:cNvPr id="321544" name="Text Box 8"/>
          <p:cNvSpPr txBox="1">
            <a:spLocks noChangeArrowheads="1"/>
          </p:cNvSpPr>
          <p:nvPr/>
        </p:nvSpPr>
        <p:spPr bwMode="auto">
          <a:xfrm>
            <a:off x="0" y="5229225"/>
            <a:ext cx="9144000" cy="9461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which </a:t>
            </a:r>
            <a:r>
              <a:rPr lang="en-GB" sz="2800" b="1" dirty="0">
                <a:solidFill>
                  <a:srgbClr val="FF0000"/>
                </a:solidFill>
                <a:effectLst>
                  <a:outerShdw blurRad="38100" dist="38100" dir="2700000" algn="tl">
                    <a:srgbClr val="000000"/>
                  </a:outerShdw>
                </a:effectLst>
              </a:rPr>
              <a:t>were operating on both sides of the channel</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to goad us into fighting our brethren</a:t>
            </a:r>
            <a:r>
              <a:rPr lang="en-GB" sz="2800" b="1" dirty="0">
                <a:solidFill>
                  <a:srgbClr val="FFFF00"/>
                </a:solidFill>
                <a:effectLst>
                  <a:outerShdw blurRad="38100" dist="38100" dir="2700000" algn="tl">
                    <a:srgbClr val="000000"/>
                  </a:outerShdw>
                </a:effectLst>
              </a:rPr>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circle(in)">
                                      <p:cBhvr>
                                        <p:cTn id="7" dur="2000"/>
                                        <p:tgtEl>
                                          <p:spTgt spid="3215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1543"/>
                                        </p:tgtEl>
                                        <p:attrNameLst>
                                          <p:attrName>style.visibility</p:attrName>
                                        </p:attrNameLst>
                                      </p:cBhvr>
                                      <p:to>
                                        <p:strVal val="visible"/>
                                      </p:to>
                                    </p:set>
                                    <p:animEffect transition="in" filter="diamond(in)">
                                      <p:cBhvr>
                                        <p:cTn id="12" dur="2000"/>
                                        <p:tgtEl>
                                          <p:spTgt spid="32154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21544"/>
                                        </p:tgtEl>
                                        <p:attrNameLst>
                                          <p:attrName>style.visibility</p:attrName>
                                        </p:attrNameLst>
                                      </p:cBhvr>
                                      <p:to>
                                        <p:strVal val="visible"/>
                                      </p:to>
                                    </p:set>
                                    <p:anim calcmode="discrete" valueType="clr">
                                      <p:cBhvr override="childStyle">
                                        <p:cTn id="17" dur="80"/>
                                        <p:tgtEl>
                                          <p:spTgt spid="32154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21544"/>
                                        </p:tgtEl>
                                        <p:attrNameLst>
                                          <p:attrName>fillcolor</p:attrName>
                                        </p:attrNameLst>
                                      </p:cBhvr>
                                      <p:tavLst>
                                        <p:tav tm="0">
                                          <p:val>
                                            <p:clrVal>
                                              <a:schemeClr val="accent2"/>
                                            </p:clrVal>
                                          </p:val>
                                        </p:tav>
                                        <p:tav tm="50000">
                                          <p:val>
                                            <p:clrVal>
                                              <a:schemeClr val="hlink"/>
                                            </p:clrVal>
                                          </p:val>
                                        </p:tav>
                                      </p:tavLst>
                                    </p:anim>
                                    <p:set>
                                      <p:cBhvr>
                                        <p:cTn id="19" dur="80"/>
                                        <p:tgtEl>
                                          <p:spTgt spid="3215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3" grpId="0"/>
      <p:bldP spid="32154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28B293BE-847C-4624-AAD5-6681199E5CD2}" type="slidenum">
              <a:rPr lang="en-GB"/>
              <a:pPr>
                <a:defRPr/>
              </a:pPr>
              <a:t>130</a:t>
            </a:fld>
            <a:endParaRPr lang="en-GB"/>
          </a:p>
        </p:txBody>
      </p:sp>
      <p:sp>
        <p:nvSpPr>
          <p:cNvPr id="579586" name="Rectangle 2"/>
          <p:cNvSpPr>
            <a:spLocks noGrp="1" noChangeArrowheads="1"/>
          </p:cNvSpPr>
          <p:nvPr>
            <p:ph type="title"/>
          </p:nvPr>
        </p:nvSpPr>
        <p:spPr/>
        <p:txBody>
          <a:bodyPr/>
          <a:lstStyle/>
          <a:p>
            <a:pPr eaLnBrk="1" hangingPunct="1">
              <a:defRPr/>
            </a:pPr>
            <a:r>
              <a:rPr lang="en-GB" sz="4000" b="1" smtClean="0">
                <a:solidFill>
                  <a:srgbClr val="FF0000"/>
                </a:solidFill>
              </a:rPr>
              <a:t>Only </a:t>
            </a:r>
            <a:r>
              <a:rPr lang="en-GB" sz="4000" b="1" smtClean="0">
                <a:solidFill>
                  <a:srgbClr val="FFFF00"/>
                </a:solidFill>
              </a:rPr>
              <a:t>60 yrs later did</a:t>
            </a:r>
            <a:r>
              <a:rPr lang="en-GB" sz="4000" b="1" smtClean="0">
                <a:solidFill>
                  <a:srgbClr val="FF0000"/>
                </a:solidFill>
              </a:rPr>
              <a:t> Jews </a:t>
            </a:r>
            <a:r>
              <a:rPr lang="en-GB" sz="4000" b="1" smtClean="0">
                <a:solidFill>
                  <a:srgbClr val="FFFF00"/>
                </a:solidFill>
              </a:rPr>
              <a:t>discover</a:t>
            </a:r>
            <a:r>
              <a:rPr lang="en-GB" sz="4000" b="1" smtClean="0">
                <a:solidFill>
                  <a:srgbClr val="FF0000"/>
                </a:solidFill>
              </a:rPr>
              <a:t> death camps </a:t>
            </a:r>
            <a:r>
              <a:rPr lang="en-GB" sz="4000" b="1" smtClean="0">
                <a:solidFill>
                  <a:srgbClr val="FFFF00"/>
                </a:solidFill>
              </a:rPr>
              <a:t>in Paris</a:t>
            </a:r>
          </a:p>
        </p:txBody>
      </p:sp>
      <p:sp>
        <p:nvSpPr>
          <p:cNvPr id="139268" name="Rectangle 3"/>
          <p:cNvSpPr>
            <a:spLocks noChangeArrowheads="1"/>
          </p:cNvSpPr>
          <p:nvPr/>
        </p:nvSpPr>
        <p:spPr bwMode="auto">
          <a:xfrm>
            <a:off x="4448175" y="0"/>
            <a:ext cx="247650" cy="366713"/>
          </a:xfrm>
          <a:prstGeom prst="rect">
            <a:avLst/>
          </a:prstGeom>
          <a:noFill/>
          <a:ln w="9525">
            <a:noFill/>
            <a:miter lim="800000"/>
            <a:headEnd/>
            <a:tailEnd/>
          </a:ln>
        </p:spPr>
        <p:txBody>
          <a:bodyPr wrap="none" anchor="ctr">
            <a:spAutoFit/>
          </a:bodyPr>
          <a:lstStyle/>
          <a:p>
            <a:pPr algn="ctr"/>
            <a:r>
              <a:rPr lang="en-GB"/>
              <a:t> </a:t>
            </a:r>
          </a:p>
        </p:txBody>
      </p:sp>
      <p:sp>
        <p:nvSpPr>
          <p:cNvPr id="139269" name="Rectangle 4"/>
          <p:cNvSpPr>
            <a:spLocks noChangeArrowheads="1"/>
          </p:cNvSpPr>
          <p:nvPr/>
        </p:nvSpPr>
        <p:spPr bwMode="auto">
          <a:xfrm>
            <a:off x="4448175" y="0"/>
            <a:ext cx="247650" cy="366713"/>
          </a:xfrm>
          <a:prstGeom prst="rect">
            <a:avLst/>
          </a:prstGeom>
          <a:noFill/>
          <a:ln w="9525">
            <a:noFill/>
            <a:miter lim="800000"/>
            <a:headEnd/>
            <a:tailEnd/>
          </a:ln>
        </p:spPr>
        <p:txBody>
          <a:bodyPr wrap="none" anchor="ctr">
            <a:spAutoFit/>
          </a:bodyPr>
          <a:lstStyle/>
          <a:p>
            <a:pPr algn="ctr"/>
            <a:r>
              <a:rPr lang="en-GB"/>
              <a:t> </a:t>
            </a:r>
          </a:p>
        </p:txBody>
      </p:sp>
      <p:pic>
        <p:nvPicPr>
          <p:cNvPr id="579589" name="Picture 5" descr="dranci"/>
          <p:cNvPicPr>
            <a:picLocks noChangeAspect="1" noChangeArrowheads="1"/>
          </p:cNvPicPr>
          <p:nvPr/>
        </p:nvPicPr>
        <p:blipFill>
          <a:blip r:embed="rId3" cstate="print"/>
          <a:srcRect/>
          <a:stretch>
            <a:fillRect/>
          </a:stretch>
        </p:blipFill>
        <p:spPr bwMode="auto">
          <a:xfrm>
            <a:off x="2051050" y="1557338"/>
            <a:ext cx="4895850" cy="3435350"/>
          </a:xfrm>
          <a:prstGeom prst="rect">
            <a:avLst/>
          </a:prstGeom>
          <a:noFill/>
          <a:ln w="9525">
            <a:noFill/>
            <a:miter lim="800000"/>
            <a:headEnd/>
            <a:tailEnd/>
          </a:ln>
        </p:spPr>
      </p:pic>
      <p:sp>
        <p:nvSpPr>
          <p:cNvPr id="579590" name="Text Box 6"/>
          <p:cNvSpPr txBox="1">
            <a:spLocks noChangeArrowheads="1"/>
          </p:cNvSpPr>
          <p:nvPr/>
        </p:nvSpPr>
        <p:spPr bwMode="auto">
          <a:xfrm>
            <a:off x="468313" y="5157788"/>
            <a:ext cx="8064500" cy="15081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The U-shaped building was a camp!</a:t>
            </a:r>
            <a:br>
              <a:rPr lang="en-GB" sz="3600" b="1" dirty="0">
                <a:solidFill>
                  <a:srgbClr val="FFFF00"/>
                </a:solidFill>
                <a:effectLst>
                  <a:outerShdw blurRad="38100" dist="38100" dir="2700000" algn="tl">
                    <a:srgbClr val="000000"/>
                  </a:outerShdw>
                </a:effectLst>
              </a:rPr>
            </a:br>
            <a:r>
              <a:rPr lang="en-GB" sz="2800" b="1" dirty="0">
                <a:solidFill>
                  <a:srgbClr val="00FF00"/>
                </a:solidFill>
                <a:effectLst>
                  <a:outerShdw blurRad="38100" dist="38100" dir="2700000" algn="tl">
                    <a:srgbClr val="000000"/>
                  </a:outerShdw>
                </a:effectLst>
              </a:rPr>
              <a:t>Where are the fences and guard towers?</a:t>
            </a:r>
            <a:r>
              <a:rPr lang="en-GB" sz="2800" dirty="0"/>
              <a:t/>
            </a:r>
            <a:br>
              <a:rPr lang="en-GB" sz="2800" dirty="0"/>
            </a:b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79589"/>
                                        </p:tgtEl>
                                        <p:attrNameLst>
                                          <p:attrName>style.visibility</p:attrName>
                                        </p:attrNameLst>
                                      </p:cBhvr>
                                      <p:to>
                                        <p:strVal val="visible"/>
                                      </p:to>
                                    </p:set>
                                    <p:animEffect transition="in" filter="circle(in)">
                                      <p:cBhvr>
                                        <p:cTn id="7" dur="2000"/>
                                        <p:tgtEl>
                                          <p:spTgt spid="5795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9590"/>
                                        </p:tgtEl>
                                        <p:attrNameLst>
                                          <p:attrName>style.visibility</p:attrName>
                                        </p:attrNameLst>
                                      </p:cBhvr>
                                      <p:to>
                                        <p:strVal val="visible"/>
                                      </p:to>
                                    </p:set>
                                    <p:anim calcmode="lin" valueType="num">
                                      <p:cBhvr additive="base">
                                        <p:cTn id="12" dur="500" fill="hold"/>
                                        <p:tgtEl>
                                          <p:spTgt spid="579590"/>
                                        </p:tgtEl>
                                        <p:attrNameLst>
                                          <p:attrName>ppt_x</p:attrName>
                                        </p:attrNameLst>
                                      </p:cBhvr>
                                      <p:tavLst>
                                        <p:tav tm="0">
                                          <p:val>
                                            <p:strVal val="#ppt_x"/>
                                          </p:val>
                                        </p:tav>
                                        <p:tav tm="100000">
                                          <p:val>
                                            <p:strVal val="#ppt_x"/>
                                          </p:val>
                                        </p:tav>
                                      </p:tavLst>
                                    </p:anim>
                                    <p:anim calcmode="lin" valueType="num">
                                      <p:cBhvr additive="base">
                                        <p:cTn id="13" dur="500" fill="hold"/>
                                        <p:tgtEl>
                                          <p:spTgt spid="579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680979-58E2-406A-B7C2-5E4D4B706414}" type="slidenum">
              <a:rPr lang="en-GB"/>
              <a:pPr>
                <a:defRPr/>
              </a:pPr>
              <a:t>131</a:t>
            </a:fld>
            <a:endParaRPr lang="en-GB"/>
          </a:p>
        </p:txBody>
      </p:sp>
      <p:sp>
        <p:nvSpPr>
          <p:cNvPr id="580610" name="Rectangle 2"/>
          <p:cNvSpPr>
            <a:spLocks noGrp="1" noChangeArrowheads="1"/>
          </p:cNvSpPr>
          <p:nvPr>
            <p:ph type="title"/>
          </p:nvPr>
        </p:nvSpPr>
        <p:spPr/>
        <p:txBody>
          <a:bodyPr/>
          <a:lstStyle/>
          <a:p>
            <a:pPr eaLnBrk="1" hangingPunct="1">
              <a:defRPr/>
            </a:pPr>
            <a:r>
              <a:rPr lang="en-GB" b="1" smtClean="0">
                <a:solidFill>
                  <a:srgbClr val="FF0000"/>
                </a:solidFill>
              </a:rPr>
              <a:t>Death Camps </a:t>
            </a:r>
            <a:r>
              <a:rPr lang="en-GB" b="1" smtClean="0">
                <a:solidFill>
                  <a:srgbClr val="FFFF00"/>
                </a:solidFill>
              </a:rPr>
              <a:t>in Paris</a:t>
            </a:r>
          </a:p>
        </p:txBody>
      </p:sp>
      <p:pic>
        <p:nvPicPr>
          <p:cNvPr id="580611" name="Picture 3" descr="Photo_32"/>
          <p:cNvPicPr>
            <a:picLocks noGrp="1" noChangeAspect="1" noChangeArrowheads="1"/>
          </p:cNvPicPr>
          <p:nvPr>
            <p:ph idx="1"/>
          </p:nvPr>
        </p:nvPicPr>
        <p:blipFill>
          <a:blip r:embed="rId3" cstate="print"/>
          <a:srcRect/>
          <a:stretch>
            <a:fillRect/>
          </a:stretch>
        </p:blipFill>
        <p:spPr>
          <a:xfrm>
            <a:off x="1835150" y="1341438"/>
            <a:ext cx="5400675" cy="3341687"/>
          </a:xfrm>
          <a:noFill/>
        </p:spPr>
      </p:pic>
      <p:sp>
        <p:nvSpPr>
          <p:cNvPr id="580612" name="Text Box 4"/>
          <p:cNvSpPr txBox="1">
            <a:spLocks noChangeArrowheads="1"/>
          </p:cNvSpPr>
          <p:nvPr/>
        </p:nvSpPr>
        <p:spPr bwMode="auto">
          <a:xfrm>
            <a:off x="0" y="4868863"/>
            <a:ext cx="9144000" cy="193899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The making of a ‘Holocaust theme park’</a:t>
            </a:r>
            <a:r>
              <a:rPr lang="en-GB" dirty="0"/>
              <a:t/>
            </a:r>
            <a:br>
              <a:rPr lang="en-GB" dirty="0"/>
            </a:br>
            <a:r>
              <a:rPr lang="en-GB" sz="2800" b="1" dirty="0">
                <a:solidFill>
                  <a:srgbClr val="00FF00"/>
                </a:solidFill>
                <a:effectLst>
                  <a:outerShdw blurRad="38100" dist="38100" dir="2700000" algn="tl">
                    <a:srgbClr val="000000"/>
                  </a:outerShdw>
                </a:effectLst>
              </a:rPr>
              <a:t>Take a cute city outside of Paris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 build some statues and park a railway car</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and ‘</a:t>
            </a:r>
            <a:r>
              <a:rPr lang="en-GB" sz="2800" b="1" dirty="0" err="1">
                <a:solidFill>
                  <a:srgbClr val="FF0000"/>
                </a:solidFill>
                <a:effectLst>
                  <a:outerShdw blurRad="38100" dist="38100" dir="2700000" algn="tl">
                    <a:srgbClr val="000000"/>
                  </a:outerShdw>
                </a:effectLst>
              </a:rPr>
              <a:t>Wa</a:t>
            </a:r>
            <a:r>
              <a:rPr lang="en-GB" sz="2800" b="1" dirty="0">
                <a:solidFill>
                  <a:srgbClr val="FF0000"/>
                </a:solidFill>
                <a:effectLst>
                  <a:outerShdw blurRad="38100" dist="38100" dir="2700000" algn="tl">
                    <a:srgbClr val="000000"/>
                  </a:outerShdw>
                </a:effectLst>
              </a:rPr>
              <a:t> </a:t>
            </a:r>
            <a:r>
              <a:rPr lang="en-GB" sz="2800" b="1" dirty="0" err="1">
                <a:solidFill>
                  <a:srgbClr val="FF0000"/>
                </a:solidFill>
                <a:effectLst>
                  <a:outerShdw blurRad="38100" dist="38100" dir="2700000" algn="tl">
                    <a:srgbClr val="000000"/>
                  </a:outerShdw>
                </a:effectLst>
              </a:rPr>
              <a:t>Laa</a:t>
            </a:r>
            <a:r>
              <a:rPr lang="en-GB" sz="2800" b="1" dirty="0">
                <a:solidFill>
                  <a:srgbClr val="FF0000"/>
                </a:solidFill>
                <a:effectLst>
                  <a:outerShdw blurRad="38100" dist="38100" dir="2700000" algn="tl">
                    <a:srgbClr val="000000"/>
                  </a:outerShdw>
                </a:effectLst>
              </a:rPr>
              <a:t>’ your can start building your dream.</a:t>
            </a:r>
            <a:r>
              <a:rPr lang="en-GB"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0611"/>
                                        </p:tgtEl>
                                        <p:attrNameLst>
                                          <p:attrName>style.visibility</p:attrName>
                                        </p:attrNameLst>
                                      </p:cBhvr>
                                      <p:to>
                                        <p:strVal val="visible"/>
                                      </p:to>
                                    </p:set>
                                    <p:animEffect transition="in" filter="circle(in)">
                                      <p:cBhvr>
                                        <p:cTn id="7" dur="2000"/>
                                        <p:tgtEl>
                                          <p:spTgt spid="5806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0612"/>
                                        </p:tgtEl>
                                        <p:attrNameLst>
                                          <p:attrName>style.visibility</p:attrName>
                                        </p:attrNameLst>
                                      </p:cBhvr>
                                      <p:to>
                                        <p:strVal val="visible"/>
                                      </p:to>
                                    </p:set>
                                    <p:anim calcmode="lin" valueType="num">
                                      <p:cBhvr additive="base">
                                        <p:cTn id="12" dur="500" fill="hold"/>
                                        <p:tgtEl>
                                          <p:spTgt spid="580612"/>
                                        </p:tgtEl>
                                        <p:attrNameLst>
                                          <p:attrName>ppt_x</p:attrName>
                                        </p:attrNameLst>
                                      </p:cBhvr>
                                      <p:tavLst>
                                        <p:tav tm="0">
                                          <p:val>
                                            <p:strVal val="#ppt_x"/>
                                          </p:val>
                                        </p:tav>
                                        <p:tav tm="100000">
                                          <p:val>
                                            <p:strVal val="#ppt_x"/>
                                          </p:val>
                                        </p:tav>
                                      </p:tavLst>
                                    </p:anim>
                                    <p:anim calcmode="lin" valueType="num">
                                      <p:cBhvr additive="base">
                                        <p:cTn id="13" dur="500" fill="hold"/>
                                        <p:tgtEl>
                                          <p:spTgt spid="580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Death Camps </a:t>
            </a:r>
            <a:r>
              <a:rPr lang="en-GB" b="1" dirty="0" smtClean="0">
                <a:solidFill>
                  <a:srgbClr val="FFFF00"/>
                </a:solidFill>
              </a:rPr>
              <a:t>in Paris</a:t>
            </a:r>
            <a:endParaRPr lang="en-GB" dirty="0"/>
          </a:p>
        </p:txBody>
      </p:sp>
      <p:sp>
        <p:nvSpPr>
          <p:cNvPr id="4" name="Slide Number Placeholder 3"/>
          <p:cNvSpPr>
            <a:spLocks noGrp="1"/>
          </p:cNvSpPr>
          <p:nvPr>
            <p:ph type="sldNum" sz="quarter" idx="12"/>
          </p:nvPr>
        </p:nvSpPr>
        <p:spPr/>
        <p:txBody>
          <a:bodyPr/>
          <a:lstStyle/>
          <a:p>
            <a:pPr>
              <a:defRPr/>
            </a:pPr>
            <a:fld id="{CF91B61E-8F89-4318-8AB3-B93793A38B85}" type="slidenum">
              <a:rPr lang="en-GB" smtClean="0"/>
              <a:pPr>
                <a:defRPr/>
              </a:pPr>
              <a:t>132</a:t>
            </a:fld>
            <a:endParaRPr lang="en-GB"/>
          </a:p>
        </p:txBody>
      </p:sp>
      <p:pic>
        <p:nvPicPr>
          <p:cNvPr id="395266" name="Picture 2" descr="http://drancycamp.com/HOME_files/drancy025small.jpg"/>
          <p:cNvPicPr>
            <a:picLocks noChangeAspect="1" noChangeArrowheads="1"/>
          </p:cNvPicPr>
          <p:nvPr/>
        </p:nvPicPr>
        <p:blipFill>
          <a:blip r:embed="rId3" cstate="print"/>
          <a:srcRect/>
          <a:stretch>
            <a:fillRect/>
          </a:stretch>
        </p:blipFill>
        <p:spPr bwMode="auto">
          <a:xfrm>
            <a:off x="357188" y="2286000"/>
            <a:ext cx="3786187" cy="2651125"/>
          </a:xfrm>
          <a:prstGeom prst="rect">
            <a:avLst/>
          </a:prstGeom>
          <a:noFill/>
          <a:ln w="9525">
            <a:noFill/>
            <a:miter lim="800000"/>
            <a:headEnd/>
            <a:tailEnd/>
          </a:ln>
        </p:spPr>
      </p:pic>
      <p:sp>
        <p:nvSpPr>
          <p:cNvPr id="7" name="TextBox 6"/>
          <p:cNvSpPr txBox="1"/>
          <p:nvPr/>
        </p:nvSpPr>
        <p:spPr>
          <a:xfrm>
            <a:off x="4286250" y="1595438"/>
            <a:ext cx="4857750" cy="5262562"/>
          </a:xfrm>
          <a:prstGeom prst="rect">
            <a:avLst/>
          </a:prstGeom>
          <a:noFill/>
        </p:spPr>
        <p:txBody>
          <a:bodyPr>
            <a:spAutoFit/>
          </a:bodyPr>
          <a:lstStyle/>
          <a:p>
            <a:pPr>
              <a:defRPr/>
            </a:pPr>
            <a:r>
              <a:rPr lang="en-GB" sz="2800" b="1" dirty="0" err="1">
                <a:solidFill>
                  <a:srgbClr val="00FFFF"/>
                </a:solidFill>
                <a:effectLst>
                  <a:outerShdw blurRad="38100" dist="38100" dir="2700000" algn="tl">
                    <a:srgbClr val="000000"/>
                  </a:outerShdw>
                </a:effectLst>
              </a:rPr>
              <a:t>Drancy</a:t>
            </a:r>
            <a:r>
              <a:rPr lang="en-GB" sz="2800" b="1" dirty="0">
                <a:solidFill>
                  <a:srgbClr val="00FFFF"/>
                </a:solidFill>
                <a:effectLst>
                  <a:outerShdw blurRad="38100" dist="38100" dir="2700000" algn="tl">
                    <a:srgbClr val="000000"/>
                  </a:outerShdw>
                </a:effectLst>
              </a:rPr>
              <a:t>, according to the Jewish legends. </a:t>
            </a:r>
            <a:r>
              <a:rPr lang="en-GB" sz="2800" b="1" dirty="0">
                <a:solidFill>
                  <a:srgbClr val="FFC000"/>
                </a:solidFill>
                <a:effectLst>
                  <a:outerShdw blurRad="38100" dist="38100" dir="2700000" algn="tl">
                    <a:srgbClr val="000000"/>
                  </a:outerShdw>
                </a:effectLst>
              </a:rPr>
              <a:t>served as a transit camp for French Jews arrested by the French Police and German occupation forces. </a:t>
            </a:r>
            <a:r>
              <a:rPr lang="en-GB" sz="2800" b="1" dirty="0">
                <a:solidFill>
                  <a:srgbClr val="FF0000"/>
                </a:solidFill>
                <a:effectLst>
                  <a:outerShdw blurRad="38100" dist="38100" dir="2700000" algn="tl">
                    <a:srgbClr val="000000"/>
                  </a:outerShdw>
                </a:effectLst>
              </a:rPr>
              <a:t>The principal departure point for Auschwitz where 77,000 French Jews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were deported, including 11,204 children and they were all gassed.</a:t>
            </a:r>
            <a:endParaRPr lang="en-GB" sz="2800" dirty="0">
              <a:solidFill>
                <a:srgbClr val="00FF00"/>
              </a:solidFill>
            </a:endParaRPr>
          </a:p>
        </p:txBody>
      </p:sp>
      <p:sp>
        <p:nvSpPr>
          <p:cNvPr id="8" name="TextBox 7"/>
          <p:cNvSpPr txBox="1"/>
          <p:nvPr/>
        </p:nvSpPr>
        <p:spPr>
          <a:xfrm>
            <a:off x="357188" y="5143500"/>
            <a:ext cx="3643312" cy="646113"/>
          </a:xfrm>
          <a:prstGeom prst="rect">
            <a:avLst/>
          </a:prstGeom>
          <a:noFill/>
        </p:spPr>
        <p:txBody>
          <a:bodyPr>
            <a:spAutoFit/>
          </a:bodyPr>
          <a:lstStyle/>
          <a:p>
            <a:pPr>
              <a:defRPr/>
            </a:pPr>
            <a:r>
              <a:rPr lang="en-GB" sz="3600" b="1" dirty="0" err="1">
                <a:solidFill>
                  <a:srgbClr val="FFFF00"/>
                </a:solidFill>
                <a:effectLst>
                  <a:outerShdw blurRad="38100" dist="38100" dir="2700000" algn="tl">
                    <a:srgbClr val="000000"/>
                  </a:outerShdw>
                </a:effectLst>
              </a:rPr>
              <a:t>Drancy</a:t>
            </a:r>
            <a:r>
              <a:rPr lang="en-GB" sz="3600" b="1" dirty="0">
                <a:solidFill>
                  <a:srgbClr val="FFFF00"/>
                </a:solidFill>
                <a:effectLst>
                  <a:outerShdw blurRad="38100" dist="38100" dir="2700000" algn="tl">
                    <a:srgbClr val="000000"/>
                  </a:outerShdw>
                </a:effectLst>
              </a:rPr>
              <a:t> - France</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Effect transition="in" filter="circle(in)">
                                      <p:cBhvr>
                                        <p:cTn id="7" dur="2000"/>
                                        <p:tgtEl>
                                          <p:spTgt spid="395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4C8902F-C5E1-4FE4-B01C-E053A19454DC}" type="slidenum">
              <a:rPr lang="en-GB"/>
              <a:pPr>
                <a:defRPr/>
              </a:pPr>
              <a:t>133</a:t>
            </a:fld>
            <a:endParaRPr lang="en-GB"/>
          </a:p>
        </p:txBody>
      </p:sp>
      <p:sp>
        <p:nvSpPr>
          <p:cNvPr id="581634" name="Rectangle 2"/>
          <p:cNvSpPr>
            <a:spLocks noGrp="1" noChangeArrowheads="1"/>
          </p:cNvSpPr>
          <p:nvPr>
            <p:ph type="title"/>
          </p:nvPr>
        </p:nvSpPr>
        <p:spPr/>
        <p:txBody>
          <a:bodyPr/>
          <a:lstStyle/>
          <a:p>
            <a:pPr eaLnBrk="1" hangingPunct="1">
              <a:defRPr/>
            </a:pPr>
            <a:r>
              <a:rPr lang="en-GB" b="1" dirty="0" smtClean="0">
                <a:solidFill>
                  <a:srgbClr val="FF0000"/>
                </a:solidFill>
              </a:rPr>
              <a:t>Death Camps </a:t>
            </a:r>
            <a:r>
              <a:rPr lang="en-GB" b="1" dirty="0" smtClean="0">
                <a:solidFill>
                  <a:srgbClr val="FFFF00"/>
                </a:solidFill>
              </a:rPr>
              <a:t>in Paris</a:t>
            </a:r>
          </a:p>
        </p:txBody>
      </p:sp>
      <p:sp>
        <p:nvSpPr>
          <p:cNvPr id="581635" name="Text Box 3"/>
          <p:cNvSpPr txBox="1">
            <a:spLocks noChangeArrowheads="1"/>
          </p:cNvSpPr>
          <p:nvPr/>
        </p:nvSpPr>
        <p:spPr bwMode="auto">
          <a:xfrm>
            <a:off x="0" y="3933825"/>
            <a:ext cx="9144000" cy="954088"/>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
            </a:r>
            <a:br>
              <a:rPr lang="en-GB" sz="2800" b="1" dirty="0">
                <a:solidFill>
                  <a:srgbClr val="FFFF00"/>
                </a:solidFill>
                <a:effectLst>
                  <a:outerShdw blurRad="38100" dist="38100" dir="2700000" algn="tl">
                    <a:srgbClr val="000000"/>
                  </a:outerShdw>
                </a:effectLst>
              </a:rPr>
            </a:br>
            <a:r>
              <a:rPr lang="en-GB" sz="2800" dirty="0"/>
              <a:t>  </a:t>
            </a:r>
          </a:p>
        </p:txBody>
      </p:sp>
      <p:pic>
        <p:nvPicPr>
          <p:cNvPr id="581636" name="Picture 4" descr="link"/>
          <p:cNvPicPr>
            <a:picLocks noGrp="1" noChangeAspect="1" noChangeArrowheads="1"/>
          </p:cNvPicPr>
          <p:nvPr>
            <p:ph idx="1"/>
          </p:nvPr>
        </p:nvPicPr>
        <p:blipFill>
          <a:blip r:embed="rId3" cstate="print"/>
          <a:srcRect l="1820" t="2258" r="3085" b="8936"/>
          <a:stretch>
            <a:fillRect/>
          </a:stretch>
        </p:blipFill>
        <p:spPr>
          <a:xfrm>
            <a:off x="1714500" y="1214438"/>
            <a:ext cx="5634038" cy="4146550"/>
          </a:xfrm>
          <a:noFill/>
        </p:spPr>
      </p:pic>
      <p:sp>
        <p:nvSpPr>
          <p:cNvPr id="581637" name="Text Box 5"/>
          <p:cNvSpPr txBox="1">
            <a:spLocks noChangeArrowheads="1"/>
          </p:cNvSpPr>
          <p:nvPr/>
        </p:nvSpPr>
        <p:spPr bwMode="auto">
          <a:xfrm>
            <a:off x="0" y="547300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The French Apologise for the silence about the Jews and erect a Holocaust memorial on the alleged site of the concentration camp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circle(in)">
                                      <p:cBhvr>
                                        <p:cTn id="7" dur="2000"/>
                                        <p:tgtEl>
                                          <p:spTgt spid="5816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1637"/>
                                        </p:tgtEl>
                                        <p:attrNameLst>
                                          <p:attrName>style.visibility</p:attrName>
                                        </p:attrNameLst>
                                      </p:cBhvr>
                                      <p:to>
                                        <p:strVal val="visible"/>
                                      </p:to>
                                    </p:set>
                                    <p:anim calcmode="lin" valueType="num">
                                      <p:cBhvr additive="base">
                                        <p:cTn id="12" dur="500" fill="hold"/>
                                        <p:tgtEl>
                                          <p:spTgt spid="581637"/>
                                        </p:tgtEl>
                                        <p:attrNameLst>
                                          <p:attrName>ppt_x</p:attrName>
                                        </p:attrNameLst>
                                      </p:cBhvr>
                                      <p:tavLst>
                                        <p:tav tm="0">
                                          <p:val>
                                            <p:strVal val="#ppt_x"/>
                                          </p:val>
                                        </p:tav>
                                        <p:tav tm="100000">
                                          <p:val>
                                            <p:strVal val="#ppt_x"/>
                                          </p:val>
                                        </p:tav>
                                      </p:tavLst>
                                    </p:anim>
                                    <p:anim calcmode="lin" valueType="num">
                                      <p:cBhvr additive="base">
                                        <p:cTn id="13" dur="500" fill="hold"/>
                                        <p:tgtEl>
                                          <p:spTgt spid="581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3A51D0-7B11-4D7E-BCBE-845977756945}" type="slidenum">
              <a:rPr lang="en-GB"/>
              <a:pPr>
                <a:defRPr/>
              </a:pPr>
              <a:t>134</a:t>
            </a:fld>
            <a:endParaRPr lang="en-GB"/>
          </a:p>
        </p:txBody>
      </p:sp>
      <p:sp>
        <p:nvSpPr>
          <p:cNvPr id="582658" name="Rectangle 2"/>
          <p:cNvSpPr>
            <a:spLocks noGrp="1" noChangeArrowheads="1"/>
          </p:cNvSpPr>
          <p:nvPr>
            <p:ph type="title"/>
          </p:nvPr>
        </p:nvSpPr>
        <p:spPr/>
        <p:txBody>
          <a:bodyPr/>
          <a:lstStyle/>
          <a:p>
            <a:pPr eaLnBrk="1" hangingPunct="1">
              <a:defRPr/>
            </a:pPr>
            <a:r>
              <a:rPr lang="en-GB" b="1" smtClean="0">
                <a:solidFill>
                  <a:srgbClr val="FF0000"/>
                </a:solidFill>
              </a:rPr>
              <a:t>Death Camps </a:t>
            </a:r>
            <a:r>
              <a:rPr lang="en-GB" b="1" smtClean="0">
                <a:solidFill>
                  <a:srgbClr val="FFFF00"/>
                </a:solidFill>
              </a:rPr>
              <a:t>in Paris</a:t>
            </a:r>
          </a:p>
        </p:txBody>
      </p:sp>
      <p:sp>
        <p:nvSpPr>
          <p:cNvPr id="582659" name="Text Box 3"/>
          <p:cNvSpPr txBox="1">
            <a:spLocks noChangeArrowheads="1"/>
          </p:cNvSpPr>
          <p:nvPr/>
        </p:nvSpPr>
        <p:spPr bwMode="auto">
          <a:xfrm>
            <a:off x="539750" y="4941888"/>
            <a:ext cx="8064500" cy="1922462"/>
          </a:xfrm>
          <a:prstGeom prst="rect">
            <a:avLst/>
          </a:prstGeom>
          <a:noFill/>
          <a:ln w="9525">
            <a:noFill/>
            <a:miter lim="800000"/>
            <a:headEnd/>
            <a:tailEnd/>
          </a:ln>
          <a:effectLst/>
        </p:spPr>
        <p:txBody>
          <a:bodyPr>
            <a:spAutoFit/>
          </a:bodyPr>
          <a:lstStyle/>
          <a:p>
            <a:pPr algn="ctr">
              <a:defRPr/>
            </a:pPr>
            <a:r>
              <a:rPr lang="en-GB" sz="3600" b="1" dirty="0">
                <a:solidFill>
                  <a:srgbClr val="00FF00"/>
                </a:solidFill>
                <a:effectLst>
                  <a:outerShdw blurRad="38100" dist="38100" dir="2700000" algn="tl">
                    <a:srgbClr val="000000"/>
                  </a:outerShdw>
                </a:effectLst>
              </a:rPr>
              <a:t>The truth</a:t>
            </a:r>
          </a:p>
          <a:p>
            <a:pPr algn="ctr">
              <a:defRPr/>
            </a:pPr>
            <a:r>
              <a:rPr lang="en-GB" sz="2800" b="1" dirty="0">
                <a:solidFill>
                  <a:srgbClr val="FF0000"/>
                </a:solidFill>
                <a:effectLst>
                  <a:outerShdw blurRad="38100" dist="38100" dir="2700000" algn="tl">
                    <a:srgbClr val="000000"/>
                  </a:outerShdw>
                </a:effectLst>
              </a:rPr>
              <a:t>This was a low income housing area which has been owned </a:t>
            </a:r>
            <a:r>
              <a:rPr lang="en-GB" sz="2800" b="1" dirty="0" err="1">
                <a:solidFill>
                  <a:srgbClr val="FF0000"/>
                </a:solidFill>
                <a:effectLst>
                  <a:outerShdw blurRad="38100" dist="38100" dir="2700000" algn="tl">
                    <a:srgbClr val="000000"/>
                  </a:outerShdw>
                </a:effectLst>
              </a:rPr>
              <a:t>Groupe</a:t>
            </a:r>
            <a:r>
              <a:rPr lang="en-GB" sz="2800" b="1" dirty="0">
                <a:solidFill>
                  <a:srgbClr val="FF0000"/>
                </a:solidFill>
                <a:effectLst>
                  <a:outerShdw blurRad="38100" dist="38100" dir="2700000" algn="tl">
                    <a:srgbClr val="000000"/>
                  </a:outerShdw>
                </a:effectLst>
              </a:rPr>
              <a:t> </a:t>
            </a:r>
            <a:r>
              <a:rPr lang="en-GB" sz="2800" b="1" dirty="0" err="1">
                <a:solidFill>
                  <a:srgbClr val="FF0000"/>
                </a:solidFill>
                <a:effectLst>
                  <a:outerShdw blurRad="38100" dist="38100" dir="2700000" algn="tl">
                    <a:srgbClr val="000000"/>
                  </a:outerShdw>
                </a:effectLst>
              </a:rPr>
              <a:t>Grisel</a:t>
            </a:r>
            <a:r>
              <a:rPr lang="en-GB" sz="2800" b="1" dirty="0">
                <a:solidFill>
                  <a:srgbClr val="FF0000"/>
                </a:solidFill>
                <a:effectLst>
                  <a:outerShdw blurRad="38100" dist="38100" dir="2700000" algn="tl">
                    <a:srgbClr val="000000"/>
                  </a:outerShdw>
                </a:effectLst>
              </a:rPr>
              <a:t> </a:t>
            </a:r>
            <a:r>
              <a:rPr lang="en-GB" sz="2800" b="1" dirty="0" err="1">
                <a:solidFill>
                  <a:srgbClr val="FF0000"/>
                </a:solidFill>
                <a:effectLst>
                  <a:outerShdw blurRad="38100" dist="38100" dir="2700000" algn="tl">
                    <a:srgbClr val="000000"/>
                  </a:outerShdw>
                </a:effectLst>
              </a:rPr>
              <a:t>Immobilier</a:t>
            </a:r>
            <a:r>
              <a:rPr lang="en-GB" sz="2800" b="1" dirty="0">
                <a:solidFill>
                  <a:srgbClr val="FF0000"/>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(Jewish family).</a:t>
            </a:r>
            <a:endParaRPr lang="en-GB" dirty="0"/>
          </a:p>
        </p:txBody>
      </p:sp>
      <p:pic>
        <p:nvPicPr>
          <p:cNvPr id="582660" name="Picture 4" descr="monu1"/>
          <p:cNvPicPr>
            <a:picLocks noGrp="1" noChangeAspect="1" noChangeArrowheads="1"/>
          </p:cNvPicPr>
          <p:nvPr>
            <p:ph idx="1"/>
          </p:nvPr>
        </p:nvPicPr>
        <p:blipFill>
          <a:blip r:embed="rId3" cstate="print"/>
          <a:srcRect/>
          <a:stretch>
            <a:fillRect/>
          </a:stretch>
        </p:blipFill>
        <p:spPr>
          <a:xfrm>
            <a:off x="1763713" y="1196975"/>
            <a:ext cx="5543550" cy="38115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2660"/>
                                        </p:tgtEl>
                                        <p:attrNameLst>
                                          <p:attrName>style.visibility</p:attrName>
                                        </p:attrNameLst>
                                      </p:cBhvr>
                                      <p:to>
                                        <p:strVal val="visible"/>
                                      </p:to>
                                    </p:set>
                                    <p:animEffect transition="in" filter="circle(in)">
                                      <p:cBhvr>
                                        <p:cTn id="7" dur="2000"/>
                                        <p:tgtEl>
                                          <p:spTgt spid="582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2659"/>
                                        </p:tgtEl>
                                        <p:attrNameLst>
                                          <p:attrName>style.visibility</p:attrName>
                                        </p:attrNameLst>
                                      </p:cBhvr>
                                      <p:to>
                                        <p:strVal val="visible"/>
                                      </p:to>
                                    </p:set>
                                    <p:anim calcmode="lin" valueType="num">
                                      <p:cBhvr additive="base">
                                        <p:cTn id="12" dur="500" fill="hold"/>
                                        <p:tgtEl>
                                          <p:spTgt spid="582659"/>
                                        </p:tgtEl>
                                        <p:attrNameLst>
                                          <p:attrName>ppt_x</p:attrName>
                                        </p:attrNameLst>
                                      </p:cBhvr>
                                      <p:tavLst>
                                        <p:tav tm="0">
                                          <p:val>
                                            <p:strVal val="#ppt_x"/>
                                          </p:val>
                                        </p:tav>
                                        <p:tav tm="100000">
                                          <p:val>
                                            <p:strVal val="#ppt_x"/>
                                          </p:val>
                                        </p:tav>
                                      </p:tavLst>
                                    </p:anim>
                                    <p:anim calcmode="lin" valueType="num">
                                      <p:cBhvr additive="base">
                                        <p:cTn id="13" dur="500" fill="hold"/>
                                        <p:tgtEl>
                                          <p:spTgt spid="582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63F0BA1-B181-4E96-B5E5-B951982817ED}" type="slidenum">
              <a:rPr lang="en-GB"/>
              <a:pPr>
                <a:defRPr/>
              </a:pPr>
              <a:t>135</a:t>
            </a:fld>
            <a:endParaRPr lang="en-GB"/>
          </a:p>
        </p:txBody>
      </p:sp>
      <p:sp>
        <p:nvSpPr>
          <p:cNvPr id="583682" name="Rectangle 2"/>
          <p:cNvSpPr>
            <a:spLocks noGrp="1" noChangeArrowheads="1"/>
          </p:cNvSpPr>
          <p:nvPr>
            <p:ph type="title"/>
          </p:nvPr>
        </p:nvSpPr>
        <p:spPr/>
        <p:txBody>
          <a:bodyPr/>
          <a:lstStyle/>
          <a:p>
            <a:pPr eaLnBrk="1" hangingPunct="1">
              <a:defRPr/>
            </a:pPr>
            <a:r>
              <a:rPr lang="en-GB" b="1" smtClean="0">
                <a:solidFill>
                  <a:srgbClr val="FF0000"/>
                </a:solidFill>
              </a:rPr>
              <a:t>Death Camps </a:t>
            </a:r>
            <a:r>
              <a:rPr lang="en-GB" b="1" smtClean="0">
                <a:solidFill>
                  <a:srgbClr val="FFFF00"/>
                </a:solidFill>
              </a:rPr>
              <a:t>in Paris</a:t>
            </a:r>
          </a:p>
        </p:txBody>
      </p:sp>
      <p:pic>
        <p:nvPicPr>
          <p:cNvPr id="583683" name="Picture 3" descr="Photo_37"/>
          <p:cNvPicPr>
            <a:picLocks noGrp="1" noChangeAspect="1" noChangeArrowheads="1"/>
          </p:cNvPicPr>
          <p:nvPr>
            <p:ph idx="1"/>
          </p:nvPr>
        </p:nvPicPr>
        <p:blipFill>
          <a:blip r:embed="rId3" cstate="print"/>
          <a:srcRect/>
          <a:stretch>
            <a:fillRect/>
          </a:stretch>
        </p:blipFill>
        <p:spPr>
          <a:xfrm>
            <a:off x="1619250" y="1341438"/>
            <a:ext cx="6094413" cy="4495800"/>
          </a:xfrm>
          <a:noFill/>
        </p:spPr>
      </p:pic>
      <p:sp>
        <p:nvSpPr>
          <p:cNvPr id="583684" name="Text Box 4"/>
          <p:cNvSpPr txBox="1">
            <a:spLocks noChangeArrowheads="1"/>
          </p:cNvSpPr>
          <p:nvPr/>
        </p:nvSpPr>
        <p:spPr bwMode="auto">
          <a:xfrm>
            <a:off x="0" y="5876925"/>
            <a:ext cx="9144000" cy="1373188"/>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FF00"/>
                </a:solidFill>
                <a:effectLst>
                  <a:outerShdw blurRad="38100" dist="38100" dir="2700000" algn="tl">
                    <a:srgbClr val="000000"/>
                  </a:outerShdw>
                </a:effectLst>
              </a:rPr>
              <a:t>There wasn't a RR track within 5 miles </a:t>
            </a:r>
            <a:br>
              <a:rPr lang="en-GB" sz="2800" b="1">
                <a:solidFill>
                  <a:srgbClr val="FFFF00"/>
                </a:solidFill>
                <a:effectLst>
                  <a:outerShdw blurRad="38100" dist="38100" dir="2700000" algn="tl">
                    <a:srgbClr val="000000"/>
                  </a:outerShdw>
                </a:effectLst>
              </a:rPr>
            </a:br>
            <a:r>
              <a:rPr lang="en-GB" sz="2800" b="1">
                <a:solidFill>
                  <a:srgbClr val="FFFF00"/>
                </a:solidFill>
                <a:effectLst>
                  <a:outerShdw blurRad="38100" dist="38100" dir="2700000" algn="tl">
                    <a:srgbClr val="000000"/>
                  </a:outerShdw>
                </a:effectLst>
              </a:rPr>
              <a:t>75,000 Jews were shipped from here ?? </a:t>
            </a:r>
            <a:br>
              <a:rPr lang="en-GB" sz="2800" b="1">
                <a:solidFill>
                  <a:srgbClr val="FFFF00"/>
                </a:solidFill>
                <a:effectLst>
                  <a:outerShdw blurRad="38100" dist="38100" dir="2700000" algn="tl">
                    <a:srgbClr val="000000"/>
                  </a:outerShdw>
                </a:effectLst>
              </a:rPr>
            </a:br>
            <a:endParaRPr lang="en-GB" sz="2800" b="1">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3683"/>
                                        </p:tgtEl>
                                        <p:attrNameLst>
                                          <p:attrName>style.visibility</p:attrName>
                                        </p:attrNameLst>
                                      </p:cBhvr>
                                      <p:to>
                                        <p:strVal val="visible"/>
                                      </p:to>
                                    </p:set>
                                    <p:animEffect transition="in" filter="circle(in)">
                                      <p:cBhvr>
                                        <p:cTn id="7" dur="2000"/>
                                        <p:tgtEl>
                                          <p:spTgt spid="58368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83684"/>
                                        </p:tgtEl>
                                        <p:attrNameLst>
                                          <p:attrName>style.visibility</p:attrName>
                                        </p:attrNameLst>
                                      </p:cBhvr>
                                      <p:to>
                                        <p:strVal val="visible"/>
                                      </p:to>
                                    </p:set>
                                    <p:anim calcmode="discrete" valueType="clr">
                                      <p:cBhvr override="childStyle">
                                        <p:cTn id="12" dur="80"/>
                                        <p:tgtEl>
                                          <p:spTgt spid="5836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83684"/>
                                        </p:tgtEl>
                                        <p:attrNameLst>
                                          <p:attrName>fillcolor</p:attrName>
                                        </p:attrNameLst>
                                      </p:cBhvr>
                                      <p:tavLst>
                                        <p:tav tm="0">
                                          <p:val>
                                            <p:clrVal>
                                              <a:schemeClr val="accent2"/>
                                            </p:clrVal>
                                          </p:val>
                                        </p:tav>
                                        <p:tav tm="50000">
                                          <p:val>
                                            <p:clrVal>
                                              <a:schemeClr val="hlink"/>
                                            </p:clrVal>
                                          </p:val>
                                        </p:tav>
                                      </p:tavLst>
                                    </p:anim>
                                    <p:set>
                                      <p:cBhvr>
                                        <p:cTn id="14" dur="80"/>
                                        <p:tgtEl>
                                          <p:spTgt spid="5836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12EFEC7-B9B0-47AE-8DF9-5B66B07076CF}" type="slidenum">
              <a:rPr lang="en-GB"/>
              <a:pPr>
                <a:defRPr/>
              </a:pPr>
              <a:t>136</a:t>
            </a:fld>
            <a:endParaRPr lang="en-GB"/>
          </a:p>
        </p:txBody>
      </p:sp>
      <p:sp>
        <p:nvSpPr>
          <p:cNvPr id="588802" name="Rectangle 2"/>
          <p:cNvSpPr>
            <a:spLocks noGrp="1" noChangeArrowheads="1"/>
          </p:cNvSpPr>
          <p:nvPr>
            <p:ph type="title"/>
          </p:nvPr>
        </p:nvSpPr>
        <p:spPr/>
        <p:txBody>
          <a:bodyPr/>
          <a:lstStyle/>
          <a:p>
            <a:pPr eaLnBrk="1" hangingPunct="1">
              <a:defRPr/>
            </a:pPr>
            <a:r>
              <a:rPr lang="en-GB" b="1" dirty="0" smtClean="0">
                <a:solidFill>
                  <a:srgbClr val="FF3300"/>
                </a:solidFill>
              </a:rPr>
              <a:t>Gog’s </a:t>
            </a:r>
            <a:r>
              <a:rPr lang="en-GB" b="1" dirty="0" smtClean="0">
                <a:solidFill>
                  <a:srgbClr val="FFFF00"/>
                </a:solidFill>
              </a:rPr>
              <a:t>Holocaust </a:t>
            </a:r>
            <a:r>
              <a:rPr lang="en-GB" b="1" dirty="0" smtClean="0">
                <a:solidFill>
                  <a:srgbClr val="FF0000"/>
                </a:solidFill>
              </a:rPr>
              <a:t>Conundrum</a:t>
            </a:r>
            <a:r>
              <a:rPr lang="en-GB" dirty="0" smtClean="0"/>
              <a:t> </a:t>
            </a:r>
          </a:p>
        </p:txBody>
      </p:sp>
      <p:sp>
        <p:nvSpPr>
          <p:cNvPr id="588803" name="Text Box 3"/>
          <p:cNvSpPr txBox="1">
            <a:spLocks noChangeArrowheads="1"/>
          </p:cNvSpPr>
          <p:nvPr/>
        </p:nvSpPr>
        <p:spPr bwMode="auto">
          <a:xfrm>
            <a:off x="4000500" y="1428750"/>
            <a:ext cx="5000625"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Jews claim 6 Million Jews perished as a result of WWII. Therefore,</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World‑wide Jewish population should be 2‑3,000,000+,</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given the previous "loss" of 6MM in 1919. The Jews supposedly</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had 16.5 in 1945, so ‑ ignoring their 1919 claim of 6MM losses,</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but</a:t>
            </a:r>
          </a:p>
        </p:txBody>
      </p:sp>
      <p:pic>
        <p:nvPicPr>
          <p:cNvPr id="588804" name="Picture 4" descr="dachauprisoners"/>
          <p:cNvPicPr>
            <a:picLocks noGrp="1" noChangeAspect="1" noChangeArrowheads="1"/>
          </p:cNvPicPr>
          <p:nvPr>
            <p:ph idx="1"/>
          </p:nvPr>
        </p:nvPicPr>
        <p:blipFill>
          <a:blip r:embed="rId3" cstate="print"/>
          <a:srcRect/>
          <a:stretch>
            <a:fillRect/>
          </a:stretch>
        </p:blipFill>
        <p:spPr>
          <a:xfrm>
            <a:off x="323850" y="1484313"/>
            <a:ext cx="3494088" cy="37449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circle(in)">
                                      <p:cBhvr>
                                        <p:cTn id="7" dur="2000"/>
                                        <p:tgtEl>
                                          <p:spTgt spid="58880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88803"/>
                                        </p:tgtEl>
                                        <p:attrNameLst>
                                          <p:attrName>style.visibility</p:attrName>
                                        </p:attrNameLst>
                                      </p:cBhvr>
                                      <p:to>
                                        <p:strVal val="visible"/>
                                      </p:to>
                                    </p:set>
                                    <p:anim calcmode="discrete" valueType="clr">
                                      <p:cBhvr override="childStyle">
                                        <p:cTn id="12" dur="80"/>
                                        <p:tgtEl>
                                          <p:spTgt spid="5888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88803"/>
                                        </p:tgtEl>
                                        <p:attrNameLst>
                                          <p:attrName>fillcolor</p:attrName>
                                        </p:attrNameLst>
                                      </p:cBhvr>
                                      <p:tavLst>
                                        <p:tav tm="0">
                                          <p:val>
                                            <p:clrVal>
                                              <a:schemeClr val="accent2"/>
                                            </p:clrVal>
                                          </p:val>
                                        </p:tav>
                                        <p:tav tm="50000">
                                          <p:val>
                                            <p:clrVal>
                                              <a:schemeClr val="hlink"/>
                                            </p:clrVal>
                                          </p:val>
                                        </p:tav>
                                      </p:tavLst>
                                    </p:anim>
                                    <p:set>
                                      <p:cBhvr>
                                        <p:cTn id="14" dur="80"/>
                                        <p:tgtEl>
                                          <p:spTgt spid="5888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3300"/>
                </a:solidFill>
              </a:rPr>
              <a:t>Gog’s </a:t>
            </a:r>
            <a:r>
              <a:rPr lang="en-GB" b="1" dirty="0" smtClean="0">
                <a:solidFill>
                  <a:srgbClr val="FFFF00"/>
                </a:solidFill>
              </a:rPr>
              <a:t>Holocaust </a:t>
            </a:r>
            <a:r>
              <a:rPr lang="en-GB" b="1" dirty="0" smtClean="0">
                <a:solidFill>
                  <a:srgbClr val="FF0000"/>
                </a:solidFill>
              </a:rPr>
              <a:t>Conundrum</a:t>
            </a:r>
            <a:r>
              <a:rPr lang="en-GB" dirty="0" smtClean="0"/>
              <a:t> </a:t>
            </a:r>
            <a:endParaRPr lang="en-GB" dirty="0"/>
          </a:p>
        </p:txBody>
      </p:sp>
      <p:sp>
        <p:nvSpPr>
          <p:cNvPr id="4" name="Slide Number Placeholder 3"/>
          <p:cNvSpPr>
            <a:spLocks noGrp="1"/>
          </p:cNvSpPr>
          <p:nvPr>
            <p:ph type="sldNum" sz="quarter" idx="12"/>
          </p:nvPr>
        </p:nvSpPr>
        <p:spPr/>
        <p:txBody>
          <a:bodyPr/>
          <a:lstStyle/>
          <a:p>
            <a:pPr>
              <a:defRPr/>
            </a:pPr>
            <a:fld id="{6B7D4CB0-9FD1-499D-9DCE-89B5B18340DA}" type="slidenum">
              <a:rPr lang="en-GB" smtClean="0"/>
              <a:pPr>
                <a:defRPr/>
              </a:pPr>
              <a:t>137</a:t>
            </a:fld>
            <a:endParaRPr lang="en-GB"/>
          </a:p>
        </p:txBody>
      </p:sp>
      <p:sp>
        <p:nvSpPr>
          <p:cNvPr id="6" name="TextBox 5"/>
          <p:cNvSpPr txBox="1"/>
          <p:nvPr/>
        </p:nvSpPr>
        <p:spPr>
          <a:xfrm>
            <a:off x="4643438" y="1643063"/>
            <a:ext cx="4357687" cy="3816350"/>
          </a:xfrm>
          <a:prstGeom prst="rect">
            <a:avLst/>
          </a:prstGeom>
          <a:noFill/>
        </p:spPr>
        <p:txBody>
          <a:bodyPr>
            <a:spAutoFit/>
          </a:bodyPr>
          <a:lstStyle/>
          <a:p>
            <a:pPr>
              <a:defRPr/>
            </a:pPr>
            <a:r>
              <a:rPr lang="en-GB" sz="2800" b="1" dirty="0">
                <a:solidFill>
                  <a:srgbClr val="FF0000"/>
                </a:solidFill>
                <a:effectLst>
                  <a:outerShdw blurRad="38100" dist="38100" dir="2700000" algn="tl">
                    <a:srgbClr val="000000"/>
                  </a:outerShdw>
                </a:effectLst>
              </a:rPr>
              <a:t>…. considering their claim of a loss of 6MM;</a:t>
            </a:r>
            <a:r>
              <a:rPr lang="en-GB" sz="2800" b="1" dirty="0">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the remainder being 10MM, they would have had to experience </a:t>
            </a:r>
            <a:r>
              <a:rPr lang="en-GB" sz="2800" b="1" dirty="0">
                <a:solidFill>
                  <a:srgbClr val="00FF00"/>
                </a:solidFill>
                <a:effectLst>
                  <a:outerShdw blurRad="38100" dist="38100" dir="2700000" algn="tl">
                    <a:srgbClr val="000000"/>
                  </a:outerShdw>
                </a:effectLst>
              </a:rPr>
              <a:t>a live‑birth growth rate of 23% yearly to get to 16.5MM in 1945.</a:t>
            </a:r>
            <a:endParaRPr lang="en-GB" sz="2800" dirty="0">
              <a:solidFill>
                <a:srgbClr val="00FF00"/>
              </a:solidFill>
            </a:endParaRPr>
          </a:p>
          <a:p>
            <a:pPr>
              <a:defRPr/>
            </a:pPr>
            <a:endParaRPr lang="en-GB" dirty="0"/>
          </a:p>
        </p:txBody>
      </p:sp>
      <p:pic>
        <p:nvPicPr>
          <p:cNvPr id="397314" name="Picture 2" descr="http://www.filmakers.com/media/250xU/Drancy2_20080116_165622.JPG"/>
          <p:cNvPicPr>
            <a:picLocks noChangeAspect="1" noChangeArrowheads="1"/>
          </p:cNvPicPr>
          <p:nvPr/>
        </p:nvPicPr>
        <p:blipFill>
          <a:blip r:embed="rId3" cstate="print"/>
          <a:srcRect/>
          <a:stretch>
            <a:fillRect/>
          </a:stretch>
        </p:blipFill>
        <p:spPr bwMode="auto">
          <a:xfrm>
            <a:off x="214313" y="1785938"/>
            <a:ext cx="4298950" cy="3060700"/>
          </a:xfrm>
          <a:prstGeom prst="rect">
            <a:avLst/>
          </a:prstGeom>
          <a:noFill/>
          <a:ln w="9525">
            <a:noFill/>
            <a:miter lim="800000"/>
            <a:headEnd/>
            <a:tailEnd/>
          </a:ln>
        </p:spPr>
      </p:pic>
      <p:sp>
        <p:nvSpPr>
          <p:cNvPr id="8" name="TextBox 7"/>
          <p:cNvSpPr txBox="1"/>
          <p:nvPr/>
        </p:nvSpPr>
        <p:spPr>
          <a:xfrm>
            <a:off x="285750" y="5214938"/>
            <a:ext cx="4000500" cy="646112"/>
          </a:xfrm>
          <a:prstGeom prst="rect">
            <a:avLst/>
          </a:prstGeom>
          <a:noFill/>
        </p:spPr>
        <p:txBody>
          <a:bodyPr>
            <a:spAutoFit/>
          </a:bodyPr>
          <a:lstStyle/>
          <a:p>
            <a:pPr algn="ctr">
              <a:defRPr/>
            </a:pPr>
            <a:r>
              <a:rPr lang="en-GB" sz="3600" b="1" dirty="0" err="1">
                <a:solidFill>
                  <a:srgbClr val="FFFF00"/>
                </a:solidFill>
                <a:effectLst>
                  <a:outerShdw blurRad="38100" dist="38100" dir="2700000" algn="tl">
                    <a:srgbClr val="000000">
                      <a:alpha val="43137"/>
                    </a:srgbClr>
                  </a:outerShdw>
                </a:effectLst>
              </a:rPr>
              <a:t>Drancy</a:t>
            </a:r>
            <a:r>
              <a:rPr lang="en-GB" sz="3600" b="1" dirty="0">
                <a:solidFill>
                  <a:srgbClr val="FFFF00"/>
                </a:solidFill>
                <a:effectLst>
                  <a:outerShdw blurRad="38100" dist="38100" dir="2700000" algn="tl">
                    <a:srgbClr val="000000">
                      <a:alpha val="43137"/>
                    </a:srgbClr>
                  </a:outerShdw>
                </a:effectLst>
              </a:rPr>
              <a:t> Jews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7314"/>
                                        </p:tgtEl>
                                        <p:attrNameLst>
                                          <p:attrName>style.visibility</p:attrName>
                                        </p:attrNameLst>
                                      </p:cBhvr>
                                      <p:to>
                                        <p:strVal val="visible"/>
                                      </p:to>
                                    </p:set>
                                    <p:animEffect transition="in" filter="circle(in)">
                                      <p:cBhvr>
                                        <p:cTn id="7" dur="2000"/>
                                        <p:tgtEl>
                                          <p:spTgt spid="397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EA83081-74DB-4D7A-BCCA-EEBC84340819}" type="slidenum">
              <a:rPr lang="en-GB"/>
              <a:pPr>
                <a:defRPr/>
              </a:pPr>
              <a:t>138</a:t>
            </a:fld>
            <a:endParaRPr lang="en-GB"/>
          </a:p>
        </p:txBody>
      </p:sp>
      <p:sp>
        <p:nvSpPr>
          <p:cNvPr id="103426" name="Rectangle 2"/>
          <p:cNvSpPr>
            <a:spLocks noGrp="1" noChangeArrowheads="1"/>
          </p:cNvSpPr>
          <p:nvPr>
            <p:ph type="title"/>
          </p:nvPr>
        </p:nvSpPr>
        <p:spPr>
          <a:xfrm>
            <a:off x="323850" y="0"/>
            <a:ext cx="8229600" cy="987425"/>
          </a:xfrm>
        </p:spPr>
        <p:txBody>
          <a:bodyPr/>
          <a:lstStyle/>
          <a:p>
            <a:pPr eaLnBrk="1" hangingPunct="1">
              <a:defRPr/>
            </a:pPr>
            <a:r>
              <a:rPr lang="en-US" b="1" smtClean="0">
                <a:solidFill>
                  <a:srgbClr val="FF0000"/>
                </a:solidFill>
              </a:rPr>
              <a:t>Gog’s HoloHoax</a:t>
            </a:r>
          </a:p>
        </p:txBody>
      </p:sp>
      <p:graphicFrame>
        <p:nvGraphicFramePr>
          <p:cNvPr id="103427" name="Object 3"/>
          <p:cNvGraphicFramePr>
            <a:graphicFrameLocks noChangeAspect="1"/>
          </p:cNvGraphicFramePr>
          <p:nvPr>
            <p:ph idx="1"/>
          </p:nvPr>
        </p:nvGraphicFramePr>
        <p:xfrm>
          <a:off x="1258888" y="981075"/>
          <a:ext cx="6769100" cy="5048250"/>
        </p:xfrm>
        <a:graphic>
          <a:graphicData uri="http://schemas.openxmlformats.org/presentationml/2006/ole">
            <p:oleObj spid="_x0000_s1026" name="Document" r:id="rId4" imgW="2505813" imgH="1867947" progId="Word.Document.8">
              <p:embed/>
            </p:oleObj>
          </a:graphicData>
        </a:graphic>
      </p:graphicFrame>
      <p:sp>
        <p:nvSpPr>
          <p:cNvPr id="103428" name="Text Box 4"/>
          <p:cNvSpPr txBox="1">
            <a:spLocks noChangeArrowheads="1"/>
          </p:cNvSpPr>
          <p:nvPr/>
        </p:nvSpPr>
        <p:spPr bwMode="auto">
          <a:xfrm>
            <a:off x="0" y="6338887"/>
            <a:ext cx="9144000" cy="51911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This Plaque Says About 1½ Million Died!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circle(in)">
                                      <p:cBhvr>
                                        <p:cTn id="7" dur="2000"/>
                                        <p:tgtEl>
                                          <p:spTgt spid="1034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428"/>
                                        </p:tgtEl>
                                        <p:attrNameLst>
                                          <p:attrName>style.visibility</p:attrName>
                                        </p:attrNameLst>
                                      </p:cBhvr>
                                      <p:to>
                                        <p:strVal val="visible"/>
                                      </p:to>
                                    </p:set>
                                    <p:anim calcmode="lin" valueType="num">
                                      <p:cBhvr additive="base">
                                        <p:cTn id="12" dur="500" fill="hold"/>
                                        <p:tgtEl>
                                          <p:spTgt spid="103428"/>
                                        </p:tgtEl>
                                        <p:attrNameLst>
                                          <p:attrName>ppt_x</p:attrName>
                                        </p:attrNameLst>
                                      </p:cBhvr>
                                      <p:tavLst>
                                        <p:tav tm="0">
                                          <p:val>
                                            <p:strVal val="#ppt_x"/>
                                          </p:val>
                                        </p:tav>
                                        <p:tav tm="100000">
                                          <p:val>
                                            <p:strVal val="#ppt_x"/>
                                          </p:val>
                                        </p:tav>
                                      </p:tavLst>
                                    </p:anim>
                                    <p:anim calcmode="lin" valueType="num">
                                      <p:cBhvr additive="base">
                                        <p:cTn id="13"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7E29234-0D5E-4209-9E60-B5C8D404F326}" type="slidenum">
              <a:rPr lang="en-GB"/>
              <a:pPr>
                <a:defRPr/>
              </a:pPr>
              <a:t>139</a:t>
            </a:fld>
            <a:endParaRPr lang="en-GB"/>
          </a:p>
        </p:txBody>
      </p:sp>
      <p:sp>
        <p:nvSpPr>
          <p:cNvPr id="105474" name="Rectangle 2"/>
          <p:cNvSpPr>
            <a:spLocks noGrp="1" noChangeArrowheads="1"/>
          </p:cNvSpPr>
          <p:nvPr>
            <p:ph type="title"/>
          </p:nvPr>
        </p:nvSpPr>
        <p:spPr>
          <a:xfrm>
            <a:off x="323850" y="0"/>
            <a:ext cx="8229600" cy="987425"/>
          </a:xfrm>
        </p:spPr>
        <p:txBody>
          <a:bodyPr/>
          <a:lstStyle/>
          <a:p>
            <a:pPr eaLnBrk="1" hangingPunct="1">
              <a:defRPr/>
            </a:pPr>
            <a:r>
              <a:rPr lang="en-US" b="1" smtClean="0">
                <a:solidFill>
                  <a:srgbClr val="FF0000"/>
                </a:solidFill>
              </a:rPr>
              <a:t>Gog’s HoloHoax</a:t>
            </a:r>
          </a:p>
        </p:txBody>
      </p:sp>
      <p:sp>
        <p:nvSpPr>
          <p:cNvPr id="105475" name="Text Box 3"/>
          <p:cNvSpPr txBox="1">
            <a:spLocks noChangeArrowheads="1"/>
          </p:cNvSpPr>
          <p:nvPr/>
        </p:nvSpPr>
        <p:spPr bwMode="auto">
          <a:xfrm>
            <a:off x="179388" y="6165850"/>
            <a:ext cx="8785225" cy="519113"/>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GB" sz="2800" b="1">
                <a:solidFill>
                  <a:schemeClr val="bg2"/>
                </a:solidFill>
                <a:effectLst>
                  <a:outerShdw blurRad="38100" dist="38100" dir="2700000" algn="tl">
                    <a:srgbClr val="000000"/>
                  </a:outerShdw>
                </a:effectLst>
              </a:rPr>
              <a:t>This Plaque Says About 4 Million Died!</a:t>
            </a:r>
          </a:p>
        </p:txBody>
      </p:sp>
      <p:graphicFrame>
        <p:nvGraphicFramePr>
          <p:cNvPr id="105476" name="Object 4"/>
          <p:cNvGraphicFramePr>
            <a:graphicFrameLocks noChangeAspect="1"/>
          </p:cNvGraphicFramePr>
          <p:nvPr>
            <p:ph idx="1"/>
          </p:nvPr>
        </p:nvGraphicFramePr>
        <p:xfrm>
          <a:off x="684213" y="981075"/>
          <a:ext cx="7534275" cy="4933950"/>
        </p:xfrm>
        <a:graphic>
          <a:graphicData uri="http://schemas.openxmlformats.org/presentationml/2006/ole">
            <p:oleObj spid="_x0000_s2050" name="Document" r:id="rId4" imgW="2906225" imgH="1903593"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circle(in)">
                                      <p:cBhvr>
                                        <p:cTn id="7" dur="2000"/>
                                        <p:tgtEl>
                                          <p:spTgt spid="1054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 calcmode="lin" valueType="num">
                                      <p:cBhvr additive="base">
                                        <p:cTn id="12"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DA01504-9ED2-405C-B265-A12D5214648A}" type="slidenum">
              <a:rPr lang="en-GB"/>
              <a:pPr>
                <a:defRPr/>
              </a:pPr>
              <a:t>14</a:t>
            </a:fld>
            <a:endParaRPr lang="en-GB"/>
          </a:p>
        </p:txBody>
      </p:sp>
      <p:sp>
        <p:nvSpPr>
          <p:cNvPr id="324613" name="Rectangle 5"/>
          <p:cNvSpPr>
            <a:spLocks noGrp="1" noChangeArrowheads="1"/>
          </p:cNvSpPr>
          <p:nvPr>
            <p:ph type="title"/>
          </p:nvPr>
        </p:nvSpPr>
        <p:spPr/>
        <p:txBody>
          <a:bodyPr/>
          <a:lstStyle/>
          <a:p>
            <a:pPr eaLnBrk="1" hangingPunct="1">
              <a:defRPr/>
            </a:pPr>
            <a:r>
              <a:rPr lang="en-GB" sz="4000" b="1" smtClean="0">
                <a:solidFill>
                  <a:srgbClr val="F6102B"/>
                </a:solidFill>
              </a:rPr>
              <a:t>Roosevelt </a:t>
            </a:r>
            <a:r>
              <a:rPr lang="en-GB" sz="4000" b="1" smtClean="0">
                <a:solidFill>
                  <a:srgbClr val="FFFF00"/>
                </a:solidFill>
              </a:rPr>
              <a:t>Puts The USA</a:t>
            </a:r>
            <a:r>
              <a:rPr lang="en-GB" sz="4000" b="1" smtClean="0">
                <a:solidFill>
                  <a:srgbClr val="F6102B"/>
                </a:solidFill>
              </a:rPr>
              <a:t> On A War Footing </a:t>
            </a:r>
            <a:r>
              <a:rPr lang="en-GB" sz="4000" b="1" smtClean="0">
                <a:solidFill>
                  <a:srgbClr val="FFFF00"/>
                </a:solidFill>
              </a:rPr>
              <a:t>By-Passing Congress</a:t>
            </a:r>
          </a:p>
        </p:txBody>
      </p:sp>
      <p:pic>
        <p:nvPicPr>
          <p:cNvPr id="324612" name="Picture 4" descr="rosvelt1"/>
          <p:cNvPicPr>
            <a:picLocks noGrp="1" noChangeAspect="1" noChangeArrowheads="1"/>
          </p:cNvPicPr>
          <p:nvPr>
            <p:ph idx="1"/>
          </p:nvPr>
        </p:nvPicPr>
        <p:blipFill>
          <a:blip r:embed="rId3" cstate="print"/>
          <a:srcRect/>
          <a:stretch>
            <a:fillRect/>
          </a:stretch>
        </p:blipFill>
        <p:spPr>
          <a:xfrm>
            <a:off x="323850" y="1700213"/>
            <a:ext cx="3217863" cy="4176712"/>
          </a:xfrm>
          <a:noFill/>
        </p:spPr>
      </p:pic>
      <p:sp>
        <p:nvSpPr>
          <p:cNvPr id="324615" name="Text Box 7"/>
          <p:cNvSpPr txBox="1">
            <a:spLocks noChangeArrowheads="1"/>
          </p:cNvSpPr>
          <p:nvPr/>
        </p:nvSpPr>
        <p:spPr bwMode="auto">
          <a:xfrm>
            <a:off x="3708400" y="2636838"/>
            <a:ext cx="5435600" cy="265430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In 1941 Roosevelt signed the Lend-Lease bill</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into law, permitting increased </a:t>
            </a:r>
            <a:r>
              <a:rPr lang="en-GB" sz="2800" b="1" dirty="0">
                <a:solidFill>
                  <a:schemeClr val="hlink"/>
                </a:solidFill>
                <a:effectLst>
                  <a:outerShdw blurRad="38100" dist="38100" dir="2700000" algn="tl">
                    <a:srgbClr val="000000"/>
                  </a:outerShdw>
                </a:effectLst>
              </a:rPr>
              <a:t>deliveries of military aid to Britain</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in violation of U.S. neutrality</a:t>
            </a:r>
            <a:r>
              <a:rPr lang="en-GB" sz="2800" b="1" dirty="0">
                <a:solidFill>
                  <a:srgbClr val="FFFF00"/>
                </a:solidFill>
                <a:effectLst>
                  <a:outerShdw blurRad="38100" dist="38100" dir="2700000" algn="tl">
                    <a:srgbClr val="000000"/>
                  </a:outerShdw>
                </a:effectLst>
              </a:rPr>
              <a:t> and international law.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circle(in)">
                                      <p:cBhvr>
                                        <p:cTn id="7" dur="2000"/>
                                        <p:tgtEl>
                                          <p:spTgt spid="3246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24615">
                                            <p:txEl>
                                              <p:pRg st="0" end="0"/>
                                            </p:txEl>
                                          </p:spTgt>
                                        </p:tgtEl>
                                        <p:attrNameLst>
                                          <p:attrName>style.visibility</p:attrName>
                                        </p:attrNameLst>
                                      </p:cBhvr>
                                      <p:to>
                                        <p:strVal val="visible"/>
                                      </p:to>
                                    </p:set>
                                    <p:anim calcmode="discrete" valueType="clr">
                                      <p:cBhvr override="childStyle">
                                        <p:cTn id="12" dur="80"/>
                                        <p:tgtEl>
                                          <p:spTgt spid="3246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2461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246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E99F43D-9C6E-4A8C-A98E-2A15CECB95A1}" type="slidenum">
              <a:rPr lang="en-GB"/>
              <a:pPr>
                <a:defRPr/>
              </a:pPr>
              <a:t>140</a:t>
            </a:fld>
            <a:endParaRPr lang="en-GB"/>
          </a:p>
        </p:txBody>
      </p:sp>
      <p:pic>
        <p:nvPicPr>
          <p:cNvPr id="93186" name="Picture 2" descr="d6mrd01p"/>
          <p:cNvPicPr>
            <a:picLocks noGrp="1" noChangeAspect="1" noChangeArrowheads="1"/>
          </p:cNvPicPr>
          <p:nvPr>
            <p:ph idx="1"/>
          </p:nvPr>
        </p:nvPicPr>
        <p:blipFill>
          <a:blip r:embed="rId3" cstate="print"/>
          <a:srcRect r="4875" b="7060"/>
          <a:stretch>
            <a:fillRect/>
          </a:stretch>
        </p:blipFill>
        <p:spPr>
          <a:xfrm>
            <a:off x="0" y="1500188"/>
            <a:ext cx="4035425" cy="5084762"/>
          </a:xfrm>
          <a:noFill/>
        </p:spPr>
      </p:pic>
      <p:sp>
        <p:nvSpPr>
          <p:cNvPr id="93187" name="Rectangle 3"/>
          <p:cNvSpPr>
            <a:spLocks noGrp="1" noChangeArrowheads="1"/>
          </p:cNvSpPr>
          <p:nvPr>
            <p:ph type="title"/>
          </p:nvPr>
        </p:nvSpPr>
        <p:spPr/>
        <p:txBody>
          <a:bodyPr/>
          <a:lstStyle/>
          <a:p>
            <a:pPr eaLnBrk="1" hangingPunct="1">
              <a:defRPr/>
            </a:pPr>
            <a:r>
              <a:rPr lang="en-US" b="1" smtClean="0">
                <a:solidFill>
                  <a:srgbClr val="FF0000"/>
                </a:solidFill>
              </a:rPr>
              <a:t>Gog’s HoloHoax</a:t>
            </a:r>
          </a:p>
        </p:txBody>
      </p:sp>
      <p:sp>
        <p:nvSpPr>
          <p:cNvPr id="93188" name="Text Box 4"/>
          <p:cNvSpPr txBox="1">
            <a:spLocks noChangeArrowheads="1"/>
          </p:cNvSpPr>
          <p:nvPr/>
        </p:nvSpPr>
        <p:spPr bwMode="auto">
          <a:xfrm>
            <a:off x="4140200" y="1628775"/>
            <a:ext cx="5003800"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Because of increasing evidence </a:t>
            </a:r>
            <a:r>
              <a:rPr lang="en-GB" sz="2800" b="1" dirty="0">
                <a:solidFill>
                  <a:srgbClr val="FF00FF"/>
                </a:solidFill>
                <a:effectLst>
                  <a:outerShdw blurRad="38100" dist="38100" dir="2700000" algn="tl">
                    <a:srgbClr val="000000"/>
                  </a:outerShdw>
                </a:effectLst>
              </a:rPr>
              <a:t>that the official facts regarding the so-called</a:t>
            </a:r>
            <a:r>
              <a:rPr lang="en-GB" sz="2800" b="1" dirty="0">
                <a:solidFill>
                  <a:srgbClr val="FFFF00"/>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Jewish holocaust are lies –</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it is now a crime to dispute these facts</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in many countries such as Canada and Germany</a:t>
            </a:r>
          </a:p>
        </p:txBody>
      </p:sp>
      <p:sp>
        <p:nvSpPr>
          <p:cNvPr id="93189" name="Text Box 5"/>
          <p:cNvSpPr txBox="1">
            <a:spLocks noChangeArrowheads="1"/>
          </p:cNvSpPr>
          <p:nvPr/>
        </p:nvSpPr>
        <p:spPr bwMode="auto">
          <a:xfrm>
            <a:off x="3995738" y="5373688"/>
            <a:ext cx="5148262" cy="946150"/>
          </a:xfrm>
          <a:prstGeom prst="rect">
            <a:avLst/>
          </a:prstGeom>
          <a:noFill/>
          <a:ln w="9525">
            <a:noFill/>
            <a:miter lim="800000"/>
            <a:headEnd/>
            <a:tailEnd/>
          </a:ln>
          <a:effectLst/>
        </p:spPr>
        <p:txBody>
          <a:bodyPr>
            <a:spAutoFit/>
          </a:bodyPr>
          <a:lstStyle/>
          <a:p>
            <a:pPr>
              <a:spcBef>
                <a:spcPct val="50000"/>
              </a:spcBef>
              <a:defRPr/>
            </a:pPr>
            <a:r>
              <a:rPr lang="en-GB" sz="2800" b="1">
                <a:solidFill>
                  <a:srgbClr val="FF0000"/>
                </a:solidFill>
                <a:effectLst>
                  <a:outerShdw blurRad="38100" dist="38100" dir="2700000" algn="tl">
                    <a:srgbClr val="000000"/>
                  </a:outerShdw>
                </a:effectLst>
              </a:rPr>
              <a:t>Lies not </a:t>
            </a:r>
            <a:r>
              <a:rPr lang="en-GB" sz="2800" b="1">
                <a:solidFill>
                  <a:srgbClr val="FFFF00"/>
                </a:solidFill>
                <a:effectLst>
                  <a:outerShdw blurRad="38100" dist="38100" dir="2700000" algn="tl">
                    <a:srgbClr val="000000"/>
                  </a:outerShdw>
                </a:effectLst>
              </a:rPr>
              <a:t>truth needs to be protected by</a:t>
            </a:r>
            <a:r>
              <a:rPr lang="en-GB" sz="2800" b="1">
                <a:solidFill>
                  <a:srgbClr val="FF0000"/>
                </a:solidFill>
                <a:effectLst>
                  <a:outerShdw blurRad="38100" dist="38100" dir="2700000" algn="tl">
                    <a:srgbClr val="000000"/>
                  </a:outerShdw>
                </a:effectLst>
              </a:rPr>
              <a:t> draconian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circle(in)">
                                      <p:cBhvr>
                                        <p:cTn id="7" dur="20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3188"/>
                                        </p:tgtEl>
                                        <p:attrNameLst>
                                          <p:attrName>style.visibility</p:attrName>
                                        </p:attrNameLst>
                                      </p:cBhvr>
                                      <p:to>
                                        <p:strVal val="visible"/>
                                      </p:to>
                                    </p:set>
                                    <p:anim calcmode="discrete" valueType="clr">
                                      <p:cBhvr override="childStyle">
                                        <p:cTn id="12" dur="80"/>
                                        <p:tgtEl>
                                          <p:spTgt spid="931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3188"/>
                                        </p:tgtEl>
                                        <p:attrNameLst>
                                          <p:attrName>fillcolor</p:attrName>
                                        </p:attrNameLst>
                                      </p:cBhvr>
                                      <p:tavLst>
                                        <p:tav tm="0">
                                          <p:val>
                                            <p:clrVal>
                                              <a:schemeClr val="accent2"/>
                                            </p:clrVal>
                                          </p:val>
                                        </p:tav>
                                        <p:tav tm="50000">
                                          <p:val>
                                            <p:clrVal>
                                              <a:schemeClr val="hlink"/>
                                            </p:clrVal>
                                          </p:val>
                                        </p:tav>
                                      </p:tavLst>
                                    </p:anim>
                                    <p:set>
                                      <p:cBhvr>
                                        <p:cTn id="14" dur="80"/>
                                        <p:tgtEl>
                                          <p:spTgt spid="9318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3189"/>
                                        </p:tgtEl>
                                        <p:attrNameLst>
                                          <p:attrName>style.visibility</p:attrName>
                                        </p:attrNameLst>
                                      </p:cBhvr>
                                      <p:to>
                                        <p:strVal val="visible"/>
                                      </p:to>
                                    </p:set>
                                    <p:anim calcmode="discrete" valueType="clr">
                                      <p:cBhvr override="childStyle">
                                        <p:cTn id="19" dur="80"/>
                                        <p:tgtEl>
                                          <p:spTgt spid="9318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3189"/>
                                        </p:tgtEl>
                                        <p:attrNameLst>
                                          <p:attrName>fillcolor</p:attrName>
                                        </p:attrNameLst>
                                      </p:cBhvr>
                                      <p:tavLst>
                                        <p:tav tm="0">
                                          <p:val>
                                            <p:clrVal>
                                              <a:schemeClr val="accent2"/>
                                            </p:clrVal>
                                          </p:val>
                                        </p:tav>
                                        <p:tav tm="50000">
                                          <p:val>
                                            <p:clrVal>
                                              <a:schemeClr val="hlink"/>
                                            </p:clrVal>
                                          </p:val>
                                        </p:tav>
                                      </p:tavLst>
                                    </p:anim>
                                    <p:set>
                                      <p:cBhvr>
                                        <p:cTn id="21" dur="80"/>
                                        <p:tgtEl>
                                          <p:spTgt spid="931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2AD9C12-9CA6-4FEF-92FE-B428C780B490}" type="slidenum">
              <a:rPr lang="en-GB"/>
              <a:pPr>
                <a:defRPr/>
              </a:pPr>
              <a:t>141</a:t>
            </a:fld>
            <a:endParaRPr lang="en-GB"/>
          </a:p>
        </p:txBody>
      </p:sp>
      <p:sp>
        <p:nvSpPr>
          <p:cNvPr id="107522" name="Rectangle 2"/>
          <p:cNvSpPr>
            <a:spLocks noGrp="1" noChangeArrowheads="1"/>
          </p:cNvSpPr>
          <p:nvPr>
            <p:ph type="title"/>
          </p:nvPr>
        </p:nvSpPr>
        <p:spPr>
          <a:xfrm>
            <a:off x="323850" y="0"/>
            <a:ext cx="8229600" cy="987425"/>
          </a:xfrm>
        </p:spPr>
        <p:txBody>
          <a:bodyPr/>
          <a:lstStyle/>
          <a:p>
            <a:pPr eaLnBrk="1" hangingPunct="1">
              <a:defRPr/>
            </a:pPr>
            <a:r>
              <a:rPr lang="en-US" b="1" smtClean="0">
                <a:solidFill>
                  <a:srgbClr val="FF0000"/>
                </a:solidFill>
              </a:rPr>
              <a:t>Gog’s HoloHoax</a:t>
            </a:r>
          </a:p>
        </p:txBody>
      </p:sp>
      <p:sp>
        <p:nvSpPr>
          <p:cNvPr id="107523" name="Text Box 3"/>
          <p:cNvSpPr txBox="1">
            <a:spLocks noChangeArrowheads="1"/>
          </p:cNvSpPr>
          <p:nvPr/>
        </p:nvSpPr>
        <p:spPr bwMode="auto">
          <a:xfrm>
            <a:off x="0" y="4000500"/>
            <a:ext cx="9144000" cy="1384300"/>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The above most </a:t>
            </a:r>
            <a:r>
              <a:rPr lang="en-GB" sz="2800" b="1" dirty="0">
                <a:solidFill>
                  <a:srgbClr val="FF00FF"/>
                </a:solidFill>
                <a:effectLst>
                  <a:outerShdw blurRad="38100" dist="38100" dir="2700000" algn="tl">
                    <a:srgbClr val="000000"/>
                  </a:outerShdw>
                </a:effectLst>
              </a:rPr>
              <a:t>prominent modern day heretics are blackened</a:t>
            </a:r>
            <a:r>
              <a:rPr lang="en-GB" sz="2800" b="1" dirty="0">
                <a:solidFill>
                  <a:srgbClr val="FFFF00"/>
                </a:solidFill>
                <a:effectLst>
                  <a:outerShdw blurRad="38100" dist="38100" dir="2700000" algn="tl">
                    <a:srgbClr val="000000"/>
                  </a:outerShdw>
                </a:effectLst>
              </a:rPr>
              <a:t> by the heretical </a:t>
            </a:r>
            <a:r>
              <a:rPr lang="en-GB" sz="2800" b="1" dirty="0">
                <a:solidFill>
                  <a:srgbClr val="F6102B"/>
                </a:solidFill>
                <a:effectLst>
                  <a:outerShdw blurRad="38100" dist="38100" dir="2700000" algn="tl">
                    <a:srgbClr val="000000"/>
                  </a:outerShdw>
                </a:effectLst>
              </a:rPr>
              <a:t>Jewish magazine FORWARD</a:t>
            </a:r>
            <a:r>
              <a:rPr lang="en-GB" sz="2800" dirty="0"/>
              <a:t> </a:t>
            </a:r>
          </a:p>
        </p:txBody>
      </p:sp>
      <p:pic>
        <p:nvPicPr>
          <p:cNvPr id="107524" name="Picture 4" descr="golln_irv_gr_sv_ez"/>
          <p:cNvPicPr>
            <a:picLocks noGrp="1" noChangeAspect="1" noChangeArrowheads="1"/>
          </p:cNvPicPr>
          <p:nvPr>
            <p:ph idx="1"/>
          </p:nvPr>
        </p:nvPicPr>
        <p:blipFill>
          <a:blip r:embed="rId3" cstate="print"/>
          <a:srcRect/>
          <a:stretch>
            <a:fillRect/>
          </a:stretch>
        </p:blipFill>
        <p:spPr>
          <a:xfrm>
            <a:off x="285750" y="1071563"/>
            <a:ext cx="8469313" cy="1693862"/>
          </a:xfrm>
          <a:noFill/>
        </p:spPr>
      </p:pic>
      <p:sp>
        <p:nvSpPr>
          <p:cNvPr id="107525" name="Text Box 5"/>
          <p:cNvSpPr txBox="1">
            <a:spLocks noChangeArrowheads="1"/>
          </p:cNvSpPr>
          <p:nvPr/>
        </p:nvSpPr>
        <p:spPr bwMode="auto">
          <a:xfrm>
            <a:off x="250825" y="3071813"/>
            <a:ext cx="8893175" cy="396875"/>
          </a:xfrm>
          <a:prstGeom prst="rect">
            <a:avLst/>
          </a:prstGeom>
          <a:noFill/>
          <a:ln w="9525">
            <a:noFill/>
            <a:miter lim="800000"/>
            <a:headEnd/>
            <a:tailEnd/>
          </a:ln>
          <a:effectLst/>
        </p:spPr>
        <p:txBody>
          <a:bodyPr>
            <a:spAutoFit/>
          </a:bodyPr>
          <a:lstStyle/>
          <a:p>
            <a:pPr eaLnBrk="0" hangingPunct="0">
              <a:spcBef>
                <a:spcPct val="50000"/>
              </a:spcBef>
              <a:defRPr/>
            </a:pPr>
            <a:r>
              <a:rPr lang="en-GB" sz="2000" b="1" dirty="0">
                <a:solidFill>
                  <a:srgbClr val="00FF99"/>
                </a:solidFill>
                <a:effectLst>
                  <a:outerShdw blurRad="38100" dist="38100" dir="2700000" algn="tl">
                    <a:srgbClr val="000000"/>
                  </a:outerShdw>
                </a:effectLst>
              </a:rPr>
              <a:t>Bruno </a:t>
            </a:r>
            <a:r>
              <a:rPr lang="en-GB" sz="2000" b="1" dirty="0" err="1">
                <a:solidFill>
                  <a:srgbClr val="00FF99"/>
                </a:solidFill>
                <a:effectLst>
                  <a:outerShdw blurRad="38100" dist="38100" dir="2700000" algn="tl">
                    <a:srgbClr val="000000"/>
                  </a:outerShdw>
                </a:effectLst>
              </a:rPr>
              <a:t>Gollnisch</a:t>
            </a:r>
            <a:r>
              <a:rPr lang="en-GB" sz="2000" b="1" dirty="0">
                <a:solidFill>
                  <a:srgbClr val="00FF99"/>
                </a:solidFill>
                <a:effectLst>
                  <a:outerShdw blurRad="38100" dist="38100" dir="2700000" algn="tl">
                    <a:srgbClr val="000000"/>
                  </a:outerShdw>
                </a:effectLst>
              </a:rPr>
              <a:t>                       </a:t>
            </a:r>
            <a:r>
              <a:rPr lang="en-GB" sz="2000" b="1" dirty="0" err="1">
                <a:solidFill>
                  <a:srgbClr val="00FF99"/>
                </a:solidFill>
                <a:effectLst>
                  <a:outerShdw blurRad="38100" dist="38100" dir="2700000" algn="tl">
                    <a:srgbClr val="000000"/>
                  </a:outerShdw>
                </a:effectLst>
              </a:rPr>
              <a:t>Germar</a:t>
            </a:r>
            <a:r>
              <a:rPr lang="en-GB" sz="2000" b="1" dirty="0">
                <a:solidFill>
                  <a:srgbClr val="00FF99"/>
                </a:solidFill>
                <a:effectLst>
                  <a:outerShdw blurRad="38100" dist="38100" dir="2700000" algn="tl">
                    <a:srgbClr val="000000"/>
                  </a:outerShdw>
                </a:effectLst>
              </a:rPr>
              <a:t> Rudolf                         Ernst </a:t>
            </a:r>
            <a:r>
              <a:rPr lang="en-GB" sz="2000" b="1" dirty="0" err="1">
                <a:solidFill>
                  <a:srgbClr val="00FF99"/>
                </a:solidFill>
                <a:effectLst>
                  <a:outerShdw blurRad="38100" dist="38100" dir="2700000" algn="tl">
                    <a:srgbClr val="000000"/>
                  </a:outerShdw>
                </a:effectLst>
              </a:rPr>
              <a:t>Zündel</a:t>
            </a:r>
            <a:endParaRPr lang="en-GB" sz="2000" b="1" dirty="0">
              <a:solidFill>
                <a:srgbClr val="00FF99"/>
              </a:solidFill>
              <a:effectLst>
                <a:outerShdw blurRad="38100" dist="38100" dir="2700000" algn="tl">
                  <a:srgbClr val="000000"/>
                </a:outerShdw>
              </a:effectLst>
            </a:endParaRPr>
          </a:p>
        </p:txBody>
      </p:sp>
      <p:sp>
        <p:nvSpPr>
          <p:cNvPr id="107526" name="Text Box 6"/>
          <p:cNvSpPr txBox="1">
            <a:spLocks noChangeArrowheads="1"/>
          </p:cNvSpPr>
          <p:nvPr/>
        </p:nvSpPr>
        <p:spPr bwMode="auto">
          <a:xfrm>
            <a:off x="428625" y="3571875"/>
            <a:ext cx="8496300" cy="396875"/>
          </a:xfrm>
          <a:prstGeom prst="rect">
            <a:avLst/>
          </a:prstGeom>
          <a:noFill/>
          <a:ln w="9525">
            <a:noFill/>
            <a:miter lim="800000"/>
            <a:headEnd/>
            <a:tailEnd/>
          </a:ln>
          <a:effectLst/>
        </p:spPr>
        <p:txBody>
          <a:bodyPr>
            <a:spAutoFit/>
          </a:bodyPr>
          <a:lstStyle/>
          <a:p>
            <a:pPr eaLnBrk="0" hangingPunct="0">
              <a:spcBef>
                <a:spcPct val="50000"/>
              </a:spcBef>
              <a:defRPr/>
            </a:pPr>
            <a:r>
              <a:rPr lang="en-GB" sz="2000" dirty="0"/>
              <a:t>                         </a:t>
            </a:r>
            <a:r>
              <a:rPr lang="en-GB" sz="2000" b="1" dirty="0">
                <a:solidFill>
                  <a:srgbClr val="00FF99"/>
                </a:solidFill>
                <a:effectLst>
                  <a:outerShdw blurRad="38100" dist="38100" dir="2700000" algn="tl">
                    <a:srgbClr val="000000"/>
                  </a:outerShdw>
                </a:effectLst>
              </a:rPr>
              <a:t>David Irving                            </a:t>
            </a:r>
            <a:r>
              <a:rPr lang="en-GB" sz="2000" b="1" dirty="0" err="1">
                <a:solidFill>
                  <a:srgbClr val="00FF99"/>
                </a:solidFill>
                <a:effectLst>
                  <a:outerShdw blurRad="38100" dist="38100" dir="2700000" algn="tl">
                    <a:srgbClr val="000000"/>
                  </a:outerShdw>
                </a:effectLst>
              </a:rPr>
              <a:t>Siegried</a:t>
            </a:r>
            <a:r>
              <a:rPr lang="en-GB" sz="2000" b="1" dirty="0">
                <a:solidFill>
                  <a:srgbClr val="00FF99"/>
                </a:solidFill>
                <a:effectLst>
                  <a:outerShdw blurRad="38100" dist="38100" dir="2700000" algn="tl">
                    <a:srgbClr val="000000"/>
                  </a:outerShdw>
                </a:effectLst>
              </a:rPr>
              <a:t> </a:t>
            </a:r>
            <a:r>
              <a:rPr lang="en-GB" sz="2000" b="1" dirty="0" err="1">
                <a:solidFill>
                  <a:srgbClr val="00FF99"/>
                </a:solidFill>
                <a:effectLst>
                  <a:outerShdw blurRad="38100" dist="38100" dir="2700000" algn="tl">
                    <a:srgbClr val="000000"/>
                  </a:outerShdw>
                </a:effectLst>
              </a:rPr>
              <a:t>Verbeke</a:t>
            </a:r>
            <a:endParaRPr lang="en-GB" sz="2000" b="1" dirty="0">
              <a:solidFill>
                <a:srgbClr val="00FF99"/>
              </a:solidFill>
              <a:effectLst>
                <a:outerShdw blurRad="38100" dist="38100" dir="2700000" algn="tl">
                  <a:srgbClr val="000000"/>
                </a:outerShdw>
              </a:effectLst>
            </a:endParaRPr>
          </a:p>
        </p:txBody>
      </p:sp>
      <p:sp>
        <p:nvSpPr>
          <p:cNvPr id="107527" name="Text Box 7"/>
          <p:cNvSpPr txBox="1">
            <a:spLocks noChangeArrowheads="1"/>
          </p:cNvSpPr>
          <p:nvPr/>
        </p:nvSpPr>
        <p:spPr bwMode="auto">
          <a:xfrm>
            <a:off x="0" y="5445125"/>
            <a:ext cx="9144000" cy="1384995"/>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eaLnBrk="0" hangingPunct="0">
              <a:spcBef>
                <a:spcPct val="50000"/>
              </a:spcBef>
              <a:defRPr/>
            </a:pPr>
            <a:r>
              <a:rPr lang="en-GB" sz="2800" b="1" dirty="0">
                <a:solidFill>
                  <a:srgbClr val="FFFF00"/>
                </a:solidFill>
                <a:effectLst>
                  <a:outerShdw blurRad="38100" dist="38100" dir="2700000" algn="tl">
                    <a:srgbClr val="000000"/>
                  </a:outerShdw>
                </a:effectLst>
              </a:rPr>
              <a:t>All the above </a:t>
            </a:r>
            <a:r>
              <a:rPr lang="en-GB" sz="2800" b="1" dirty="0">
                <a:solidFill>
                  <a:srgbClr val="FF00FF"/>
                </a:solidFill>
                <a:effectLst>
                  <a:outerShdw blurRad="38100" dist="38100" dir="2700000" algn="tl">
                    <a:srgbClr val="000000"/>
                  </a:outerShdw>
                </a:effectLst>
              </a:rPr>
              <a:t>have been or are in Jail for disputing</a:t>
            </a:r>
            <a:r>
              <a:rPr lang="en-GB" sz="2800" b="1" dirty="0">
                <a:solidFill>
                  <a:srgbClr val="FFFF00"/>
                </a:solidFill>
                <a:effectLst>
                  <a:outerShdw blurRad="38100" dist="38100" dir="2700000" algn="tl">
                    <a:srgbClr val="000000"/>
                  </a:outerShdw>
                </a:effectLst>
              </a:rPr>
              <a:t> the facts about the Holocaust – </a:t>
            </a:r>
            <a:r>
              <a:rPr lang="en-GB" sz="2800" b="1" dirty="0">
                <a:solidFill>
                  <a:srgbClr val="FF0000"/>
                </a:solidFill>
                <a:effectLst>
                  <a:outerShdw blurRad="38100" dist="38100" dir="2700000" algn="tl">
                    <a:srgbClr val="000000"/>
                  </a:outerShdw>
                </a:effectLst>
              </a:rPr>
              <a:t>If the holocaust were true </a:t>
            </a:r>
            <a:r>
              <a:rPr lang="en-GB" sz="2800" b="1" dirty="0">
                <a:solidFill>
                  <a:srgbClr val="FFFF00"/>
                </a:solidFill>
                <a:effectLst>
                  <a:outerShdw blurRad="38100" dist="38100" dir="2700000" algn="tl">
                    <a:srgbClr val="000000"/>
                  </a:outerShdw>
                </a:effectLst>
              </a:rPr>
              <a:t>why is it a crime to dispute the 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circle(in)">
                                      <p:cBhvr>
                                        <p:cTn id="7" dur="20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7525">
                                            <p:txEl>
                                              <p:pRg st="0" end="0"/>
                                            </p:txEl>
                                          </p:spTgt>
                                        </p:tgtEl>
                                        <p:attrNameLst>
                                          <p:attrName>style.visibility</p:attrName>
                                        </p:attrNameLst>
                                      </p:cBhvr>
                                      <p:to>
                                        <p:strVal val="visible"/>
                                      </p:to>
                                    </p:set>
                                    <p:animEffect transition="in" filter="diamond(in)">
                                      <p:cBhvr>
                                        <p:cTn id="12" dur="2000"/>
                                        <p:tgtEl>
                                          <p:spTgt spid="1075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diamond(in)">
                                      <p:cBhvr>
                                        <p:cTn id="17" dur="2000"/>
                                        <p:tgtEl>
                                          <p:spTgt spid="1075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07523"/>
                                        </p:tgtEl>
                                        <p:attrNameLst>
                                          <p:attrName>style.visibility</p:attrName>
                                        </p:attrNameLst>
                                      </p:cBhvr>
                                      <p:to>
                                        <p:strVal val="visible"/>
                                      </p:to>
                                    </p:set>
                                    <p:anim calcmode="discrete" valueType="clr">
                                      <p:cBhvr override="childStyle">
                                        <p:cTn id="22" dur="80"/>
                                        <p:tgtEl>
                                          <p:spTgt spid="107523"/>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07523"/>
                                        </p:tgtEl>
                                        <p:attrNameLst>
                                          <p:attrName>fillcolor</p:attrName>
                                        </p:attrNameLst>
                                      </p:cBhvr>
                                      <p:tavLst>
                                        <p:tav tm="0">
                                          <p:val>
                                            <p:clrVal>
                                              <a:schemeClr val="accent2"/>
                                            </p:clrVal>
                                          </p:val>
                                        </p:tav>
                                        <p:tav tm="50000">
                                          <p:val>
                                            <p:clrVal>
                                              <a:schemeClr val="hlink"/>
                                            </p:clrVal>
                                          </p:val>
                                        </p:tav>
                                      </p:tavLst>
                                    </p:anim>
                                    <p:set>
                                      <p:cBhvr>
                                        <p:cTn id="24" dur="80"/>
                                        <p:tgtEl>
                                          <p:spTgt spid="107523"/>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07527"/>
                                        </p:tgtEl>
                                        <p:attrNameLst>
                                          <p:attrName>style.visibility</p:attrName>
                                        </p:attrNameLst>
                                      </p:cBhvr>
                                      <p:to>
                                        <p:strVal val="visible"/>
                                      </p:to>
                                    </p:set>
                                    <p:anim calcmode="discrete" valueType="clr">
                                      <p:cBhvr override="childStyle">
                                        <p:cTn id="29" dur="80"/>
                                        <p:tgtEl>
                                          <p:spTgt spid="10752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7527"/>
                                        </p:tgtEl>
                                        <p:attrNameLst>
                                          <p:attrName>fillcolor</p:attrName>
                                        </p:attrNameLst>
                                      </p:cBhvr>
                                      <p:tavLst>
                                        <p:tav tm="0">
                                          <p:val>
                                            <p:clrVal>
                                              <a:schemeClr val="accent2"/>
                                            </p:clrVal>
                                          </p:val>
                                        </p:tav>
                                        <p:tav tm="50000">
                                          <p:val>
                                            <p:clrVal>
                                              <a:schemeClr val="hlink"/>
                                            </p:clrVal>
                                          </p:val>
                                        </p:tav>
                                      </p:tavLst>
                                    </p:anim>
                                    <p:set>
                                      <p:cBhvr>
                                        <p:cTn id="31" dur="80"/>
                                        <p:tgtEl>
                                          <p:spTgt spid="1075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B332849-C8D0-430D-9577-B25799B940DE}" type="slidenum">
              <a:rPr lang="en-GB"/>
              <a:pPr>
                <a:defRPr/>
              </a:pPr>
              <a:t>142</a:t>
            </a:fld>
            <a:endParaRPr lang="en-GB"/>
          </a:p>
        </p:txBody>
      </p:sp>
      <p:sp>
        <p:nvSpPr>
          <p:cNvPr id="28674" name="Rectangle 2"/>
          <p:cNvSpPr>
            <a:spLocks noGrp="1" noChangeArrowheads="1"/>
          </p:cNvSpPr>
          <p:nvPr>
            <p:ph type="title"/>
          </p:nvPr>
        </p:nvSpPr>
        <p:spPr>
          <a:xfrm>
            <a:off x="468313" y="0"/>
            <a:ext cx="8229600" cy="1371600"/>
          </a:xfrm>
        </p:spPr>
        <p:txBody>
          <a:bodyPr/>
          <a:lstStyle/>
          <a:p>
            <a:pPr eaLnBrk="1" hangingPunct="1">
              <a:defRPr/>
            </a:pPr>
            <a:r>
              <a:rPr lang="en-GB" b="1" smtClean="0">
                <a:solidFill>
                  <a:srgbClr val="FF0000"/>
                </a:solidFill>
              </a:rPr>
              <a:t>The </a:t>
            </a:r>
            <a:r>
              <a:rPr lang="en-GB" b="1" smtClean="0">
                <a:solidFill>
                  <a:srgbClr val="FFFF00"/>
                </a:solidFill>
              </a:rPr>
              <a:t>Name</a:t>
            </a:r>
            <a:r>
              <a:rPr lang="en-GB" b="1" smtClean="0">
                <a:solidFill>
                  <a:srgbClr val="FF0000"/>
                </a:solidFill>
              </a:rPr>
              <a:t> Changers</a:t>
            </a:r>
          </a:p>
        </p:txBody>
      </p:sp>
      <p:pic>
        <p:nvPicPr>
          <p:cNvPr id="28675" name="Picture 3" descr="http://www.russians.org/martingray.jpg"/>
          <p:cNvPicPr>
            <a:picLocks noGrp="1" noChangeAspect="1" noChangeArrowheads="1"/>
          </p:cNvPicPr>
          <p:nvPr>
            <p:ph idx="1"/>
          </p:nvPr>
        </p:nvPicPr>
        <p:blipFill>
          <a:blip r:embed="rId3" r:link="rId4" cstate="print"/>
          <a:srcRect/>
          <a:stretch>
            <a:fillRect/>
          </a:stretch>
        </p:blipFill>
        <p:spPr>
          <a:xfrm>
            <a:off x="395288" y="1196975"/>
            <a:ext cx="4176712" cy="3917950"/>
          </a:xfrm>
          <a:noFill/>
        </p:spPr>
      </p:pic>
      <p:sp>
        <p:nvSpPr>
          <p:cNvPr id="149509" name="Text Box 4"/>
          <p:cNvSpPr txBox="1">
            <a:spLocks noChangeArrowheads="1"/>
          </p:cNvSpPr>
          <p:nvPr/>
        </p:nvSpPr>
        <p:spPr bwMode="auto">
          <a:xfrm>
            <a:off x="5003800" y="1700213"/>
            <a:ext cx="3960813" cy="396875"/>
          </a:xfrm>
          <a:prstGeom prst="rect">
            <a:avLst/>
          </a:prstGeom>
          <a:noFill/>
          <a:ln w="9525">
            <a:noFill/>
            <a:miter lim="800000"/>
            <a:headEnd/>
            <a:tailEnd/>
          </a:ln>
        </p:spPr>
        <p:txBody>
          <a:bodyPr>
            <a:spAutoFit/>
          </a:bodyPr>
          <a:lstStyle/>
          <a:p>
            <a:pPr eaLnBrk="0" hangingPunct="0">
              <a:spcBef>
                <a:spcPct val="50000"/>
              </a:spcBef>
            </a:pPr>
            <a:endParaRPr lang="en-US" sz="2000"/>
          </a:p>
        </p:txBody>
      </p:sp>
      <p:sp>
        <p:nvSpPr>
          <p:cNvPr id="28677" name="Text Box 5"/>
          <p:cNvSpPr txBox="1">
            <a:spLocks noChangeArrowheads="1"/>
          </p:cNvSpPr>
          <p:nvPr/>
        </p:nvSpPr>
        <p:spPr bwMode="auto">
          <a:xfrm>
            <a:off x="4787900" y="1071563"/>
            <a:ext cx="4356100" cy="44005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FF"/>
                </a:solidFill>
                <a:effectLst>
                  <a:outerShdw blurRad="38100" dist="38100" dir="2700000" algn="tl">
                    <a:srgbClr val="000000"/>
                  </a:outerShdw>
                </a:effectLst>
              </a:rPr>
              <a:t>The portraits at left are of the same man but in two different incarnations.</a:t>
            </a:r>
            <a:r>
              <a:rPr lang="en-GB" sz="2800" b="1" dirty="0">
                <a:solidFill>
                  <a:srgbClr val="00FF00"/>
                </a:solidFill>
                <a:effectLst>
                  <a:outerShdw blurRad="38100" dist="38100" dir="2700000" algn="tl">
                    <a:srgbClr val="000000"/>
                  </a:outerShdw>
                </a:effectLst>
              </a:rPr>
              <a:t> </a:t>
            </a:r>
            <a:r>
              <a:rPr lang="en-GB" sz="2800" b="1" dirty="0">
                <a:solidFill>
                  <a:srgbClr val="FF66FF"/>
                </a:solidFill>
                <a:effectLst>
                  <a:outerShdw blurRad="38100" dist="38100" dir="2700000" algn="tl">
                    <a:srgbClr val="000000"/>
                  </a:outerShdw>
                </a:effectLst>
              </a:rPr>
              <a:t>On the far left we see</a:t>
            </a:r>
            <a:r>
              <a:rPr lang="en-GB" sz="2800" b="1" dirty="0">
                <a:solidFill>
                  <a:srgbClr val="00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Martin "Gray</a:t>
            </a:r>
            <a:r>
              <a:rPr lang="en-GB" sz="2800" b="1" dirty="0">
                <a:solidFill>
                  <a:srgbClr val="FFC000"/>
                </a:solidFill>
                <a:effectLst>
                  <a:outerShdw blurRad="38100" dist="38100" dir="2700000" algn="tl">
                    <a:srgbClr val="000000"/>
                  </a:outerShdw>
                </a:effectLst>
              </a:rPr>
              <a:t>" in retirement after a successful career peddling fake antiques to gullible collectors. </a:t>
            </a:r>
            <a:r>
              <a:rPr lang="en-GB" sz="2800" b="1" dirty="0">
                <a:solidFill>
                  <a:srgbClr val="00B0F0"/>
                </a:solidFill>
                <a:effectLst>
                  <a:outerShdw blurRad="38100" dist="38100" dir="2700000" algn="tl">
                    <a:srgbClr val="000000"/>
                  </a:outerShdw>
                </a:effectLst>
              </a:rPr>
              <a:t>He is holding </a:t>
            </a:r>
            <a:endParaRPr lang="en-GB" sz="2400" b="1" dirty="0">
              <a:solidFill>
                <a:srgbClr val="00B0F0"/>
              </a:solidFill>
              <a:effectLst>
                <a:outerShdw blurRad="38100" dist="38100" dir="2700000" algn="tl">
                  <a:srgbClr val="000000"/>
                </a:outerShdw>
              </a:effectLst>
            </a:endParaRPr>
          </a:p>
        </p:txBody>
      </p:sp>
      <p:sp>
        <p:nvSpPr>
          <p:cNvPr id="9" name="TextBox 8"/>
          <p:cNvSpPr txBox="1"/>
          <p:nvPr/>
        </p:nvSpPr>
        <p:spPr>
          <a:xfrm>
            <a:off x="0" y="5357813"/>
            <a:ext cx="9144000" cy="2032000"/>
          </a:xfrm>
          <a:prstGeom prst="rect">
            <a:avLst/>
          </a:prstGeom>
          <a:noFill/>
        </p:spPr>
        <p:txBody>
          <a:bodyPr>
            <a:spAutoFit/>
          </a:bodyPr>
          <a:lstStyle/>
          <a:p>
            <a:pPr eaLnBrk="0" hangingPunct="0">
              <a:spcBef>
                <a:spcPct val="50000"/>
              </a:spcBef>
              <a:defRPr/>
            </a:pPr>
            <a:r>
              <a:rPr lang="en-GB" sz="2800" b="1" dirty="0">
                <a:solidFill>
                  <a:srgbClr val="00B0F0"/>
                </a:solidFill>
                <a:effectLst>
                  <a:outerShdw blurRad="38100" dist="38100" dir="2700000" algn="tl">
                    <a:srgbClr val="000000"/>
                  </a:outerShdw>
                </a:effectLst>
              </a:rPr>
              <a:t>his mass market paperback </a:t>
            </a:r>
            <a:r>
              <a:rPr lang="en-GB" sz="2800" b="1" i="1" dirty="0">
                <a:solidFill>
                  <a:srgbClr val="00FF00"/>
                </a:solidFill>
                <a:effectLst>
                  <a:outerShdw blurRad="38100" dist="38100" dir="2700000" algn="tl">
                    <a:srgbClr val="000000"/>
                  </a:outerShdw>
                </a:effectLst>
              </a:rPr>
              <a:t>For Those I Loved, </a:t>
            </a:r>
            <a:r>
              <a:rPr lang="en-GB" sz="2800" b="1" dirty="0">
                <a:solidFill>
                  <a:srgbClr val="00FF00"/>
                </a:solidFill>
                <a:effectLst>
                  <a:outerShdw blurRad="38100" dist="38100" dir="2700000" algn="tl">
                    <a:srgbClr val="000000"/>
                  </a:outerShdw>
                </a:effectLst>
              </a:rPr>
              <a:t>which is filled with his exploits as a saintly </a:t>
            </a:r>
            <a:r>
              <a:rPr lang="en-GB" sz="2800" b="1" dirty="0">
                <a:solidFill>
                  <a:srgbClr val="FF0000"/>
                </a:solidFill>
                <a:effectLst>
                  <a:outerShdw blurRad="38100" dist="38100" dir="2700000" algn="tl">
                    <a:srgbClr val="000000"/>
                  </a:outerShdw>
                </a:effectLst>
              </a:rPr>
              <a:t>"Holocaust Survivor"</a:t>
            </a:r>
          </a:p>
          <a:p>
            <a:pPr eaLnBrk="0" hangingPunct="0">
              <a:spcBef>
                <a:spcPct val="50000"/>
              </a:spcBef>
              <a:defRPr/>
            </a:pPr>
            <a:endParaRPr lang="en-GB" sz="1600" b="1" dirty="0">
              <a:solidFill>
                <a:srgbClr val="00FF00"/>
              </a:solidFill>
              <a:effectLst>
                <a:outerShdw blurRad="38100" dist="38100" dir="2700000" algn="tl">
                  <a:srgbClr val="000000"/>
                </a:outerShdw>
              </a:effectLst>
            </a:endParaRP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ircle(in)">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77"/>
                                        </p:tgtEl>
                                        <p:attrNameLst>
                                          <p:attrName>style.visibility</p:attrName>
                                        </p:attrNameLst>
                                      </p:cBhvr>
                                      <p:to>
                                        <p:strVal val="visible"/>
                                      </p:to>
                                    </p:set>
                                    <p:anim calcmode="discrete" valueType="clr">
                                      <p:cBhvr override="childStyle">
                                        <p:cTn id="12" dur="80"/>
                                        <p:tgtEl>
                                          <p:spTgt spid="2867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77"/>
                                        </p:tgtEl>
                                        <p:attrNameLst>
                                          <p:attrName>fillcolor</p:attrName>
                                        </p:attrNameLst>
                                      </p:cBhvr>
                                      <p:tavLst>
                                        <p:tav tm="0">
                                          <p:val>
                                            <p:clrVal>
                                              <a:schemeClr val="accent2"/>
                                            </p:clrVal>
                                          </p:val>
                                        </p:tav>
                                        <p:tav tm="50000">
                                          <p:val>
                                            <p:clrVal>
                                              <a:schemeClr val="hlink"/>
                                            </p:clrVal>
                                          </p:val>
                                        </p:tav>
                                      </p:tavLst>
                                    </p:anim>
                                    <p:set>
                                      <p:cBhvr>
                                        <p:cTn id="14" dur="80"/>
                                        <p:tgtEl>
                                          <p:spTgt spid="2867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7E8C653-BEE8-4692-8900-8D91654855D0}" type="slidenum">
              <a:rPr lang="en-GB"/>
              <a:pPr>
                <a:defRPr/>
              </a:pPr>
              <a:t>143</a:t>
            </a:fld>
            <a:endParaRPr lang="en-GB"/>
          </a:p>
        </p:txBody>
      </p:sp>
      <p:sp>
        <p:nvSpPr>
          <p:cNvPr id="30722" name="Rectangle 2"/>
          <p:cNvSpPr>
            <a:spLocks noGrp="1" noChangeArrowheads="1"/>
          </p:cNvSpPr>
          <p:nvPr>
            <p:ph type="title"/>
          </p:nvPr>
        </p:nvSpPr>
        <p:spPr>
          <a:xfrm>
            <a:off x="468313" y="0"/>
            <a:ext cx="8229600" cy="1371600"/>
          </a:xfrm>
        </p:spPr>
        <p:txBody>
          <a:bodyPr/>
          <a:lstStyle/>
          <a:p>
            <a:pPr eaLnBrk="1" hangingPunct="1">
              <a:defRPr/>
            </a:pPr>
            <a:r>
              <a:rPr lang="en-GB" b="1" dirty="0" smtClean="0">
                <a:solidFill>
                  <a:srgbClr val="FF0000"/>
                </a:solidFill>
              </a:rPr>
              <a:t>The </a:t>
            </a:r>
            <a:r>
              <a:rPr lang="en-GB" b="1" dirty="0" smtClean="0">
                <a:solidFill>
                  <a:srgbClr val="FFFF00"/>
                </a:solidFill>
              </a:rPr>
              <a:t>Name</a:t>
            </a:r>
            <a:r>
              <a:rPr lang="en-GB" b="1" dirty="0" smtClean="0">
                <a:solidFill>
                  <a:srgbClr val="FF0000"/>
                </a:solidFill>
              </a:rPr>
              <a:t> Changers</a:t>
            </a:r>
          </a:p>
        </p:txBody>
      </p:sp>
      <p:pic>
        <p:nvPicPr>
          <p:cNvPr id="150532" name="Picture 3" descr="http://www.russians.org/martingray.jpg"/>
          <p:cNvPicPr>
            <a:picLocks noGrp="1" noChangeAspect="1" noChangeArrowheads="1"/>
          </p:cNvPicPr>
          <p:nvPr>
            <p:ph idx="1"/>
          </p:nvPr>
        </p:nvPicPr>
        <p:blipFill>
          <a:blip r:embed="rId3" r:link="rId4" cstate="print"/>
          <a:srcRect/>
          <a:stretch>
            <a:fillRect/>
          </a:stretch>
        </p:blipFill>
        <p:spPr>
          <a:xfrm>
            <a:off x="539750" y="1268413"/>
            <a:ext cx="4176713" cy="3917950"/>
          </a:xfrm>
          <a:noFill/>
        </p:spPr>
      </p:pic>
      <p:sp>
        <p:nvSpPr>
          <p:cNvPr id="150533" name="Text Box 4"/>
          <p:cNvSpPr txBox="1">
            <a:spLocks noChangeArrowheads="1"/>
          </p:cNvSpPr>
          <p:nvPr/>
        </p:nvSpPr>
        <p:spPr bwMode="auto">
          <a:xfrm>
            <a:off x="5003800" y="1700213"/>
            <a:ext cx="3960813" cy="396875"/>
          </a:xfrm>
          <a:prstGeom prst="rect">
            <a:avLst/>
          </a:prstGeom>
          <a:noFill/>
          <a:ln w="9525">
            <a:noFill/>
            <a:miter lim="800000"/>
            <a:headEnd/>
            <a:tailEnd/>
          </a:ln>
        </p:spPr>
        <p:txBody>
          <a:bodyPr>
            <a:spAutoFit/>
          </a:bodyPr>
          <a:lstStyle/>
          <a:p>
            <a:pPr eaLnBrk="0" hangingPunct="0">
              <a:spcBef>
                <a:spcPct val="50000"/>
              </a:spcBef>
            </a:pPr>
            <a:endParaRPr lang="en-US" sz="2000"/>
          </a:p>
        </p:txBody>
      </p:sp>
      <p:sp>
        <p:nvSpPr>
          <p:cNvPr id="30725" name="Text Box 5"/>
          <p:cNvSpPr txBox="1">
            <a:spLocks noChangeArrowheads="1"/>
          </p:cNvSpPr>
          <p:nvPr/>
        </p:nvSpPr>
        <p:spPr bwMode="auto">
          <a:xfrm>
            <a:off x="4787900" y="1412875"/>
            <a:ext cx="43561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FF00"/>
              </a:solidFill>
              <a:effectLst>
                <a:outerShdw blurRad="38100" dist="38100" dir="2700000" algn="tl">
                  <a:srgbClr val="000000"/>
                </a:outerShdw>
              </a:effectLst>
            </a:endParaRPr>
          </a:p>
        </p:txBody>
      </p:sp>
      <p:sp>
        <p:nvSpPr>
          <p:cNvPr id="30726" name="Text Box 6"/>
          <p:cNvSpPr txBox="1">
            <a:spLocks noChangeArrowheads="1"/>
          </p:cNvSpPr>
          <p:nvPr/>
        </p:nvSpPr>
        <p:spPr bwMode="auto">
          <a:xfrm>
            <a:off x="4787900" y="1428750"/>
            <a:ext cx="4356100" cy="3970338"/>
          </a:xfrm>
          <a:prstGeom prst="rect">
            <a:avLst/>
          </a:prstGeom>
          <a:noFill/>
          <a:ln w="9525">
            <a:noFill/>
            <a:miter lim="800000"/>
            <a:headEnd/>
            <a:tailEnd/>
          </a:ln>
          <a:effectLst/>
        </p:spPr>
        <p:txBody>
          <a:bodyPr>
            <a:spAutoFit/>
          </a:bodyPr>
          <a:lstStyle/>
          <a:p>
            <a:pPr eaLnBrk="0" hangingPunct="0">
              <a:defRPr/>
            </a:pPr>
            <a:r>
              <a:rPr lang="en-GB" sz="2800" b="1" dirty="0">
                <a:solidFill>
                  <a:srgbClr val="00FFFF"/>
                </a:solidFill>
                <a:effectLst>
                  <a:outerShdw blurRad="38100" dist="38100" dir="2700000" algn="tl">
                    <a:srgbClr val="000000"/>
                  </a:outerShdw>
                </a:effectLst>
              </a:rPr>
              <a:t>The earlier portrait is of the youthful Gray as a highly-decorated officer in the Soviet NKVD </a:t>
            </a:r>
            <a:r>
              <a:rPr lang="en-GB" sz="2800" b="1" dirty="0">
                <a:solidFill>
                  <a:srgbClr val="FF0000"/>
                </a:solidFill>
                <a:effectLst>
                  <a:outerShdw blurRad="38100" dist="38100" dir="2700000" algn="tl">
                    <a:srgbClr val="000000"/>
                  </a:outerShdw>
                </a:effectLst>
              </a:rPr>
              <a:t>(the savage forerunner of the KGB,</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responsible for the murder of millions of Christians in Russia and Eastern</a:t>
            </a:r>
          </a:p>
        </p:txBody>
      </p:sp>
      <p:sp>
        <p:nvSpPr>
          <p:cNvPr id="9" name="TextBox 8"/>
          <p:cNvSpPr txBox="1"/>
          <p:nvPr/>
        </p:nvSpPr>
        <p:spPr>
          <a:xfrm>
            <a:off x="0" y="5286375"/>
            <a:ext cx="9144000" cy="1384300"/>
          </a:xfrm>
          <a:prstGeom prst="rect">
            <a:avLst/>
          </a:prstGeom>
          <a:noFill/>
        </p:spPr>
        <p:txBody>
          <a:bodyPr>
            <a:spAutoFit/>
          </a:bodyPr>
          <a:lstStyle/>
          <a:p>
            <a:pPr>
              <a:defRPr/>
            </a:pPr>
            <a:r>
              <a:rPr lang="en-GB" sz="2800" b="1" dirty="0">
                <a:solidFill>
                  <a:srgbClr val="FFC000"/>
                </a:solidFill>
                <a:effectLst>
                  <a:outerShdw blurRad="38100" dist="38100" dir="2700000" algn="tl">
                    <a:srgbClr val="000000"/>
                  </a:outerShdw>
                </a:effectLst>
              </a:rPr>
              <a:t>Europe). </a:t>
            </a:r>
            <a:r>
              <a:rPr lang="en-GB" sz="2800" b="1" dirty="0">
                <a:solidFill>
                  <a:srgbClr val="00FF00"/>
                </a:solidFill>
                <a:effectLst>
                  <a:outerShdw blurRad="38100" dist="38100" dir="2700000" algn="tl">
                    <a:srgbClr val="000000"/>
                  </a:outerShdw>
                </a:effectLst>
              </a:rPr>
              <a:t>Even Establishment researchers have had to admit that </a:t>
            </a:r>
            <a:r>
              <a:rPr lang="en-GB" sz="2800" b="1" dirty="0" err="1">
                <a:solidFill>
                  <a:srgbClr val="00FF00"/>
                </a:solidFill>
                <a:effectLst>
                  <a:outerShdw blurRad="38100" dist="38100" dir="2700000" algn="tl">
                    <a:srgbClr val="000000"/>
                  </a:outerShdw>
                </a:effectLst>
              </a:rPr>
              <a:t>Gray's</a:t>
            </a:r>
            <a:r>
              <a:rPr lang="en-GB" sz="2800" b="1" dirty="0">
                <a:solidFill>
                  <a:srgbClr val="00FF00"/>
                </a:solidFill>
                <a:effectLst>
                  <a:outerShdw blurRad="38100" dist="38100" dir="2700000" algn="tl">
                    <a:srgbClr val="000000"/>
                  </a:outerShdw>
                </a:effectLst>
              </a:rPr>
              <a:t> book is as phoney as the antiques he peddled.</a:t>
            </a:r>
            <a:endParaRPr lang="en-GB"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6"/>
                                        </p:tgtEl>
                                        <p:attrNameLst>
                                          <p:attrName>style.visibility</p:attrName>
                                        </p:attrNameLst>
                                      </p:cBhvr>
                                      <p:to>
                                        <p:strVal val="visible"/>
                                      </p:to>
                                    </p:set>
                                    <p:anim calcmode="discrete" valueType="clr">
                                      <p:cBhvr override="childStyle">
                                        <p:cTn id="7" dur="80"/>
                                        <p:tgtEl>
                                          <p:spTgt spid="307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6"/>
                                        </p:tgtEl>
                                        <p:attrNameLst>
                                          <p:attrName>fillcolor</p:attrName>
                                        </p:attrNameLst>
                                      </p:cBhvr>
                                      <p:tavLst>
                                        <p:tav tm="0">
                                          <p:val>
                                            <p:clrVal>
                                              <a:schemeClr val="accent2"/>
                                            </p:clrVal>
                                          </p:val>
                                        </p:tav>
                                        <p:tav tm="50000">
                                          <p:val>
                                            <p:clrVal>
                                              <a:schemeClr val="hlink"/>
                                            </p:clrVal>
                                          </p:val>
                                        </p:tav>
                                      </p:tavLst>
                                    </p:anim>
                                    <p:set>
                                      <p:cBhvr>
                                        <p:cTn id="9" dur="80"/>
                                        <p:tgtEl>
                                          <p:spTgt spid="307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023BA4AB-C207-4987-8F44-E7920CCF0227}" type="slidenum">
              <a:rPr lang="en-GB"/>
              <a:pPr>
                <a:defRPr/>
              </a:pPr>
              <a:t>144</a:t>
            </a:fld>
            <a:endParaRPr lang="en-GB"/>
          </a:p>
        </p:txBody>
      </p:sp>
      <p:sp>
        <p:nvSpPr>
          <p:cNvPr id="32770" name="Rectangle 2"/>
          <p:cNvSpPr>
            <a:spLocks noGrp="1" noChangeArrowheads="1"/>
          </p:cNvSpPr>
          <p:nvPr>
            <p:ph type="title"/>
          </p:nvPr>
        </p:nvSpPr>
        <p:spPr>
          <a:xfrm>
            <a:off x="468313" y="0"/>
            <a:ext cx="8229600" cy="1371600"/>
          </a:xfrm>
        </p:spPr>
        <p:txBody>
          <a:bodyPr/>
          <a:lstStyle/>
          <a:p>
            <a:pPr eaLnBrk="1" hangingPunct="1">
              <a:defRPr/>
            </a:pPr>
            <a:r>
              <a:rPr lang="en-GB" smtClean="0">
                <a:solidFill>
                  <a:srgbClr val="FF0000"/>
                </a:solidFill>
              </a:rPr>
              <a:t>The </a:t>
            </a:r>
            <a:r>
              <a:rPr lang="en-GB" smtClean="0">
                <a:solidFill>
                  <a:srgbClr val="FFFF00"/>
                </a:solidFill>
              </a:rPr>
              <a:t>Name</a:t>
            </a:r>
            <a:r>
              <a:rPr lang="en-GB" smtClean="0">
                <a:solidFill>
                  <a:srgbClr val="FF0000"/>
                </a:solidFill>
              </a:rPr>
              <a:t> Changers</a:t>
            </a:r>
          </a:p>
        </p:txBody>
      </p:sp>
      <p:pic>
        <p:nvPicPr>
          <p:cNvPr id="151556" name="Picture 3" descr="http://www.russians.org/martingray.jpg"/>
          <p:cNvPicPr>
            <a:picLocks noGrp="1" noChangeAspect="1" noChangeArrowheads="1"/>
          </p:cNvPicPr>
          <p:nvPr>
            <p:ph idx="1"/>
          </p:nvPr>
        </p:nvPicPr>
        <p:blipFill>
          <a:blip r:embed="rId3" r:link="rId4" cstate="print"/>
          <a:srcRect/>
          <a:stretch>
            <a:fillRect/>
          </a:stretch>
        </p:blipFill>
        <p:spPr>
          <a:xfrm>
            <a:off x="250825" y="1196975"/>
            <a:ext cx="4176713" cy="3917950"/>
          </a:xfrm>
          <a:noFill/>
        </p:spPr>
      </p:pic>
      <p:sp>
        <p:nvSpPr>
          <p:cNvPr id="151557" name="Text Box 4"/>
          <p:cNvSpPr txBox="1">
            <a:spLocks noChangeArrowheads="1"/>
          </p:cNvSpPr>
          <p:nvPr/>
        </p:nvSpPr>
        <p:spPr bwMode="auto">
          <a:xfrm>
            <a:off x="5003800" y="1700213"/>
            <a:ext cx="3960813" cy="396875"/>
          </a:xfrm>
          <a:prstGeom prst="rect">
            <a:avLst/>
          </a:prstGeom>
          <a:noFill/>
          <a:ln w="9525">
            <a:noFill/>
            <a:miter lim="800000"/>
            <a:headEnd/>
            <a:tailEnd/>
          </a:ln>
        </p:spPr>
        <p:txBody>
          <a:bodyPr>
            <a:spAutoFit/>
          </a:bodyPr>
          <a:lstStyle/>
          <a:p>
            <a:pPr eaLnBrk="0" hangingPunct="0">
              <a:spcBef>
                <a:spcPct val="50000"/>
              </a:spcBef>
            </a:pPr>
            <a:endParaRPr lang="en-US" sz="2000"/>
          </a:p>
        </p:txBody>
      </p:sp>
      <p:sp>
        <p:nvSpPr>
          <p:cNvPr id="32773" name="Text Box 5"/>
          <p:cNvSpPr txBox="1">
            <a:spLocks noChangeArrowheads="1"/>
          </p:cNvSpPr>
          <p:nvPr/>
        </p:nvSpPr>
        <p:spPr bwMode="auto">
          <a:xfrm>
            <a:off x="4787900" y="1412875"/>
            <a:ext cx="43561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FF00"/>
              </a:solidFill>
              <a:effectLst>
                <a:outerShdw blurRad="38100" dist="38100" dir="2700000" algn="tl">
                  <a:srgbClr val="000000"/>
                </a:outerShdw>
              </a:effectLst>
            </a:endParaRPr>
          </a:p>
        </p:txBody>
      </p:sp>
      <p:sp>
        <p:nvSpPr>
          <p:cNvPr id="151559" name="Text Box 6"/>
          <p:cNvSpPr txBox="1">
            <a:spLocks noChangeArrowheads="1"/>
          </p:cNvSpPr>
          <p:nvPr/>
        </p:nvSpPr>
        <p:spPr bwMode="auto">
          <a:xfrm>
            <a:off x="4787900" y="1412875"/>
            <a:ext cx="4356100" cy="457200"/>
          </a:xfrm>
          <a:prstGeom prst="rect">
            <a:avLst/>
          </a:prstGeom>
          <a:noFill/>
          <a:ln w="9525">
            <a:noFill/>
            <a:miter lim="800000"/>
            <a:headEnd/>
            <a:tailEnd/>
          </a:ln>
        </p:spPr>
        <p:txBody>
          <a:bodyPr>
            <a:spAutoFit/>
          </a:bodyPr>
          <a:lstStyle/>
          <a:p>
            <a:pPr eaLnBrk="0" hangingPunct="0"/>
            <a:endParaRPr lang="en-US" sz="2400" b="1">
              <a:solidFill>
                <a:srgbClr val="00FF00"/>
              </a:solidFill>
            </a:endParaRPr>
          </a:p>
        </p:txBody>
      </p:sp>
      <p:sp>
        <p:nvSpPr>
          <p:cNvPr id="32775" name="Text Box 7"/>
          <p:cNvSpPr txBox="1">
            <a:spLocks noChangeArrowheads="1"/>
          </p:cNvSpPr>
          <p:nvPr/>
        </p:nvSpPr>
        <p:spPr bwMode="auto">
          <a:xfrm>
            <a:off x="4572000" y="1285875"/>
            <a:ext cx="4284663" cy="4832350"/>
          </a:xfrm>
          <a:prstGeom prst="rect">
            <a:avLst/>
          </a:prstGeom>
          <a:noFill/>
          <a:ln w="9525">
            <a:noFill/>
            <a:miter lim="800000"/>
            <a:headEnd/>
            <a:tailEnd/>
          </a:ln>
          <a:effectLst/>
        </p:spPr>
        <p:txBody>
          <a:bodyPr>
            <a:spAutoFit/>
          </a:bodyPr>
          <a:lstStyle/>
          <a:p>
            <a:pPr eaLnBrk="0" hangingPunct="0">
              <a:defRPr/>
            </a:pPr>
            <a:r>
              <a:rPr lang="en-GB" sz="2800" b="1" dirty="0">
                <a:solidFill>
                  <a:srgbClr val="00FFFF"/>
                </a:solidFill>
                <a:effectLst>
                  <a:outerShdw blurRad="38100" dist="38100" dir="2700000" algn="tl">
                    <a:srgbClr val="000000"/>
                  </a:outerShdw>
                </a:effectLst>
              </a:rPr>
              <a:t>But </a:t>
            </a:r>
            <a:r>
              <a:rPr lang="en-GB" sz="2800" b="1" dirty="0" err="1">
                <a:solidFill>
                  <a:srgbClr val="00FFFF"/>
                </a:solidFill>
                <a:effectLst>
                  <a:outerShdw blurRad="38100" dist="38100" dir="2700000" algn="tl">
                    <a:srgbClr val="000000"/>
                  </a:outerShdw>
                </a:effectLst>
              </a:rPr>
              <a:t>Gray's</a:t>
            </a:r>
            <a:r>
              <a:rPr lang="en-GB" sz="2800" b="1" dirty="0">
                <a:solidFill>
                  <a:srgbClr val="00FFFF"/>
                </a:solidFill>
                <a:effectLst>
                  <a:outerShdw blurRad="38100" dist="38100" dir="2700000" algn="tl">
                    <a:srgbClr val="000000"/>
                  </a:outerShdw>
                </a:effectLst>
              </a:rPr>
              <a:t> scam is symbolic of countless other Communist ghouls who have managed to land on their feet in the West, disguised as poor, </a:t>
            </a:r>
            <a:r>
              <a:rPr lang="en-GB" sz="2800" b="1" dirty="0">
                <a:solidFill>
                  <a:srgbClr val="FF0000"/>
                </a:solidFill>
                <a:effectLst>
                  <a:outerShdw blurRad="38100" dist="38100" dir="2700000" algn="tl">
                    <a:srgbClr val="000000"/>
                  </a:outerShdw>
                </a:effectLst>
              </a:rPr>
              <a:t>persecuted "Survivors of the Holocaust"</a:t>
            </a:r>
            <a:r>
              <a:rPr lang="en-GB" sz="2800" b="1" dirty="0">
                <a:solidFill>
                  <a:srgbClr val="00FF00"/>
                </a:solidFill>
                <a:effectLst>
                  <a:outerShdw blurRad="38100" dist="38100" dir="2700000" algn="tl">
                    <a:srgbClr val="000000"/>
                  </a:outerShdw>
                </a:effectLst>
              </a:rPr>
              <a:t> and feted as the saints and martyrs of the universe. </a:t>
            </a:r>
          </a:p>
        </p:txBody>
      </p:sp>
      <p:sp>
        <p:nvSpPr>
          <p:cNvPr id="32776" name="Text Box 8"/>
          <p:cNvSpPr txBox="1">
            <a:spLocks noChangeArrowheads="1"/>
          </p:cNvSpPr>
          <p:nvPr/>
        </p:nvSpPr>
        <p:spPr bwMode="auto">
          <a:xfrm>
            <a:off x="0" y="5013325"/>
            <a:ext cx="9144000" cy="1016000"/>
          </a:xfrm>
          <a:prstGeom prst="rect">
            <a:avLst/>
          </a:prstGeom>
          <a:noFill/>
          <a:ln w="9525">
            <a:noFill/>
            <a:miter lim="800000"/>
            <a:headEnd/>
            <a:tailEnd/>
          </a:ln>
          <a:effectLst/>
        </p:spPr>
        <p:txBody>
          <a:bodyPr>
            <a:spAutoFit/>
          </a:bodyPr>
          <a:lstStyle/>
          <a:p>
            <a:pPr eaLnBrk="0" hangingPunct="0">
              <a:defRPr/>
            </a:pPr>
            <a:endParaRPr lang="en-GB" sz="2400" b="1" dirty="0">
              <a:solidFill>
                <a:srgbClr val="F6102B"/>
              </a:solidFill>
              <a:effectLst>
                <a:outerShdw blurRad="38100" dist="38100" dir="2700000" algn="tl">
                  <a:srgbClr val="000000"/>
                </a:outerShdw>
              </a:effectLst>
            </a:endParaRPr>
          </a:p>
          <a:p>
            <a:pPr eaLnBrk="0" hangingPunct="0">
              <a:spcBef>
                <a:spcPct val="50000"/>
              </a:spcBef>
              <a:defRPr/>
            </a:pPr>
            <a:endParaRPr lang="en-GB" sz="24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5"/>
                                        </p:tgtEl>
                                        <p:attrNameLst>
                                          <p:attrName>style.visibility</p:attrName>
                                        </p:attrNameLst>
                                      </p:cBhvr>
                                      <p:to>
                                        <p:strVal val="visible"/>
                                      </p:to>
                                    </p:set>
                                    <p:anim calcmode="discrete" valueType="clr">
                                      <p:cBhvr override="childStyle">
                                        <p:cTn id="7" dur="80"/>
                                        <p:tgtEl>
                                          <p:spTgt spid="327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5"/>
                                        </p:tgtEl>
                                        <p:attrNameLst>
                                          <p:attrName>fillcolor</p:attrName>
                                        </p:attrNameLst>
                                      </p:cBhvr>
                                      <p:tavLst>
                                        <p:tav tm="0">
                                          <p:val>
                                            <p:clrVal>
                                              <a:schemeClr val="accent2"/>
                                            </p:clrVal>
                                          </p:val>
                                        </p:tav>
                                        <p:tav tm="50000">
                                          <p:val>
                                            <p:clrVal>
                                              <a:schemeClr val="hlink"/>
                                            </p:clrVal>
                                          </p:val>
                                        </p:tav>
                                      </p:tavLst>
                                    </p:anim>
                                    <p:set>
                                      <p:cBhvr>
                                        <p:cTn id="9" dur="80"/>
                                        <p:tgtEl>
                                          <p:spTgt spid="327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The </a:t>
            </a:r>
            <a:r>
              <a:rPr lang="en-GB" b="1" dirty="0" smtClean="0">
                <a:solidFill>
                  <a:srgbClr val="FFFF00"/>
                </a:solidFill>
              </a:rPr>
              <a:t>Name</a:t>
            </a:r>
            <a:r>
              <a:rPr lang="en-GB" b="1" dirty="0" smtClean="0">
                <a:solidFill>
                  <a:srgbClr val="FF0000"/>
                </a:solidFill>
              </a:rPr>
              <a:t> Changers</a:t>
            </a:r>
            <a:endParaRPr lang="en-GB" dirty="0"/>
          </a:p>
        </p:txBody>
      </p:sp>
      <p:sp>
        <p:nvSpPr>
          <p:cNvPr id="4" name="Slide Number Placeholder 3"/>
          <p:cNvSpPr>
            <a:spLocks noGrp="1"/>
          </p:cNvSpPr>
          <p:nvPr>
            <p:ph type="sldNum" sz="quarter" idx="12"/>
          </p:nvPr>
        </p:nvSpPr>
        <p:spPr/>
        <p:txBody>
          <a:bodyPr/>
          <a:lstStyle/>
          <a:p>
            <a:pPr>
              <a:defRPr/>
            </a:pPr>
            <a:fld id="{4AE51818-3DF9-4105-BC8B-02355702FD33}" type="slidenum">
              <a:rPr lang="en-GB" smtClean="0"/>
              <a:pPr>
                <a:defRPr/>
              </a:pPr>
              <a:t>145</a:t>
            </a:fld>
            <a:endParaRPr lang="en-GB"/>
          </a:p>
        </p:txBody>
      </p:sp>
      <p:sp>
        <p:nvSpPr>
          <p:cNvPr id="6" name="TextBox 5"/>
          <p:cNvSpPr txBox="1"/>
          <p:nvPr/>
        </p:nvSpPr>
        <p:spPr>
          <a:xfrm>
            <a:off x="3929063" y="1428750"/>
            <a:ext cx="5072062" cy="5386388"/>
          </a:xfrm>
          <a:prstGeom prst="rect">
            <a:avLst/>
          </a:prstGeom>
          <a:noFill/>
        </p:spPr>
        <p:txBody>
          <a:bodyPr>
            <a:spAutoFit/>
          </a:bodyPr>
          <a:lstStyle/>
          <a:p>
            <a:pPr eaLnBrk="0" hangingPunct="0">
              <a:defRPr/>
            </a:pPr>
            <a:r>
              <a:rPr lang="en-GB" sz="2800" b="1" dirty="0">
                <a:solidFill>
                  <a:srgbClr val="00FFFF"/>
                </a:solidFill>
                <a:effectLst>
                  <a:outerShdw blurRad="38100" dist="38100" dir="2700000" algn="tl">
                    <a:srgbClr val="000000"/>
                  </a:outerShdw>
                </a:effectLst>
              </a:rPr>
              <a:t>Meanwhile the holocaust they </a:t>
            </a:r>
            <a:r>
              <a:rPr lang="en-GB" sz="2800" b="1" dirty="0">
                <a:solidFill>
                  <a:srgbClr val="FFC000"/>
                </a:solidFill>
                <a:effectLst>
                  <a:outerShdw blurRad="38100" dist="38100" dir="2700000" algn="tl">
                    <a:srgbClr val="000000"/>
                  </a:outerShdw>
                </a:effectLst>
              </a:rPr>
              <a:t>perpetrated against millions of Christians slips further down the dark environs of Orwell's memory hole.</a:t>
            </a:r>
            <a:r>
              <a:rPr lang="en-GB" sz="2800" b="1" dirty="0">
                <a:solidFill>
                  <a:srgbClr val="00FFFF"/>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(In chapter 13 of Charles Dickens' </a:t>
            </a:r>
            <a:r>
              <a:rPr lang="en-GB" sz="2800" b="1" i="1" dirty="0">
                <a:solidFill>
                  <a:srgbClr val="00FF00"/>
                </a:solidFill>
                <a:effectLst>
                  <a:outerShdw blurRad="38100" dist="38100" dir="2700000" algn="tl">
                    <a:srgbClr val="000000"/>
                  </a:outerShdw>
                </a:effectLst>
              </a:rPr>
              <a:t>Oliver Twist,</a:t>
            </a:r>
            <a:r>
              <a:rPr lang="en-GB" sz="2800" b="1" dirty="0">
                <a:solidFill>
                  <a:srgbClr val="00FF00"/>
                </a:solidFill>
                <a:effectLst>
                  <a:outerShdw blurRad="38100" dist="38100" dir="2700000" algn="tl">
                    <a:srgbClr val="000000"/>
                  </a:outerShdw>
                </a:effectLst>
              </a:rPr>
              <a:t> Dickens notes that the Jew Fagin has an inexhaustible supply of props and disguises.</a:t>
            </a:r>
            <a:r>
              <a:rPr lang="en-GB" sz="2800" b="1" dirty="0">
                <a:solidFill>
                  <a:srgbClr val="F6102B"/>
                </a:solidFill>
                <a:effectLst>
                  <a:outerShdw blurRad="38100" dist="38100" dir="2700000" algn="tl">
                    <a:srgbClr val="000000"/>
                  </a:outerShdw>
                </a:effectLst>
              </a:rPr>
              <a:t>) </a:t>
            </a:r>
          </a:p>
          <a:p>
            <a:pPr eaLnBrk="0" hangingPunct="0">
              <a:defRPr/>
            </a:pPr>
            <a:endParaRPr lang="en-GB" b="1" dirty="0">
              <a:solidFill>
                <a:srgbClr val="F6102B"/>
              </a:solidFill>
              <a:effectLst>
                <a:outerShdw blurRad="38100" dist="38100" dir="2700000" algn="tl">
                  <a:srgbClr val="000000"/>
                </a:outerShdw>
              </a:effectLst>
            </a:endParaRPr>
          </a:p>
          <a:p>
            <a:pPr eaLnBrk="0" hangingPunct="0">
              <a:defRPr/>
            </a:pPr>
            <a:endParaRPr lang="en-GB" b="1" dirty="0">
              <a:solidFill>
                <a:srgbClr val="FF0000"/>
              </a:solidFill>
              <a:effectLst>
                <a:outerShdw blurRad="38100" dist="38100" dir="2700000" algn="tl">
                  <a:srgbClr val="000000"/>
                </a:outerShdw>
              </a:effectLst>
            </a:endParaRPr>
          </a:p>
        </p:txBody>
      </p:sp>
      <p:pic>
        <p:nvPicPr>
          <p:cNvPr id="399362" name="Picture 2" descr="http://www.dancaster.com/ejw/Oliver_Twist.jpg"/>
          <p:cNvPicPr>
            <a:picLocks noChangeAspect="1" noChangeArrowheads="1"/>
          </p:cNvPicPr>
          <p:nvPr/>
        </p:nvPicPr>
        <p:blipFill>
          <a:blip r:embed="rId3" cstate="print"/>
          <a:srcRect/>
          <a:stretch>
            <a:fillRect/>
          </a:stretch>
        </p:blipFill>
        <p:spPr bwMode="auto">
          <a:xfrm>
            <a:off x="357188" y="1285875"/>
            <a:ext cx="3324225"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362"/>
                                        </p:tgtEl>
                                        <p:attrNameLst>
                                          <p:attrName>style.visibility</p:attrName>
                                        </p:attrNameLst>
                                      </p:cBhvr>
                                      <p:to>
                                        <p:strVal val="visible"/>
                                      </p:to>
                                    </p:set>
                                    <p:animEffect transition="in" filter="circle(in)">
                                      <p:cBhvr>
                                        <p:cTn id="7" dur="2000"/>
                                        <p:tgtEl>
                                          <p:spTgt spid="3993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97607C-C1E0-4B46-BA84-9966C798C276}" type="slidenum">
              <a:rPr lang="en-GB"/>
              <a:pPr>
                <a:defRPr/>
              </a:pPr>
              <a:t>146</a:t>
            </a:fld>
            <a:endParaRPr lang="en-GB"/>
          </a:p>
        </p:txBody>
      </p:sp>
      <p:sp>
        <p:nvSpPr>
          <p:cNvPr id="56325" name="Rectangle 5"/>
          <p:cNvSpPr>
            <a:spLocks noGrp="1" noChangeArrowheads="1"/>
          </p:cNvSpPr>
          <p:nvPr>
            <p:ph type="title"/>
          </p:nvPr>
        </p:nvSpPr>
        <p:spPr/>
        <p:txBody>
          <a:bodyPr/>
          <a:lstStyle/>
          <a:p>
            <a:pPr eaLnBrk="1" hangingPunct="1">
              <a:defRPr/>
            </a:pPr>
            <a:r>
              <a:rPr lang="en-GB" sz="4000" b="1" smtClean="0">
                <a:solidFill>
                  <a:srgbClr val="FD1301"/>
                </a:solidFill>
              </a:rPr>
              <a:t>GOG – Destroys Dresden </a:t>
            </a:r>
            <a:r>
              <a:rPr lang="en-GB" sz="4000" b="1" smtClean="0">
                <a:solidFill>
                  <a:srgbClr val="FFFF00"/>
                </a:solidFill>
              </a:rPr>
              <a:t>Another Christian Stronghold Obliterated</a:t>
            </a:r>
            <a:r>
              <a:rPr lang="en-GB" sz="4000" b="1" smtClean="0">
                <a:solidFill>
                  <a:srgbClr val="FD1301"/>
                </a:solidFill>
              </a:rPr>
              <a:t> </a:t>
            </a:r>
          </a:p>
        </p:txBody>
      </p:sp>
      <p:pic>
        <p:nvPicPr>
          <p:cNvPr id="56324" name="Picture 4" descr="http://louisbeam.com/images/holoca6.gif"/>
          <p:cNvPicPr>
            <a:picLocks noGrp="1" noChangeAspect="1" noChangeArrowheads="1"/>
          </p:cNvPicPr>
          <p:nvPr>
            <p:ph idx="1"/>
          </p:nvPr>
        </p:nvPicPr>
        <p:blipFill>
          <a:blip r:embed="rId3" r:link="rId4" cstate="print"/>
          <a:srcRect/>
          <a:stretch>
            <a:fillRect/>
          </a:stretch>
        </p:blipFill>
        <p:spPr>
          <a:xfrm>
            <a:off x="1979613" y="1773238"/>
            <a:ext cx="5111750" cy="3513137"/>
          </a:xfrm>
          <a:noFill/>
        </p:spPr>
      </p:pic>
      <p:sp>
        <p:nvSpPr>
          <p:cNvPr id="153605" name="Text Box 7"/>
          <p:cNvSpPr txBox="1">
            <a:spLocks noChangeArrowheads="1"/>
          </p:cNvSpPr>
          <p:nvPr/>
        </p:nvSpPr>
        <p:spPr bwMode="auto">
          <a:xfrm>
            <a:off x="0" y="5516563"/>
            <a:ext cx="9144000" cy="366712"/>
          </a:xfrm>
          <a:prstGeom prst="rect">
            <a:avLst/>
          </a:prstGeom>
          <a:noFill/>
          <a:ln w="9525">
            <a:noFill/>
            <a:miter lim="800000"/>
            <a:headEnd/>
            <a:tailEnd/>
          </a:ln>
        </p:spPr>
        <p:txBody>
          <a:bodyPr>
            <a:spAutoFit/>
          </a:bodyPr>
          <a:lstStyle/>
          <a:p>
            <a:pPr>
              <a:spcBef>
                <a:spcPct val="50000"/>
              </a:spcBef>
            </a:pPr>
            <a:endParaRPr lang="en-US"/>
          </a:p>
        </p:txBody>
      </p:sp>
      <p:sp>
        <p:nvSpPr>
          <p:cNvPr id="56328" name="Text Box 8"/>
          <p:cNvSpPr txBox="1">
            <a:spLocks noChangeArrowheads="1"/>
          </p:cNvSpPr>
          <p:nvPr/>
        </p:nvSpPr>
        <p:spPr bwMode="auto">
          <a:xfrm>
            <a:off x="0" y="5484813"/>
            <a:ext cx="9144000" cy="1373187"/>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250,000 defenceless </a:t>
            </a:r>
            <a:r>
              <a:rPr lang="en-GB" sz="2800" b="1" dirty="0">
                <a:solidFill>
                  <a:srgbClr val="FF00FF"/>
                </a:solidFill>
                <a:effectLst>
                  <a:outerShdw blurRad="38100" dist="38100" dir="2700000" algn="tl">
                    <a:srgbClr val="000000"/>
                  </a:outerShdw>
                </a:effectLst>
              </a:rPr>
              <a:t>German women &amp; children</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killed through saturation bombing</a:t>
            </a:r>
            <a:r>
              <a:rPr lang="en-GB" sz="2800" b="1" dirty="0">
                <a:solidFill>
                  <a:srgbClr val="FFFF00"/>
                </a:solidFill>
                <a:effectLst>
                  <a:outerShdw blurRad="38100" dist="38100" dir="2700000" algn="tl">
                    <a:srgbClr val="000000"/>
                  </a:outerShdw>
                </a:effectLst>
              </a:rPr>
              <a:t> – even though it was </a:t>
            </a:r>
            <a:r>
              <a:rPr lang="en-GB" sz="2800" b="1" dirty="0">
                <a:solidFill>
                  <a:srgbClr val="FF0000"/>
                </a:solidFill>
                <a:effectLst>
                  <a:outerShdw blurRad="38100" dist="38100" dir="2700000" algn="tl">
                    <a:srgbClr val="000000"/>
                  </a:outerShdw>
                </a:effectLst>
              </a:rPr>
              <a:t>no threat to the Allies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ircle(in)">
                                      <p:cBhvr>
                                        <p:cTn id="7" dur="20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328"/>
                                        </p:tgtEl>
                                        <p:attrNameLst>
                                          <p:attrName>style.visibility</p:attrName>
                                        </p:attrNameLst>
                                      </p:cBhvr>
                                      <p:to>
                                        <p:strVal val="visible"/>
                                      </p:to>
                                    </p:set>
                                    <p:anim calcmode="discrete" valueType="clr">
                                      <p:cBhvr override="childStyle">
                                        <p:cTn id="12"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328"/>
                                        </p:tgtEl>
                                        <p:attrNameLst>
                                          <p:attrName>fillcolor</p:attrName>
                                        </p:attrNameLst>
                                      </p:cBhvr>
                                      <p:tavLst>
                                        <p:tav tm="0">
                                          <p:val>
                                            <p:clrVal>
                                              <a:schemeClr val="accent2"/>
                                            </p:clrVal>
                                          </p:val>
                                        </p:tav>
                                        <p:tav tm="50000">
                                          <p:val>
                                            <p:clrVal>
                                              <a:schemeClr val="hlink"/>
                                            </p:clrVal>
                                          </p:val>
                                        </p:tav>
                                      </p:tavLst>
                                    </p:anim>
                                    <p:set>
                                      <p:cBhvr>
                                        <p:cTn id="14" dur="80"/>
                                        <p:tgtEl>
                                          <p:spTgt spid="563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C972D0A-BFD7-4AD5-A134-583EB5292BE9}" type="slidenum">
              <a:rPr lang="en-GB"/>
              <a:pPr>
                <a:defRPr/>
              </a:pPr>
              <a:t>147</a:t>
            </a:fld>
            <a:endParaRPr lang="en-GB"/>
          </a:p>
        </p:txBody>
      </p:sp>
      <p:sp>
        <p:nvSpPr>
          <p:cNvPr id="243718" name="Rectangle 6"/>
          <p:cNvSpPr>
            <a:spLocks noGrp="1" noChangeArrowheads="1"/>
          </p:cNvSpPr>
          <p:nvPr>
            <p:ph type="title"/>
          </p:nvPr>
        </p:nvSpPr>
        <p:spPr>
          <a:xfrm>
            <a:off x="468313" y="-242888"/>
            <a:ext cx="8229600" cy="1143001"/>
          </a:xfrm>
        </p:spPr>
        <p:txBody>
          <a:bodyPr/>
          <a:lstStyle/>
          <a:p>
            <a:pPr eaLnBrk="1" hangingPunct="1">
              <a:defRPr/>
            </a:pPr>
            <a:r>
              <a:rPr lang="en-GB" b="1" smtClean="0">
                <a:solidFill>
                  <a:srgbClr val="FFFF00"/>
                </a:solidFill>
              </a:rPr>
              <a:t>Dresden</a:t>
            </a:r>
          </a:p>
        </p:txBody>
      </p:sp>
      <p:pic>
        <p:nvPicPr>
          <p:cNvPr id="243722" name="Picture 10" descr="box64-dresden"/>
          <p:cNvPicPr>
            <a:picLocks noGrp="1" noChangeAspect="1" noChangeArrowheads="1"/>
          </p:cNvPicPr>
          <p:nvPr>
            <p:ph idx="1"/>
          </p:nvPr>
        </p:nvPicPr>
        <p:blipFill>
          <a:blip r:embed="rId3" cstate="print"/>
          <a:srcRect/>
          <a:stretch>
            <a:fillRect/>
          </a:stretch>
        </p:blipFill>
        <p:spPr>
          <a:xfrm>
            <a:off x="684213" y="908050"/>
            <a:ext cx="4679950" cy="3427413"/>
          </a:xfrm>
          <a:noFill/>
        </p:spPr>
      </p:pic>
      <p:sp>
        <p:nvSpPr>
          <p:cNvPr id="243724" name="Text Box 12"/>
          <p:cNvSpPr txBox="1">
            <a:spLocks noChangeArrowheads="1"/>
          </p:cNvSpPr>
          <p:nvPr/>
        </p:nvSpPr>
        <p:spPr bwMode="auto">
          <a:xfrm>
            <a:off x="0" y="4630738"/>
            <a:ext cx="9144000" cy="22272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Dresden as it used to be – </a:t>
            </a:r>
            <a:r>
              <a:rPr lang="en-GB" sz="2800" b="1" dirty="0">
                <a:solidFill>
                  <a:srgbClr val="00FF00"/>
                </a:solidFill>
                <a:effectLst>
                  <a:outerShdw blurRad="38100" dist="38100" dir="2700000" algn="tl">
                    <a:srgbClr val="000000"/>
                  </a:outerShdw>
                </a:effectLst>
              </a:rPr>
              <a:t>but all would change on 13</a:t>
            </a:r>
            <a:r>
              <a:rPr lang="en-GB" sz="2800" b="1" baseline="30000" dirty="0">
                <a:solidFill>
                  <a:srgbClr val="00FF00"/>
                </a:solidFill>
                <a:effectLst>
                  <a:outerShdw blurRad="38100" dist="38100" dir="2700000" algn="tl">
                    <a:srgbClr val="000000"/>
                  </a:outerShdw>
                </a:effectLst>
              </a:rPr>
              <a:t>th</a:t>
            </a:r>
            <a:r>
              <a:rPr lang="en-GB" sz="2800" b="1" dirty="0">
                <a:solidFill>
                  <a:srgbClr val="00FF00"/>
                </a:solidFill>
                <a:effectLst>
                  <a:outerShdw blurRad="38100" dist="38100" dir="2700000" algn="tl">
                    <a:srgbClr val="000000"/>
                  </a:outerShdw>
                </a:effectLst>
              </a:rPr>
              <a:t> Feb. 1945 when the allies</a:t>
            </a:r>
            <a:r>
              <a:rPr lang="en-GB" sz="2800" b="1" dirty="0">
                <a:solidFill>
                  <a:schemeClr val="hlink"/>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(Gog) carpet bombed the city</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even though the Germans were in retreat and Dresden had no military targets not even anti-aircraft guns.</a:t>
            </a:r>
          </a:p>
        </p:txBody>
      </p:sp>
      <p:sp>
        <p:nvSpPr>
          <p:cNvPr id="243725" name="Text Box 13"/>
          <p:cNvSpPr txBox="1">
            <a:spLocks noChangeArrowheads="1"/>
          </p:cNvSpPr>
          <p:nvPr/>
        </p:nvSpPr>
        <p:spPr bwMode="auto">
          <a:xfrm>
            <a:off x="5724525" y="981075"/>
            <a:ext cx="3240088" cy="3081338"/>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C000"/>
                </a:solidFill>
                <a:effectLst>
                  <a:outerShdw blurRad="38100" dist="38100" dir="2700000" algn="tl">
                    <a:srgbClr val="000000"/>
                  </a:outerShdw>
                </a:effectLst>
              </a:rPr>
              <a:t>Dresden was a protestant city and a city of refuge for those displaced by bombing and advancing allies</a:t>
            </a:r>
            <a:r>
              <a:rPr lang="en-GB" sz="2800" b="1" dirty="0">
                <a:solidFill>
                  <a:schemeClr val="hlink"/>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3722"/>
                                        </p:tgtEl>
                                        <p:attrNameLst>
                                          <p:attrName>style.visibility</p:attrName>
                                        </p:attrNameLst>
                                      </p:cBhvr>
                                      <p:to>
                                        <p:strVal val="visible"/>
                                      </p:to>
                                    </p:set>
                                    <p:animEffect transition="in" filter="circle(in)">
                                      <p:cBhvr>
                                        <p:cTn id="7" dur="2000"/>
                                        <p:tgtEl>
                                          <p:spTgt spid="2437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3725"/>
                                        </p:tgtEl>
                                        <p:attrNameLst>
                                          <p:attrName>style.visibility</p:attrName>
                                        </p:attrNameLst>
                                      </p:cBhvr>
                                      <p:to>
                                        <p:strVal val="visible"/>
                                      </p:to>
                                    </p:set>
                                    <p:anim calcmode="discrete" valueType="clr">
                                      <p:cBhvr override="childStyle">
                                        <p:cTn id="12" dur="80"/>
                                        <p:tgtEl>
                                          <p:spTgt spid="24372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3725"/>
                                        </p:tgtEl>
                                        <p:attrNameLst>
                                          <p:attrName>fillcolor</p:attrName>
                                        </p:attrNameLst>
                                      </p:cBhvr>
                                      <p:tavLst>
                                        <p:tav tm="0">
                                          <p:val>
                                            <p:clrVal>
                                              <a:schemeClr val="accent2"/>
                                            </p:clrVal>
                                          </p:val>
                                        </p:tav>
                                        <p:tav tm="50000">
                                          <p:val>
                                            <p:clrVal>
                                              <a:schemeClr val="hlink"/>
                                            </p:clrVal>
                                          </p:val>
                                        </p:tav>
                                      </p:tavLst>
                                    </p:anim>
                                    <p:set>
                                      <p:cBhvr>
                                        <p:cTn id="14" dur="80"/>
                                        <p:tgtEl>
                                          <p:spTgt spid="24372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43724"/>
                                        </p:tgtEl>
                                        <p:attrNameLst>
                                          <p:attrName>style.visibility</p:attrName>
                                        </p:attrNameLst>
                                      </p:cBhvr>
                                      <p:to>
                                        <p:strVal val="visible"/>
                                      </p:to>
                                    </p:set>
                                    <p:anim calcmode="discrete" valueType="clr">
                                      <p:cBhvr override="childStyle">
                                        <p:cTn id="19" dur="80"/>
                                        <p:tgtEl>
                                          <p:spTgt spid="24372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43724"/>
                                        </p:tgtEl>
                                        <p:attrNameLst>
                                          <p:attrName>fillcolor</p:attrName>
                                        </p:attrNameLst>
                                      </p:cBhvr>
                                      <p:tavLst>
                                        <p:tav tm="0">
                                          <p:val>
                                            <p:clrVal>
                                              <a:schemeClr val="accent2"/>
                                            </p:clrVal>
                                          </p:val>
                                        </p:tav>
                                        <p:tav tm="50000">
                                          <p:val>
                                            <p:clrVal>
                                              <a:schemeClr val="hlink"/>
                                            </p:clrVal>
                                          </p:val>
                                        </p:tav>
                                      </p:tavLst>
                                    </p:anim>
                                    <p:set>
                                      <p:cBhvr>
                                        <p:cTn id="21" dur="80"/>
                                        <p:tgtEl>
                                          <p:spTgt spid="2437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4" grpId="0"/>
      <p:bldP spid="243725"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F1A472B-5299-46D0-9DEA-CC6926D72DD6}" type="slidenum">
              <a:rPr lang="en-GB"/>
              <a:pPr>
                <a:defRPr/>
              </a:pPr>
              <a:t>148</a:t>
            </a:fld>
            <a:endParaRPr lang="en-GB"/>
          </a:p>
        </p:txBody>
      </p:sp>
      <p:sp>
        <p:nvSpPr>
          <p:cNvPr id="665602" name="Rectangle 2"/>
          <p:cNvSpPr>
            <a:spLocks noGrp="1" noChangeArrowheads="1"/>
          </p:cNvSpPr>
          <p:nvPr>
            <p:ph type="title"/>
          </p:nvPr>
        </p:nvSpPr>
        <p:spPr/>
        <p:txBody>
          <a:bodyPr/>
          <a:lstStyle/>
          <a:p>
            <a:pPr eaLnBrk="1" hangingPunct="1">
              <a:defRPr/>
            </a:pPr>
            <a:endParaRPr lang="en-US" smtClean="0"/>
          </a:p>
        </p:txBody>
      </p:sp>
      <p:pic>
        <p:nvPicPr>
          <p:cNvPr id="155652" name="Picture 3" descr="dresden_vista_sm"/>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665604" name="Text Box 4"/>
          <p:cNvSpPr txBox="1">
            <a:spLocks noChangeArrowheads="1"/>
          </p:cNvSpPr>
          <p:nvPr/>
        </p:nvSpPr>
        <p:spPr bwMode="auto">
          <a:xfrm>
            <a:off x="2771775" y="260350"/>
            <a:ext cx="6372225" cy="1066800"/>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Another view of the beautiful city of Dresden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04"/>
                                        </p:tgtEl>
                                        <p:attrNameLst>
                                          <p:attrName>style.visibility</p:attrName>
                                        </p:attrNameLst>
                                      </p:cBhvr>
                                      <p:to>
                                        <p:strVal val="visible"/>
                                      </p:to>
                                    </p:set>
                                    <p:anim calcmode="lin" valueType="num">
                                      <p:cBhvr additive="base">
                                        <p:cTn id="7" dur="500" fill="hold"/>
                                        <p:tgtEl>
                                          <p:spTgt spid="665604"/>
                                        </p:tgtEl>
                                        <p:attrNameLst>
                                          <p:attrName>ppt_x</p:attrName>
                                        </p:attrNameLst>
                                      </p:cBhvr>
                                      <p:tavLst>
                                        <p:tav tm="0">
                                          <p:val>
                                            <p:strVal val="#ppt_x"/>
                                          </p:val>
                                        </p:tav>
                                        <p:tav tm="100000">
                                          <p:val>
                                            <p:strVal val="#ppt_x"/>
                                          </p:val>
                                        </p:tav>
                                      </p:tavLst>
                                    </p:anim>
                                    <p:anim calcmode="lin" valueType="num">
                                      <p:cBhvr additive="base">
                                        <p:cTn id="8" dur="500" fill="hold"/>
                                        <p:tgtEl>
                                          <p:spTgt spid="66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F45047B-A92B-4185-8486-B2307C94A2AA}" type="slidenum">
              <a:rPr lang="en-GB"/>
              <a:pPr>
                <a:defRPr/>
              </a:pPr>
              <a:t>149</a:t>
            </a:fld>
            <a:endParaRPr lang="en-GB"/>
          </a:p>
        </p:txBody>
      </p:sp>
      <p:sp>
        <p:nvSpPr>
          <p:cNvPr id="95234" name="Rectangle 2"/>
          <p:cNvSpPr>
            <a:spLocks noGrp="1" noChangeArrowheads="1"/>
          </p:cNvSpPr>
          <p:nvPr>
            <p:ph type="title"/>
          </p:nvPr>
        </p:nvSpPr>
        <p:spPr/>
        <p:txBody>
          <a:bodyPr/>
          <a:lstStyle/>
          <a:p>
            <a:pPr eaLnBrk="1" hangingPunct="1">
              <a:defRPr/>
            </a:pPr>
            <a:r>
              <a:rPr lang="en-GB" b="1" smtClean="0">
                <a:solidFill>
                  <a:srgbClr val="FF0000"/>
                </a:solidFill>
              </a:rPr>
              <a:t>Dresden 1945</a:t>
            </a:r>
          </a:p>
        </p:txBody>
      </p:sp>
      <p:pic>
        <p:nvPicPr>
          <p:cNvPr id="95235" name="Picture 3" descr="050505_dresden_hmed_12p"/>
          <p:cNvPicPr>
            <a:picLocks noGrp="1" noChangeAspect="1" noChangeArrowheads="1"/>
          </p:cNvPicPr>
          <p:nvPr>
            <p:ph idx="1"/>
          </p:nvPr>
        </p:nvPicPr>
        <p:blipFill>
          <a:blip r:embed="rId3" cstate="print"/>
          <a:srcRect/>
          <a:stretch>
            <a:fillRect/>
          </a:stretch>
        </p:blipFill>
        <p:spPr>
          <a:xfrm>
            <a:off x="323850" y="1196975"/>
            <a:ext cx="5830888" cy="4049713"/>
          </a:xfrm>
          <a:noFill/>
        </p:spPr>
      </p:pic>
      <p:sp>
        <p:nvSpPr>
          <p:cNvPr id="95236" name="Text Box 4"/>
          <p:cNvSpPr txBox="1">
            <a:spLocks noChangeArrowheads="1"/>
          </p:cNvSpPr>
          <p:nvPr/>
        </p:nvSpPr>
        <p:spPr bwMode="auto">
          <a:xfrm>
            <a:off x="6372225" y="2071688"/>
            <a:ext cx="2771775" cy="1554162"/>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FFFF00"/>
                </a:solidFill>
                <a:effectLst>
                  <a:outerShdw blurRad="38100" dist="38100" dir="2700000" algn="tl">
                    <a:srgbClr val="000000"/>
                  </a:outerShdw>
                </a:effectLst>
              </a:rPr>
              <a:t>Dresden </a:t>
            </a:r>
            <a:r>
              <a:rPr lang="en-GB" sz="3200" b="1" dirty="0">
                <a:solidFill>
                  <a:schemeClr val="hlink"/>
                </a:solidFill>
                <a:effectLst>
                  <a:outerShdw blurRad="38100" dist="38100" dir="2700000" algn="tl">
                    <a:srgbClr val="000000"/>
                  </a:outerShdw>
                </a:effectLst>
              </a:rPr>
              <a:t>after that </a:t>
            </a:r>
            <a:r>
              <a:rPr lang="en-GB" sz="3200" b="1" dirty="0">
                <a:solidFill>
                  <a:srgbClr val="FF0000"/>
                </a:solidFill>
                <a:effectLst>
                  <a:outerShdw blurRad="38100" dist="38100" dir="2700000" algn="tl">
                    <a:srgbClr val="000000"/>
                  </a:outerShdw>
                </a:effectLst>
              </a:rPr>
              <a:t>fateful day</a:t>
            </a:r>
          </a:p>
        </p:txBody>
      </p:sp>
      <p:sp>
        <p:nvSpPr>
          <p:cNvPr id="95237" name="Text Box 5"/>
          <p:cNvSpPr txBox="1">
            <a:spLocks noChangeArrowheads="1"/>
          </p:cNvSpPr>
          <p:nvPr/>
        </p:nvSpPr>
        <p:spPr bwMode="auto">
          <a:xfrm>
            <a:off x="0" y="5373688"/>
            <a:ext cx="9144000" cy="94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Following orders given by</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President Roosevelt, Churchill </a:t>
            </a:r>
            <a:r>
              <a:rPr lang="en-GB" sz="2800" b="1" dirty="0">
                <a:solidFill>
                  <a:srgbClr val="00FF00"/>
                </a:solidFill>
                <a:effectLst>
                  <a:outerShdw blurRad="38100" dist="38100" dir="2700000" algn="tl">
                    <a:srgbClr val="000000"/>
                  </a:outerShdw>
                </a:effectLst>
              </a:rPr>
              <a:t>and </a:t>
            </a:r>
            <a:r>
              <a:rPr lang="en-GB" sz="2800" b="1" dirty="0">
                <a:solidFill>
                  <a:srgbClr val="FF0000"/>
                </a:solidFill>
                <a:effectLst>
                  <a:outerShdw blurRad="38100" dist="38100" dir="2700000" algn="tl">
                    <a:srgbClr val="000000"/>
                  </a:outerShdw>
                </a:effectLst>
              </a:rPr>
              <a:t>Eisenhower</a:t>
            </a:r>
            <a:r>
              <a:rPr lang="en-GB" sz="28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ircle(in)">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5236"/>
                                        </p:tgtEl>
                                        <p:attrNameLst>
                                          <p:attrName>style.visibility</p:attrName>
                                        </p:attrNameLst>
                                      </p:cBhvr>
                                      <p:to>
                                        <p:strVal val="visible"/>
                                      </p:to>
                                    </p:set>
                                    <p:anim calcmode="discrete" valueType="clr">
                                      <p:cBhvr override="childStyle">
                                        <p:cTn id="12" dur="80"/>
                                        <p:tgtEl>
                                          <p:spTgt spid="952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5236"/>
                                        </p:tgtEl>
                                        <p:attrNameLst>
                                          <p:attrName>fillcolor</p:attrName>
                                        </p:attrNameLst>
                                      </p:cBhvr>
                                      <p:tavLst>
                                        <p:tav tm="0">
                                          <p:val>
                                            <p:clrVal>
                                              <a:schemeClr val="accent2"/>
                                            </p:clrVal>
                                          </p:val>
                                        </p:tav>
                                        <p:tav tm="50000">
                                          <p:val>
                                            <p:clrVal>
                                              <a:schemeClr val="hlink"/>
                                            </p:clrVal>
                                          </p:val>
                                        </p:tav>
                                      </p:tavLst>
                                    </p:anim>
                                    <p:set>
                                      <p:cBhvr>
                                        <p:cTn id="14" dur="80"/>
                                        <p:tgtEl>
                                          <p:spTgt spid="9523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5237"/>
                                        </p:tgtEl>
                                        <p:attrNameLst>
                                          <p:attrName>style.visibility</p:attrName>
                                        </p:attrNameLst>
                                      </p:cBhvr>
                                      <p:to>
                                        <p:strVal val="visible"/>
                                      </p:to>
                                    </p:set>
                                    <p:anim calcmode="discrete" valueType="clr">
                                      <p:cBhvr override="childStyle">
                                        <p:cTn id="19" dur="80"/>
                                        <p:tgtEl>
                                          <p:spTgt spid="952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5237"/>
                                        </p:tgtEl>
                                        <p:attrNameLst>
                                          <p:attrName>fillcolor</p:attrName>
                                        </p:attrNameLst>
                                      </p:cBhvr>
                                      <p:tavLst>
                                        <p:tav tm="0">
                                          <p:val>
                                            <p:clrVal>
                                              <a:schemeClr val="accent2"/>
                                            </p:clrVal>
                                          </p:val>
                                        </p:tav>
                                        <p:tav tm="50000">
                                          <p:val>
                                            <p:clrVal>
                                              <a:schemeClr val="hlink"/>
                                            </p:clrVal>
                                          </p:val>
                                        </p:tav>
                                      </p:tavLst>
                                    </p:anim>
                                    <p:set>
                                      <p:cBhvr>
                                        <p:cTn id="21" dur="80"/>
                                        <p:tgtEl>
                                          <p:spTgt spid="952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33E5D2-C201-4638-A970-6F8F06A75ABB}" type="slidenum">
              <a:rPr lang="en-GB"/>
              <a:pPr>
                <a:defRPr/>
              </a:pPr>
              <a:t>15</a:t>
            </a:fld>
            <a:endParaRPr lang="en-GB"/>
          </a:p>
        </p:txBody>
      </p:sp>
      <p:sp>
        <p:nvSpPr>
          <p:cNvPr id="327686" name="Rectangle 6"/>
          <p:cNvSpPr>
            <a:spLocks noGrp="1" noChangeArrowheads="1"/>
          </p:cNvSpPr>
          <p:nvPr>
            <p:ph type="title"/>
          </p:nvPr>
        </p:nvSpPr>
        <p:spPr/>
        <p:txBody>
          <a:bodyPr/>
          <a:lstStyle/>
          <a:p>
            <a:pPr eaLnBrk="1" hangingPunct="1">
              <a:defRPr/>
            </a:pPr>
            <a:r>
              <a:rPr lang="en-GB" sz="4000" b="1" smtClean="0">
                <a:solidFill>
                  <a:srgbClr val="FF0000"/>
                </a:solidFill>
              </a:rPr>
              <a:t>Roosevelt </a:t>
            </a:r>
            <a:r>
              <a:rPr lang="en-GB" sz="4000" b="1" smtClean="0">
                <a:solidFill>
                  <a:srgbClr val="FFFF00"/>
                </a:solidFill>
              </a:rPr>
              <a:t>Orders US Troops</a:t>
            </a:r>
            <a:r>
              <a:rPr lang="en-GB" sz="4000" b="1" smtClean="0">
                <a:solidFill>
                  <a:srgbClr val="FF0000"/>
                </a:solidFill>
              </a:rPr>
              <a:t> To </a:t>
            </a:r>
            <a:r>
              <a:rPr lang="en-GB" sz="4000" b="1" smtClean="0">
                <a:solidFill>
                  <a:srgbClr val="FFFF00"/>
                </a:solidFill>
              </a:rPr>
              <a:t>Occupy</a:t>
            </a:r>
            <a:r>
              <a:rPr lang="en-GB" sz="4000" b="1" smtClean="0">
                <a:solidFill>
                  <a:srgbClr val="FF0000"/>
                </a:solidFill>
              </a:rPr>
              <a:t> Greenland</a:t>
            </a:r>
          </a:p>
        </p:txBody>
      </p:sp>
      <p:pic>
        <p:nvPicPr>
          <p:cNvPr id="327685" name="Picture 5" descr="greenland"/>
          <p:cNvPicPr>
            <a:picLocks noGrp="1" noChangeAspect="1" noChangeArrowheads="1"/>
          </p:cNvPicPr>
          <p:nvPr>
            <p:ph idx="1"/>
          </p:nvPr>
        </p:nvPicPr>
        <p:blipFill>
          <a:blip r:embed="rId3" cstate="print"/>
          <a:srcRect l="7458" t="8652" r="9468" b="8051"/>
          <a:stretch>
            <a:fillRect/>
          </a:stretch>
        </p:blipFill>
        <p:spPr>
          <a:xfrm>
            <a:off x="539750" y="1557338"/>
            <a:ext cx="3838575" cy="4868862"/>
          </a:xfrm>
          <a:noFill/>
        </p:spPr>
      </p:pic>
      <p:sp>
        <p:nvSpPr>
          <p:cNvPr id="21509" name="Text Box 8"/>
          <p:cNvSpPr txBox="1">
            <a:spLocks noChangeArrowheads="1"/>
          </p:cNvSpPr>
          <p:nvPr/>
        </p:nvSpPr>
        <p:spPr bwMode="auto">
          <a:xfrm>
            <a:off x="4932363" y="1916113"/>
            <a:ext cx="3960812" cy="366712"/>
          </a:xfrm>
          <a:prstGeom prst="rect">
            <a:avLst/>
          </a:prstGeom>
          <a:noFill/>
          <a:ln w="9525">
            <a:noFill/>
            <a:miter lim="800000"/>
            <a:headEnd/>
            <a:tailEnd/>
          </a:ln>
        </p:spPr>
        <p:txBody>
          <a:bodyPr>
            <a:spAutoFit/>
          </a:bodyPr>
          <a:lstStyle/>
          <a:p>
            <a:pPr>
              <a:spcBef>
                <a:spcPct val="50000"/>
              </a:spcBef>
            </a:pPr>
            <a:endParaRPr lang="en-US"/>
          </a:p>
        </p:txBody>
      </p:sp>
      <p:sp>
        <p:nvSpPr>
          <p:cNvPr id="327689" name="Text Box 9"/>
          <p:cNvSpPr txBox="1">
            <a:spLocks noChangeArrowheads="1"/>
          </p:cNvSpPr>
          <p:nvPr/>
        </p:nvSpPr>
        <p:spPr bwMode="auto">
          <a:xfrm>
            <a:off x="4500563" y="1484313"/>
            <a:ext cx="4643437" cy="5003800"/>
          </a:xfrm>
          <a:prstGeom prst="rect">
            <a:avLst/>
          </a:prstGeom>
          <a:noFill/>
          <a:ln w="9525">
            <a:noFill/>
            <a:miter lim="800000"/>
            <a:headEnd/>
            <a:tailEnd/>
          </a:ln>
          <a:effectLst/>
        </p:spPr>
        <p:txBody>
          <a:bodyPr>
            <a:spAutoFit/>
          </a:bodyPr>
          <a:lstStyle/>
          <a:p>
            <a:pPr>
              <a:spcBef>
                <a:spcPct val="50000"/>
              </a:spcBef>
              <a:defRPr/>
            </a:pPr>
            <a:r>
              <a:rPr lang="en-GB" sz="2800" b="1">
                <a:solidFill>
                  <a:srgbClr val="00FF00"/>
                </a:solidFill>
                <a:effectLst>
                  <a:outerShdw blurRad="38100" dist="38100" dir="2700000" algn="tl">
                    <a:srgbClr val="000000"/>
                  </a:outerShdw>
                </a:effectLst>
              </a:rPr>
              <a:t>In April Roosevelt illegally sent U.S. troops</a:t>
            </a:r>
            <a:r>
              <a:rPr lang="en-GB" sz="2800" b="1">
                <a:solidFill>
                  <a:srgbClr val="FF00FF"/>
                </a:solidFill>
                <a:effectLst>
                  <a:outerShdw blurRad="38100" dist="38100" dir="2700000" algn="tl">
                    <a:srgbClr val="000000"/>
                  </a:outerShdw>
                </a:effectLst>
              </a:rPr>
              <a:t> </a:t>
            </a:r>
            <a:r>
              <a:rPr lang="en-GB" sz="2800" b="1">
                <a:solidFill>
                  <a:srgbClr val="FFFF00"/>
                </a:solidFill>
                <a:effectLst>
                  <a:outerShdw blurRad="38100" dist="38100" dir="2700000" algn="tl">
                    <a:srgbClr val="000000"/>
                  </a:outerShdw>
                </a:effectLst>
              </a:rPr>
              <a:t>to occupy Greenland. On 27 May</a:t>
            </a:r>
            <a:r>
              <a:rPr lang="en-GB" sz="2800" b="1">
                <a:solidFill>
                  <a:srgbClr val="FF00FF"/>
                </a:solidFill>
                <a:effectLst>
                  <a:outerShdw blurRad="38100" dist="38100" dir="2700000" algn="tl">
                    <a:srgbClr val="000000"/>
                  </a:outerShdw>
                </a:effectLst>
              </a:rPr>
              <a:t> </a:t>
            </a:r>
            <a:r>
              <a:rPr lang="en-GB" sz="2800" b="1">
                <a:solidFill>
                  <a:schemeClr val="hlink"/>
                </a:solidFill>
                <a:effectLst>
                  <a:outerShdw blurRad="38100" dist="38100" dir="2700000" algn="tl">
                    <a:srgbClr val="000000"/>
                  </a:outerShdw>
                </a:effectLst>
              </a:rPr>
              <a:t>he proclaimed a state of </a:t>
            </a:r>
            <a:r>
              <a:rPr lang="en-GB" sz="2800" b="1" i="1">
                <a:solidFill>
                  <a:schemeClr val="hlink"/>
                </a:solidFill>
                <a:effectLst>
                  <a:outerShdw blurRad="38100" dist="38100" dir="2700000" algn="tl">
                    <a:srgbClr val="000000"/>
                  </a:outerShdw>
                </a:effectLst>
              </a:rPr>
              <a:t>"unlimited </a:t>
            </a:r>
            <a:r>
              <a:rPr lang="en-GB" sz="2800" b="1" i="1">
                <a:solidFill>
                  <a:srgbClr val="FF00FF"/>
                </a:solidFill>
                <a:effectLst>
                  <a:outerShdw blurRad="38100" dist="38100" dir="2700000" algn="tl">
                    <a:srgbClr val="000000"/>
                  </a:outerShdw>
                </a:effectLst>
              </a:rPr>
              <a:t>national emergency,"</a:t>
            </a:r>
            <a:r>
              <a:rPr lang="en-GB" sz="2800" b="1">
                <a:solidFill>
                  <a:srgbClr val="FF00FF"/>
                </a:solidFill>
                <a:effectLst>
                  <a:outerShdw blurRad="38100" dist="38100" dir="2700000" algn="tl">
                    <a:srgbClr val="000000"/>
                  </a:outerShdw>
                </a:effectLst>
              </a:rPr>
              <a:t> a kind of </a:t>
            </a:r>
            <a:r>
              <a:rPr lang="en-GB" sz="2800" b="1">
                <a:solidFill>
                  <a:srgbClr val="FF0000"/>
                </a:solidFill>
                <a:effectLst>
                  <a:outerShdw blurRad="38100" dist="38100" dir="2700000" algn="tl">
                    <a:srgbClr val="000000"/>
                  </a:outerShdw>
                </a:effectLst>
              </a:rPr>
              <a:t>presidential declaration of war</a:t>
            </a:r>
            <a:r>
              <a:rPr lang="en-GB" sz="2800" b="1">
                <a:solidFill>
                  <a:srgbClr val="FF00FF"/>
                </a:solidFill>
                <a:effectLst>
                  <a:outerShdw blurRad="38100" dist="38100" dir="2700000" algn="tl">
                    <a:srgbClr val="000000"/>
                  </a:outerShdw>
                </a:effectLst>
              </a:rPr>
              <a:t> </a:t>
            </a:r>
            <a:r>
              <a:rPr lang="en-GB" sz="2800" b="1">
                <a:solidFill>
                  <a:srgbClr val="00FF00"/>
                </a:solidFill>
                <a:effectLst>
                  <a:outerShdw blurRad="38100" dist="38100" dir="2700000" algn="tl">
                    <a:srgbClr val="000000"/>
                  </a:outerShdw>
                </a:effectLst>
              </a:rPr>
              <a:t>that circumvented a power constitutionally</a:t>
            </a:r>
            <a:r>
              <a:rPr lang="en-GB" sz="2800" b="1">
                <a:solidFill>
                  <a:srgbClr val="FF00FF"/>
                </a:solidFill>
                <a:effectLst>
                  <a:outerShdw blurRad="38100" dist="38100" dir="2700000" algn="tl">
                    <a:srgbClr val="000000"/>
                  </a:outerShdw>
                </a:effectLst>
              </a:rPr>
              <a:t> </a:t>
            </a:r>
            <a:r>
              <a:rPr lang="en-GB" sz="2800" b="1">
                <a:solidFill>
                  <a:srgbClr val="FFFF00"/>
                </a:solidFill>
                <a:effectLst>
                  <a:outerShdw blurRad="38100" dist="38100" dir="2700000" algn="tl">
                    <a:srgbClr val="000000"/>
                  </a:outerShdw>
                </a:effectLst>
              </a:rPr>
              <a:t>reserved to Congress</a:t>
            </a:r>
            <a:r>
              <a:rPr lang="en-GB" sz="2800" b="1">
                <a:solidFill>
                  <a:srgbClr val="FF00FF"/>
                </a:solidFill>
                <a:effectLst>
                  <a:outerShdw blurRad="38100" dist="38100" dir="2700000" algn="tl">
                    <a:srgbClr val="000000"/>
                  </a:outerShdw>
                </a:effectLst>
              </a:rPr>
              <a:t>. </a:t>
            </a:r>
          </a:p>
          <a:p>
            <a:pPr algn="just">
              <a:spcBef>
                <a:spcPct val="50000"/>
              </a:spcBef>
              <a:defRPr/>
            </a:pPr>
            <a:endParaRPr lang="en-GB" sz="2800" b="1">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685"/>
                                        </p:tgtEl>
                                        <p:attrNameLst>
                                          <p:attrName>style.visibility</p:attrName>
                                        </p:attrNameLst>
                                      </p:cBhvr>
                                      <p:to>
                                        <p:strVal val="visible"/>
                                      </p:to>
                                    </p:set>
                                    <p:animEffect transition="in" filter="circle(in)">
                                      <p:cBhvr>
                                        <p:cTn id="7" dur="2000"/>
                                        <p:tgtEl>
                                          <p:spTgt spid="32768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27689"/>
                                        </p:tgtEl>
                                        <p:attrNameLst>
                                          <p:attrName>style.visibility</p:attrName>
                                        </p:attrNameLst>
                                      </p:cBhvr>
                                      <p:to>
                                        <p:strVal val="visible"/>
                                      </p:to>
                                    </p:set>
                                    <p:anim calcmode="discrete" valueType="clr">
                                      <p:cBhvr override="childStyle">
                                        <p:cTn id="12" dur="80"/>
                                        <p:tgtEl>
                                          <p:spTgt spid="32768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27689"/>
                                        </p:tgtEl>
                                        <p:attrNameLst>
                                          <p:attrName>fillcolor</p:attrName>
                                        </p:attrNameLst>
                                      </p:cBhvr>
                                      <p:tavLst>
                                        <p:tav tm="0">
                                          <p:val>
                                            <p:clrVal>
                                              <a:schemeClr val="accent2"/>
                                            </p:clrVal>
                                          </p:val>
                                        </p:tav>
                                        <p:tav tm="50000">
                                          <p:val>
                                            <p:clrVal>
                                              <a:schemeClr val="hlink"/>
                                            </p:clrVal>
                                          </p:val>
                                        </p:tav>
                                      </p:tavLst>
                                    </p:anim>
                                    <p:set>
                                      <p:cBhvr>
                                        <p:cTn id="14" dur="80"/>
                                        <p:tgtEl>
                                          <p:spTgt spid="3276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347C53-BE31-48ED-B57C-3A6965404203}" type="slidenum">
              <a:rPr lang="en-GB"/>
              <a:pPr>
                <a:defRPr/>
              </a:pPr>
              <a:t>150</a:t>
            </a:fld>
            <a:endParaRPr lang="en-GB"/>
          </a:p>
        </p:txBody>
      </p:sp>
      <p:sp>
        <p:nvSpPr>
          <p:cNvPr id="97282" name="Rectangle 2"/>
          <p:cNvSpPr>
            <a:spLocks noGrp="1" noChangeArrowheads="1"/>
          </p:cNvSpPr>
          <p:nvPr>
            <p:ph type="title"/>
          </p:nvPr>
        </p:nvSpPr>
        <p:spPr>
          <a:xfrm>
            <a:off x="468313" y="0"/>
            <a:ext cx="8229600" cy="1143000"/>
          </a:xfrm>
        </p:spPr>
        <p:txBody>
          <a:bodyPr/>
          <a:lstStyle/>
          <a:p>
            <a:pPr eaLnBrk="1" hangingPunct="1">
              <a:defRPr/>
            </a:pPr>
            <a:r>
              <a:rPr lang="en-GB" b="1" smtClean="0">
                <a:solidFill>
                  <a:srgbClr val="FF0000"/>
                </a:solidFill>
              </a:rPr>
              <a:t>Dresden 1945</a:t>
            </a:r>
          </a:p>
        </p:txBody>
      </p:sp>
      <p:pic>
        <p:nvPicPr>
          <p:cNvPr id="97283" name="Picture 3" descr="0,1020,434434,00"/>
          <p:cNvPicPr>
            <a:picLocks noGrp="1" noChangeAspect="1" noChangeArrowheads="1"/>
          </p:cNvPicPr>
          <p:nvPr>
            <p:ph idx="1"/>
          </p:nvPr>
        </p:nvPicPr>
        <p:blipFill>
          <a:blip r:embed="rId3" cstate="print"/>
          <a:srcRect/>
          <a:stretch>
            <a:fillRect/>
          </a:stretch>
        </p:blipFill>
        <p:spPr>
          <a:xfrm>
            <a:off x="1403350" y="908050"/>
            <a:ext cx="6296025" cy="4449763"/>
          </a:xfrm>
          <a:noFill/>
        </p:spPr>
      </p:pic>
      <p:sp>
        <p:nvSpPr>
          <p:cNvPr id="97284" name="Text Box 4"/>
          <p:cNvSpPr txBox="1">
            <a:spLocks noChangeArrowheads="1"/>
          </p:cNvSpPr>
          <p:nvPr/>
        </p:nvSpPr>
        <p:spPr bwMode="auto">
          <a:xfrm>
            <a:off x="0" y="5484813"/>
            <a:ext cx="9144000" cy="137318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Even those in underground shelters</a:t>
            </a:r>
            <a:r>
              <a:rPr lang="en-GB" sz="2800" b="1" dirty="0">
                <a:solidFill>
                  <a:srgbClr val="FFFF00"/>
                </a:solidFill>
                <a:effectLst>
                  <a:outerShdw blurRad="38100" dist="38100" dir="2700000" algn="tl">
                    <a:srgbClr val="000000"/>
                  </a:outerShdw>
                </a:effectLst>
              </a:rPr>
              <a:t> did not escape because all available oxygen was </a:t>
            </a:r>
            <a:r>
              <a:rPr lang="en-GB" sz="2800" b="1" dirty="0">
                <a:solidFill>
                  <a:srgbClr val="FF0000"/>
                </a:solidFill>
                <a:effectLst>
                  <a:outerShdw blurRad="38100" dist="38100" dir="2700000" algn="tl">
                    <a:srgbClr val="000000"/>
                  </a:outerShdw>
                </a:effectLst>
              </a:rPr>
              <a:t>consumed by the 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circle(in)">
                                      <p:cBhvr>
                                        <p:cTn id="7" dur="2000"/>
                                        <p:tgtEl>
                                          <p:spTgt spid="972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 calcmode="lin" valueType="num">
                                      <p:cBhvr additive="base">
                                        <p:cTn id="12" dur="500" fill="hold"/>
                                        <p:tgtEl>
                                          <p:spTgt spid="97284"/>
                                        </p:tgtEl>
                                        <p:attrNameLst>
                                          <p:attrName>ppt_x</p:attrName>
                                        </p:attrNameLst>
                                      </p:cBhvr>
                                      <p:tavLst>
                                        <p:tav tm="0">
                                          <p:val>
                                            <p:strVal val="#ppt_x"/>
                                          </p:val>
                                        </p:tav>
                                        <p:tav tm="100000">
                                          <p:val>
                                            <p:strVal val="#ppt_x"/>
                                          </p:val>
                                        </p:tav>
                                      </p:tavLst>
                                    </p:anim>
                                    <p:anim calcmode="lin" valueType="num">
                                      <p:cBhvr additive="base">
                                        <p:cTn id="13"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632C249-5372-4EAE-B505-C84FFAAD5AFC}" type="slidenum">
              <a:rPr lang="en-GB"/>
              <a:pPr>
                <a:defRPr/>
              </a:pPr>
              <a:t>151</a:t>
            </a:fld>
            <a:endParaRPr lang="en-GB"/>
          </a:p>
        </p:txBody>
      </p:sp>
      <p:sp>
        <p:nvSpPr>
          <p:cNvPr id="245766" name="Rectangle 6"/>
          <p:cNvSpPr>
            <a:spLocks noGrp="1" noChangeArrowheads="1"/>
          </p:cNvSpPr>
          <p:nvPr>
            <p:ph type="title"/>
          </p:nvPr>
        </p:nvSpPr>
        <p:spPr/>
        <p:txBody>
          <a:bodyPr/>
          <a:lstStyle/>
          <a:p>
            <a:pPr eaLnBrk="1" hangingPunct="1">
              <a:defRPr/>
            </a:pPr>
            <a:r>
              <a:rPr lang="en-GB" sz="4000" b="1" smtClean="0">
                <a:solidFill>
                  <a:srgbClr val="F6102B"/>
                </a:solidFill>
              </a:rPr>
              <a:t>Bodies Recovered From An </a:t>
            </a:r>
            <a:r>
              <a:rPr lang="en-GB" sz="4000" b="1" smtClean="0">
                <a:solidFill>
                  <a:srgbClr val="FFFF00"/>
                </a:solidFill>
              </a:rPr>
              <a:t>Underground Shelter</a:t>
            </a:r>
          </a:p>
        </p:txBody>
      </p:sp>
      <p:pic>
        <p:nvPicPr>
          <p:cNvPr id="245765" name="Picture 5" descr="dresden-pyre-01"/>
          <p:cNvPicPr>
            <a:picLocks noGrp="1" noChangeAspect="1" noChangeArrowheads="1"/>
          </p:cNvPicPr>
          <p:nvPr>
            <p:ph idx="1"/>
          </p:nvPr>
        </p:nvPicPr>
        <p:blipFill>
          <a:blip r:embed="rId3" cstate="print"/>
          <a:srcRect t="3848" r="2777" b="3249"/>
          <a:stretch>
            <a:fillRect/>
          </a:stretch>
        </p:blipFill>
        <p:spPr>
          <a:xfrm>
            <a:off x="1979613" y="1628775"/>
            <a:ext cx="5218112" cy="3500438"/>
          </a:xfrm>
          <a:noFill/>
        </p:spPr>
      </p:pic>
      <p:sp>
        <p:nvSpPr>
          <p:cNvPr id="245768" name="Text Box 8"/>
          <p:cNvSpPr txBox="1">
            <a:spLocks noChangeArrowheads="1"/>
          </p:cNvSpPr>
          <p:nvPr/>
        </p:nvSpPr>
        <p:spPr bwMode="auto">
          <a:xfrm>
            <a:off x="0" y="5300663"/>
            <a:ext cx="9144000" cy="1373187"/>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00FF00"/>
                </a:solidFill>
                <a:effectLst>
                  <a:outerShdw blurRad="38100" dist="38100" dir="2700000" algn="tl">
                    <a:srgbClr val="000000"/>
                  </a:outerShdw>
                </a:effectLst>
              </a:rPr>
              <a:t>This photo of dead Germans was</a:t>
            </a:r>
            <a:r>
              <a:rPr lang="en-GB" sz="2800" b="1">
                <a:solidFill>
                  <a:srgbClr val="FFFF00"/>
                </a:solidFill>
                <a:effectLst>
                  <a:outerShdw blurRad="38100" dist="38100" dir="2700000" algn="tl">
                    <a:srgbClr val="000000"/>
                  </a:outerShdw>
                </a:effectLst>
              </a:rPr>
              <a:t> used by Gog as depicting dead Jews to</a:t>
            </a:r>
            <a:r>
              <a:rPr lang="en-GB" sz="2800" b="1">
                <a:solidFill>
                  <a:srgbClr val="FF00FF"/>
                </a:solidFill>
                <a:effectLst>
                  <a:outerShdw blurRad="38100" dist="38100" dir="2700000" algn="tl">
                    <a:srgbClr val="000000"/>
                  </a:outerShdw>
                </a:effectLst>
              </a:rPr>
              <a:t> </a:t>
            </a:r>
            <a:r>
              <a:rPr lang="en-GB" sz="2800" b="1">
                <a:solidFill>
                  <a:srgbClr val="FF0000"/>
                </a:solidFill>
                <a:effectLst>
                  <a:outerShdw blurRad="38100" dist="38100" dir="2700000" algn="tl">
                    <a:srgbClr val="000000"/>
                  </a:outerShdw>
                </a:effectLst>
              </a:rPr>
              <a:t>perpetuate the Holocaust myth.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circle(in)">
                                      <p:cBhvr>
                                        <p:cTn id="7" dur="2000"/>
                                        <p:tgtEl>
                                          <p:spTgt spid="24576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45768"/>
                                        </p:tgtEl>
                                        <p:attrNameLst>
                                          <p:attrName>style.visibility</p:attrName>
                                        </p:attrNameLst>
                                      </p:cBhvr>
                                      <p:to>
                                        <p:strVal val="visible"/>
                                      </p:to>
                                    </p:set>
                                    <p:anim calcmode="discrete" valueType="clr">
                                      <p:cBhvr override="childStyle">
                                        <p:cTn id="12" dur="80"/>
                                        <p:tgtEl>
                                          <p:spTgt spid="24576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5768"/>
                                        </p:tgtEl>
                                        <p:attrNameLst>
                                          <p:attrName>fillcolor</p:attrName>
                                        </p:attrNameLst>
                                      </p:cBhvr>
                                      <p:tavLst>
                                        <p:tav tm="0">
                                          <p:val>
                                            <p:clrVal>
                                              <a:schemeClr val="accent2"/>
                                            </p:clrVal>
                                          </p:val>
                                        </p:tav>
                                        <p:tav tm="50000">
                                          <p:val>
                                            <p:clrVal>
                                              <a:schemeClr val="hlink"/>
                                            </p:clrVal>
                                          </p:val>
                                        </p:tav>
                                      </p:tavLst>
                                    </p:anim>
                                    <p:set>
                                      <p:cBhvr>
                                        <p:cTn id="14" dur="80"/>
                                        <p:tgtEl>
                                          <p:spTgt spid="2457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E32D448-9AE4-4E2F-AD8D-51DF2C9A7EC5}" type="slidenum">
              <a:rPr lang="en-GB"/>
              <a:pPr>
                <a:defRPr/>
              </a:pPr>
              <a:t>152</a:t>
            </a:fld>
            <a:endParaRPr lang="en-GB"/>
          </a:p>
        </p:txBody>
      </p:sp>
      <p:sp>
        <p:nvSpPr>
          <p:cNvPr id="58373" name="Rectangle 5"/>
          <p:cNvSpPr>
            <a:spLocks noGrp="1" noChangeArrowheads="1"/>
          </p:cNvSpPr>
          <p:nvPr>
            <p:ph type="title"/>
          </p:nvPr>
        </p:nvSpPr>
        <p:spPr/>
        <p:txBody>
          <a:bodyPr/>
          <a:lstStyle/>
          <a:p>
            <a:pPr eaLnBrk="1" hangingPunct="1">
              <a:defRPr/>
            </a:pPr>
            <a:r>
              <a:rPr lang="en-GB" sz="4000" b="1" smtClean="0">
                <a:solidFill>
                  <a:srgbClr val="FF0000"/>
                </a:solidFill>
              </a:rPr>
              <a:t>Gog Attacks </a:t>
            </a:r>
            <a:r>
              <a:rPr lang="en-GB" sz="4000" b="1" smtClean="0">
                <a:solidFill>
                  <a:srgbClr val="FFFF00"/>
                </a:solidFill>
              </a:rPr>
              <a:t>Hamburg’s Civilian Population</a:t>
            </a:r>
          </a:p>
        </p:txBody>
      </p:sp>
      <p:pic>
        <p:nvPicPr>
          <p:cNvPr id="58372" name="Picture 4" descr="http://louisbeam.com/images/gercity.jpg"/>
          <p:cNvPicPr>
            <a:picLocks noGrp="1" noChangeAspect="1" noChangeArrowheads="1"/>
          </p:cNvPicPr>
          <p:nvPr>
            <p:ph idx="1"/>
          </p:nvPr>
        </p:nvPicPr>
        <p:blipFill>
          <a:blip r:embed="rId3" r:link="rId4" cstate="print"/>
          <a:srcRect/>
          <a:stretch>
            <a:fillRect/>
          </a:stretch>
        </p:blipFill>
        <p:spPr>
          <a:xfrm>
            <a:off x="250825" y="1989138"/>
            <a:ext cx="2951163" cy="2951162"/>
          </a:xfrm>
          <a:noFill/>
        </p:spPr>
      </p:pic>
      <p:sp>
        <p:nvSpPr>
          <p:cNvPr id="58375" name="Text Box 7"/>
          <p:cNvSpPr txBox="1">
            <a:spLocks noChangeArrowheads="1"/>
          </p:cNvSpPr>
          <p:nvPr/>
        </p:nvSpPr>
        <p:spPr bwMode="auto">
          <a:xfrm>
            <a:off x="3348038" y="1484313"/>
            <a:ext cx="5795962" cy="52165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The Battle of Hamburg. </a:t>
            </a:r>
            <a:r>
              <a:rPr lang="en-GB" sz="2800" b="1" dirty="0">
                <a:solidFill>
                  <a:srgbClr val="FFC000"/>
                </a:solidFill>
                <a:effectLst>
                  <a:outerShdw blurRad="38100" dist="38100" dir="2700000" algn="tl">
                    <a:srgbClr val="000000"/>
                  </a:outerShdw>
                </a:effectLst>
              </a:rPr>
              <a:t>A thermal column of wind generated heat in excess of 1,400 degrees Fahrenheit,</a:t>
            </a:r>
            <a:r>
              <a:rPr lang="en-GB" sz="2800" b="1" dirty="0">
                <a:solidFill>
                  <a:srgbClr val="FF0000"/>
                </a:solidFill>
                <a:effectLst>
                  <a:outerShdw blurRad="38100" dist="38100" dir="2700000" algn="tl">
                    <a:srgbClr val="000000"/>
                  </a:outerShdw>
                </a:effectLst>
              </a:rPr>
              <a:t> melting trolley windows and the asphalt in streets, the wind uprooting trees. </a:t>
            </a:r>
            <a:r>
              <a:rPr lang="en-GB" sz="2800" b="1" dirty="0">
                <a:solidFill>
                  <a:srgbClr val="FF00FF"/>
                </a:solidFill>
                <a:effectLst>
                  <a:outerShdw blurRad="38100" dist="38100" dir="2700000" algn="tl">
                    <a:srgbClr val="000000"/>
                  </a:outerShdw>
                </a:effectLst>
              </a:rPr>
              <a:t>When people crossed a street, their feet stuck in the melted asphalt;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they tried to extricate themselves with their hands, only to find them stuck as well. </a:t>
            </a:r>
          </a:p>
        </p:txBody>
      </p:sp>
      <p:sp>
        <p:nvSpPr>
          <p:cNvPr id="58376" name="Text Box 8"/>
          <p:cNvSpPr txBox="1">
            <a:spLocks noChangeArrowheads="1"/>
          </p:cNvSpPr>
          <p:nvPr/>
        </p:nvSpPr>
        <p:spPr bwMode="auto">
          <a:xfrm>
            <a:off x="323850" y="5373688"/>
            <a:ext cx="2808288"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Hamburg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ircle(in)">
                                      <p:cBhvr>
                                        <p:cTn id="7" dur="20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 calcmode="lin" valueType="num">
                                      <p:cBhvr additive="base">
                                        <p:cTn id="12" dur="500" fill="hold"/>
                                        <p:tgtEl>
                                          <p:spTgt spid="58376"/>
                                        </p:tgtEl>
                                        <p:attrNameLst>
                                          <p:attrName>ppt_x</p:attrName>
                                        </p:attrNameLst>
                                      </p:cBhvr>
                                      <p:tavLst>
                                        <p:tav tm="0">
                                          <p:val>
                                            <p:strVal val="#ppt_x"/>
                                          </p:val>
                                        </p:tav>
                                        <p:tav tm="100000">
                                          <p:val>
                                            <p:strVal val="#ppt_x"/>
                                          </p:val>
                                        </p:tav>
                                      </p:tavLst>
                                    </p:anim>
                                    <p:anim calcmode="lin" valueType="num">
                                      <p:cBhvr additive="base">
                                        <p:cTn id="13" dur="500" fill="hold"/>
                                        <p:tgtEl>
                                          <p:spTgt spid="583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8375"/>
                                        </p:tgtEl>
                                        <p:attrNameLst>
                                          <p:attrName>style.visibility</p:attrName>
                                        </p:attrNameLst>
                                      </p:cBhvr>
                                      <p:to>
                                        <p:strVal val="visible"/>
                                      </p:to>
                                    </p:set>
                                    <p:anim calcmode="discrete" valueType="clr">
                                      <p:cBhvr override="childStyle">
                                        <p:cTn id="18" dur="80"/>
                                        <p:tgtEl>
                                          <p:spTgt spid="583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8375"/>
                                        </p:tgtEl>
                                        <p:attrNameLst>
                                          <p:attrName>fillcolor</p:attrName>
                                        </p:attrNameLst>
                                      </p:cBhvr>
                                      <p:tavLst>
                                        <p:tav tm="0">
                                          <p:val>
                                            <p:clrVal>
                                              <a:schemeClr val="accent2"/>
                                            </p:clrVal>
                                          </p:val>
                                        </p:tav>
                                        <p:tav tm="50000">
                                          <p:val>
                                            <p:clrVal>
                                              <a:schemeClr val="hlink"/>
                                            </p:clrVal>
                                          </p:val>
                                        </p:tav>
                                      </p:tavLst>
                                    </p:anim>
                                    <p:set>
                                      <p:cBhvr>
                                        <p:cTn id="20" dur="80"/>
                                        <p:tgtEl>
                                          <p:spTgt spid="583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0DCF229-C1BA-4919-9ED6-08D294CBCF57}" type="slidenum">
              <a:rPr lang="en-GB"/>
              <a:pPr>
                <a:defRPr/>
              </a:pPr>
              <a:t>153</a:t>
            </a:fld>
            <a:endParaRPr lang="en-GB"/>
          </a:p>
        </p:txBody>
      </p:sp>
      <p:sp>
        <p:nvSpPr>
          <p:cNvPr id="549890" name="Rectangle 2"/>
          <p:cNvSpPr>
            <a:spLocks noGrp="1" noChangeArrowheads="1"/>
          </p:cNvSpPr>
          <p:nvPr>
            <p:ph type="title"/>
          </p:nvPr>
        </p:nvSpPr>
        <p:spPr/>
        <p:txBody>
          <a:bodyPr/>
          <a:lstStyle/>
          <a:p>
            <a:pPr eaLnBrk="1" hangingPunct="1">
              <a:defRPr/>
            </a:pPr>
            <a:r>
              <a:rPr lang="en-GB" sz="4000" b="1" smtClean="0">
                <a:solidFill>
                  <a:srgbClr val="FF0000"/>
                </a:solidFill>
              </a:rPr>
              <a:t>Gog Attacks </a:t>
            </a:r>
            <a:r>
              <a:rPr lang="en-GB" sz="4000" b="1" smtClean="0">
                <a:solidFill>
                  <a:srgbClr val="FFFF00"/>
                </a:solidFill>
              </a:rPr>
              <a:t>Hamburg’s Civilian Population</a:t>
            </a:r>
          </a:p>
        </p:txBody>
      </p:sp>
      <p:sp>
        <p:nvSpPr>
          <p:cNvPr id="549892" name="Text Box 4"/>
          <p:cNvSpPr txBox="1">
            <a:spLocks noChangeArrowheads="1"/>
          </p:cNvSpPr>
          <p:nvPr/>
        </p:nvSpPr>
        <p:spPr bwMode="auto">
          <a:xfrm>
            <a:off x="3348038" y="1628775"/>
            <a:ext cx="5795962" cy="4789488"/>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They remained on all fours screaming. </a:t>
            </a:r>
            <a:r>
              <a:rPr lang="en-GB" sz="2800" b="1" dirty="0">
                <a:solidFill>
                  <a:srgbClr val="FFC000"/>
                </a:solidFill>
                <a:effectLst>
                  <a:outerShdw blurRad="38100" dist="38100" dir="2700000" algn="tl">
                    <a:srgbClr val="000000"/>
                  </a:outerShdw>
                </a:effectLst>
              </a:rPr>
              <a:t>Small children lay like "fried eels" on the pavement. </a:t>
            </a:r>
            <a:r>
              <a:rPr lang="en-GB" sz="2800" b="1" dirty="0">
                <a:solidFill>
                  <a:srgbClr val="FF0000"/>
                </a:solidFill>
                <a:effectLst>
                  <a:outerShdw blurRad="38100" dist="38100" dir="2700000" algn="tl">
                    <a:srgbClr val="000000"/>
                  </a:outerShdw>
                </a:effectLst>
              </a:rPr>
              <a:t>The firestorm sucked all the oxygen out of the city;</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 15 year-old girl said that the brains of people </a:t>
            </a:r>
            <a:r>
              <a:rPr lang="en-GB" sz="2800" b="1" dirty="0">
                <a:solidFill>
                  <a:srgbClr val="00FF00"/>
                </a:solidFill>
                <a:effectLst>
                  <a:outerShdw blurRad="38100" dist="38100" dir="2700000" algn="tl">
                    <a:srgbClr val="000000"/>
                  </a:outerShdw>
                </a:effectLst>
              </a:rPr>
              <a:t>in shelters "tumbled from their burst temples and their insides [extruded] from the soft parts under the ribs."</a:t>
            </a:r>
          </a:p>
        </p:txBody>
      </p:sp>
      <p:sp>
        <p:nvSpPr>
          <p:cNvPr id="549893" name="Text Box 5"/>
          <p:cNvSpPr txBox="1">
            <a:spLocks noChangeArrowheads="1"/>
          </p:cNvSpPr>
          <p:nvPr/>
        </p:nvSpPr>
        <p:spPr bwMode="auto">
          <a:xfrm>
            <a:off x="250825" y="3716338"/>
            <a:ext cx="29527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Hamburg</a:t>
            </a:r>
            <a:endParaRPr lang="en-GB"/>
          </a:p>
        </p:txBody>
      </p:sp>
      <p:pic>
        <p:nvPicPr>
          <p:cNvPr id="549896" name="Picture 8" descr="hamburg_2"/>
          <p:cNvPicPr>
            <a:picLocks noGrp="1" noChangeAspect="1" noChangeArrowheads="1"/>
          </p:cNvPicPr>
          <p:nvPr>
            <p:ph idx="1"/>
          </p:nvPr>
        </p:nvPicPr>
        <p:blipFill>
          <a:blip r:embed="rId3" cstate="print"/>
          <a:srcRect/>
          <a:stretch>
            <a:fillRect/>
          </a:stretch>
        </p:blipFill>
        <p:spPr>
          <a:xfrm>
            <a:off x="323850" y="1628775"/>
            <a:ext cx="2752725" cy="1905000"/>
          </a:xfrm>
          <a:noFill/>
        </p:spPr>
      </p:pic>
      <p:sp>
        <p:nvSpPr>
          <p:cNvPr id="549898" name="Text Box 10"/>
          <p:cNvSpPr txBox="1">
            <a:spLocks noChangeArrowheads="1"/>
          </p:cNvSpPr>
          <p:nvPr/>
        </p:nvSpPr>
        <p:spPr bwMode="auto">
          <a:xfrm>
            <a:off x="179388" y="4437063"/>
            <a:ext cx="3024187" cy="1462087"/>
          </a:xfrm>
          <a:prstGeom prst="rect">
            <a:avLst/>
          </a:prstGeom>
          <a:noFill/>
          <a:ln w="9525">
            <a:noFill/>
            <a:miter lim="800000"/>
            <a:headEnd/>
            <a:tailEnd/>
          </a:ln>
          <a:effectLst/>
        </p:spPr>
        <p:txBody>
          <a:bodyPr>
            <a:spAutoFit/>
          </a:bodyPr>
          <a:lstStyle/>
          <a:p>
            <a:pPr algn="ctr">
              <a:defRPr/>
            </a:pPr>
            <a:r>
              <a:rPr lang="en-GB" sz="2400" b="1">
                <a:solidFill>
                  <a:srgbClr val="F6102B"/>
                </a:solidFill>
                <a:effectLst>
                  <a:outerShdw blurRad="38100" dist="38100" dir="2700000" algn="tl">
                    <a:srgbClr val="000000"/>
                  </a:outerShdw>
                </a:effectLst>
              </a:rPr>
              <a:t>Aftermath of Hamburg bombing July 1943</a:t>
            </a:r>
          </a:p>
          <a:p>
            <a:pPr>
              <a:defRPr/>
            </a:pPr>
            <a:r>
              <a:rPr lang="en-GB"/>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9896"/>
                                        </p:tgtEl>
                                        <p:attrNameLst>
                                          <p:attrName>style.visibility</p:attrName>
                                        </p:attrNameLst>
                                      </p:cBhvr>
                                      <p:to>
                                        <p:strVal val="visible"/>
                                      </p:to>
                                    </p:set>
                                    <p:animEffect transition="in" filter="circle(in)">
                                      <p:cBhvr>
                                        <p:cTn id="7" dur="2000"/>
                                        <p:tgtEl>
                                          <p:spTgt spid="5498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9893"/>
                                        </p:tgtEl>
                                        <p:attrNameLst>
                                          <p:attrName>style.visibility</p:attrName>
                                        </p:attrNameLst>
                                      </p:cBhvr>
                                      <p:to>
                                        <p:strVal val="visible"/>
                                      </p:to>
                                    </p:set>
                                    <p:anim calcmode="lin" valueType="num">
                                      <p:cBhvr additive="base">
                                        <p:cTn id="12" dur="500" fill="hold"/>
                                        <p:tgtEl>
                                          <p:spTgt spid="549893"/>
                                        </p:tgtEl>
                                        <p:attrNameLst>
                                          <p:attrName>ppt_x</p:attrName>
                                        </p:attrNameLst>
                                      </p:cBhvr>
                                      <p:tavLst>
                                        <p:tav tm="0">
                                          <p:val>
                                            <p:strVal val="#ppt_x"/>
                                          </p:val>
                                        </p:tav>
                                        <p:tav tm="100000">
                                          <p:val>
                                            <p:strVal val="#ppt_x"/>
                                          </p:val>
                                        </p:tav>
                                      </p:tavLst>
                                    </p:anim>
                                    <p:anim calcmode="lin" valueType="num">
                                      <p:cBhvr additive="base">
                                        <p:cTn id="13" dur="500" fill="hold"/>
                                        <p:tgtEl>
                                          <p:spTgt spid="5498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9892"/>
                                        </p:tgtEl>
                                        <p:attrNameLst>
                                          <p:attrName>style.visibility</p:attrName>
                                        </p:attrNameLst>
                                      </p:cBhvr>
                                      <p:to>
                                        <p:strVal val="visible"/>
                                      </p:to>
                                    </p:set>
                                    <p:anim calcmode="discrete" valueType="clr">
                                      <p:cBhvr override="childStyle">
                                        <p:cTn id="18" dur="80"/>
                                        <p:tgtEl>
                                          <p:spTgt spid="54989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9892"/>
                                        </p:tgtEl>
                                        <p:attrNameLst>
                                          <p:attrName>fillcolor</p:attrName>
                                        </p:attrNameLst>
                                      </p:cBhvr>
                                      <p:tavLst>
                                        <p:tav tm="0">
                                          <p:val>
                                            <p:clrVal>
                                              <a:schemeClr val="accent2"/>
                                            </p:clrVal>
                                          </p:val>
                                        </p:tav>
                                        <p:tav tm="50000">
                                          <p:val>
                                            <p:clrVal>
                                              <a:schemeClr val="hlink"/>
                                            </p:clrVal>
                                          </p:val>
                                        </p:tav>
                                      </p:tavLst>
                                    </p:anim>
                                    <p:set>
                                      <p:cBhvr>
                                        <p:cTn id="20" dur="80"/>
                                        <p:tgtEl>
                                          <p:spTgt spid="549892"/>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9898"/>
                                        </p:tgtEl>
                                        <p:attrNameLst>
                                          <p:attrName>style.visibility</p:attrName>
                                        </p:attrNameLst>
                                      </p:cBhvr>
                                      <p:to>
                                        <p:strVal val="visible"/>
                                      </p:to>
                                    </p:set>
                                    <p:anim calcmode="lin" valueType="num">
                                      <p:cBhvr additive="base">
                                        <p:cTn id="25" dur="500" fill="hold"/>
                                        <p:tgtEl>
                                          <p:spTgt spid="549898"/>
                                        </p:tgtEl>
                                        <p:attrNameLst>
                                          <p:attrName>ppt_x</p:attrName>
                                        </p:attrNameLst>
                                      </p:cBhvr>
                                      <p:tavLst>
                                        <p:tav tm="0">
                                          <p:val>
                                            <p:strVal val="#ppt_x"/>
                                          </p:val>
                                        </p:tav>
                                        <p:tav tm="100000">
                                          <p:val>
                                            <p:strVal val="#ppt_x"/>
                                          </p:val>
                                        </p:tav>
                                      </p:tavLst>
                                    </p:anim>
                                    <p:anim calcmode="lin" valueType="num">
                                      <p:cBhvr additive="base">
                                        <p:cTn id="26" dur="500" fill="hold"/>
                                        <p:tgtEl>
                                          <p:spTgt spid="549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p:bldP spid="549893" grpId="0"/>
      <p:bldP spid="54989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BB5289A-F8DD-4C41-A57C-631F3C976E65}" type="slidenum">
              <a:rPr lang="en-GB"/>
              <a:pPr>
                <a:defRPr/>
              </a:pPr>
              <a:t>154</a:t>
            </a:fld>
            <a:endParaRPr lang="en-GB"/>
          </a:p>
        </p:txBody>
      </p:sp>
      <p:sp>
        <p:nvSpPr>
          <p:cNvPr id="225286" name="Rectangle 6"/>
          <p:cNvSpPr>
            <a:spLocks noGrp="1" noChangeArrowheads="1"/>
          </p:cNvSpPr>
          <p:nvPr>
            <p:ph type="title"/>
          </p:nvPr>
        </p:nvSpPr>
        <p:spPr/>
        <p:txBody>
          <a:bodyPr/>
          <a:lstStyle/>
          <a:p>
            <a:pPr eaLnBrk="1" hangingPunct="1">
              <a:defRPr/>
            </a:pPr>
            <a:r>
              <a:rPr lang="en-GB" b="1" smtClean="0">
                <a:solidFill>
                  <a:srgbClr val="FF0000"/>
                </a:solidFill>
              </a:rPr>
              <a:t>World </a:t>
            </a:r>
            <a:r>
              <a:rPr lang="en-GB" b="1" smtClean="0">
                <a:solidFill>
                  <a:srgbClr val="FFFF00"/>
                </a:solidFill>
              </a:rPr>
              <a:t>War 2 D-Day</a:t>
            </a:r>
            <a:r>
              <a:rPr lang="en-GB" b="1" smtClean="0">
                <a:solidFill>
                  <a:srgbClr val="FF0000"/>
                </a:solidFill>
              </a:rPr>
              <a:t> Landing</a:t>
            </a:r>
          </a:p>
        </p:txBody>
      </p:sp>
      <p:pic>
        <p:nvPicPr>
          <p:cNvPr id="225285" name="Picture 5" descr="photo of U.S. forces in World War Two"/>
          <p:cNvPicPr>
            <a:picLocks noGrp="1" noChangeAspect="1" noChangeArrowheads="1"/>
          </p:cNvPicPr>
          <p:nvPr>
            <p:ph idx="1"/>
          </p:nvPr>
        </p:nvPicPr>
        <p:blipFill>
          <a:blip r:embed="rId3" cstate="print"/>
          <a:srcRect/>
          <a:stretch>
            <a:fillRect/>
          </a:stretch>
        </p:blipFill>
        <p:spPr>
          <a:xfrm>
            <a:off x="395288" y="1773238"/>
            <a:ext cx="3783012" cy="3783012"/>
          </a:xfrm>
          <a:noFill/>
        </p:spPr>
      </p:pic>
      <p:sp>
        <p:nvSpPr>
          <p:cNvPr id="225289" name="Text Box 9"/>
          <p:cNvSpPr txBox="1">
            <a:spLocks noChangeArrowheads="1"/>
          </p:cNvSpPr>
          <p:nvPr/>
        </p:nvSpPr>
        <p:spPr bwMode="auto">
          <a:xfrm>
            <a:off x="4500563" y="1557338"/>
            <a:ext cx="4392612" cy="2227262"/>
          </a:xfrm>
          <a:prstGeom prst="rect">
            <a:avLst/>
          </a:prstGeom>
          <a:noFill/>
          <a:ln w="9525">
            <a:noFill/>
            <a:miter lim="800000"/>
            <a:headEnd/>
            <a:tailEnd/>
          </a:ln>
          <a:effectLst/>
        </p:spPr>
        <p:txBody>
          <a:bodyPr>
            <a:spAutoFit/>
          </a:bodyPr>
          <a:lstStyle/>
          <a:p>
            <a:pPr>
              <a:spcBef>
                <a:spcPct val="50000"/>
              </a:spcBef>
              <a:defRPr/>
            </a:pPr>
            <a:r>
              <a:rPr lang="en-GB" sz="2800" b="1">
                <a:solidFill>
                  <a:srgbClr val="FFFF00"/>
                </a:solidFill>
                <a:effectLst>
                  <a:outerShdw blurRad="38100" dist="38100" dir="2700000" algn="tl">
                    <a:srgbClr val="000000"/>
                  </a:outerShdw>
                </a:effectLst>
              </a:rPr>
              <a:t>The D-Day toll</a:t>
            </a:r>
            <a:r>
              <a:rPr lang="en-GB" sz="2800" b="1">
                <a:solidFill>
                  <a:schemeClr val="hlink"/>
                </a:solidFill>
                <a:effectLst>
                  <a:outerShdw blurRad="38100" dist="38100" dir="2700000" algn="tl">
                    <a:srgbClr val="000000"/>
                  </a:outerShdw>
                </a:effectLst>
              </a:rPr>
              <a:t> was </a:t>
            </a:r>
            <a:r>
              <a:rPr lang="en-GB" sz="2800" b="1">
                <a:solidFill>
                  <a:srgbClr val="FF0000"/>
                </a:solidFill>
                <a:effectLst>
                  <a:outerShdw blurRad="38100" dist="38100" dir="2700000" algn="tl">
                    <a:srgbClr val="000000"/>
                  </a:outerShdw>
                </a:effectLst>
              </a:rPr>
              <a:t>a lot higher</a:t>
            </a:r>
            <a:r>
              <a:rPr lang="en-GB" sz="2800" b="1">
                <a:solidFill>
                  <a:schemeClr val="hlink"/>
                </a:solidFill>
                <a:effectLst>
                  <a:outerShdw blurRad="38100" dist="38100" dir="2700000" algn="tl">
                    <a:srgbClr val="000000"/>
                  </a:outerShdw>
                </a:effectLst>
              </a:rPr>
              <a:t> than it should have been </a:t>
            </a:r>
            <a:r>
              <a:rPr lang="en-GB" sz="2800" b="1">
                <a:solidFill>
                  <a:srgbClr val="FF00FF"/>
                </a:solidFill>
                <a:effectLst>
                  <a:outerShdw blurRad="38100" dist="38100" dir="2700000" algn="tl">
                    <a:srgbClr val="000000"/>
                  </a:outerShdw>
                </a:effectLst>
              </a:rPr>
              <a:t>because of infighting</a:t>
            </a:r>
            <a:r>
              <a:rPr lang="en-GB" sz="2800" b="1">
                <a:solidFill>
                  <a:schemeClr val="hlink"/>
                </a:solidFill>
                <a:effectLst>
                  <a:outerShdw blurRad="38100" dist="38100" dir="2700000" algn="tl">
                    <a:srgbClr val="000000"/>
                  </a:outerShdw>
                </a:effectLst>
              </a:rPr>
              <a:t> between the Generals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285"/>
                                        </p:tgtEl>
                                        <p:attrNameLst>
                                          <p:attrName>style.visibility</p:attrName>
                                        </p:attrNameLst>
                                      </p:cBhvr>
                                      <p:to>
                                        <p:strVal val="visible"/>
                                      </p:to>
                                    </p:set>
                                    <p:animEffect transition="in" filter="circle(in)">
                                      <p:cBhvr>
                                        <p:cTn id="7" dur="2000"/>
                                        <p:tgtEl>
                                          <p:spTgt spid="22528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5289"/>
                                        </p:tgtEl>
                                        <p:attrNameLst>
                                          <p:attrName>style.visibility</p:attrName>
                                        </p:attrNameLst>
                                      </p:cBhvr>
                                      <p:to>
                                        <p:strVal val="visible"/>
                                      </p:to>
                                    </p:set>
                                    <p:anim calcmode="discrete" valueType="clr">
                                      <p:cBhvr override="childStyle">
                                        <p:cTn id="12" dur="80"/>
                                        <p:tgtEl>
                                          <p:spTgt spid="22528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5289"/>
                                        </p:tgtEl>
                                        <p:attrNameLst>
                                          <p:attrName>fillcolor</p:attrName>
                                        </p:attrNameLst>
                                      </p:cBhvr>
                                      <p:tavLst>
                                        <p:tav tm="0">
                                          <p:val>
                                            <p:clrVal>
                                              <a:schemeClr val="accent2"/>
                                            </p:clrVal>
                                          </p:val>
                                        </p:tav>
                                        <p:tav tm="50000">
                                          <p:val>
                                            <p:clrVal>
                                              <a:schemeClr val="hlink"/>
                                            </p:clrVal>
                                          </p:val>
                                        </p:tav>
                                      </p:tavLst>
                                    </p:anim>
                                    <p:set>
                                      <p:cBhvr>
                                        <p:cTn id="14" dur="80"/>
                                        <p:tgtEl>
                                          <p:spTgt spid="2252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9FFFB06-5E22-4F97-87EA-026D9673AAB2}" type="slidenum">
              <a:rPr lang="en-GB"/>
              <a:pPr>
                <a:defRPr/>
              </a:pPr>
              <a:t>155</a:t>
            </a:fld>
            <a:endParaRPr lang="en-GB"/>
          </a:p>
        </p:txBody>
      </p:sp>
      <p:sp>
        <p:nvSpPr>
          <p:cNvPr id="34818" name="Rectangle 2"/>
          <p:cNvSpPr>
            <a:spLocks noGrp="1" noChangeArrowheads="1"/>
          </p:cNvSpPr>
          <p:nvPr>
            <p:ph type="title"/>
          </p:nvPr>
        </p:nvSpPr>
        <p:spPr/>
        <p:txBody>
          <a:bodyPr/>
          <a:lstStyle/>
          <a:p>
            <a:pPr eaLnBrk="1" hangingPunct="1">
              <a:defRPr/>
            </a:pPr>
            <a:r>
              <a:rPr lang="en-GB" sz="4000" b="1" smtClean="0">
                <a:solidFill>
                  <a:srgbClr val="FF0000"/>
                </a:solidFill>
              </a:rPr>
              <a:t>The Federal Republic of </a:t>
            </a:r>
            <a:r>
              <a:rPr lang="en-GB" sz="4000" b="1" smtClean="0">
                <a:solidFill>
                  <a:srgbClr val="FFFF00"/>
                </a:solidFill>
              </a:rPr>
              <a:t>Germany is illegal</a:t>
            </a:r>
          </a:p>
        </p:txBody>
      </p:sp>
      <p:pic>
        <p:nvPicPr>
          <p:cNvPr id="34819" name="Picture 3" descr="Brandenburg Gate"/>
          <p:cNvPicPr>
            <a:picLocks noGrp="1" noChangeAspect="1" noChangeArrowheads="1"/>
          </p:cNvPicPr>
          <p:nvPr>
            <p:ph idx="1"/>
          </p:nvPr>
        </p:nvPicPr>
        <p:blipFill>
          <a:blip r:embed="rId3" cstate="print"/>
          <a:srcRect/>
          <a:stretch>
            <a:fillRect/>
          </a:stretch>
        </p:blipFill>
        <p:spPr>
          <a:xfrm>
            <a:off x="250825" y="1700213"/>
            <a:ext cx="3508375" cy="2624137"/>
          </a:xfrm>
          <a:noFill/>
        </p:spPr>
      </p:pic>
      <p:sp>
        <p:nvSpPr>
          <p:cNvPr id="34820" name="Text Box 4"/>
          <p:cNvSpPr txBox="1">
            <a:spLocks noChangeArrowheads="1"/>
          </p:cNvSpPr>
          <p:nvPr/>
        </p:nvSpPr>
        <p:spPr bwMode="auto">
          <a:xfrm>
            <a:off x="3924300" y="1628775"/>
            <a:ext cx="4824413" cy="2587625"/>
          </a:xfrm>
          <a:prstGeom prst="rect">
            <a:avLst/>
          </a:prstGeom>
          <a:noFill/>
          <a:ln w="9525">
            <a:noFill/>
            <a:miter lim="800000"/>
            <a:headEnd/>
            <a:tailEnd/>
          </a:ln>
          <a:effectLst/>
        </p:spPr>
        <p:txBody>
          <a:bodyPr>
            <a:spAutoFit/>
          </a:bodyPr>
          <a:lstStyle/>
          <a:p>
            <a:pPr eaLnBrk="0" hangingPunct="0">
              <a:defRPr/>
            </a:pPr>
            <a:r>
              <a:rPr lang="en-GB" sz="2400" b="1">
                <a:solidFill>
                  <a:srgbClr val="FFFF00"/>
                </a:solidFill>
                <a:effectLst>
                  <a:outerShdw blurRad="38100" dist="38100" dir="2700000" algn="tl">
                    <a:srgbClr val="000000"/>
                  </a:outerShdw>
                </a:effectLst>
              </a:rPr>
              <a:t>It does not exist in real constitutional terms.</a:t>
            </a:r>
            <a:r>
              <a:rPr lang="en-GB" sz="2400" b="1">
                <a:solidFill>
                  <a:srgbClr val="00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It isn't even recognised by international institutions</a:t>
            </a:r>
            <a:r>
              <a:rPr lang="en-GB" sz="2400" b="1">
                <a:solidFill>
                  <a:srgbClr val="00FF00"/>
                </a:solidFill>
                <a:effectLst>
                  <a:outerShdw blurRad="38100" dist="38100" dir="2700000" algn="tl">
                    <a:srgbClr val="000000"/>
                  </a:outerShdw>
                </a:effectLst>
              </a:rPr>
              <a:t> as the legitimate nation state of Germany. </a:t>
            </a:r>
          </a:p>
          <a:p>
            <a:pPr eaLnBrk="0" hangingPunct="0">
              <a:defRPr/>
            </a:pPr>
            <a:r>
              <a:rPr lang="en-GB" sz="2000"/>
              <a:t>  </a:t>
            </a:r>
          </a:p>
        </p:txBody>
      </p:sp>
      <p:sp>
        <p:nvSpPr>
          <p:cNvPr id="34821" name="Text Box 5"/>
          <p:cNvSpPr txBox="1">
            <a:spLocks noChangeArrowheads="1"/>
          </p:cNvSpPr>
          <p:nvPr/>
        </p:nvSpPr>
        <p:spPr bwMode="auto">
          <a:xfrm>
            <a:off x="0" y="4365625"/>
            <a:ext cx="9144000" cy="2282825"/>
          </a:xfrm>
          <a:prstGeom prst="rect">
            <a:avLst/>
          </a:prstGeom>
          <a:noFill/>
          <a:ln w="9525">
            <a:noFill/>
            <a:miter lim="800000"/>
            <a:headEnd/>
            <a:tailEnd/>
          </a:ln>
          <a:effectLst/>
        </p:spPr>
        <p:txBody>
          <a:bodyPr>
            <a:spAutoFit/>
          </a:bodyPr>
          <a:lstStyle/>
          <a:p>
            <a:pPr eaLnBrk="0" hangingPunct="0">
              <a:defRPr/>
            </a:pPr>
            <a:r>
              <a:rPr lang="en-GB" sz="2400" b="1">
                <a:solidFill>
                  <a:srgbClr val="FFFF00"/>
                </a:solidFill>
                <a:effectLst>
                  <a:outerShdw blurRad="38100" dist="38100" dir="2700000" algn="tl">
                    <a:srgbClr val="000000"/>
                  </a:outerShdw>
                </a:effectLst>
              </a:rPr>
              <a:t>On 5 June 1945, </a:t>
            </a:r>
            <a:r>
              <a:rPr lang="en-GB" sz="2400" b="1">
                <a:solidFill>
                  <a:srgbClr val="FF0000"/>
                </a:solidFill>
                <a:effectLst>
                  <a:outerShdw blurRad="38100" dist="38100" dir="2700000" algn="tl">
                    <a:srgbClr val="000000"/>
                  </a:outerShdw>
                </a:effectLst>
              </a:rPr>
              <a:t>the Supreme Headquarters Allied Expeditionary Force (SHAEF)</a:t>
            </a:r>
            <a:r>
              <a:rPr lang="en-GB" sz="2400" b="1">
                <a:solidFill>
                  <a:srgbClr val="FF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accepted</a:t>
            </a:r>
            <a:r>
              <a:rPr lang="en-GB" sz="2400" b="1">
                <a:solidFill>
                  <a:srgbClr val="FF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Germany's declaration of defeat</a:t>
            </a:r>
            <a:r>
              <a:rPr lang="en-GB" sz="2400" b="1">
                <a:solidFill>
                  <a:srgbClr val="FFFF00"/>
                </a:solidFill>
                <a:effectLst>
                  <a:outerShdw blurRad="38100" dist="38100" dir="2700000" algn="tl">
                    <a:srgbClr val="000000"/>
                  </a:outerShdw>
                </a:effectLst>
              </a:rPr>
              <a:t> and quickly moved to recognise the legitimacy of the </a:t>
            </a:r>
            <a:r>
              <a:rPr lang="en-GB" sz="2400" b="1">
                <a:solidFill>
                  <a:schemeClr val="hlink"/>
                </a:solidFill>
                <a:effectLst>
                  <a:outerShdw blurRad="38100" dist="38100" dir="2700000" algn="tl">
                    <a:srgbClr val="000000"/>
                  </a:outerShdw>
                </a:effectLst>
              </a:rPr>
              <a:t>Zweite Deutsche Reich (Second German Reich),</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which had been</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illegally displaced by Hitler's Third Reich.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ircle(in)">
                                      <p:cBhvr>
                                        <p:cTn id="7" dur="20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4820"/>
                                        </p:tgtEl>
                                        <p:attrNameLst>
                                          <p:attrName>style.visibility</p:attrName>
                                        </p:attrNameLst>
                                      </p:cBhvr>
                                      <p:to>
                                        <p:strVal val="visible"/>
                                      </p:to>
                                    </p:set>
                                    <p:anim calcmode="discrete" valueType="clr">
                                      <p:cBhvr override="childStyle">
                                        <p:cTn id="12"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4820"/>
                                        </p:tgtEl>
                                        <p:attrNameLst>
                                          <p:attrName>fillcolor</p:attrName>
                                        </p:attrNameLst>
                                      </p:cBhvr>
                                      <p:tavLst>
                                        <p:tav tm="0">
                                          <p:val>
                                            <p:clrVal>
                                              <a:schemeClr val="accent2"/>
                                            </p:clrVal>
                                          </p:val>
                                        </p:tav>
                                        <p:tav tm="50000">
                                          <p:val>
                                            <p:clrVal>
                                              <a:schemeClr val="hlink"/>
                                            </p:clrVal>
                                          </p:val>
                                        </p:tav>
                                      </p:tavLst>
                                    </p:anim>
                                    <p:set>
                                      <p:cBhvr>
                                        <p:cTn id="14" dur="80"/>
                                        <p:tgtEl>
                                          <p:spTgt spid="3482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21"/>
                                        </p:tgtEl>
                                        <p:attrNameLst>
                                          <p:attrName>style.visibility</p:attrName>
                                        </p:attrNameLst>
                                      </p:cBhvr>
                                      <p:to>
                                        <p:strVal val="visible"/>
                                      </p:to>
                                    </p:set>
                                    <p:anim calcmode="discrete" valueType="clr">
                                      <p:cBhvr override="childStyle">
                                        <p:cTn id="19" dur="80"/>
                                        <p:tgtEl>
                                          <p:spTgt spid="3482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21"/>
                                        </p:tgtEl>
                                        <p:attrNameLst>
                                          <p:attrName>fillcolor</p:attrName>
                                        </p:attrNameLst>
                                      </p:cBhvr>
                                      <p:tavLst>
                                        <p:tav tm="0">
                                          <p:val>
                                            <p:clrVal>
                                              <a:schemeClr val="accent2"/>
                                            </p:clrVal>
                                          </p:val>
                                        </p:tav>
                                        <p:tav tm="50000">
                                          <p:val>
                                            <p:clrVal>
                                              <a:schemeClr val="hlink"/>
                                            </p:clrVal>
                                          </p:val>
                                        </p:tav>
                                      </p:tavLst>
                                    </p:anim>
                                    <p:set>
                                      <p:cBhvr>
                                        <p:cTn id="21" dur="80"/>
                                        <p:tgtEl>
                                          <p:spTgt spid="348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4F8466E-8BD7-4161-AB48-C568E6A2058A}" type="slidenum">
              <a:rPr lang="en-GB"/>
              <a:pPr>
                <a:defRPr/>
              </a:pPr>
              <a:t>156</a:t>
            </a:fld>
            <a:endParaRPr lang="en-GB"/>
          </a:p>
        </p:txBody>
      </p:sp>
      <p:sp>
        <p:nvSpPr>
          <p:cNvPr id="36866" name="Rectangle 2"/>
          <p:cNvSpPr>
            <a:spLocks noGrp="1" noChangeArrowheads="1"/>
          </p:cNvSpPr>
          <p:nvPr>
            <p:ph type="title"/>
          </p:nvPr>
        </p:nvSpPr>
        <p:spPr/>
        <p:txBody>
          <a:bodyPr/>
          <a:lstStyle/>
          <a:p>
            <a:pPr eaLnBrk="1" hangingPunct="1">
              <a:defRPr/>
            </a:pPr>
            <a:r>
              <a:rPr lang="en-GB" b="1" smtClean="0">
                <a:solidFill>
                  <a:srgbClr val="FF0000"/>
                </a:solidFill>
              </a:rPr>
              <a:t>WW2 – German Surrender</a:t>
            </a:r>
          </a:p>
        </p:txBody>
      </p:sp>
      <p:pic>
        <p:nvPicPr>
          <p:cNvPr id="36867" name="Picture 3" descr="German surrender"/>
          <p:cNvPicPr>
            <a:picLocks noGrp="1" noChangeAspect="1" noChangeArrowheads="1"/>
          </p:cNvPicPr>
          <p:nvPr>
            <p:ph idx="1"/>
          </p:nvPr>
        </p:nvPicPr>
        <p:blipFill>
          <a:blip r:embed="rId3" cstate="print">
            <a:lum bright="-18000" contrast="54000"/>
          </a:blip>
          <a:srcRect/>
          <a:stretch>
            <a:fillRect/>
          </a:stretch>
        </p:blipFill>
        <p:spPr>
          <a:xfrm>
            <a:off x="395288" y="1916113"/>
            <a:ext cx="4105275" cy="2541587"/>
          </a:xfrm>
          <a:noFill/>
        </p:spPr>
      </p:pic>
      <p:sp>
        <p:nvSpPr>
          <p:cNvPr id="36868" name="Text Box 4"/>
          <p:cNvSpPr txBox="1">
            <a:spLocks noChangeArrowheads="1"/>
          </p:cNvSpPr>
          <p:nvPr/>
        </p:nvSpPr>
        <p:spPr bwMode="auto">
          <a:xfrm>
            <a:off x="4572000" y="1341438"/>
            <a:ext cx="4572000" cy="3749675"/>
          </a:xfrm>
          <a:prstGeom prst="rect">
            <a:avLst/>
          </a:prstGeom>
          <a:noFill/>
          <a:ln w="9525">
            <a:noFill/>
            <a:miter lim="800000"/>
            <a:headEnd/>
            <a:tailEnd/>
          </a:ln>
          <a:effectLst/>
        </p:spPr>
        <p:txBody>
          <a:bodyPr>
            <a:spAutoFit/>
          </a:bodyPr>
          <a:lstStyle/>
          <a:p>
            <a:pPr eaLnBrk="0" hangingPunct="0">
              <a:spcBef>
                <a:spcPct val="50000"/>
              </a:spcBef>
              <a:defRPr/>
            </a:pPr>
            <a:r>
              <a:rPr lang="en-GB" sz="2000" b="1">
                <a:solidFill>
                  <a:srgbClr val="FFFF00"/>
                </a:solidFill>
                <a:effectLst>
                  <a:outerShdw blurRad="38100" dist="38100" dir="2700000" algn="tl">
                    <a:srgbClr val="000000"/>
                  </a:outerShdw>
                </a:effectLst>
              </a:rPr>
              <a:t>On 31 July 1973, the </a:t>
            </a:r>
            <a:r>
              <a:rPr lang="en-GB" sz="2000" b="1">
                <a:solidFill>
                  <a:srgbClr val="FF00FF"/>
                </a:solidFill>
                <a:effectLst>
                  <a:outerShdw blurRad="38100" dist="38100" dir="2700000" algn="tl">
                    <a:srgbClr val="000000"/>
                  </a:outerShdw>
                </a:effectLst>
              </a:rPr>
              <a:t>Bundesverfassungsgericht (Federal Constitutional Court)</a:t>
            </a:r>
            <a:r>
              <a:rPr lang="en-GB" sz="2000" b="1">
                <a:solidFill>
                  <a:srgbClr val="00FF00"/>
                </a:solidFill>
                <a:effectLst>
                  <a:outerShdw blurRad="38100" dist="38100" dir="2700000" algn="tl">
                    <a:srgbClr val="000000"/>
                  </a:outerShdw>
                </a:effectLst>
              </a:rPr>
              <a:t> was forced to concede the following ruling </a:t>
            </a:r>
            <a:r>
              <a:rPr lang="en-GB" sz="2000" b="1">
                <a:solidFill>
                  <a:srgbClr val="FFFF00"/>
                </a:solidFill>
                <a:effectLst>
                  <a:outerShdw blurRad="38100" dist="38100" dir="2700000" algn="tl">
                    <a:srgbClr val="000000"/>
                  </a:outerShdw>
                </a:effectLst>
              </a:rPr>
              <a:t>in regard to an upcoming treaty between the BRD and the communist DDR: </a:t>
            </a:r>
            <a:r>
              <a:rPr lang="en-GB" sz="2000" b="1">
                <a:solidFill>
                  <a:srgbClr val="FF00FF"/>
                </a:solidFill>
                <a:effectLst>
                  <a:outerShdw blurRad="38100" dist="38100" dir="2700000" algn="tl">
                    <a:srgbClr val="000000"/>
                  </a:outerShdw>
                </a:effectLst>
              </a:rPr>
              <a:t>"It remains the case that the German Reich</a:t>
            </a:r>
            <a:r>
              <a:rPr lang="en-GB" sz="2000" b="1">
                <a:solidFill>
                  <a:srgbClr val="FFFF00"/>
                </a:solidFill>
                <a:effectLst>
                  <a:outerShdw blurRad="38100" dist="38100" dir="2700000" algn="tl">
                    <a:srgbClr val="000000"/>
                  </a:outerShdw>
                </a:effectLst>
              </a:rPr>
              <a:t> survived the collapse of 1945 and did not cease to exist,</a:t>
            </a:r>
            <a:r>
              <a:rPr lang="en-GB" sz="2000" b="1">
                <a:solidFill>
                  <a:srgbClr val="00FF00"/>
                </a:solidFill>
                <a:effectLst>
                  <a:outerShdw blurRad="38100" dist="38100" dir="2700000" algn="tl">
                    <a:srgbClr val="000000"/>
                  </a:outerShdw>
                </a:effectLst>
              </a:rPr>
              <a:t> neither through capitulation nor the exercise of foreign power in</a:t>
            </a:r>
            <a:r>
              <a:rPr lang="en-GB" sz="2000"/>
              <a:t> </a:t>
            </a:r>
          </a:p>
        </p:txBody>
      </p:sp>
      <p:sp>
        <p:nvSpPr>
          <p:cNvPr id="36869" name="Text Box 5"/>
          <p:cNvSpPr txBox="1">
            <a:spLocks noChangeArrowheads="1"/>
          </p:cNvSpPr>
          <p:nvPr/>
        </p:nvSpPr>
        <p:spPr bwMode="auto">
          <a:xfrm>
            <a:off x="0" y="5084763"/>
            <a:ext cx="9144000" cy="1463675"/>
          </a:xfrm>
          <a:prstGeom prst="rect">
            <a:avLst/>
          </a:prstGeom>
          <a:noFill/>
          <a:ln w="9525">
            <a:noFill/>
            <a:miter lim="800000"/>
            <a:headEnd/>
            <a:tailEnd/>
          </a:ln>
          <a:effectLst/>
        </p:spPr>
        <p:txBody>
          <a:bodyPr>
            <a:spAutoFit/>
          </a:bodyPr>
          <a:lstStyle/>
          <a:p>
            <a:pPr eaLnBrk="0" hangingPunct="0">
              <a:spcBef>
                <a:spcPct val="50000"/>
              </a:spcBef>
              <a:defRPr/>
            </a:pPr>
            <a:r>
              <a:rPr lang="en-GB" sz="2000" b="1">
                <a:solidFill>
                  <a:srgbClr val="FF00FF"/>
                </a:solidFill>
                <a:effectLst>
                  <a:outerShdw blurRad="38100" dist="38100" dir="2700000" algn="tl">
                    <a:srgbClr val="000000"/>
                  </a:outerShdw>
                </a:effectLst>
              </a:rPr>
              <a:t>Germany on the part of the allies;</a:t>
            </a:r>
            <a:r>
              <a:rPr lang="en-GB" sz="2000" b="1">
                <a:solidFill>
                  <a:srgbClr val="00FF00"/>
                </a:solidFill>
                <a:effectLst>
                  <a:outerShdw blurRad="38100" dist="38100" dir="2700000" algn="tl">
                    <a:srgbClr val="000000"/>
                  </a:outerShdw>
                </a:effectLst>
              </a:rPr>
              <a:t> </a:t>
            </a:r>
            <a:r>
              <a:rPr lang="en-GB" sz="2000" b="1">
                <a:solidFill>
                  <a:srgbClr val="FFFF00"/>
                </a:solidFill>
                <a:effectLst>
                  <a:outerShdw blurRad="38100" dist="38100" dir="2700000" algn="tl">
                    <a:srgbClr val="000000"/>
                  </a:outerShdw>
                </a:effectLst>
              </a:rPr>
              <a:t>it possesses today, as it always has, legal</a:t>
            </a:r>
            <a:r>
              <a:rPr lang="en-GB" sz="2000" b="1">
                <a:solidFill>
                  <a:srgbClr val="00FF00"/>
                </a:solidFill>
                <a:effectLst>
                  <a:outerShdw blurRad="38100" dist="38100" dir="2700000" algn="tl">
                    <a:srgbClr val="000000"/>
                  </a:outerShdw>
                </a:effectLst>
              </a:rPr>
              <a:t> and judicial sovereignty, </a:t>
            </a:r>
            <a:r>
              <a:rPr lang="en-GB" sz="2000" b="1">
                <a:solidFill>
                  <a:srgbClr val="FF00FF"/>
                </a:solidFill>
                <a:effectLst>
                  <a:outerShdw blurRad="38100" dist="38100" dir="2700000" algn="tl">
                    <a:srgbClr val="000000"/>
                  </a:outerShdw>
                </a:effectLst>
              </a:rPr>
              <a:t>although as a State it is lacking in organisation.</a:t>
            </a:r>
            <a:r>
              <a:rPr lang="en-GB" sz="2000" b="1">
                <a:solidFill>
                  <a:srgbClr val="00FF00"/>
                </a:solidFill>
                <a:effectLst>
                  <a:outerShdw blurRad="38100" dist="38100" dir="2700000" algn="tl">
                    <a:srgbClr val="000000"/>
                  </a:outerShdw>
                </a:effectLst>
              </a:rPr>
              <a:t> </a:t>
            </a:r>
            <a:r>
              <a:rPr lang="en-GB" sz="2000" b="1">
                <a:solidFill>
                  <a:srgbClr val="FFFF00"/>
                </a:solidFill>
                <a:effectLst>
                  <a:outerShdw blurRad="38100" dist="38100" dir="2700000" algn="tl">
                    <a:srgbClr val="000000"/>
                  </a:outerShdw>
                </a:effectLst>
              </a:rPr>
              <a:t>The BRD is not the </a:t>
            </a:r>
            <a:r>
              <a:rPr lang="en-GB" sz="2000" b="1">
                <a:solidFill>
                  <a:schemeClr val="hlink"/>
                </a:solidFill>
                <a:effectLst>
                  <a:outerShdw blurRad="38100" dist="38100" dir="2700000" algn="tl">
                    <a:srgbClr val="000000"/>
                  </a:outerShdw>
                </a:effectLst>
              </a:rPr>
              <a:t>legal successor</a:t>
            </a:r>
            <a:r>
              <a:rPr lang="en-GB" sz="2000" b="1">
                <a:solidFill>
                  <a:srgbClr val="FFFF00"/>
                </a:solidFill>
                <a:effectLst>
                  <a:outerShdw blurRad="38100" dist="38100" dir="2700000" algn="tl">
                    <a:srgbClr val="000000"/>
                  </a:outerShdw>
                </a:effectLst>
              </a:rPr>
              <a:t> of the German Reich</a:t>
            </a:r>
            <a:r>
              <a:rPr lang="en-GB" sz="2000" b="1">
                <a:solidFill>
                  <a:srgbClr val="00FF00"/>
                </a:solidFill>
                <a:effectLst>
                  <a:outerShdw blurRad="38100" dist="38100" dir="2700000" algn="tl">
                    <a:srgbClr val="000000"/>
                  </a:outerShdw>
                </a:effectLst>
              </a:rPr>
              <a:t>." </a:t>
            </a:r>
          </a:p>
          <a:p>
            <a:pPr eaLnBrk="0" hangingPunct="0">
              <a:spcBef>
                <a:spcPct val="50000"/>
              </a:spcBef>
              <a:defRPr/>
            </a:pPr>
            <a:endParaRPr lang="en-GB" sz="2000" b="1">
              <a:solidFill>
                <a:srgbClr val="00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ircle(in)">
                                      <p:cBhvr>
                                        <p:cTn id="7" dur="2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6868"/>
                                        </p:tgtEl>
                                        <p:attrNameLst>
                                          <p:attrName>style.visibility</p:attrName>
                                        </p:attrNameLst>
                                      </p:cBhvr>
                                      <p:to>
                                        <p:strVal val="visible"/>
                                      </p:to>
                                    </p:set>
                                    <p:anim calcmode="discrete" valueType="clr">
                                      <p:cBhvr override="childStyle">
                                        <p:cTn id="12"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6868"/>
                                        </p:tgtEl>
                                        <p:attrNameLst>
                                          <p:attrName>fillcolor</p:attrName>
                                        </p:attrNameLst>
                                      </p:cBhvr>
                                      <p:tavLst>
                                        <p:tav tm="0">
                                          <p:val>
                                            <p:clrVal>
                                              <a:schemeClr val="accent2"/>
                                            </p:clrVal>
                                          </p:val>
                                        </p:tav>
                                        <p:tav tm="50000">
                                          <p:val>
                                            <p:clrVal>
                                              <a:schemeClr val="hlink"/>
                                            </p:clrVal>
                                          </p:val>
                                        </p:tav>
                                      </p:tavLst>
                                    </p:anim>
                                    <p:set>
                                      <p:cBhvr>
                                        <p:cTn id="14" dur="80"/>
                                        <p:tgtEl>
                                          <p:spTgt spid="3686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6869"/>
                                        </p:tgtEl>
                                        <p:attrNameLst>
                                          <p:attrName>style.visibility</p:attrName>
                                        </p:attrNameLst>
                                      </p:cBhvr>
                                      <p:to>
                                        <p:strVal val="visible"/>
                                      </p:to>
                                    </p:set>
                                    <p:anim calcmode="discrete" valueType="clr">
                                      <p:cBhvr override="childStyle">
                                        <p:cTn id="19" dur="80"/>
                                        <p:tgtEl>
                                          <p:spTgt spid="3686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6869"/>
                                        </p:tgtEl>
                                        <p:attrNameLst>
                                          <p:attrName>fillcolor</p:attrName>
                                        </p:attrNameLst>
                                      </p:cBhvr>
                                      <p:tavLst>
                                        <p:tav tm="0">
                                          <p:val>
                                            <p:clrVal>
                                              <a:schemeClr val="accent2"/>
                                            </p:clrVal>
                                          </p:val>
                                        </p:tav>
                                        <p:tav tm="50000">
                                          <p:val>
                                            <p:clrVal>
                                              <a:schemeClr val="hlink"/>
                                            </p:clrVal>
                                          </p:val>
                                        </p:tav>
                                      </p:tavLst>
                                    </p:anim>
                                    <p:set>
                                      <p:cBhvr>
                                        <p:cTn id="21" dur="80"/>
                                        <p:tgtEl>
                                          <p:spTgt spid="368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E06B276-6F72-496C-87DC-A6C6D2B24087}" type="slidenum">
              <a:rPr lang="en-GB"/>
              <a:pPr>
                <a:defRPr/>
              </a:pPr>
              <a:t>157</a:t>
            </a:fld>
            <a:endParaRPr lang="en-GB"/>
          </a:p>
        </p:txBody>
      </p:sp>
      <p:sp>
        <p:nvSpPr>
          <p:cNvPr id="38914" name="Rectangle 2"/>
          <p:cNvSpPr>
            <a:spLocks noGrp="1" noChangeArrowheads="1"/>
          </p:cNvSpPr>
          <p:nvPr>
            <p:ph type="title"/>
          </p:nvPr>
        </p:nvSpPr>
        <p:spPr/>
        <p:txBody>
          <a:bodyPr/>
          <a:lstStyle/>
          <a:p>
            <a:pPr eaLnBrk="1" hangingPunct="1">
              <a:defRPr/>
            </a:pPr>
            <a:r>
              <a:rPr lang="en-GB" b="1" smtClean="0">
                <a:solidFill>
                  <a:srgbClr val="FF0000"/>
                </a:solidFill>
              </a:rPr>
              <a:t>Partitioning Of Germany</a:t>
            </a:r>
          </a:p>
        </p:txBody>
      </p:sp>
      <p:pic>
        <p:nvPicPr>
          <p:cNvPr id="38915" name="Picture 3" descr="brd"/>
          <p:cNvPicPr>
            <a:picLocks noGrp="1" noChangeAspect="1" noChangeArrowheads="1"/>
          </p:cNvPicPr>
          <p:nvPr>
            <p:ph idx="1"/>
          </p:nvPr>
        </p:nvPicPr>
        <p:blipFill>
          <a:blip r:embed="rId3" cstate="print"/>
          <a:srcRect/>
          <a:stretch>
            <a:fillRect/>
          </a:stretch>
        </p:blipFill>
        <p:spPr>
          <a:xfrm>
            <a:off x="611188" y="1773238"/>
            <a:ext cx="2981325" cy="4024312"/>
          </a:xfrm>
          <a:noFill/>
        </p:spPr>
      </p:pic>
      <p:sp>
        <p:nvSpPr>
          <p:cNvPr id="38916" name="Text Box 4"/>
          <p:cNvSpPr txBox="1">
            <a:spLocks noChangeArrowheads="1"/>
          </p:cNvSpPr>
          <p:nvPr/>
        </p:nvSpPr>
        <p:spPr bwMode="auto">
          <a:xfrm>
            <a:off x="3779838" y="2714625"/>
            <a:ext cx="5364162" cy="1066800"/>
          </a:xfrm>
          <a:prstGeom prst="rect">
            <a:avLst/>
          </a:prstGeom>
          <a:noFill/>
          <a:ln w="9525">
            <a:noFill/>
            <a:miter lim="800000"/>
            <a:headEnd/>
            <a:tailEnd/>
          </a:ln>
          <a:effectLst/>
        </p:spPr>
        <p:txBody>
          <a:bodyPr>
            <a:spAutoFit/>
          </a:bodyPr>
          <a:lstStyle/>
          <a:p>
            <a:pPr eaLnBrk="0" hangingPunct="0">
              <a:spcBef>
                <a:spcPct val="50000"/>
              </a:spcBef>
              <a:defRPr/>
            </a:pPr>
            <a:r>
              <a:rPr lang="en-GB" sz="3200" b="1" dirty="0">
                <a:solidFill>
                  <a:srgbClr val="FFFF00"/>
                </a:solidFill>
                <a:effectLst>
                  <a:outerShdw blurRad="38100" dist="38100" dir="2700000" algn="tl">
                    <a:srgbClr val="000000"/>
                  </a:outerShdw>
                </a:effectLst>
              </a:rPr>
              <a:t>The BRD</a:t>
            </a:r>
            <a:r>
              <a:rPr lang="en-GB" sz="3200" b="1" dirty="0">
                <a:solidFill>
                  <a:srgbClr val="00FF00"/>
                </a:solidFill>
                <a:effectLst>
                  <a:outerShdw blurRad="38100" dist="38100" dir="2700000" algn="tl">
                    <a:srgbClr val="000000"/>
                  </a:outerShdw>
                </a:effectLst>
              </a:rPr>
              <a:t> was assigned to the </a:t>
            </a:r>
            <a:r>
              <a:rPr lang="en-GB" sz="3200" b="1" dirty="0">
                <a:solidFill>
                  <a:srgbClr val="FF00FF"/>
                </a:solidFill>
                <a:effectLst>
                  <a:outerShdw blurRad="38100" dist="38100" dir="2700000" algn="tl">
                    <a:srgbClr val="000000"/>
                  </a:outerShdw>
                </a:effectLst>
              </a:rPr>
              <a:t>Western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8916"/>
                                        </p:tgtEl>
                                        <p:attrNameLst>
                                          <p:attrName>style.visibility</p:attrName>
                                        </p:attrNameLst>
                                      </p:cBhvr>
                                      <p:to>
                                        <p:strVal val="visible"/>
                                      </p:to>
                                    </p:set>
                                    <p:anim calcmode="discrete" valueType="clr">
                                      <p:cBhvr override="childStyle">
                                        <p:cTn id="12"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8916"/>
                                        </p:tgtEl>
                                        <p:attrNameLst>
                                          <p:attrName>fillcolor</p:attrName>
                                        </p:attrNameLst>
                                      </p:cBhvr>
                                      <p:tavLst>
                                        <p:tav tm="0">
                                          <p:val>
                                            <p:clrVal>
                                              <a:schemeClr val="accent2"/>
                                            </p:clrVal>
                                          </p:val>
                                        </p:tav>
                                        <p:tav tm="50000">
                                          <p:val>
                                            <p:clrVal>
                                              <a:schemeClr val="hlink"/>
                                            </p:clrVal>
                                          </p:val>
                                        </p:tav>
                                      </p:tavLst>
                                    </p:anim>
                                    <p:set>
                                      <p:cBhvr>
                                        <p:cTn id="14" dur="80"/>
                                        <p:tgtEl>
                                          <p:spTgt spid="38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B3AFDB8-FD83-4F88-892A-4C3556BD3CB4}" type="slidenum">
              <a:rPr lang="en-GB"/>
              <a:pPr>
                <a:defRPr/>
              </a:pPr>
              <a:t>158</a:t>
            </a:fld>
            <a:endParaRPr lang="en-GB"/>
          </a:p>
        </p:txBody>
      </p:sp>
      <p:sp>
        <p:nvSpPr>
          <p:cNvPr id="40962" name="Rectangle 2"/>
          <p:cNvSpPr>
            <a:spLocks noGrp="1" noChangeArrowheads="1"/>
          </p:cNvSpPr>
          <p:nvPr>
            <p:ph type="title"/>
          </p:nvPr>
        </p:nvSpPr>
        <p:spPr/>
        <p:txBody>
          <a:bodyPr/>
          <a:lstStyle/>
          <a:p>
            <a:pPr eaLnBrk="1" hangingPunct="1">
              <a:defRPr/>
            </a:pPr>
            <a:r>
              <a:rPr lang="en-GB" b="1" smtClean="0">
                <a:solidFill>
                  <a:srgbClr val="FF0000"/>
                </a:solidFill>
              </a:rPr>
              <a:t>Partitioning Of Germany</a:t>
            </a:r>
          </a:p>
        </p:txBody>
      </p:sp>
      <p:pic>
        <p:nvPicPr>
          <p:cNvPr id="40963" name="Picture 3" descr="ddr"/>
          <p:cNvPicPr>
            <a:picLocks noGrp="1" noChangeAspect="1" noChangeArrowheads="1"/>
          </p:cNvPicPr>
          <p:nvPr>
            <p:ph idx="1"/>
          </p:nvPr>
        </p:nvPicPr>
        <p:blipFill>
          <a:blip r:embed="rId3" cstate="print"/>
          <a:srcRect/>
          <a:stretch>
            <a:fillRect/>
          </a:stretch>
        </p:blipFill>
        <p:spPr>
          <a:xfrm>
            <a:off x="395288" y="1484313"/>
            <a:ext cx="3498850" cy="4752975"/>
          </a:xfrm>
          <a:noFill/>
        </p:spPr>
      </p:pic>
      <p:sp>
        <p:nvSpPr>
          <p:cNvPr id="40964" name="Text Box 4"/>
          <p:cNvSpPr txBox="1">
            <a:spLocks noChangeArrowheads="1"/>
          </p:cNvSpPr>
          <p:nvPr/>
        </p:nvSpPr>
        <p:spPr bwMode="auto">
          <a:xfrm>
            <a:off x="4067175" y="1773238"/>
            <a:ext cx="5076825" cy="1554162"/>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FFFF00"/>
                </a:solidFill>
                <a:effectLst>
                  <a:outerShdw blurRad="38100" dist="38100" dir="2700000" algn="tl">
                    <a:srgbClr val="000000"/>
                  </a:outerShdw>
                </a:effectLst>
              </a:rPr>
              <a:t>The DDR</a:t>
            </a:r>
            <a:r>
              <a:rPr lang="en-GB" sz="3200" b="1">
                <a:solidFill>
                  <a:srgbClr val="00FF00"/>
                </a:solidFill>
                <a:effectLst>
                  <a:outerShdw blurRad="38100" dist="38100" dir="2700000" algn="tl">
                    <a:srgbClr val="000000"/>
                  </a:outerShdw>
                </a:effectLst>
              </a:rPr>
              <a:t> was assigned to the </a:t>
            </a:r>
            <a:r>
              <a:rPr lang="en-GB" sz="3200" b="1">
                <a:solidFill>
                  <a:srgbClr val="FF0000"/>
                </a:solidFill>
                <a:effectLst>
                  <a:outerShdw blurRad="38100" dist="38100" dir="2700000" algn="tl">
                    <a:srgbClr val="000000"/>
                  </a:outerShdw>
                </a:effectLst>
              </a:rPr>
              <a:t>Communist Eastern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circle(in)">
                                      <p:cBhvr>
                                        <p:cTn id="7" dur="20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964"/>
                                        </p:tgtEl>
                                        <p:attrNameLst>
                                          <p:attrName>style.visibility</p:attrName>
                                        </p:attrNameLst>
                                      </p:cBhvr>
                                      <p:to>
                                        <p:strVal val="visible"/>
                                      </p:to>
                                    </p:set>
                                    <p:anim calcmode="discrete" valueType="clr">
                                      <p:cBhvr override="childStyle">
                                        <p:cTn id="12" dur="80"/>
                                        <p:tgtEl>
                                          <p:spTgt spid="4096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0964"/>
                                        </p:tgtEl>
                                        <p:attrNameLst>
                                          <p:attrName>fillcolor</p:attrName>
                                        </p:attrNameLst>
                                      </p:cBhvr>
                                      <p:tavLst>
                                        <p:tav tm="0">
                                          <p:val>
                                            <p:clrVal>
                                              <a:schemeClr val="accent2"/>
                                            </p:clrVal>
                                          </p:val>
                                        </p:tav>
                                        <p:tav tm="50000">
                                          <p:val>
                                            <p:clrVal>
                                              <a:schemeClr val="hlink"/>
                                            </p:clrVal>
                                          </p:val>
                                        </p:tav>
                                      </p:tavLst>
                                    </p:anim>
                                    <p:set>
                                      <p:cBhvr>
                                        <p:cTn id="14" dur="80"/>
                                        <p:tgtEl>
                                          <p:spTgt spid="409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03DC7B9-0F48-4250-96BE-82AF2CAD0A68}" type="slidenum">
              <a:rPr lang="en-GB"/>
              <a:pPr>
                <a:defRPr/>
              </a:pPr>
              <a:t>159</a:t>
            </a:fld>
            <a:endParaRPr lang="en-GB"/>
          </a:p>
        </p:txBody>
      </p:sp>
      <p:sp>
        <p:nvSpPr>
          <p:cNvPr id="43010" name="Rectangle 2"/>
          <p:cNvSpPr>
            <a:spLocks noGrp="1" noChangeArrowheads="1"/>
          </p:cNvSpPr>
          <p:nvPr>
            <p:ph type="title"/>
          </p:nvPr>
        </p:nvSpPr>
        <p:spPr/>
        <p:txBody>
          <a:bodyPr/>
          <a:lstStyle/>
          <a:p>
            <a:pPr eaLnBrk="1" hangingPunct="1">
              <a:defRPr/>
            </a:pPr>
            <a:r>
              <a:rPr lang="en-GB" b="1" smtClean="0">
                <a:solidFill>
                  <a:srgbClr val="FFFF00"/>
                </a:solidFill>
              </a:rPr>
              <a:t>German Reunification</a:t>
            </a:r>
          </a:p>
        </p:txBody>
      </p:sp>
      <p:pic>
        <p:nvPicPr>
          <p:cNvPr id="43011" name="Picture 3" descr="Gernany Map"/>
          <p:cNvPicPr>
            <a:picLocks noGrp="1" noChangeAspect="1" noChangeArrowheads="1"/>
          </p:cNvPicPr>
          <p:nvPr>
            <p:ph idx="1"/>
          </p:nvPr>
        </p:nvPicPr>
        <p:blipFill>
          <a:blip r:embed="rId3" cstate="print"/>
          <a:srcRect/>
          <a:stretch>
            <a:fillRect/>
          </a:stretch>
        </p:blipFill>
        <p:spPr>
          <a:xfrm>
            <a:off x="323850" y="1557338"/>
            <a:ext cx="3689350" cy="4895850"/>
          </a:xfrm>
          <a:noFill/>
        </p:spPr>
      </p:pic>
      <p:sp>
        <p:nvSpPr>
          <p:cNvPr id="43012" name="Text Box 4"/>
          <p:cNvSpPr txBox="1">
            <a:spLocks noChangeArrowheads="1"/>
          </p:cNvSpPr>
          <p:nvPr/>
        </p:nvSpPr>
        <p:spPr bwMode="auto">
          <a:xfrm>
            <a:off x="4211638" y="1628775"/>
            <a:ext cx="4932362" cy="3081338"/>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rPr>
              <a:t>On the unification of the 2 Germanys --- </a:t>
            </a:r>
            <a:r>
              <a:rPr lang="en-GB" sz="2800" b="1" dirty="0">
                <a:solidFill>
                  <a:srgbClr val="FF0000"/>
                </a:solidFill>
                <a:effectLst>
                  <a:outerShdw blurRad="38100" dist="38100" dir="2700000" algn="tl">
                    <a:srgbClr val="000000"/>
                  </a:outerShdw>
                </a:effectLst>
              </a:rPr>
              <a:t>The BDR (</a:t>
            </a:r>
            <a:r>
              <a:rPr lang="en-GB" sz="2800" b="1" dirty="0" err="1">
                <a:solidFill>
                  <a:srgbClr val="FF0000"/>
                </a:solidFill>
                <a:effectLst>
                  <a:outerShdw blurRad="38100" dist="38100" dir="2700000" algn="tl">
                    <a:srgbClr val="000000"/>
                  </a:outerShdw>
                </a:effectLst>
              </a:rPr>
              <a:t>Bundes</a:t>
            </a:r>
            <a:r>
              <a:rPr lang="en-GB" sz="2800" b="1" dirty="0">
                <a:solidFill>
                  <a:srgbClr val="FF0000"/>
                </a:solidFill>
                <a:effectLst>
                  <a:outerShdw blurRad="38100" dist="38100" dir="2700000" algn="tl">
                    <a:srgbClr val="000000"/>
                  </a:outerShdw>
                </a:effectLst>
              </a:rPr>
              <a:t> Republic </a:t>
            </a:r>
            <a:r>
              <a:rPr lang="en-GB" sz="2800" b="1" dirty="0" err="1">
                <a:solidFill>
                  <a:srgbClr val="FF0000"/>
                </a:solidFill>
                <a:effectLst>
                  <a:outerShdw blurRad="38100" dist="38100" dir="2700000" algn="tl">
                    <a:srgbClr val="000000"/>
                  </a:outerShdw>
                </a:effectLst>
              </a:rPr>
              <a:t>Deutschlands</a:t>
            </a:r>
            <a:r>
              <a:rPr lang="en-GB" sz="2800" b="1" dirty="0">
                <a:solidFill>
                  <a:srgbClr val="FF0000"/>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and </a:t>
            </a:r>
            <a:r>
              <a:rPr lang="en-GB" sz="2800" b="1" dirty="0">
                <a:solidFill>
                  <a:srgbClr val="FF0000"/>
                </a:solidFill>
                <a:effectLst>
                  <a:outerShdw blurRad="38100" dist="38100" dir="2700000" algn="tl">
                    <a:srgbClr val="000000"/>
                  </a:outerShdw>
                </a:effectLst>
              </a:rPr>
              <a:t>The DDR (Deutsche Democratic Republic)</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 BDR seized control of the Reichstag.</a:t>
            </a:r>
          </a:p>
        </p:txBody>
      </p:sp>
      <p:sp>
        <p:nvSpPr>
          <p:cNvPr id="43013" name="Text Box 5"/>
          <p:cNvSpPr txBox="1">
            <a:spLocks noChangeArrowheads="1"/>
          </p:cNvSpPr>
          <p:nvPr/>
        </p:nvSpPr>
        <p:spPr bwMode="auto">
          <a:xfrm>
            <a:off x="4211638" y="4868863"/>
            <a:ext cx="4932362" cy="1200150"/>
          </a:xfrm>
          <a:prstGeom prst="rect">
            <a:avLst/>
          </a:prstGeom>
          <a:noFill/>
          <a:ln w="9525">
            <a:noFill/>
            <a:miter lim="800000"/>
            <a:headEnd/>
            <a:tailEnd/>
          </a:ln>
          <a:effectLst/>
        </p:spPr>
        <p:txBody>
          <a:bodyPr>
            <a:spAutoFit/>
          </a:bodyPr>
          <a:lstStyle/>
          <a:p>
            <a:pPr eaLnBrk="0" hangingPunct="0">
              <a:spcBef>
                <a:spcPct val="50000"/>
              </a:spcBef>
              <a:defRPr/>
            </a:pPr>
            <a:r>
              <a:rPr lang="en-GB" sz="2400" b="1" dirty="0">
                <a:solidFill>
                  <a:srgbClr val="00FF00"/>
                </a:solidFill>
                <a:effectLst>
                  <a:outerShdw blurRad="38100" dist="38100" dir="2700000" algn="tl">
                    <a:srgbClr val="000000"/>
                  </a:outerShdw>
                </a:effectLst>
              </a:rPr>
              <a:t>THE BRD IS </a:t>
            </a:r>
            <a:r>
              <a:rPr lang="en-GB" sz="2400" b="1" dirty="0">
                <a:solidFill>
                  <a:srgbClr val="FF0000"/>
                </a:solidFill>
                <a:effectLst>
                  <a:outerShdw blurRad="38100" dist="38100" dir="2700000" algn="tl">
                    <a:srgbClr val="000000"/>
                  </a:outerShdw>
                </a:effectLst>
              </a:rPr>
              <a:t>NOT</a:t>
            </a:r>
            <a:r>
              <a:rPr lang="en-GB" sz="2400" b="1" dirty="0">
                <a:solidFill>
                  <a:srgbClr val="00FF00"/>
                </a:solidFill>
                <a:effectLst>
                  <a:outerShdw blurRad="38100" dist="38100" dir="2700000" algn="tl">
                    <a:srgbClr val="000000"/>
                  </a:outerShdw>
                </a:effectLst>
              </a:rPr>
              <a:t> THE LEGAL SUCCESSOR OF THE GERMAN REICH.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ircle(in)">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3012"/>
                                        </p:tgtEl>
                                        <p:attrNameLst>
                                          <p:attrName>style.visibility</p:attrName>
                                        </p:attrNameLst>
                                      </p:cBhvr>
                                      <p:to>
                                        <p:strVal val="visible"/>
                                      </p:to>
                                    </p:set>
                                    <p:anim calcmode="discrete" valueType="clr">
                                      <p:cBhvr override="childStyle">
                                        <p:cTn id="12" dur="80"/>
                                        <p:tgtEl>
                                          <p:spTgt spid="430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3012"/>
                                        </p:tgtEl>
                                        <p:attrNameLst>
                                          <p:attrName>fillcolor</p:attrName>
                                        </p:attrNameLst>
                                      </p:cBhvr>
                                      <p:tavLst>
                                        <p:tav tm="0">
                                          <p:val>
                                            <p:clrVal>
                                              <a:schemeClr val="accent2"/>
                                            </p:clrVal>
                                          </p:val>
                                        </p:tav>
                                        <p:tav tm="50000">
                                          <p:val>
                                            <p:clrVal>
                                              <a:schemeClr val="hlink"/>
                                            </p:clrVal>
                                          </p:val>
                                        </p:tav>
                                      </p:tavLst>
                                    </p:anim>
                                    <p:set>
                                      <p:cBhvr>
                                        <p:cTn id="14" dur="80"/>
                                        <p:tgtEl>
                                          <p:spTgt spid="4301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3013"/>
                                        </p:tgtEl>
                                        <p:attrNameLst>
                                          <p:attrName>style.visibility</p:attrName>
                                        </p:attrNameLst>
                                      </p:cBhvr>
                                      <p:to>
                                        <p:strVal val="visible"/>
                                      </p:to>
                                    </p:set>
                                    <p:anim calcmode="discrete" valueType="clr">
                                      <p:cBhvr override="childStyle">
                                        <p:cTn id="19" dur="80"/>
                                        <p:tgtEl>
                                          <p:spTgt spid="4301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3013"/>
                                        </p:tgtEl>
                                        <p:attrNameLst>
                                          <p:attrName>fillcolor</p:attrName>
                                        </p:attrNameLst>
                                      </p:cBhvr>
                                      <p:tavLst>
                                        <p:tav tm="0">
                                          <p:val>
                                            <p:clrVal>
                                              <a:schemeClr val="accent2"/>
                                            </p:clrVal>
                                          </p:val>
                                        </p:tav>
                                        <p:tav tm="50000">
                                          <p:val>
                                            <p:clrVal>
                                              <a:schemeClr val="hlink"/>
                                            </p:clrVal>
                                          </p:val>
                                        </p:tav>
                                      </p:tavLst>
                                    </p:anim>
                                    <p:set>
                                      <p:cBhvr>
                                        <p:cTn id="21" dur="80"/>
                                        <p:tgtEl>
                                          <p:spTgt spid="43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BDD5CF4-EF6A-4888-A19B-B1D930430707}" type="slidenum">
              <a:rPr lang="en-GB"/>
              <a:pPr>
                <a:defRPr/>
              </a:pPr>
              <a:t>16</a:t>
            </a:fld>
            <a:endParaRPr lang="en-GB"/>
          </a:p>
        </p:txBody>
      </p:sp>
      <p:sp>
        <p:nvSpPr>
          <p:cNvPr id="328714" name="Rectangle 10"/>
          <p:cNvSpPr>
            <a:spLocks noGrp="1" noChangeArrowheads="1"/>
          </p:cNvSpPr>
          <p:nvPr>
            <p:ph type="title"/>
          </p:nvPr>
        </p:nvSpPr>
        <p:spPr/>
        <p:txBody>
          <a:bodyPr/>
          <a:lstStyle/>
          <a:p>
            <a:pPr eaLnBrk="1" hangingPunct="1">
              <a:defRPr/>
            </a:pPr>
            <a:r>
              <a:rPr lang="en-GB" sz="4000" b="1" smtClean="0">
                <a:solidFill>
                  <a:srgbClr val="FF0000"/>
                </a:solidFill>
              </a:rPr>
              <a:t>Roosevelt </a:t>
            </a:r>
            <a:r>
              <a:rPr lang="en-GB" sz="4000" b="1" smtClean="0">
                <a:solidFill>
                  <a:srgbClr val="FFFF00"/>
                </a:solidFill>
              </a:rPr>
              <a:t>Orders US</a:t>
            </a:r>
            <a:r>
              <a:rPr lang="en-GB" sz="4000" b="1" smtClean="0">
                <a:solidFill>
                  <a:srgbClr val="FF0000"/>
                </a:solidFill>
              </a:rPr>
              <a:t> Troops To </a:t>
            </a:r>
            <a:r>
              <a:rPr lang="en-GB" sz="4000" b="1" smtClean="0">
                <a:solidFill>
                  <a:srgbClr val="FFFF00"/>
                </a:solidFill>
              </a:rPr>
              <a:t>Occupy Iceland</a:t>
            </a:r>
          </a:p>
        </p:txBody>
      </p:sp>
      <p:pic>
        <p:nvPicPr>
          <p:cNvPr id="328709" name="Picture 5" descr="flags"/>
          <p:cNvPicPr>
            <a:picLocks noGrp="1" noChangeAspect="1" noChangeArrowheads="1"/>
          </p:cNvPicPr>
          <p:nvPr>
            <p:ph sz="half" idx="1"/>
          </p:nvPr>
        </p:nvPicPr>
        <p:blipFill>
          <a:blip r:embed="rId3" cstate="print"/>
          <a:srcRect l="26050" r="5653"/>
          <a:stretch>
            <a:fillRect/>
          </a:stretch>
        </p:blipFill>
        <p:spPr>
          <a:xfrm>
            <a:off x="179388" y="1628775"/>
            <a:ext cx="4038600" cy="3021013"/>
          </a:xfrm>
          <a:noFill/>
        </p:spPr>
      </p:pic>
      <p:pic>
        <p:nvPicPr>
          <p:cNvPr id="328713" name="Picture 9" descr="5267-4"/>
          <p:cNvPicPr>
            <a:picLocks noGrp="1" noChangeAspect="1" noChangeArrowheads="1"/>
          </p:cNvPicPr>
          <p:nvPr>
            <p:ph sz="half" idx="2"/>
          </p:nvPr>
        </p:nvPicPr>
        <p:blipFill>
          <a:blip r:embed="rId4" cstate="print"/>
          <a:srcRect b="11807"/>
          <a:stretch>
            <a:fillRect/>
          </a:stretch>
        </p:blipFill>
        <p:spPr>
          <a:xfrm>
            <a:off x="4716463" y="1628775"/>
            <a:ext cx="4244975" cy="3003550"/>
          </a:xfrm>
          <a:noFill/>
        </p:spPr>
      </p:pic>
      <p:sp>
        <p:nvSpPr>
          <p:cNvPr id="328716" name="Text Box 12"/>
          <p:cNvSpPr txBox="1">
            <a:spLocks noChangeArrowheads="1"/>
          </p:cNvSpPr>
          <p:nvPr/>
        </p:nvSpPr>
        <p:spPr bwMode="auto">
          <a:xfrm>
            <a:off x="0" y="4940300"/>
            <a:ext cx="9144000" cy="191770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rPr>
              <a:t>Following the Axis attack against the USSR in June, </a:t>
            </a:r>
            <a:r>
              <a:rPr lang="en-GB" sz="2400" b="1">
                <a:solidFill>
                  <a:srgbClr val="FF0000"/>
                </a:solidFill>
                <a:effectLst>
                  <a:outerShdw blurRad="38100" dist="38100" dir="2700000" algn="tl">
                    <a:srgbClr val="000000"/>
                  </a:outerShdw>
                </a:effectLst>
              </a:rPr>
              <a:t>the Roosevelt administration</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began delivering enormous quantities of military aid to the beleaguered</a:t>
            </a:r>
            <a:r>
              <a:rPr lang="en-GB" sz="2400" b="1">
                <a:solidFill>
                  <a:srgbClr val="FFFF00"/>
                </a:solidFill>
                <a:effectLst>
                  <a:outerShdw blurRad="38100" dist="38100" dir="2700000" algn="tl">
                    <a:srgbClr val="000000"/>
                  </a:outerShdw>
                </a:effectLst>
              </a:rPr>
              <a:t> </a:t>
            </a:r>
            <a:r>
              <a:rPr lang="en-GB" sz="2400" b="1">
                <a:solidFill>
                  <a:srgbClr val="00FF00"/>
                </a:solidFill>
                <a:effectLst>
                  <a:outerShdw blurRad="38100" dist="38100" dir="2700000" algn="tl">
                    <a:srgbClr val="000000"/>
                  </a:outerShdw>
                </a:effectLst>
              </a:rPr>
              <a:t>Soviets. These shipments also blatantly</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violated international law.</a:t>
            </a:r>
            <a:r>
              <a:rPr lang="en-GB" sz="2400" b="1">
                <a:solidFill>
                  <a:srgbClr val="FFFF00"/>
                </a:solidFill>
                <a:effectLst>
                  <a:outerShdw blurRad="38100" dist="38100" dir="2700000" algn="tl">
                    <a:srgbClr val="000000"/>
                  </a:outerShdw>
                </a:effectLst>
              </a:rPr>
              <a:t> In July Roosevelt illegally sent </a:t>
            </a:r>
            <a:r>
              <a:rPr lang="en-GB" sz="2400" b="1">
                <a:solidFill>
                  <a:srgbClr val="00FF00"/>
                </a:solidFill>
                <a:effectLst>
                  <a:outerShdw blurRad="38100" dist="38100" dir="2700000" algn="tl">
                    <a:srgbClr val="000000"/>
                  </a:outerShdw>
                </a:effectLst>
              </a:rPr>
              <a:t>American troops to occupy Iceland.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8709"/>
                                        </p:tgtEl>
                                        <p:attrNameLst>
                                          <p:attrName>style.visibility</p:attrName>
                                        </p:attrNameLst>
                                      </p:cBhvr>
                                      <p:to>
                                        <p:strVal val="visible"/>
                                      </p:to>
                                    </p:set>
                                    <p:animEffect transition="in" filter="circle(in)">
                                      <p:cBhvr>
                                        <p:cTn id="7" dur="2000"/>
                                        <p:tgtEl>
                                          <p:spTgt spid="32870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8713"/>
                                        </p:tgtEl>
                                        <p:attrNameLst>
                                          <p:attrName>style.visibility</p:attrName>
                                        </p:attrNameLst>
                                      </p:cBhvr>
                                      <p:to>
                                        <p:strVal val="visible"/>
                                      </p:to>
                                    </p:set>
                                    <p:animEffect transition="in" filter="circle(in)">
                                      <p:cBhvr>
                                        <p:cTn id="12" dur="2000"/>
                                        <p:tgtEl>
                                          <p:spTgt spid="328713"/>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28716"/>
                                        </p:tgtEl>
                                        <p:attrNameLst>
                                          <p:attrName>style.visibility</p:attrName>
                                        </p:attrNameLst>
                                      </p:cBhvr>
                                      <p:to>
                                        <p:strVal val="visible"/>
                                      </p:to>
                                    </p:set>
                                    <p:anim calcmode="discrete" valueType="clr">
                                      <p:cBhvr override="childStyle">
                                        <p:cTn id="17" dur="80"/>
                                        <p:tgtEl>
                                          <p:spTgt spid="32871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28716"/>
                                        </p:tgtEl>
                                        <p:attrNameLst>
                                          <p:attrName>fillcolor</p:attrName>
                                        </p:attrNameLst>
                                      </p:cBhvr>
                                      <p:tavLst>
                                        <p:tav tm="0">
                                          <p:val>
                                            <p:clrVal>
                                              <a:schemeClr val="accent2"/>
                                            </p:clrVal>
                                          </p:val>
                                        </p:tav>
                                        <p:tav tm="50000">
                                          <p:val>
                                            <p:clrVal>
                                              <a:schemeClr val="hlink"/>
                                            </p:clrVal>
                                          </p:val>
                                        </p:tav>
                                      </p:tavLst>
                                    </p:anim>
                                    <p:set>
                                      <p:cBhvr>
                                        <p:cTn id="19" dur="80"/>
                                        <p:tgtEl>
                                          <p:spTgt spid="3287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E6EE86A-0D35-443C-B85A-ECED7BE9BA46}" type="slidenum">
              <a:rPr lang="en-GB"/>
              <a:pPr>
                <a:defRPr/>
              </a:pPr>
              <a:t>160</a:t>
            </a:fld>
            <a:endParaRPr lang="en-GB"/>
          </a:p>
        </p:txBody>
      </p:sp>
      <p:sp>
        <p:nvSpPr>
          <p:cNvPr id="318469" name="Rectangle 5"/>
          <p:cNvSpPr>
            <a:spLocks noGrp="1" noChangeArrowheads="1"/>
          </p:cNvSpPr>
          <p:nvPr>
            <p:ph type="title"/>
          </p:nvPr>
        </p:nvSpPr>
        <p:spPr/>
        <p:txBody>
          <a:bodyPr/>
          <a:lstStyle/>
          <a:p>
            <a:pPr eaLnBrk="1" hangingPunct="1">
              <a:defRPr/>
            </a:pPr>
            <a:endParaRPr lang="en-US" smtClean="0"/>
          </a:p>
        </p:txBody>
      </p:sp>
      <p:pic>
        <p:nvPicPr>
          <p:cNvPr id="318468" name="Picture 4" descr="reich.jpg (94504 bytes)"/>
          <p:cNvPicPr>
            <a:picLocks noGrp="1" noChangeAspect="1" noChangeArrowheads="1"/>
          </p:cNvPicPr>
          <p:nvPr>
            <p:ph idx="1"/>
          </p:nvPr>
        </p:nvPicPr>
        <p:blipFill>
          <a:blip r:embed="rId3" cstate="print"/>
          <a:srcRect/>
          <a:stretch>
            <a:fillRect/>
          </a:stretch>
        </p:blipFill>
        <p:spPr>
          <a:xfrm>
            <a:off x="0" y="0"/>
            <a:ext cx="9144000" cy="68659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circle(in)">
                                      <p:cBhvr>
                                        <p:cTn id="7" dur="2000"/>
                                        <p:tgtEl>
                                          <p:spTgt spid="3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8CAE9ED-1E36-4DCB-9595-CAFF1A47B3CC}" type="slidenum">
              <a:rPr lang="en-GB"/>
              <a:pPr>
                <a:defRPr/>
              </a:pPr>
              <a:t>161</a:t>
            </a:fld>
            <a:endParaRPr lang="en-GB"/>
          </a:p>
        </p:txBody>
      </p:sp>
      <p:sp>
        <p:nvSpPr>
          <p:cNvPr id="45058" name="Rectangle 2"/>
          <p:cNvSpPr>
            <a:spLocks noGrp="1" noChangeArrowheads="1"/>
          </p:cNvSpPr>
          <p:nvPr>
            <p:ph type="title"/>
          </p:nvPr>
        </p:nvSpPr>
        <p:spPr/>
        <p:txBody>
          <a:bodyPr/>
          <a:lstStyle/>
          <a:p>
            <a:pPr eaLnBrk="1" hangingPunct="1">
              <a:defRPr/>
            </a:pPr>
            <a:r>
              <a:rPr lang="en-GB" b="1" smtClean="0">
                <a:solidFill>
                  <a:srgbClr val="00FF00"/>
                </a:solidFill>
              </a:rPr>
              <a:t>The </a:t>
            </a:r>
            <a:r>
              <a:rPr lang="en-GB" b="1" smtClean="0">
                <a:solidFill>
                  <a:srgbClr val="FFFF00"/>
                </a:solidFill>
              </a:rPr>
              <a:t>Zweite Reich</a:t>
            </a:r>
            <a:r>
              <a:rPr lang="en-GB" b="1" smtClean="0">
                <a:solidFill>
                  <a:srgbClr val="00FF00"/>
                </a:solidFill>
              </a:rPr>
              <a:t> Exists</a:t>
            </a:r>
          </a:p>
        </p:txBody>
      </p:sp>
      <p:pic>
        <p:nvPicPr>
          <p:cNvPr id="45059" name="Picture 3" descr="Reichskanzler Ebel"/>
          <p:cNvPicPr>
            <a:picLocks noGrp="1" noChangeAspect="1" noChangeArrowheads="1"/>
          </p:cNvPicPr>
          <p:nvPr>
            <p:ph idx="1"/>
          </p:nvPr>
        </p:nvPicPr>
        <p:blipFill>
          <a:blip r:embed="rId3" cstate="print"/>
          <a:srcRect/>
          <a:stretch>
            <a:fillRect/>
          </a:stretch>
        </p:blipFill>
        <p:spPr>
          <a:xfrm>
            <a:off x="179388" y="1557338"/>
            <a:ext cx="2582862" cy="4437062"/>
          </a:xfrm>
          <a:noFill/>
        </p:spPr>
      </p:pic>
      <p:sp>
        <p:nvSpPr>
          <p:cNvPr id="45060" name="Text Box 4"/>
          <p:cNvSpPr txBox="1">
            <a:spLocks noChangeArrowheads="1"/>
          </p:cNvSpPr>
          <p:nvPr/>
        </p:nvSpPr>
        <p:spPr bwMode="auto">
          <a:xfrm>
            <a:off x="3276600" y="4868863"/>
            <a:ext cx="5867400" cy="946150"/>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FFFF00"/>
                </a:solidFill>
                <a:effectLst>
                  <a:outerShdw blurRad="38100" dist="38100" dir="2700000" algn="tl">
                    <a:srgbClr val="000000"/>
                  </a:outerShdw>
                </a:effectLst>
              </a:rPr>
              <a:t>The legitimate Chancellor </a:t>
            </a:r>
            <a:r>
              <a:rPr lang="en-GB" sz="2800" b="1" dirty="0">
                <a:solidFill>
                  <a:srgbClr val="00FF00"/>
                </a:solidFill>
                <a:effectLst>
                  <a:outerShdw blurRad="38100" dist="38100" dir="2700000" algn="tl">
                    <a:srgbClr val="000000"/>
                  </a:outerShdw>
                </a:effectLst>
              </a:rPr>
              <a:t>Dr Wolfgang Gerhard </a:t>
            </a:r>
            <a:r>
              <a:rPr lang="en-GB" sz="2800" b="1" dirty="0" err="1">
                <a:solidFill>
                  <a:srgbClr val="00FF00"/>
                </a:solidFill>
                <a:effectLst>
                  <a:outerShdw blurRad="38100" dist="38100" dir="2700000" algn="tl">
                    <a:srgbClr val="000000"/>
                  </a:outerShdw>
                </a:effectLst>
              </a:rPr>
              <a:t>Guenter</a:t>
            </a:r>
            <a:r>
              <a:rPr lang="en-GB" sz="2800" b="1" dirty="0">
                <a:solidFill>
                  <a:srgbClr val="00FF00"/>
                </a:solidFill>
                <a:effectLst>
                  <a:outerShdw blurRad="38100" dist="38100" dir="2700000" algn="tl">
                    <a:srgbClr val="000000"/>
                  </a:outerShdw>
                </a:effectLst>
              </a:rPr>
              <a:t> </a:t>
            </a:r>
            <a:r>
              <a:rPr lang="en-GB" sz="2800" b="1" dirty="0" err="1">
                <a:solidFill>
                  <a:srgbClr val="00FF00"/>
                </a:solidFill>
                <a:effectLst>
                  <a:outerShdw blurRad="38100" dist="38100" dir="2700000" algn="tl">
                    <a:srgbClr val="000000"/>
                  </a:outerShdw>
                </a:effectLst>
              </a:rPr>
              <a:t>Ebel</a:t>
            </a:r>
            <a:r>
              <a:rPr lang="en-GB" sz="2800" b="1" dirty="0">
                <a:solidFill>
                  <a:srgbClr val="00FF00"/>
                </a:solidFill>
                <a:effectLst>
                  <a:outerShdw blurRad="38100" dist="38100" dir="2700000" algn="tl">
                    <a:srgbClr val="000000"/>
                  </a:outerShdw>
                </a:effectLst>
              </a:rPr>
              <a:t>.</a:t>
            </a:r>
            <a:r>
              <a:rPr lang="en-GB" sz="2800" b="1" dirty="0">
                <a:solidFill>
                  <a:srgbClr val="FF00FF"/>
                </a:solidFill>
                <a:effectLst>
                  <a:outerShdw blurRad="38100" dist="38100" dir="2700000" algn="tl">
                    <a:srgbClr val="000000"/>
                  </a:outerShdw>
                </a:effectLst>
              </a:rPr>
              <a:t> </a:t>
            </a:r>
          </a:p>
        </p:txBody>
      </p:sp>
      <p:sp>
        <p:nvSpPr>
          <p:cNvPr id="45061" name="Text Box 5"/>
          <p:cNvSpPr txBox="1">
            <a:spLocks noChangeArrowheads="1"/>
          </p:cNvSpPr>
          <p:nvPr/>
        </p:nvSpPr>
        <p:spPr bwMode="auto">
          <a:xfrm>
            <a:off x="3203575" y="1700213"/>
            <a:ext cx="5545138" cy="2528887"/>
          </a:xfrm>
          <a:prstGeom prst="rect">
            <a:avLst/>
          </a:prstGeom>
          <a:noFill/>
          <a:ln w="9525">
            <a:noFill/>
            <a:miter lim="800000"/>
            <a:headEnd/>
            <a:tailEnd/>
          </a:ln>
          <a:effectLst/>
        </p:spPr>
        <p:txBody>
          <a:bodyPr>
            <a:spAutoFit/>
          </a:bodyPr>
          <a:lstStyle/>
          <a:p>
            <a:pPr eaLnBrk="0" hangingPunct="0">
              <a:spcBef>
                <a:spcPct val="50000"/>
              </a:spcBef>
              <a:defRPr/>
            </a:pPr>
            <a:r>
              <a:rPr lang="en-GB" sz="3200" b="1">
                <a:solidFill>
                  <a:srgbClr val="FFFF00"/>
                </a:solidFill>
                <a:effectLst>
                  <a:outerShdw blurRad="38100" dist="38100" dir="2700000" algn="tl">
                    <a:srgbClr val="000000"/>
                  </a:outerShdw>
                </a:effectLst>
              </a:rPr>
              <a:t>Although not as well organised</a:t>
            </a:r>
            <a:r>
              <a:rPr lang="en-GB" sz="3200" b="1">
                <a:solidFill>
                  <a:srgbClr val="FF00FF"/>
                </a:solidFill>
                <a:effectLst>
                  <a:outerShdw blurRad="38100" dist="38100" dir="2700000" algn="tl">
                    <a:srgbClr val="000000"/>
                  </a:outerShdw>
                </a:effectLst>
              </a:rPr>
              <a:t> </a:t>
            </a:r>
            <a:r>
              <a:rPr lang="en-GB" sz="3200" b="1">
                <a:solidFill>
                  <a:srgbClr val="00FF00"/>
                </a:solidFill>
                <a:effectLst>
                  <a:outerShdw blurRad="38100" dist="38100" dir="2700000" algn="tl">
                    <a:srgbClr val="000000"/>
                  </a:outerShdw>
                </a:effectLst>
              </a:rPr>
              <a:t>as the BDR, The Zweite Reich</a:t>
            </a:r>
            <a:r>
              <a:rPr lang="en-GB" sz="3200" b="1">
                <a:solidFill>
                  <a:srgbClr val="FF00FF"/>
                </a:solidFill>
                <a:effectLst>
                  <a:outerShdw blurRad="38100" dist="38100" dir="2700000" algn="tl">
                    <a:srgbClr val="000000"/>
                  </a:outerShdw>
                </a:effectLst>
              </a:rPr>
              <a:t> </a:t>
            </a:r>
            <a:r>
              <a:rPr lang="en-GB" sz="3200" b="1">
                <a:solidFill>
                  <a:schemeClr val="hlink"/>
                </a:solidFill>
                <a:effectLst>
                  <a:outerShdw blurRad="38100" dist="38100" dir="2700000" algn="tl">
                    <a:srgbClr val="000000"/>
                  </a:outerShdw>
                </a:effectLst>
              </a:rPr>
              <a:t>does issue Passports</a:t>
            </a:r>
            <a:r>
              <a:rPr lang="en-GB" sz="3200" b="1">
                <a:solidFill>
                  <a:srgbClr val="FF00FF"/>
                </a:solidFill>
                <a:effectLst>
                  <a:outerShdw blurRad="38100" dist="38100" dir="2700000" algn="tl">
                    <a:srgbClr val="000000"/>
                  </a:outerShdw>
                </a:effectLst>
              </a:rPr>
              <a:t> and driving licences.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circle(in)">
                                      <p:cBhvr>
                                        <p:cTn id="7" dur="20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5061"/>
                                        </p:tgtEl>
                                        <p:attrNameLst>
                                          <p:attrName>style.visibility</p:attrName>
                                        </p:attrNameLst>
                                      </p:cBhvr>
                                      <p:to>
                                        <p:strVal val="visible"/>
                                      </p:to>
                                    </p:set>
                                    <p:anim calcmode="discrete" valueType="clr">
                                      <p:cBhvr override="childStyle">
                                        <p:cTn id="12"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5061"/>
                                        </p:tgtEl>
                                        <p:attrNameLst>
                                          <p:attrName>fillcolor</p:attrName>
                                        </p:attrNameLst>
                                      </p:cBhvr>
                                      <p:tavLst>
                                        <p:tav tm="0">
                                          <p:val>
                                            <p:clrVal>
                                              <a:schemeClr val="accent2"/>
                                            </p:clrVal>
                                          </p:val>
                                        </p:tav>
                                        <p:tav tm="50000">
                                          <p:val>
                                            <p:clrVal>
                                              <a:schemeClr val="hlink"/>
                                            </p:clrVal>
                                          </p:val>
                                        </p:tav>
                                      </p:tavLst>
                                    </p:anim>
                                    <p:set>
                                      <p:cBhvr>
                                        <p:cTn id="14" dur="80"/>
                                        <p:tgtEl>
                                          <p:spTgt spid="4506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5060"/>
                                        </p:tgtEl>
                                        <p:attrNameLst>
                                          <p:attrName>style.visibility</p:attrName>
                                        </p:attrNameLst>
                                      </p:cBhvr>
                                      <p:to>
                                        <p:strVal val="visible"/>
                                      </p:to>
                                    </p:set>
                                    <p:anim calcmode="discrete" valueType="clr">
                                      <p:cBhvr override="childStyle">
                                        <p:cTn id="19" dur="80"/>
                                        <p:tgtEl>
                                          <p:spTgt spid="4506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5060"/>
                                        </p:tgtEl>
                                        <p:attrNameLst>
                                          <p:attrName>fillcolor</p:attrName>
                                        </p:attrNameLst>
                                      </p:cBhvr>
                                      <p:tavLst>
                                        <p:tav tm="0">
                                          <p:val>
                                            <p:clrVal>
                                              <a:schemeClr val="accent2"/>
                                            </p:clrVal>
                                          </p:val>
                                        </p:tav>
                                        <p:tav tm="50000">
                                          <p:val>
                                            <p:clrVal>
                                              <a:schemeClr val="hlink"/>
                                            </p:clrVal>
                                          </p:val>
                                        </p:tav>
                                      </p:tavLst>
                                    </p:anim>
                                    <p:set>
                                      <p:cBhvr>
                                        <p:cTn id="21" dur="80"/>
                                        <p:tgtEl>
                                          <p:spTgt spid="45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079EFDE-8715-45EE-83E0-803A349C5DE5}" type="slidenum">
              <a:rPr lang="en-GB"/>
              <a:pPr>
                <a:defRPr/>
              </a:pPr>
              <a:t>162</a:t>
            </a:fld>
            <a:endParaRPr lang="en-GB"/>
          </a:p>
        </p:txBody>
      </p:sp>
      <p:sp>
        <p:nvSpPr>
          <p:cNvPr id="47106" name="Rectangle 2"/>
          <p:cNvSpPr>
            <a:spLocks noGrp="1" noChangeArrowheads="1"/>
          </p:cNvSpPr>
          <p:nvPr>
            <p:ph type="title"/>
          </p:nvPr>
        </p:nvSpPr>
        <p:spPr/>
        <p:txBody>
          <a:bodyPr/>
          <a:lstStyle/>
          <a:p>
            <a:pPr eaLnBrk="1" hangingPunct="1">
              <a:defRPr/>
            </a:pPr>
            <a:r>
              <a:rPr lang="en-GB" sz="4000" b="1" smtClean="0">
                <a:solidFill>
                  <a:srgbClr val="FFFF00"/>
                </a:solidFill>
              </a:rPr>
              <a:t>Unlawful </a:t>
            </a:r>
            <a:r>
              <a:rPr lang="en-GB" sz="4000" b="1" smtClean="0">
                <a:solidFill>
                  <a:srgbClr val="FF0000"/>
                </a:solidFill>
              </a:rPr>
              <a:t>Occupation</a:t>
            </a:r>
            <a:r>
              <a:rPr lang="en-GB" sz="4000" b="1" smtClean="0">
                <a:solidFill>
                  <a:srgbClr val="FFFF00"/>
                </a:solidFill>
              </a:rPr>
              <a:t> of The </a:t>
            </a:r>
            <a:r>
              <a:rPr lang="en-GB" sz="4000" b="1" smtClean="0">
                <a:solidFill>
                  <a:srgbClr val="FF0000"/>
                </a:solidFill>
              </a:rPr>
              <a:t>Reichstag</a:t>
            </a:r>
          </a:p>
        </p:txBody>
      </p:sp>
      <p:pic>
        <p:nvPicPr>
          <p:cNvPr id="47107" name="Picture 3" descr="Reichstag"/>
          <p:cNvPicPr>
            <a:picLocks noGrp="1" noChangeAspect="1" noChangeArrowheads="1"/>
          </p:cNvPicPr>
          <p:nvPr>
            <p:ph idx="1"/>
          </p:nvPr>
        </p:nvPicPr>
        <p:blipFill>
          <a:blip r:embed="rId3" cstate="print"/>
          <a:srcRect l="3796" t="1237" r="1906" b="5089"/>
          <a:stretch>
            <a:fillRect/>
          </a:stretch>
        </p:blipFill>
        <p:spPr>
          <a:xfrm>
            <a:off x="250825" y="1916113"/>
            <a:ext cx="4032250" cy="2697162"/>
          </a:xfrm>
          <a:noFill/>
        </p:spPr>
      </p:pic>
      <p:sp>
        <p:nvSpPr>
          <p:cNvPr id="47108" name="Text Box 4"/>
          <p:cNvSpPr txBox="1">
            <a:spLocks noChangeArrowheads="1"/>
          </p:cNvSpPr>
          <p:nvPr/>
        </p:nvSpPr>
        <p:spPr bwMode="auto">
          <a:xfrm>
            <a:off x="4572000" y="1844675"/>
            <a:ext cx="4572000" cy="4362450"/>
          </a:xfrm>
          <a:prstGeom prst="rect">
            <a:avLst/>
          </a:prstGeom>
          <a:noFill/>
          <a:ln w="9525">
            <a:noFill/>
            <a:miter lim="800000"/>
            <a:headEnd/>
            <a:tailEnd/>
          </a:ln>
          <a:effectLst/>
        </p:spPr>
        <p:txBody>
          <a:bodyPr>
            <a:spAutoFit/>
          </a:bodyPr>
          <a:lstStyle/>
          <a:p>
            <a:pPr eaLnBrk="0" hangingPunct="0">
              <a:spcBef>
                <a:spcPct val="50000"/>
              </a:spcBef>
              <a:defRPr/>
            </a:pPr>
            <a:r>
              <a:rPr lang="en-GB" sz="2800" b="1">
                <a:solidFill>
                  <a:schemeClr val="hlink"/>
                </a:solidFill>
                <a:effectLst>
                  <a:outerShdw blurRad="38100" dist="38100" dir="2700000" algn="tl">
                    <a:srgbClr val="000000"/>
                  </a:outerShdw>
                </a:effectLst>
              </a:rPr>
              <a:t>The former governments of the BDR &amp; DDR</a:t>
            </a:r>
            <a:r>
              <a:rPr lang="en-GB" sz="2800" b="1">
                <a:solidFill>
                  <a:srgbClr val="00FF00"/>
                </a:solidFill>
                <a:effectLst>
                  <a:outerShdw blurRad="38100" dist="38100" dir="2700000" algn="tl">
                    <a:srgbClr val="000000"/>
                  </a:outerShdw>
                </a:effectLst>
              </a:rPr>
              <a:t> </a:t>
            </a:r>
            <a:r>
              <a:rPr lang="en-GB" sz="2800" b="1">
                <a:solidFill>
                  <a:srgbClr val="FF0000"/>
                </a:solidFill>
                <a:effectLst>
                  <a:outerShdw blurRad="38100" dist="38100" dir="2700000" algn="tl">
                    <a:srgbClr val="000000"/>
                  </a:outerShdw>
                </a:effectLst>
              </a:rPr>
              <a:t>were Gog’s occupied territory administrations</a:t>
            </a:r>
            <a:r>
              <a:rPr lang="en-GB" sz="2800" b="1">
                <a:solidFill>
                  <a:srgbClr val="00FF00"/>
                </a:solidFill>
                <a:effectLst>
                  <a:outerShdw blurRad="38100" dist="38100" dir="2700000" algn="tl">
                    <a:srgbClr val="000000"/>
                  </a:outerShdw>
                </a:effectLst>
              </a:rPr>
              <a:t> </a:t>
            </a:r>
            <a:r>
              <a:rPr lang="en-GB" sz="2800" b="1">
                <a:solidFill>
                  <a:srgbClr val="FFFF00"/>
                </a:solidFill>
                <a:effectLst>
                  <a:outerShdw blurRad="38100" dist="38100" dir="2700000" algn="tl">
                    <a:srgbClr val="000000"/>
                  </a:outerShdw>
                </a:effectLst>
              </a:rPr>
              <a:t>– not the</a:t>
            </a:r>
            <a:r>
              <a:rPr lang="en-GB" sz="2800" b="1">
                <a:solidFill>
                  <a:srgbClr val="00FF00"/>
                </a:solidFill>
                <a:effectLst>
                  <a:outerShdw blurRad="38100" dist="38100" dir="2700000" algn="tl">
                    <a:srgbClr val="000000"/>
                  </a:outerShdw>
                </a:effectLst>
              </a:rPr>
              <a:t> </a:t>
            </a:r>
            <a:r>
              <a:rPr lang="en-GB" sz="2800" b="1">
                <a:solidFill>
                  <a:srgbClr val="FFFF00"/>
                </a:solidFill>
                <a:effectLst>
                  <a:outerShdw blurRad="38100" dist="38100" dir="2700000" algn="tl">
                    <a:srgbClr val="000000"/>
                  </a:outerShdw>
                </a:effectLst>
              </a:rPr>
              <a:t>Government of the German people</a:t>
            </a:r>
            <a:r>
              <a:rPr lang="en-GB" sz="2800" b="1">
                <a:solidFill>
                  <a:srgbClr val="00FF00"/>
                </a:solidFill>
                <a:effectLst>
                  <a:outerShdw blurRad="38100" dist="38100" dir="2700000" algn="tl">
                    <a:srgbClr val="000000"/>
                  </a:outerShdw>
                </a:effectLst>
              </a:rPr>
              <a:t> – The administration of the </a:t>
            </a:r>
            <a:r>
              <a:rPr lang="en-GB" sz="2800" b="1">
                <a:solidFill>
                  <a:srgbClr val="FF00FF"/>
                </a:solidFill>
                <a:effectLst>
                  <a:outerShdw blurRad="38100" dist="38100" dir="2700000" algn="tl">
                    <a:srgbClr val="000000"/>
                  </a:outerShdw>
                </a:effectLst>
              </a:rPr>
              <a:t>Zweite Reich should now be</a:t>
            </a:r>
            <a:r>
              <a:rPr lang="en-GB" sz="2800" b="1">
                <a:solidFill>
                  <a:srgbClr val="00FF00"/>
                </a:solidFill>
                <a:effectLst>
                  <a:outerShdw blurRad="38100" dist="38100" dir="2700000" algn="tl">
                    <a:srgbClr val="000000"/>
                  </a:outerShdw>
                </a:effectLst>
              </a:rPr>
              <a:t> </a:t>
            </a:r>
            <a:r>
              <a:rPr lang="en-GB" sz="2800" b="1">
                <a:solidFill>
                  <a:srgbClr val="FFFF00"/>
                </a:solidFill>
                <a:effectLst>
                  <a:outerShdw blurRad="38100" dist="38100" dir="2700000" algn="tl">
                    <a:srgbClr val="000000"/>
                  </a:outerShdw>
                </a:effectLst>
              </a:rPr>
              <a:t>occupying the Reichstag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ircle(in)">
                                      <p:cBhvr>
                                        <p:cTn id="7" dur="20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7108"/>
                                        </p:tgtEl>
                                        <p:attrNameLst>
                                          <p:attrName>style.visibility</p:attrName>
                                        </p:attrNameLst>
                                      </p:cBhvr>
                                      <p:to>
                                        <p:strVal val="visible"/>
                                      </p:to>
                                    </p:set>
                                    <p:anim calcmode="discrete" valueType="clr">
                                      <p:cBhvr override="childStyle">
                                        <p:cTn id="12" dur="80"/>
                                        <p:tgtEl>
                                          <p:spTgt spid="4710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7108"/>
                                        </p:tgtEl>
                                        <p:attrNameLst>
                                          <p:attrName>fillcolor</p:attrName>
                                        </p:attrNameLst>
                                      </p:cBhvr>
                                      <p:tavLst>
                                        <p:tav tm="0">
                                          <p:val>
                                            <p:clrVal>
                                              <a:schemeClr val="accent2"/>
                                            </p:clrVal>
                                          </p:val>
                                        </p:tav>
                                        <p:tav tm="50000">
                                          <p:val>
                                            <p:clrVal>
                                              <a:schemeClr val="hlink"/>
                                            </p:clrVal>
                                          </p:val>
                                        </p:tav>
                                      </p:tavLst>
                                    </p:anim>
                                    <p:set>
                                      <p:cBhvr>
                                        <p:cTn id="14" dur="80"/>
                                        <p:tgtEl>
                                          <p:spTgt spid="47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FDA4850-615B-4E77-AC56-2009D15A3BF6}" type="slidenum">
              <a:rPr lang="en-GB"/>
              <a:pPr>
                <a:defRPr/>
              </a:pPr>
              <a:t>163</a:t>
            </a:fld>
            <a:endParaRPr lang="en-GB"/>
          </a:p>
        </p:txBody>
      </p:sp>
      <p:pic>
        <p:nvPicPr>
          <p:cNvPr id="49154" name="Picture 2" descr="zweite reich"/>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2555875" y="1628775"/>
            <a:ext cx="3859213" cy="4402138"/>
          </a:xfrm>
          <a:noFill/>
        </p:spPr>
      </p:pic>
      <p:sp>
        <p:nvSpPr>
          <p:cNvPr id="49155" name="Rectangle 3"/>
          <p:cNvSpPr>
            <a:spLocks noGrp="1" noChangeArrowheads="1"/>
          </p:cNvSpPr>
          <p:nvPr>
            <p:ph type="title"/>
          </p:nvPr>
        </p:nvSpPr>
        <p:spPr/>
        <p:txBody>
          <a:bodyPr/>
          <a:lstStyle/>
          <a:p>
            <a:pPr eaLnBrk="1" hangingPunct="1">
              <a:defRPr/>
            </a:pPr>
            <a:r>
              <a:rPr lang="en-GB" sz="4000" b="1" smtClean="0">
                <a:solidFill>
                  <a:srgbClr val="FF0000"/>
                </a:solidFill>
              </a:rPr>
              <a:t>Supreme </a:t>
            </a:r>
            <a:r>
              <a:rPr lang="en-GB" sz="4000" b="1" smtClean="0">
                <a:solidFill>
                  <a:srgbClr val="FFFF00"/>
                </a:solidFill>
              </a:rPr>
              <a:t>Headquarters</a:t>
            </a:r>
            <a:r>
              <a:rPr lang="en-GB" sz="4000" b="1" smtClean="0">
                <a:solidFill>
                  <a:srgbClr val="FF0000"/>
                </a:solidFill>
              </a:rPr>
              <a:t> Allied Expeditionary </a:t>
            </a:r>
            <a:r>
              <a:rPr lang="en-GB" sz="4000" b="1" smtClean="0">
                <a:solidFill>
                  <a:srgbClr val="FFFF00"/>
                </a:solidFill>
              </a:rPr>
              <a:t>Force</a:t>
            </a:r>
            <a:r>
              <a:rPr lang="en-GB" sz="4000" b="1" smtClean="0">
                <a:solidFill>
                  <a:srgbClr val="FF0000"/>
                </a:solidFill>
              </a:rPr>
              <a:t> (SHAEF)</a:t>
            </a:r>
            <a:r>
              <a:rPr lang="en-GB" sz="4000" smtClean="0"/>
              <a:t> </a:t>
            </a:r>
          </a:p>
        </p:txBody>
      </p:sp>
      <p:sp>
        <p:nvSpPr>
          <p:cNvPr id="49156" name="Rectangle 4"/>
          <p:cNvSpPr>
            <a:spLocks noGrp="1" noChangeArrowheads="1"/>
          </p:cNvSpPr>
          <p:nvPr>
            <p:ph type="body" sz="half" idx="1"/>
          </p:nvPr>
        </p:nvSpPr>
        <p:spPr>
          <a:xfrm>
            <a:off x="250825" y="1628775"/>
            <a:ext cx="8686800" cy="3773488"/>
          </a:xfrm>
        </p:spPr>
        <p:txBody>
          <a:bodyPr/>
          <a:lstStyle/>
          <a:p>
            <a:pPr eaLnBrk="1" hangingPunct="1">
              <a:defRPr/>
            </a:pPr>
            <a:r>
              <a:rPr lang="en-GB" b="1" smtClean="0">
                <a:solidFill>
                  <a:srgbClr val="FFFF00"/>
                </a:solidFill>
                <a:effectLst>
                  <a:outerShdw blurRad="38100" dist="38100" dir="2700000" algn="tl">
                    <a:srgbClr val="000000"/>
                  </a:outerShdw>
                </a:effectLst>
              </a:rPr>
              <a:t>The SHAEF laws</a:t>
            </a:r>
            <a:r>
              <a:rPr lang="en-GB" b="1" smtClean="0">
                <a:solidFill>
                  <a:srgbClr val="00FF00"/>
                </a:solidFill>
                <a:effectLst>
                  <a:outerShdw blurRad="38100" dist="38100" dir="2700000" algn="tl">
                    <a:srgbClr val="000000"/>
                  </a:outerShdw>
                </a:effectLst>
              </a:rPr>
              <a:t> </a:t>
            </a:r>
            <a:r>
              <a:rPr lang="en-GB" b="1" smtClean="0">
                <a:solidFill>
                  <a:srgbClr val="FF00FF"/>
                </a:solidFill>
                <a:effectLst>
                  <a:outerShdw blurRad="38100" dist="38100" dir="2700000" algn="tl">
                    <a:srgbClr val="000000"/>
                  </a:outerShdw>
                </a:effectLst>
              </a:rPr>
              <a:t>underpinned a treaty between the occupation authorities</a:t>
            </a:r>
            <a:r>
              <a:rPr lang="en-GB" b="1" smtClean="0">
                <a:solidFill>
                  <a:srgbClr val="00FF00"/>
                </a:solidFill>
                <a:effectLst>
                  <a:outerShdw blurRad="38100" dist="38100" dir="2700000" algn="tl">
                    <a:srgbClr val="000000"/>
                  </a:outerShdw>
                </a:effectLst>
              </a:rPr>
              <a:t> and the Second German Reich, </a:t>
            </a:r>
            <a:r>
              <a:rPr lang="en-GB" b="1" smtClean="0">
                <a:solidFill>
                  <a:srgbClr val="FFFF00"/>
                </a:solidFill>
                <a:effectLst>
                  <a:outerShdw blurRad="38100" dist="38100" dir="2700000" algn="tl">
                    <a:srgbClr val="000000"/>
                  </a:outerShdw>
                </a:effectLst>
              </a:rPr>
              <a:t>in which the latter was invested with full administrative rights and governmental</a:t>
            </a:r>
            <a:r>
              <a:rPr lang="en-GB" b="1" smtClean="0">
                <a:solidFill>
                  <a:srgbClr val="00FF00"/>
                </a:solidFill>
                <a:effectLst>
                  <a:outerShdw blurRad="38100" dist="38100" dir="2700000" algn="tl">
                    <a:srgbClr val="000000"/>
                  </a:outerShdw>
                </a:effectLst>
              </a:rPr>
              <a:t> </a:t>
            </a:r>
            <a:r>
              <a:rPr lang="en-GB" b="1" smtClean="0">
                <a:solidFill>
                  <a:srgbClr val="FF00FF"/>
                </a:solidFill>
                <a:effectLst>
                  <a:outerShdw blurRad="38100" dist="38100" dir="2700000" algn="tl">
                    <a:srgbClr val="000000"/>
                  </a:outerShdw>
                </a:effectLst>
              </a:rPr>
              <a:t>sovereignty throughout most of Berlin</a:t>
            </a:r>
            <a:r>
              <a:rPr lang="en-GB" b="1" smtClean="0">
                <a:solidFill>
                  <a:srgbClr val="00FF00"/>
                </a:solidFill>
                <a:effectLst>
                  <a:outerShdw blurRad="38100" dist="38100" dir="2700000" algn="tl">
                    <a:srgbClr val="000000"/>
                  </a:outerShdw>
                </a:effectLst>
              </a:rPr>
              <a:t> and in all of the German states.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ircle(in)">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9154"/>
                                        </p:tgtEl>
                                        <p:attrNameLst>
                                          <p:attrName>ppt_x</p:attrName>
                                        </p:attrNameLst>
                                      </p:cBhvr>
                                      <p:tavLst>
                                        <p:tav tm="0">
                                          <p:val>
                                            <p:strVal val="ppt_x"/>
                                          </p:val>
                                        </p:tav>
                                        <p:tav tm="100000">
                                          <p:val>
                                            <p:strVal val="ppt_x"/>
                                          </p:val>
                                        </p:tav>
                                      </p:tavLst>
                                    </p:anim>
                                    <p:anim calcmode="lin" valueType="num">
                                      <p:cBhvr additive="base">
                                        <p:cTn id="12" dur="500"/>
                                        <p:tgtEl>
                                          <p:spTgt spid="49154"/>
                                        </p:tgtEl>
                                        <p:attrNameLst>
                                          <p:attrName>ppt_y</p:attrName>
                                        </p:attrNameLst>
                                      </p:cBhvr>
                                      <p:tavLst>
                                        <p:tav tm="0">
                                          <p:val>
                                            <p:strVal val="ppt_y"/>
                                          </p:val>
                                        </p:tav>
                                        <p:tav tm="100000">
                                          <p:val>
                                            <p:strVal val="1+ppt_h/2"/>
                                          </p:val>
                                        </p:tav>
                                      </p:tavLst>
                                    </p:anim>
                                    <p:set>
                                      <p:cBhvr>
                                        <p:cTn id="13" dur="1" fill="hold">
                                          <p:stCondLst>
                                            <p:cond delay="499"/>
                                          </p:stCondLst>
                                        </p:cTn>
                                        <p:tgtEl>
                                          <p:spTgt spid="4915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8"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915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DAF8251-8E64-4209-A807-A019C74668EA}" type="slidenum">
              <a:rPr lang="en-GB"/>
              <a:pPr>
                <a:defRPr/>
              </a:pPr>
              <a:t>164</a:t>
            </a:fld>
            <a:endParaRPr lang="en-GB"/>
          </a:p>
        </p:txBody>
      </p:sp>
      <p:pic>
        <p:nvPicPr>
          <p:cNvPr id="51202" name="Picture 2" descr="BDR Passport"/>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2339975" y="1628775"/>
            <a:ext cx="4932363" cy="4932363"/>
          </a:xfrm>
          <a:noFill/>
        </p:spPr>
      </p:pic>
      <p:sp>
        <p:nvSpPr>
          <p:cNvPr id="51203" name="Rectangle 3"/>
          <p:cNvSpPr>
            <a:spLocks noGrp="1" noChangeArrowheads="1"/>
          </p:cNvSpPr>
          <p:nvPr>
            <p:ph type="title"/>
          </p:nvPr>
        </p:nvSpPr>
        <p:spPr/>
        <p:txBody>
          <a:bodyPr/>
          <a:lstStyle/>
          <a:p>
            <a:pPr eaLnBrk="1" hangingPunct="1">
              <a:defRPr/>
            </a:pPr>
            <a:r>
              <a:rPr lang="en-GB" sz="4000" b="1" smtClean="0">
                <a:solidFill>
                  <a:srgbClr val="FF0000"/>
                </a:solidFill>
              </a:rPr>
              <a:t>Federal </a:t>
            </a:r>
            <a:r>
              <a:rPr lang="en-GB" sz="4000" b="1" smtClean="0">
                <a:solidFill>
                  <a:srgbClr val="FFFF00"/>
                </a:solidFill>
              </a:rPr>
              <a:t>Republic of</a:t>
            </a:r>
            <a:r>
              <a:rPr lang="en-GB" sz="4000" b="1" smtClean="0">
                <a:solidFill>
                  <a:srgbClr val="FF0000"/>
                </a:solidFill>
              </a:rPr>
              <a:t> Germany (BRD),</a:t>
            </a:r>
          </a:p>
        </p:txBody>
      </p:sp>
      <p:sp>
        <p:nvSpPr>
          <p:cNvPr id="51204" name="Rectangle 4"/>
          <p:cNvSpPr>
            <a:spLocks noGrp="1" noChangeArrowheads="1"/>
          </p:cNvSpPr>
          <p:nvPr>
            <p:ph type="body" sz="half" idx="1"/>
          </p:nvPr>
        </p:nvSpPr>
        <p:spPr>
          <a:xfrm>
            <a:off x="323850" y="1557338"/>
            <a:ext cx="8362950" cy="4495800"/>
          </a:xfrm>
        </p:spPr>
        <p:txBody>
          <a:bodyPr/>
          <a:lstStyle/>
          <a:p>
            <a:pPr eaLnBrk="1" hangingPunct="1">
              <a:defRPr/>
            </a:pPr>
            <a:r>
              <a:rPr lang="en-GB" sz="2800" b="1" smtClean="0">
                <a:solidFill>
                  <a:srgbClr val="FFFF00"/>
                </a:solidFill>
                <a:effectLst>
                  <a:outerShdw blurRad="38100" dist="38100" dir="2700000" algn="tl">
                    <a:srgbClr val="000000"/>
                  </a:outerShdw>
                </a:effectLst>
              </a:rPr>
              <a:t>A parallel state, </a:t>
            </a:r>
            <a:r>
              <a:rPr lang="en-GB" sz="2800" b="1" smtClean="0">
                <a:solidFill>
                  <a:srgbClr val="FF0000"/>
                </a:solidFill>
                <a:effectLst>
                  <a:outerShdw blurRad="38100" dist="38100" dir="2700000" algn="tl">
                    <a:srgbClr val="000000"/>
                  </a:outerShdw>
                </a:effectLst>
              </a:rPr>
              <a:t>founded by ambitious lawyers and Zionist activists</a:t>
            </a:r>
            <a:r>
              <a:rPr lang="en-GB" sz="2800" b="1" smtClean="0">
                <a:solidFill>
                  <a:srgbClr val="FFFF00"/>
                </a:solidFill>
                <a:effectLst>
                  <a:outerShdw blurRad="38100" dist="38100" dir="2700000" algn="tl">
                    <a:srgbClr val="000000"/>
                  </a:outerShdw>
                </a:effectLst>
              </a:rPr>
              <a:t> </a:t>
            </a:r>
            <a:r>
              <a:rPr lang="en-GB" sz="2800" b="1" smtClean="0">
                <a:solidFill>
                  <a:srgbClr val="FF00FF"/>
                </a:solidFill>
                <a:effectLst>
                  <a:outerShdw blurRad="38100" dist="38100" dir="2700000" algn="tl">
                    <a:srgbClr val="000000"/>
                  </a:outerShdw>
                </a:effectLst>
              </a:rPr>
              <a:t>and still known as the Federal Republic of Germany (BRD),</a:t>
            </a:r>
            <a:r>
              <a:rPr lang="en-GB" sz="2800" b="1" smtClean="0">
                <a:solidFill>
                  <a:srgbClr val="FFFF00"/>
                </a:solidFill>
                <a:effectLst>
                  <a:outerShdw blurRad="38100" dist="38100" dir="2700000" algn="tl">
                    <a:srgbClr val="000000"/>
                  </a:outerShdw>
                </a:effectLst>
              </a:rPr>
              <a:t> </a:t>
            </a:r>
            <a:r>
              <a:rPr lang="en-GB" sz="2800" b="1" smtClean="0">
                <a:solidFill>
                  <a:schemeClr val="hlink"/>
                </a:solidFill>
                <a:effectLst>
                  <a:outerShdw blurRad="38100" dist="38100" dir="2700000" algn="tl">
                    <a:srgbClr val="000000"/>
                  </a:outerShdw>
                </a:effectLst>
              </a:rPr>
              <a:t>competed with the Second German Reich for legitimacy but officially lost its right to grant citizenship and issue passports in 1954,</a:t>
            </a:r>
            <a:r>
              <a:rPr lang="en-GB" sz="2800" b="1" smtClean="0">
                <a:solidFill>
                  <a:srgbClr val="FFFF00"/>
                </a:solidFill>
                <a:effectLst>
                  <a:outerShdw blurRad="38100" dist="38100" dir="2700000" algn="tl">
                    <a:srgbClr val="000000"/>
                  </a:outerShdw>
                </a:effectLst>
              </a:rPr>
              <a:t> </a:t>
            </a:r>
            <a:r>
              <a:rPr lang="en-GB" sz="2800" b="1" smtClean="0">
                <a:solidFill>
                  <a:srgbClr val="F6102B"/>
                </a:solidFill>
                <a:effectLst>
                  <a:outerShdw blurRad="38100" dist="38100" dir="2700000" algn="tl">
                    <a:srgbClr val="000000"/>
                  </a:outerShdw>
                </a:effectLst>
              </a:rPr>
              <a:t>just as was the case with East Germany (DDR)</a:t>
            </a:r>
            <a:r>
              <a:rPr lang="en-GB" sz="2800" b="1" smtClean="0">
                <a:solidFill>
                  <a:srgbClr val="FFFF00"/>
                </a:solidFill>
                <a:effectLst>
                  <a:outerShdw blurRad="38100" dist="38100" dir="2700000" algn="tl">
                    <a:srgbClr val="000000"/>
                  </a:outerShdw>
                </a:effectLst>
              </a:rPr>
              <a:t> thirty-six years later. </a:t>
            </a:r>
            <a:r>
              <a:rPr lang="en-GB" sz="2800" b="1" smtClean="0">
                <a:solidFill>
                  <a:srgbClr val="FF00FF"/>
                </a:solidFill>
                <a:effectLst>
                  <a:outerShdw blurRad="38100" dist="38100" dir="2700000" algn="tl">
                    <a:srgbClr val="000000"/>
                  </a:outerShdw>
                </a:effectLst>
              </a:rPr>
              <a:t>Technically, any German with a passport issued</a:t>
            </a:r>
            <a:r>
              <a:rPr lang="en-GB" sz="2800" b="1" smtClean="0">
                <a:solidFill>
                  <a:srgbClr val="FFFF00"/>
                </a:solidFill>
                <a:effectLst>
                  <a:outerShdw blurRad="38100" dist="38100" dir="2700000" algn="tl">
                    <a:srgbClr val="000000"/>
                  </a:outerShdw>
                </a:effectLst>
              </a:rPr>
              <a:t> by the </a:t>
            </a:r>
            <a:r>
              <a:rPr lang="en-GB" sz="2800" b="1" smtClean="0">
                <a:solidFill>
                  <a:srgbClr val="F6102B"/>
                </a:solidFill>
                <a:effectLst>
                  <a:outerShdw blurRad="38100" dist="38100" dir="2700000" algn="tl">
                    <a:srgbClr val="000000"/>
                  </a:outerShdw>
                </a:effectLst>
              </a:rPr>
              <a:t>BRD</a:t>
            </a:r>
            <a:r>
              <a:rPr lang="en-GB" sz="2800" b="1" smtClean="0">
                <a:solidFill>
                  <a:srgbClr val="FFFF00"/>
                </a:solidFill>
                <a:effectLst>
                  <a:outerShdw blurRad="38100" dist="38100" dir="2700000" algn="tl">
                    <a:srgbClr val="000000"/>
                  </a:outerShdw>
                </a:effectLst>
              </a:rPr>
              <a:t> is now </a:t>
            </a:r>
            <a:r>
              <a:rPr lang="en-GB" sz="2800" b="1" smtClean="0">
                <a:solidFill>
                  <a:srgbClr val="F6102B"/>
                </a:solidFill>
                <a:effectLst>
                  <a:outerShdw blurRad="38100" dist="38100" dir="2700000" algn="tl">
                    <a:srgbClr val="000000"/>
                  </a:outerShdw>
                </a:effectLst>
              </a:rPr>
              <a:t>stateless:</a:t>
            </a:r>
            <a:r>
              <a:rPr lang="en-GB" sz="2800" b="1" smtClean="0">
                <a:solidFill>
                  <a:srgbClr val="FFFF00"/>
                </a:solidFill>
                <a:effectLst>
                  <a:outerShdw blurRad="38100" dist="38100" dir="2700000" algn="tl">
                    <a:srgbClr val="000000"/>
                  </a:outerShdw>
                </a:effectLst>
              </a:rPr>
              <a:t> around 70 million of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4">
                                            <p:txEl>
                                              <p:pRg st="0" end="0"/>
                                            </p:txEl>
                                          </p:spTgt>
                                        </p:tgtEl>
                                        <p:attrNameLst>
                                          <p:attrName>style.visibility</p:attrName>
                                        </p:attrNameLst>
                                      </p:cBhvr>
                                      <p:to>
                                        <p:strVal val="visible"/>
                                      </p:to>
                                    </p:set>
                                    <p:anim calcmode="discrete" valueType="clr">
                                      <p:cBhvr override="childStyle">
                                        <p:cTn id="7" dur="80"/>
                                        <p:tgtEl>
                                          <p:spTgt spid="512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51204">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51204">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202"/>
                                        </p:tgtEl>
                                        <p:attrNameLst>
                                          <p:attrName>style.visibility</p:attrName>
                                        </p:attrNameLst>
                                      </p:cBhvr>
                                      <p:to>
                                        <p:strVal val="visible"/>
                                      </p:to>
                                    </p:set>
                                    <p:animEffect transition="in" filter="circle(in)">
                                      <p:cBhvr>
                                        <p:cTn id="20"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P spid="51204" grpId="1"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9EDED55-9F3F-4D18-AA4A-AADD7A5743DA}" type="slidenum">
              <a:rPr lang="en-GB"/>
              <a:pPr>
                <a:defRPr/>
              </a:pPr>
              <a:t>165</a:t>
            </a:fld>
            <a:endParaRPr lang="en-GB"/>
          </a:p>
        </p:txBody>
      </p:sp>
      <p:sp>
        <p:nvSpPr>
          <p:cNvPr id="185350" name="Rectangle 6"/>
          <p:cNvSpPr>
            <a:spLocks noGrp="1" noChangeArrowheads="1"/>
          </p:cNvSpPr>
          <p:nvPr>
            <p:ph type="title"/>
          </p:nvPr>
        </p:nvSpPr>
        <p:spPr/>
        <p:txBody>
          <a:bodyPr/>
          <a:lstStyle/>
          <a:p>
            <a:pPr eaLnBrk="1" hangingPunct="1">
              <a:defRPr/>
            </a:pPr>
            <a:endParaRPr lang="en-US" smtClean="0"/>
          </a:p>
        </p:txBody>
      </p:sp>
      <p:pic>
        <p:nvPicPr>
          <p:cNvPr id="185349" name="Picture 5" descr="UN"/>
          <p:cNvPicPr>
            <a:picLocks noGrp="1" noChangeAspect="1" noChangeArrowheads="1"/>
          </p:cNvPicPr>
          <p:nvPr>
            <p:ph idx="1"/>
          </p:nvPr>
        </p:nvPicPr>
        <p:blipFill>
          <a:blip r:embed="rId3" cstate="print">
            <a:lum bright="-12000" contrast="24000"/>
          </a:blip>
          <a:srcRect/>
          <a:stretch>
            <a:fillRect/>
          </a:stretch>
        </p:blipFill>
        <p:spPr>
          <a:xfrm>
            <a:off x="0" y="0"/>
            <a:ext cx="9144000" cy="6911975"/>
          </a:xfrm>
          <a:noFill/>
        </p:spPr>
      </p:pic>
      <p:sp>
        <p:nvSpPr>
          <p:cNvPr id="185352" name="Text Box 8"/>
          <p:cNvSpPr txBox="1">
            <a:spLocks noChangeArrowheads="1"/>
          </p:cNvSpPr>
          <p:nvPr/>
        </p:nvSpPr>
        <p:spPr bwMode="auto">
          <a:xfrm>
            <a:off x="4067175" y="260350"/>
            <a:ext cx="5076825" cy="1800225"/>
          </a:xfrm>
          <a:prstGeom prst="rect">
            <a:avLst/>
          </a:prstGeom>
          <a:noFill/>
          <a:ln w="9525">
            <a:noFill/>
            <a:miter lim="800000"/>
            <a:headEnd/>
            <a:tailEnd/>
          </a:ln>
          <a:effectLst/>
        </p:spPr>
        <p:txBody>
          <a:bodyPr>
            <a:spAutoFit/>
          </a:bodyPr>
          <a:lstStyle/>
          <a:p>
            <a:pPr>
              <a:spcBef>
                <a:spcPct val="50000"/>
              </a:spcBef>
              <a:defRPr/>
            </a:pPr>
            <a:r>
              <a:rPr lang="en-GB" sz="2800" b="1">
                <a:solidFill>
                  <a:srgbClr val="FF0000"/>
                </a:solidFill>
                <a:effectLst>
                  <a:outerShdw blurRad="38100" dist="38100" dir="2700000" algn="tl">
                    <a:srgbClr val="000000"/>
                  </a:outerShdw>
                </a:effectLst>
              </a:rPr>
              <a:t>Gog’s monument to world control – built on Land donated by Nelson D. Rockefeller.</a:t>
            </a:r>
          </a:p>
        </p:txBody>
      </p:sp>
      <p:sp>
        <p:nvSpPr>
          <p:cNvPr id="185353" name="Text Box 9"/>
          <p:cNvSpPr txBox="1">
            <a:spLocks noChangeArrowheads="1"/>
          </p:cNvSpPr>
          <p:nvPr/>
        </p:nvSpPr>
        <p:spPr bwMode="auto">
          <a:xfrm>
            <a:off x="5003800" y="2276475"/>
            <a:ext cx="3816350" cy="1066800"/>
          </a:xfrm>
          <a:prstGeom prst="rect">
            <a:avLst/>
          </a:prstGeom>
          <a:noFill/>
          <a:ln w="9525">
            <a:noFill/>
            <a:miter lim="800000"/>
            <a:headEnd/>
            <a:tailEnd/>
          </a:ln>
          <a:effectLst/>
        </p:spPr>
        <p:txBody>
          <a:bodyPr>
            <a:spAutoFit/>
          </a:bodyPr>
          <a:lstStyle/>
          <a:p>
            <a:pPr algn="ctr">
              <a:spcBef>
                <a:spcPct val="50000"/>
              </a:spcBef>
              <a:defRPr/>
            </a:pPr>
            <a:r>
              <a:rPr lang="en-GB" sz="3200" b="1">
                <a:solidFill>
                  <a:schemeClr val="bg2"/>
                </a:solidFill>
                <a:effectLst>
                  <a:outerShdw blurRad="38100" dist="38100" dir="2700000" algn="tl">
                    <a:srgbClr val="000000"/>
                  </a:outerShdw>
                </a:effectLst>
              </a:rPr>
              <a:t>The United Nations’ Building</a:t>
            </a:r>
          </a:p>
        </p:txBody>
      </p:sp>
      <p:sp>
        <p:nvSpPr>
          <p:cNvPr id="185354" name="Text Box 10"/>
          <p:cNvSpPr txBox="1">
            <a:spLocks noChangeArrowheads="1"/>
          </p:cNvSpPr>
          <p:nvPr/>
        </p:nvSpPr>
        <p:spPr bwMode="auto">
          <a:xfrm>
            <a:off x="468313" y="5373688"/>
            <a:ext cx="7632700" cy="1190625"/>
          </a:xfrm>
          <a:prstGeom prst="rect">
            <a:avLst/>
          </a:prstGeom>
          <a:noFill/>
          <a:ln w="9525">
            <a:noFill/>
            <a:miter lim="800000"/>
            <a:headEnd/>
            <a:tailEnd/>
          </a:ln>
          <a:effectLst/>
        </p:spPr>
        <p:txBody>
          <a:bodyPr>
            <a:spAutoFit/>
          </a:bodyPr>
          <a:lstStyle/>
          <a:p>
            <a:pPr>
              <a:spcBef>
                <a:spcPct val="50000"/>
              </a:spcBef>
              <a:defRPr/>
            </a:pPr>
            <a:r>
              <a:rPr lang="en-GB" sz="3600" b="1">
                <a:solidFill>
                  <a:srgbClr val="F6102B"/>
                </a:solidFill>
                <a:effectLst>
                  <a:outerShdw blurRad="38100" dist="38100" dir="2700000" algn="tl">
                    <a:srgbClr val="000000"/>
                  </a:outerShdw>
                </a:effectLst>
              </a:rPr>
              <a:t>Gog’s</a:t>
            </a:r>
            <a:r>
              <a:rPr lang="en-GB" sz="3600" b="1">
                <a:solidFill>
                  <a:schemeClr val="hlink"/>
                </a:solidFill>
                <a:effectLst>
                  <a:outerShdw blurRad="38100" dist="38100" dir="2700000" algn="tl">
                    <a:srgbClr val="000000"/>
                  </a:outerShdw>
                </a:effectLst>
              </a:rPr>
              <a:t> </a:t>
            </a:r>
            <a:r>
              <a:rPr lang="en-GB" sz="3600" b="1">
                <a:solidFill>
                  <a:srgbClr val="FFFF00"/>
                </a:solidFill>
                <a:effectLst>
                  <a:outerShdw blurRad="38100" dist="38100" dir="2700000" algn="tl">
                    <a:srgbClr val="000000"/>
                  </a:outerShdw>
                </a:effectLst>
              </a:rPr>
              <a:t>WW2 victory monument to implement</a:t>
            </a:r>
            <a:r>
              <a:rPr lang="en-GB" sz="3600" b="1">
                <a:solidFill>
                  <a:schemeClr val="hlink"/>
                </a:solidFill>
                <a:effectLst>
                  <a:outerShdw blurRad="38100" dist="38100" dir="2700000" algn="tl">
                    <a:srgbClr val="000000"/>
                  </a:outerShdw>
                </a:effectLst>
              </a:rPr>
              <a:t> </a:t>
            </a:r>
            <a:r>
              <a:rPr lang="en-GB" sz="3600" b="1">
                <a:solidFill>
                  <a:srgbClr val="FF0000"/>
                </a:solidFill>
                <a:effectLst>
                  <a:outerShdw blurRad="38100" dist="38100" dir="2700000" algn="tl">
                    <a:srgbClr val="000000"/>
                  </a:outerShdw>
                </a:effectLst>
              </a:rPr>
              <a:t>global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circle(in)">
                                      <p:cBhvr>
                                        <p:cTn id="7" dur="2000"/>
                                        <p:tgtEl>
                                          <p:spTgt spid="18534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5352"/>
                                        </p:tgtEl>
                                        <p:attrNameLst>
                                          <p:attrName>style.visibility</p:attrName>
                                        </p:attrNameLst>
                                      </p:cBhvr>
                                      <p:to>
                                        <p:strVal val="visible"/>
                                      </p:to>
                                    </p:set>
                                    <p:anim calcmode="discrete" valueType="clr">
                                      <p:cBhvr override="childStyle">
                                        <p:cTn id="12" dur="80"/>
                                        <p:tgtEl>
                                          <p:spTgt spid="1853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5352"/>
                                        </p:tgtEl>
                                        <p:attrNameLst>
                                          <p:attrName>fillcolor</p:attrName>
                                        </p:attrNameLst>
                                      </p:cBhvr>
                                      <p:tavLst>
                                        <p:tav tm="0">
                                          <p:val>
                                            <p:clrVal>
                                              <a:schemeClr val="accent2"/>
                                            </p:clrVal>
                                          </p:val>
                                        </p:tav>
                                        <p:tav tm="50000">
                                          <p:val>
                                            <p:clrVal>
                                              <a:schemeClr val="hlink"/>
                                            </p:clrVal>
                                          </p:val>
                                        </p:tav>
                                      </p:tavLst>
                                    </p:anim>
                                    <p:set>
                                      <p:cBhvr>
                                        <p:cTn id="14" dur="80"/>
                                        <p:tgtEl>
                                          <p:spTgt spid="18535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5353"/>
                                        </p:tgtEl>
                                        <p:attrNameLst>
                                          <p:attrName>style.visibility</p:attrName>
                                        </p:attrNameLst>
                                      </p:cBhvr>
                                      <p:to>
                                        <p:strVal val="visible"/>
                                      </p:to>
                                    </p:set>
                                    <p:anim calcmode="discrete" valueType="clr">
                                      <p:cBhvr override="childStyle">
                                        <p:cTn id="19" dur="80"/>
                                        <p:tgtEl>
                                          <p:spTgt spid="18535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5353"/>
                                        </p:tgtEl>
                                        <p:attrNameLst>
                                          <p:attrName>fillcolor</p:attrName>
                                        </p:attrNameLst>
                                      </p:cBhvr>
                                      <p:tavLst>
                                        <p:tav tm="0">
                                          <p:val>
                                            <p:clrVal>
                                              <a:schemeClr val="accent2"/>
                                            </p:clrVal>
                                          </p:val>
                                        </p:tav>
                                        <p:tav tm="50000">
                                          <p:val>
                                            <p:clrVal>
                                              <a:schemeClr val="hlink"/>
                                            </p:clrVal>
                                          </p:val>
                                        </p:tav>
                                      </p:tavLst>
                                    </p:anim>
                                    <p:set>
                                      <p:cBhvr>
                                        <p:cTn id="21" dur="80"/>
                                        <p:tgtEl>
                                          <p:spTgt spid="18535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5354"/>
                                        </p:tgtEl>
                                        <p:attrNameLst>
                                          <p:attrName>style.visibility</p:attrName>
                                        </p:attrNameLst>
                                      </p:cBhvr>
                                      <p:to>
                                        <p:strVal val="visible"/>
                                      </p:to>
                                    </p:set>
                                    <p:anim calcmode="lin" valueType="num">
                                      <p:cBhvr additive="base">
                                        <p:cTn id="26" dur="500" fill="hold"/>
                                        <p:tgtEl>
                                          <p:spTgt spid="185354"/>
                                        </p:tgtEl>
                                        <p:attrNameLst>
                                          <p:attrName>ppt_x</p:attrName>
                                        </p:attrNameLst>
                                      </p:cBhvr>
                                      <p:tavLst>
                                        <p:tav tm="0">
                                          <p:val>
                                            <p:strVal val="#ppt_x"/>
                                          </p:val>
                                        </p:tav>
                                        <p:tav tm="100000">
                                          <p:val>
                                            <p:strVal val="#ppt_x"/>
                                          </p:val>
                                        </p:tav>
                                      </p:tavLst>
                                    </p:anim>
                                    <p:anim calcmode="lin" valueType="num">
                                      <p:cBhvr additive="base">
                                        <p:cTn id="27" dur="500" fill="hold"/>
                                        <p:tgtEl>
                                          <p:spTgt spid="185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p:bldP spid="185353" grpId="0"/>
      <p:bldP spid="18535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4DD6422-1B5C-4962-AB36-AF9F4D434CB4}" type="slidenum">
              <a:rPr lang="en-GB"/>
              <a:pPr>
                <a:defRPr/>
              </a:pPr>
              <a:t>166</a:t>
            </a:fld>
            <a:endParaRPr lang="en-GB"/>
          </a:p>
        </p:txBody>
      </p:sp>
      <p:sp>
        <p:nvSpPr>
          <p:cNvPr id="191490" name="Rectangle 2"/>
          <p:cNvSpPr>
            <a:spLocks noGrp="1" noChangeArrowheads="1"/>
          </p:cNvSpPr>
          <p:nvPr>
            <p:ph type="title"/>
          </p:nvPr>
        </p:nvSpPr>
        <p:spPr/>
        <p:txBody>
          <a:bodyPr/>
          <a:lstStyle/>
          <a:p>
            <a:pPr eaLnBrk="1" hangingPunct="1">
              <a:defRPr/>
            </a:pPr>
            <a:r>
              <a:rPr lang="en-GB" smtClean="0">
                <a:solidFill>
                  <a:srgbClr val="FF0000"/>
                </a:solidFill>
              </a:rPr>
              <a:t>Gog &amp; Magog</a:t>
            </a:r>
            <a:r>
              <a:rPr lang="en-GB" smtClean="0"/>
              <a:t> </a:t>
            </a:r>
            <a:r>
              <a:rPr lang="en-GB" smtClean="0">
                <a:solidFill>
                  <a:srgbClr val="FFFF00"/>
                </a:solidFill>
              </a:rPr>
              <a:t>– Gathering the Nations From The Whole Earth</a:t>
            </a:r>
          </a:p>
        </p:txBody>
      </p:sp>
      <p:pic>
        <p:nvPicPr>
          <p:cNvPr id="191491" name="Picture 3" descr="UN Emblem"/>
          <p:cNvPicPr>
            <a:picLocks noGrp="1" noChangeAspect="1" noChangeArrowheads="1"/>
          </p:cNvPicPr>
          <p:nvPr>
            <p:ph idx="1"/>
          </p:nvPr>
        </p:nvPicPr>
        <p:blipFill>
          <a:blip r:embed="rId3" cstate="print"/>
          <a:srcRect/>
          <a:stretch>
            <a:fillRect/>
          </a:stretch>
        </p:blipFill>
        <p:spPr>
          <a:xfrm>
            <a:off x="2268538" y="1628775"/>
            <a:ext cx="4321175" cy="3495675"/>
          </a:xfrm>
          <a:noFill/>
        </p:spPr>
      </p:pic>
      <p:sp>
        <p:nvSpPr>
          <p:cNvPr id="191492" name="Text Box 4"/>
          <p:cNvSpPr txBox="1">
            <a:spLocks noChangeArrowheads="1"/>
          </p:cNvSpPr>
          <p:nvPr/>
        </p:nvSpPr>
        <p:spPr bwMode="auto">
          <a:xfrm>
            <a:off x="179388" y="5157788"/>
            <a:ext cx="8964612" cy="1552575"/>
          </a:xfrm>
          <a:prstGeom prst="rect">
            <a:avLst/>
          </a:prstGeom>
          <a:noFill/>
          <a:ln w="9525">
            <a:noFill/>
            <a:miter lim="800000"/>
            <a:headEnd/>
            <a:tailEnd/>
          </a:ln>
          <a:effectLst/>
        </p:spPr>
        <p:txBody>
          <a:bodyPr>
            <a:spAutoFit/>
          </a:bodyPr>
          <a:lstStyle/>
          <a:p>
            <a:pPr algn="ctr" eaLnBrk="0" hangingPunct="0">
              <a:spcBef>
                <a:spcPct val="50000"/>
              </a:spcBef>
              <a:defRPr/>
            </a:pPr>
            <a:r>
              <a:rPr lang="en-GB" sz="2400" b="1">
                <a:solidFill>
                  <a:srgbClr val="003300"/>
                </a:solidFill>
                <a:effectLst>
                  <a:outerShdw blurRad="38100" dist="38100" dir="2700000" algn="tl">
                    <a:srgbClr val="000000"/>
                  </a:outerShdw>
                </a:effectLst>
              </a:rPr>
              <a:t>Rev. 20, 8:</a:t>
            </a:r>
            <a:r>
              <a:rPr lang="en-GB" sz="2400" b="1">
                <a:effectLst>
                  <a:outerShdw blurRad="38100" dist="38100" dir="2700000" algn="tl">
                    <a:srgbClr val="000000"/>
                  </a:outerShdw>
                </a:effectLst>
              </a:rPr>
              <a:t> </a:t>
            </a:r>
            <a:r>
              <a:rPr lang="en-GB" sz="2400" b="1">
                <a:solidFill>
                  <a:srgbClr val="FFFF00"/>
                </a:solidFill>
                <a:effectLst>
                  <a:outerShdw blurRad="38100" dist="38100" dir="2700000" algn="tl">
                    <a:srgbClr val="000000"/>
                  </a:outerShdw>
                </a:effectLst>
              </a:rPr>
              <a:t>And shall go out to deceive the nations which are in the four quarters of the earth,</a:t>
            </a:r>
            <a:r>
              <a:rPr lang="en-GB" sz="2400" b="1">
                <a:solidFill>
                  <a:srgbClr val="9933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Gog and Magog</a:t>
            </a:r>
            <a:r>
              <a:rPr lang="en-GB" sz="2400" b="1">
                <a:solidFill>
                  <a:srgbClr val="993300"/>
                </a:solidFill>
                <a:effectLst>
                  <a:outerShdw blurRad="38100" dist="38100" dir="2700000" algn="tl">
                    <a:srgbClr val="000000"/>
                  </a:outerShdw>
                </a:effectLst>
              </a:rPr>
              <a:t>, </a:t>
            </a:r>
            <a:r>
              <a:rPr lang="en-GB" sz="2400" b="1">
                <a:solidFill>
                  <a:srgbClr val="FFFF00"/>
                </a:solidFill>
                <a:effectLst>
                  <a:outerShdw blurRad="38100" dist="38100" dir="2700000" algn="tl">
                    <a:srgbClr val="000000"/>
                  </a:outerShdw>
                </a:effectLst>
              </a:rPr>
              <a:t>to gather them together to battle the number of whom is as the sand of the sea </a:t>
            </a:r>
            <a:r>
              <a:rPr lang="en-GB" sz="2400" b="1">
                <a:solidFill>
                  <a:schemeClr val="hlink"/>
                </a:solidFill>
                <a:effectLst>
                  <a:outerShdw blurRad="38100" dist="38100" dir="2700000" algn="tl">
                    <a:srgbClr val="000000"/>
                  </a:outerShdw>
                </a:effectLst>
              </a:rPr>
              <a:t>(Israel).</a:t>
            </a:r>
          </a:p>
        </p:txBody>
      </p:sp>
      <p:sp>
        <p:nvSpPr>
          <p:cNvPr id="191493" name="Text Box 5"/>
          <p:cNvSpPr txBox="1">
            <a:spLocks noChangeArrowheads="1"/>
          </p:cNvSpPr>
          <p:nvPr/>
        </p:nvSpPr>
        <p:spPr bwMode="auto">
          <a:xfrm>
            <a:off x="6804025" y="1700213"/>
            <a:ext cx="2016125" cy="3013075"/>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rPr>
              <a:t>The 2 surrounding Olive Branches</a:t>
            </a:r>
            <a:r>
              <a:rPr lang="en-GB" sz="2400" b="1">
                <a:solidFill>
                  <a:schemeClr val="hlink"/>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represent the two</a:t>
            </a:r>
            <a:r>
              <a:rPr lang="en-GB" sz="2400" b="1">
                <a:solidFill>
                  <a:schemeClr val="hlink"/>
                </a:solidFill>
                <a:effectLst>
                  <a:outerShdw blurRad="38100" dist="38100" dir="2700000" algn="tl">
                    <a:srgbClr val="000000"/>
                  </a:outerShdw>
                </a:effectLst>
              </a:rPr>
              <a:t> Houses of Israel</a:t>
            </a:r>
          </a:p>
        </p:txBody>
      </p:sp>
      <p:sp>
        <p:nvSpPr>
          <p:cNvPr id="191494" name="Text Box 6"/>
          <p:cNvSpPr txBox="1">
            <a:spLocks noChangeArrowheads="1"/>
          </p:cNvSpPr>
          <p:nvPr/>
        </p:nvSpPr>
        <p:spPr bwMode="auto">
          <a:xfrm>
            <a:off x="179388" y="1773238"/>
            <a:ext cx="1944687" cy="2282825"/>
          </a:xfrm>
          <a:prstGeom prst="rect">
            <a:avLst/>
          </a:prstGeom>
          <a:noFill/>
          <a:ln w="9525">
            <a:noFill/>
            <a:miter lim="800000"/>
            <a:headEnd/>
            <a:tailEnd/>
          </a:ln>
          <a:effectLst/>
        </p:spPr>
        <p:txBody>
          <a:bodyPr>
            <a:spAutoFit/>
          </a:bodyPr>
          <a:lstStyle/>
          <a:p>
            <a:pPr algn="ctr">
              <a:spcBef>
                <a:spcPct val="50000"/>
              </a:spcBef>
              <a:defRPr/>
            </a:pPr>
            <a:r>
              <a:rPr lang="en-GB" sz="2400" b="1">
                <a:solidFill>
                  <a:schemeClr val="hlink"/>
                </a:solidFill>
                <a:effectLst>
                  <a:outerShdw blurRad="38100" dist="38100" dir="2700000" algn="tl">
                    <a:srgbClr val="000000"/>
                  </a:outerShdw>
                </a:effectLst>
              </a:rPr>
              <a:t>The </a:t>
            </a:r>
            <a:r>
              <a:rPr lang="en-GB" sz="2400" b="1">
                <a:solidFill>
                  <a:srgbClr val="FFFF00"/>
                </a:solidFill>
                <a:effectLst>
                  <a:outerShdw blurRad="38100" dist="38100" dir="2700000" algn="tl">
                    <a:srgbClr val="000000"/>
                  </a:outerShdw>
                </a:effectLst>
              </a:rPr>
              <a:t>map of the world</a:t>
            </a:r>
            <a:r>
              <a:rPr lang="en-GB" sz="2400" b="1">
                <a:solidFill>
                  <a:schemeClr val="hlink"/>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represents the gathering</a:t>
            </a:r>
            <a:r>
              <a:rPr lang="en-GB" sz="2400" b="1">
                <a:solidFill>
                  <a:schemeClr val="hlink"/>
                </a:solidFill>
                <a:effectLst>
                  <a:outerShdw blurRad="38100" dist="38100" dir="2700000" algn="tl">
                    <a:srgbClr val="000000"/>
                  </a:outerShdw>
                </a:effectLst>
              </a:rPr>
              <a:t> of the nations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circle(in)">
                                      <p:cBhvr>
                                        <p:cTn id="7" dur="2000"/>
                                        <p:tgtEl>
                                          <p:spTgt spid="19149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1494"/>
                                        </p:tgtEl>
                                        <p:attrNameLst>
                                          <p:attrName>style.visibility</p:attrName>
                                        </p:attrNameLst>
                                      </p:cBhvr>
                                      <p:to>
                                        <p:strVal val="visible"/>
                                      </p:to>
                                    </p:set>
                                    <p:anim calcmode="discrete" valueType="clr">
                                      <p:cBhvr override="childStyle">
                                        <p:cTn id="12" dur="80"/>
                                        <p:tgtEl>
                                          <p:spTgt spid="1914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1494"/>
                                        </p:tgtEl>
                                        <p:attrNameLst>
                                          <p:attrName>fillcolor</p:attrName>
                                        </p:attrNameLst>
                                      </p:cBhvr>
                                      <p:tavLst>
                                        <p:tav tm="0">
                                          <p:val>
                                            <p:clrVal>
                                              <a:schemeClr val="accent2"/>
                                            </p:clrVal>
                                          </p:val>
                                        </p:tav>
                                        <p:tav tm="50000">
                                          <p:val>
                                            <p:clrVal>
                                              <a:schemeClr val="hlink"/>
                                            </p:clrVal>
                                          </p:val>
                                        </p:tav>
                                      </p:tavLst>
                                    </p:anim>
                                    <p:set>
                                      <p:cBhvr>
                                        <p:cTn id="14" dur="80"/>
                                        <p:tgtEl>
                                          <p:spTgt spid="19149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91493"/>
                                        </p:tgtEl>
                                        <p:attrNameLst>
                                          <p:attrName>style.visibility</p:attrName>
                                        </p:attrNameLst>
                                      </p:cBhvr>
                                      <p:to>
                                        <p:strVal val="visible"/>
                                      </p:to>
                                    </p:set>
                                    <p:anim calcmode="discrete" valueType="clr">
                                      <p:cBhvr override="childStyle">
                                        <p:cTn id="19" dur="80"/>
                                        <p:tgtEl>
                                          <p:spTgt spid="19149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1493"/>
                                        </p:tgtEl>
                                        <p:attrNameLst>
                                          <p:attrName>fillcolor</p:attrName>
                                        </p:attrNameLst>
                                      </p:cBhvr>
                                      <p:tavLst>
                                        <p:tav tm="0">
                                          <p:val>
                                            <p:clrVal>
                                              <a:schemeClr val="accent2"/>
                                            </p:clrVal>
                                          </p:val>
                                        </p:tav>
                                        <p:tav tm="50000">
                                          <p:val>
                                            <p:clrVal>
                                              <a:schemeClr val="hlink"/>
                                            </p:clrVal>
                                          </p:val>
                                        </p:tav>
                                      </p:tavLst>
                                    </p:anim>
                                    <p:set>
                                      <p:cBhvr>
                                        <p:cTn id="21" dur="80"/>
                                        <p:tgtEl>
                                          <p:spTgt spid="191493"/>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91492"/>
                                        </p:tgtEl>
                                        <p:attrNameLst>
                                          <p:attrName>style.visibility</p:attrName>
                                        </p:attrNameLst>
                                      </p:cBhvr>
                                      <p:to>
                                        <p:strVal val="visible"/>
                                      </p:to>
                                    </p:set>
                                    <p:anim calcmode="discrete" valueType="clr">
                                      <p:cBhvr override="childStyle">
                                        <p:cTn id="26" dur="80"/>
                                        <p:tgtEl>
                                          <p:spTgt spid="19149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1492"/>
                                        </p:tgtEl>
                                        <p:attrNameLst>
                                          <p:attrName>fillcolor</p:attrName>
                                        </p:attrNameLst>
                                      </p:cBhvr>
                                      <p:tavLst>
                                        <p:tav tm="0">
                                          <p:val>
                                            <p:clrVal>
                                              <a:schemeClr val="accent2"/>
                                            </p:clrVal>
                                          </p:val>
                                        </p:tav>
                                        <p:tav tm="50000">
                                          <p:val>
                                            <p:clrVal>
                                              <a:schemeClr val="hlink"/>
                                            </p:clrVal>
                                          </p:val>
                                        </p:tav>
                                      </p:tavLst>
                                    </p:anim>
                                    <p:set>
                                      <p:cBhvr>
                                        <p:cTn id="28" dur="80"/>
                                        <p:tgtEl>
                                          <p:spTgt spid="1914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3" grpId="0"/>
      <p:bldP spid="19149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B224F88-C578-4FBE-96F3-B3EBEB6E6DC7}" type="slidenum">
              <a:rPr lang="en-GB"/>
              <a:pPr>
                <a:defRPr/>
              </a:pPr>
              <a:t>167</a:t>
            </a:fld>
            <a:endParaRPr lang="en-GB"/>
          </a:p>
        </p:txBody>
      </p:sp>
      <p:sp>
        <p:nvSpPr>
          <p:cNvPr id="439298" name="Rectangle 2"/>
          <p:cNvSpPr>
            <a:spLocks noGrp="1" noChangeArrowheads="1"/>
          </p:cNvSpPr>
          <p:nvPr>
            <p:ph type="title"/>
          </p:nvPr>
        </p:nvSpPr>
        <p:spPr/>
        <p:txBody>
          <a:bodyPr/>
          <a:lstStyle/>
          <a:p>
            <a:pPr eaLnBrk="1" hangingPunct="1">
              <a:defRPr/>
            </a:pPr>
            <a:r>
              <a:rPr lang="en-GB" b="1" smtClean="0">
                <a:solidFill>
                  <a:srgbClr val="F6102B"/>
                </a:solidFill>
              </a:rPr>
              <a:t>Gog’s Wars</a:t>
            </a:r>
          </a:p>
        </p:txBody>
      </p:sp>
      <p:sp>
        <p:nvSpPr>
          <p:cNvPr id="175108" name="Text Box 4"/>
          <p:cNvSpPr txBox="1">
            <a:spLocks noChangeArrowheads="1"/>
          </p:cNvSpPr>
          <p:nvPr/>
        </p:nvSpPr>
        <p:spPr bwMode="auto">
          <a:xfrm>
            <a:off x="3779838" y="1916113"/>
            <a:ext cx="5364162" cy="366712"/>
          </a:xfrm>
          <a:prstGeom prst="rect">
            <a:avLst/>
          </a:prstGeom>
          <a:noFill/>
          <a:ln w="9525">
            <a:noFill/>
            <a:miter lim="800000"/>
            <a:headEnd/>
            <a:tailEnd/>
          </a:ln>
        </p:spPr>
        <p:txBody>
          <a:bodyPr>
            <a:spAutoFit/>
          </a:bodyPr>
          <a:lstStyle/>
          <a:p>
            <a:pPr>
              <a:spcBef>
                <a:spcPct val="50000"/>
              </a:spcBef>
            </a:pPr>
            <a:endParaRPr lang="en-US"/>
          </a:p>
        </p:txBody>
      </p:sp>
      <p:sp>
        <p:nvSpPr>
          <p:cNvPr id="439302" name="Text Box 6"/>
          <p:cNvSpPr txBox="1">
            <a:spLocks noChangeArrowheads="1"/>
          </p:cNvSpPr>
          <p:nvPr/>
        </p:nvSpPr>
        <p:spPr bwMode="auto">
          <a:xfrm>
            <a:off x="3635375" y="1700213"/>
            <a:ext cx="5508625" cy="308133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"Even if we Jews are not bodily with you in the trenches, </a:t>
            </a:r>
            <a:r>
              <a:rPr lang="en-GB" sz="2800" b="1" dirty="0">
                <a:solidFill>
                  <a:srgbClr val="FF00FF"/>
                </a:solidFill>
                <a:effectLst>
                  <a:outerShdw blurRad="38100" dist="38100" dir="2700000" algn="tl">
                    <a:srgbClr val="000000"/>
                  </a:outerShdw>
                </a:effectLst>
              </a:rPr>
              <a:t>we are nevertheless morally with you.</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This is OUR WAR, and you are fighting it for us."</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(Les </a:t>
            </a:r>
            <a:r>
              <a:rPr lang="en-GB" sz="2800" b="1" dirty="0" err="1">
                <a:solidFill>
                  <a:schemeClr val="hlink"/>
                </a:solidFill>
                <a:effectLst>
                  <a:outerShdw blurRad="38100" dist="38100" dir="2700000" algn="tl">
                    <a:srgbClr val="000000"/>
                  </a:outerShdw>
                </a:effectLst>
              </a:rPr>
              <a:t>Nouvelles</a:t>
            </a:r>
            <a:r>
              <a:rPr lang="en-GB" sz="2800" b="1" dirty="0">
                <a:solidFill>
                  <a:schemeClr val="hlink"/>
                </a:solidFill>
                <a:effectLst>
                  <a:outerShdw blurRad="38100" dist="38100" dir="2700000" algn="tl">
                    <a:srgbClr val="000000"/>
                  </a:outerShdw>
                </a:effectLst>
              </a:rPr>
              <a:t> </a:t>
            </a:r>
            <a:r>
              <a:rPr lang="en-GB" sz="2800" b="1" dirty="0" err="1">
                <a:solidFill>
                  <a:schemeClr val="hlink"/>
                </a:solidFill>
                <a:effectLst>
                  <a:outerShdw blurRad="38100" dist="38100" dir="2700000" algn="tl">
                    <a:srgbClr val="000000"/>
                  </a:outerShdw>
                </a:effectLst>
              </a:rPr>
              <a:t>Litteraires</a:t>
            </a:r>
            <a:r>
              <a:rPr lang="en-GB" sz="2800" b="1" dirty="0">
                <a:solidFill>
                  <a:schemeClr val="hlink"/>
                </a:solidFill>
                <a:effectLst>
                  <a:outerShdw blurRad="38100" dist="38100" dir="2700000" algn="tl">
                    <a:srgbClr val="000000"/>
                  </a:outerShdw>
                </a:effectLst>
              </a:rPr>
              <a:t>, February 10, 1940)</a:t>
            </a:r>
          </a:p>
        </p:txBody>
      </p:sp>
      <p:pic>
        <p:nvPicPr>
          <p:cNvPr id="439304" name="Picture 8" descr="jbnouvlit2663"/>
          <p:cNvPicPr>
            <a:picLocks noGrp="1" noChangeAspect="1" noChangeArrowheads="1"/>
          </p:cNvPicPr>
          <p:nvPr>
            <p:ph idx="1"/>
          </p:nvPr>
        </p:nvPicPr>
        <p:blipFill>
          <a:blip r:embed="rId3" cstate="print"/>
          <a:srcRect/>
          <a:stretch>
            <a:fillRect/>
          </a:stretch>
        </p:blipFill>
        <p:spPr>
          <a:xfrm>
            <a:off x="179388" y="1412875"/>
            <a:ext cx="3284537" cy="44640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9304"/>
                                        </p:tgtEl>
                                        <p:attrNameLst>
                                          <p:attrName>style.visibility</p:attrName>
                                        </p:attrNameLst>
                                      </p:cBhvr>
                                      <p:to>
                                        <p:strVal val="visible"/>
                                      </p:to>
                                    </p:set>
                                    <p:animEffect transition="in" filter="circle(in)">
                                      <p:cBhvr>
                                        <p:cTn id="7" dur="2000"/>
                                        <p:tgtEl>
                                          <p:spTgt spid="4393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439302"/>
                                        </p:tgtEl>
                                        <p:attrNameLst>
                                          <p:attrName>style.visibility</p:attrName>
                                        </p:attrNameLst>
                                      </p:cBhvr>
                                      <p:to>
                                        <p:strVal val="visible"/>
                                      </p:to>
                                    </p:set>
                                    <p:anim calcmode="lin" valueType="num">
                                      <p:cBhvr additive="base">
                                        <p:cTn id="12" dur="500" fill="hold"/>
                                        <p:tgtEl>
                                          <p:spTgt spid="439302"/>
                                        </p:tgtEl>
                                        <p:attrNameLst>
                                          <p:attrName>ppt_x</p:attrName>
                                        </p:attrNameLst>
                                      </p:cBhvr>
                                      <p:tavLst>
                                        <p:tav tm="0">
                                          <p:val>
                                            <p:strVal val="#ppt_x"/>
                                          </p:val>
                                        </p:tav>
                                        <p:tav tm="100000">
                                          <p:val>
                                            <p:strVal val="#ppt_x"/>
                                          </p:val>
                                        </p:tav>
                                      </p:tavLst>
                                    </p:anim>
                                    <p:anim calcmode="lin" valueType="num">
                                      <p:cBhvr additive="base">
                                        <p:cTn id="13" dur="500" fill="hold"/>
                                        <p:tgtEl>
                                          <p:spTgt spid="4393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9499002A-E971-4A70-8AB8-CC991FC9D466}" type="slidenum">
              <a:rPr lang="en-GB"/>
              <a:pPr>
                <a:defRPr/>
              </a:pPr>
              <a:t>168</a:t>
            </a:fld>
            <a:endParaRPr lang="en-GB"/>
          </a:p>
        </p:txBody>
      </p:sp>
      <p:sp>
        <p:nvSpPr>
          <p:cNvPr id="347138" name="Rectangle 2"/>
          <p:cNvSpPr>
            <a:spLocks noGrp="1" noChangeArrowheads="1"/>
          </p:cNvSpPr>
          <p:nvPr>
            <p:ph type="title"/>
          </p:nvPr>
        </p:nvSpPr>
        <p:spPr>
          <a:xfrm>
            <a:off x="500063" y="0"/>
            <a:ext cx="8229600" cy="1143000"/>
          </a:xfrm>
        </p:spPr>
        <p:txBody>
          <a:bodyPr/>
          <a:lstStyle/>
          <a:p>
            <a:pPr eaLnBrk="1" hangingPunct="1">
              <a:defRPr/>
            </a:pPr>
            <a:r>
              <a:rPr lang="en-GB" b="1" dirty="0" smtClean="0">
                <a:solidFill>
                  <a:srgbClr val="FF0000"/>
                </a:solidFill>
              </a:rPr>
              <a:t>A Thought </a:t>
            </a:r>
            <a:r>
              <a:rPr lang="en-GB" b="1" dirty="0" smtClean="0">
                <a:solidFill>
                  <a:srgbClr val="FFFF00"/>
                </a:solidFill>
              </a:rPr>
              <a:t>To Leave</a:t>
            </a:r>
            <a:r>
              <a:rPr lang="en-GB" b="1" dirty="0" smtClean="0">
                <a:solidFill>
                  <a:srgbClr val="FF0000"/>
                </a:solidFill>
              </a:rPr>
              <a:t> You With</a:t>
            </a:r>
          </a:p>
        </p:txBody>
      </p:sp>
      <p:sp>
        <p:nvSpPr>
          <p:cNvPr id="347139" name="Text Box 3"/>
          <p:cNvSpPr txBox="1">
            <a:spLocks noChangeArrowheads="1"/>
          </p:cNvSpPr>
          <p:nvPr/>
        </p:nvSpPr>
        <p:spPr bwMode="auto">
          <a:xfrm>
            <a:off x="3500438" y="1071563"/>
            <a:ext cx="5643562" cy="56943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Some of the biggest men in the U.S., in the field of commerce and manufacturing, </a:t>
            </a:r>
            <a:r>
              <a:rPr lang="en-GB" sz="2800" b="1" dirty="0">
                <a:solidFill>
                  <a:srgbClr val="FFC000"/>
                </a:solidFill>
                <a:effectLst>
                  <a:outerShdw blurRad="38100" dist="38100" dir="2700000" algn="tl">
                    <a:srgbClr val="000000"/>
                  </a:outerShdw>
                </a:effectLst>
              </a:rPr>
              <a:t>are afraid of something. They know that there is a </a:t>
            </a:r>
            <a:r>
              <a:rPr lang="en-GB" sz="2800" b="1" dirty="0">
                <a:solidFill>
                  <a:srgbClr val="FF0000"/>
                </a:solidFill>
                <a:effectLst>
                  <a:outerShdw blurRad="38100" dist="38100" dir="2700000" algn="tl">
                    <a:srgbClr val="000000"/>
                  </a:outerShdw>
                </a:effectLst>
              </a:rPr>
              <a:t>power somewhere so organized, so subtle, so watchful, so interlocked, so complete, so pervasive,</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that they had better not speak above their breath when they speak in condemnation of it." </a:t>
            </a:r>
            <a:r>
              <a:rPr lang="en-GB" sz="2800" b="1" i="1" dirty="0">
                <a:solidFill>
                  <a:srgbClr val="FF66FF"/>
                </a:solidFill>
                <a:effectLst>
                  <a:outerShdw blurRad="38100" dist="38100" dir="2700000" algn="tl">
                    <a:srgbClr val="000000"/>
                  </a:outerShdw>
                </a:effectLst>
              </a:rPr>
              <a:t>The New Freedom.</a:t>
            </a:r>
            <a:r>
              <a:rPr lang="en-GB" sz="2800" i="1" dirty="0">
                <a:solidFill>
                  <a:srgbClr val="FF66FF"/>
                </a:solidFill>
              </a:rPr>
              <a:t> </a:t>
            </a:r>
            <a:r>
              <a:rPr lang="en-GB" sz="2800" b="1" i="1" dirty="0">
                <a:solidFill>
                  <a:srgbClr val="FF66FF"/>
                </a:solidFill>
                <a:effectLst>
                  <a:outerShdw blurRad="38100" dist="38100" dir="2700000" algn="tl">
                    <a:srgbClr val="000000"/>
                  </a:outerShdw>
                </a:effectLst>
              </a:rPr>
              <a:t>Woodrow Wilson, 1913 </a:t>
            </a:r>
          </a:p>
        </p:txBody>
      </p:sp>
      <p:pic>
        <p:nvPicPr>
          <p:cNvPr id="347140" name="Picture 4" descr="wilson_pic"/>
          <p:cNvPicPr>
            <a:picLocks noChangeAspect="1" noChangeArrowheads="1"/>
          </p:cNvPicPr>
          <p:nvPr/>
        </p:nvPicPr>
        <p:blipFill>
          <a:blip r:embed="rId3" cstate="print"/>
          <a:srcRect/>
          <a:stretch>
            <a:fillRect/>
          </a:stretch>
        </p:blipFill>
        <p:spPr bwMode="auto">
          <a:xfrm>
            <a:off x="323850" y="1700213"/>
            <a:ext cx="3033713" cy="3479800"/>
          </a:xfrm>
          <a:prstGeom prst="rect">
            <a:avLst/>
          </a:prstGeom>
          <a:noFill/>
          <a:ln w="9525">
            <a:noFill/>
            <a:miter lim="800000"/>
            <a:headEnd/>
            <a:tailEnd/>
          </a:ln>
        </p:spPr>
      </p:pic>
      <p:sp>
        <p:nvSpPr>
          <p:cNvPr id="347141" name="Text Box 5"/>
          <p:cNvSpPr txBox="1">
            <a:spLocks noChangeArrowheads="1"/>
          </p:cNvSpPr>
          <p:nvPr/>
        </p:nvSpPr>
        <p:spPr bwMode="auto">
          <a:xfrm>
            <a:off x="0" y="5214938"/>
            <a:ext cx="3816350" cy="101600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Woodrow Wilson (1913-1921</a:t>
            </a:r>
            <a:r>
              <a:rPr lang="en-GB" sz="3200" b="1" dirty="0">
                <a:solidFill>
                  <a:srgbClr val="FFFF00"/>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circle(in)">
                                      <p:cBhvr>
                                        <p:cTn id="7" dur="2000"/>
                                        <p:tgtEl>
                                          <p:spTgt spid="3471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7141"/>
                                        </p:tgtEl>
                                        <p:attrNameLst>
                                          <p:attrName>style.visibility</p:attrName>
                                        </p:attrNameLst>
                                      </p:cBhvr>
                                      <p:to>
                                        <p:strVal val="visible"/>
                                      </p:to>
                                    </p:set>
                                    <p:anim calcmode="lin" valueType="num">
                                      <p:cBhvr additive="base">
                                        <p:cTn id="12" dur="500" fill="hold"/>
                                        <p:tgtEl>
                                          <p:spTgt spid="347141"/>
                                        </p:tgtEl>
                                        <p:attrNameLst>
                                          <p:attrName>ppt_x</p:attrName>
                                        </p:attrNameLst>
                                      </p:cBhvr>
                                      <p:tavLst>
                                        <p:tav tm="0">
                                          <p:val>
                                            <p:strVal val="#ppt_x"/>
                                          </p:val>
                                        </p:tav>
                                        <p:tav tm="100000">
                                          <p:val>
                                            <p:strVal val="#ppt_x"/>
                                          </p:val>
                                        </p:tav>
                                      </p:tavLst>
                                    </p:anim>
                                    <p:anim calcmode="lin" valueType="num">
                                      <p:cBhvr additive="base">
                                        <p:cTn id="13" dur="500" fill="hold"/>
                                        <p:tgtEl>
                                          <p:spTgt spid="3471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347138"/>
                                        </p:tgtEl>
                                        <p:attrNameLst>
                                          <p:attrName>style.visibility</p:attrName>
                                        </p:attrNameLst>
                                      </p:cBhvr>
                                      <p:to>
                                        <p:strVal val="visible"/>
                                      </p:to>
                                    </p:set>
                                    <p:anim calcmode="lin" valueType="num">
                                      <p:cBhvr additive="base">
                                        <p:cTn id="18" dur="500" fill="hold"/>
                                        <p:tgtEl>
                                          <p:spTgt spid="347138"/>
                                        </p:tgtEl>
                                        <p:attrNameLst>
                                          <p:attrName>ppt_x</p:attrName>
                                        </p:attrNameLst>
                                      </p:cBhvr>
                                      <p:tavLst>
                                        <p:tav tm="0">
                                          <p:val>
                                            <p:strVal val="#ppt_x"/>
                                          </p:val>
                                        </p:tav>
                                        <p:tav tm="100000">
                                          <p:val>
                                            <p:strVal val="#ppt_x"/>
                                          </p:val>
                                        </p:tav>
                                      </p:tavLst>
                                    </p:anim>
                                    <p:anim calcmode="lin" valueType="num">
                                      <p:cBhvr additive="base">
                                        <p:cTn id="19" dur="500" fill="hold"/>
                                        <p:tgtEl>
                                          <p:spTgt spid="34713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iterate type="lt">
                                    <p:tmPct val="10000"/>
                                  </p:iterate>
                                  <p:childTnLst>
                                    <p:set>
                                      <p:cBhvr>
                                        <p:cTn id="23" dur="1" fill="hold">
                                          <p:stCondLst>
                                            <p:cond delay="0"/>
                                          </p:stCondLst>
                                        </p:cTn>
                                        <p:tgtEl>
                                          <p:spTgt spid="347139">
                                            <p:txEl>
                                              <p:pRg st="0" end="0"/>
                                            </p:txEl>
                                          </p:spTgt>
                                        </p:tgtEl>
                                        <p:attrNameLst>
                                          <p:attrName>style.visibility</p:attrName>
                                        </p:attrNameLst>
                                      </p:cBhvr>
                                      <p:to>
                                        <p:strVal val="visible"/>
                                      </p:to>
                                    </p:set>
                                    <p:anim calcmode="lin" valueType="num">
                                      <p:cBhvr additive="base">
                                        <p:cTn id="24" dur="500" fill="hold"/>
                                        <p:tgtEl>
                                          <p:spTgt spid="34713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713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P spid="34714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2785562-91C1-4E68-B70D-6B4BCCD6B99A}" type="slidenum">
              <a:rPr lang="en-GB"/>
              <a:pPr>
                <a:defRPr/>
              </a:pPr>
              <a:t>169</a:t>
            </a:fld>
            <a:endParaRPr lang="en-GB"/>
          </a:p>
        </p:txBody>
      </p:sp>
      <p:sp>
        <p:nvSpPr>
          <p:cNvPr id="16386" name="Text Box 2"/>
          <p:cNvSpPr txBox="1">
            <a:spLocks noChangeArrowheads="1"/>
          </p:cNvSpPr>
          <p:nvPr/>
        </p:nvSpPr>
        <p:spPr bwMode="auto">
          <a:xfrm>
            <a:off x="250825" y="765175"/>
            <a:ext cx="5616575" cy="1555750"/>
          </a:xfrm>
          <a:prstGeom prst="rect">
            <a:avLst/>
          </a:prstGeom>
          <a:noFill/>
          <a:ln w="9525">
            <a:noFill/>
            <a:miter lim="800000"/>
            <a:headEnd/>
            <a:tailEnd/>
          </a:ln>
        </p:spPr>
        <p:txBody>
          <a:bodyPr>
            <a:spAutoFit/>
          </a:bodyPr>
          <a:lstStyle/>
          <a:p>
            <a:pPr eaLnBrk="0" hangingPunct="0">
              <a:spcBef>
                <a:spcPct val="50000"/>
              </a:spcBef>
              <a:defRPr/>
            </a:pPr>
            <a:r>
              <a:rPr lang="en-GB" sz="4800" b="1" dirty="0">
                <a:solidFill>
                  <a:srgbClr val="FF0000"/>
                </a:solidFill>
                <a:latin typeface="+mj-lt"/>
              </a:rPr>
              <a:t>The Story Of Gog And Magog</a:t>
            </a:r>
          </a:p>
        </p:txBody>
      </p:sp>
      <p:sp>
        <p:nvSpPr>
          <p:cNvPr id="16387" name="WordArt 3"/>
          <p:cNvSpPr>
            <a:spLocks noChangeArrowheads="1" noChangeShapeType="1" noTextEdit="1"/>
          </p:cNvSpPr>
          <p:nvPr/>
        </p:nvSpPr>
        <p:spPr bwMode="auto">
          <a:xfrm>
            <a:off x="2124075" y="3357563"/>
            <a:ext cx="4724400" cy="762000"/>
          </a:xfrm>
          <a:prstGeom prst="rect">
            <a:avLst/>
          </a:prstGeom>
        </p:spPr>
        <p:txBody>
          <a:bodyPr wrap="none" fromWordArt="1">
            <a:prstTxWarp prst="textPlain">
              <a:avLst>
                <a:gd name="adj" fmla="val 50000"/>
              </a:avLst>
            </a:prstTxWarp>
          </a:bodyPr>
          <a:lstStyle/>
          <a:p>
            <a:pPr algn="ctr"/>
            <a:r>
              <a:rPr lang="en-GB" sz="48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The End Of Part Six</a:t>
            </a:r>
          </a:p>
        </p:txBody>
      </p:sp>
      <p:sp>
        <p:nvSpPr>
          <p:cNvPr id="16388" name="Text Box 4"/>
          <p:cNvSpPr txBox="1">
            <a:spLocks noChangeArrowheads="1"/>
          </p:cNvSpPr>
          <p:nvPr/>
        </p:nvSpPr>
        <p:spPr bwMode="auto">
          <a:xfrm>
            <a:off x="0" y="5013325"/>
            <a:ext cx="9144000" cy="2316163"/>
          </a:xfrm>
          <a:prstGeom prst="rect">
            <a:avLst/>
          </a:prstGeom>
          <a:noFill/>
          <a:ln w="9525">
            <a:noFill/>
            <a:miter lim="800000"/>
            <a:headEnd/>
            <a:tailEnd/>
          </a:ln>
          <a:effectLst/>
        </p:spPr>
        <p:txBody>
          <a:bodyPr>
            <a:spAutoFit/>
          </a:bodyPr>
          <a:lstStyle/>
          <a:p>
            <a:pPr marL="342900" indent="-342900" eaLnBrk="0" hangingPunct="0">
              <a:spcBef>
                <a:spcPct val="50000"/>
              </a:spcBef>
              <a:defRPr/>
            </a:pPr>
            <a:r>
              <a:rPr lang="en-GB" sz="4400" b="1" dirty="0">
                <a:solidFill>
                  <a:schemeClr val="hlink"/>
                </a:solidFill>
                <a:effectLst>
                  <a:outerShdw blurRad="38100" dist="38100" dir="2700000" algn="tl">
                    <a:srgbClr val="000000"/>
                  </a:outerShdw>
                </a:effectLst>
              </a:rPr>
              <a:t>To be continued</a:t>
            </a:r>
            <a:r>
              <a:rPr lang="en-GB" sz="4400" dirty="0">
                <a:solidFill>
                  <a:schemeClr val="hlink"/>
                </a:solidFill>
              </a:rPr>
              <a:t> ………</a:t>
            </a:r>
            <a:r>
              <a:rPr lang="en-GB" sz="3600" b="1" dirty="0">
                <a:solidFill>
                  <a:srgbClr val="FF0000"/>
                </a:solidFill>
                <a:effectLst>
                  <a:outerShdw blurRad="38100" dist="38100" dir="2700000" algn="tl">
                    <a:srgbClr val="000000"/>
                  </a:outerShdw>
                </a:effectLst>
              </a:rPr>
              <a:t>WW3 – The Secret War</a:t>
            </a:r>
          </a:p>
          <a:p>
            <a:pPr marL="342900" indent="-342900" eaLnBrk="0" hangingPunct="0">
              <a:spcBef>
                <a:spcPct val="50000"/>
              </a:spcBef>
              <a:defRPr/>
            </a:pPr>
            <a:endParaRPr lang="en-GB"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22000"/>
                                  </p:iterate>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500" fill="hold"/>
                                        <p:tgtEl>
                                          <p:spTgt spid="16387"/>
                                        </p:tgtEl>
                                        <p:attrNameLst>
                                          <p:attrName>ppt_x</p:attrName>
                                        </p:attrNameLst>
                                      </p:cBhvr>
                                      <p:tavLst>
                                        <p:tav tm="0">
                                          <p:val>
                                            <p:strVal val="#ppt_x"/>
                                          </p:val>
                                        </p:tav>
                                        <p:tav tm="100000">
                                          <p:val>
                                            <p:strVal val="#ppt_x"/>
                                          </p:val>
                                        </p:tav>
                                      </p:tavLst>
                                    </p:anim>
                                    <p:anim calcmode="lin" valueType="num">
                                      <p:cBhvr additive="base">
                                        <p:cTn id="13" dur="500" fill="hold"/>
                                        <p:tgtEl>
                                          <p:spTgt spid="16387"/>
                                        </p:tgtEl>
                                        <p:attrNameLst>
                                          <p:attrName>ppt_y</p:attrName>
                                        </p:attrNameLst>
                                      </p:cBhvr>
                                      <p:tavLst>
                                        <p:tav tm="0">
                                          <p:val>
                                            <p:strVal val="0-#ppt_h/2"/>
                                          </p:val>
                                        </p:tav>
                                        <p:tav tm="100000">
                                          <p:val>
                                            <p:strVal val="#ppt_y"/>
                                          </p:val>
                                        </p:tav>
                                      </p:tavLst>
                                    </p:anim>
                                  </p:childTnLst>
                                </p:cTn>
                              </p:par>
                            </p:childTnLst>
                          </p:cTn>
                        </p:par>
                        <p:par>
                          <p:cTn id="14" fill="hold">
                            <p:stCondLst>
                              <p:cond delay="3200"/>
                            </p:stCondLst>
                            <p:childTnLst>
                              <p:par>
                                <p:cTn id="15" presetID="2" presetClass="entr" presetSubtype="1" fill="hold" nodeType="afterEffect">
                                  <p:stCondLst>
                                    <p:cond delay="0"/>
                                  </p:stCondLst>
                                  <p:iterate type="lt">
                                    <p:tmPct val="26000"/>
                                  </p:iterate>
                                  <p:childTnLst>
                                    <p:set>
                                      <p:cBhvr>
                                        <p:cTn id="16" dur="1" fill="hold">
                                          <p:stCondLst>
                                            <p:cond delay="0"/>
                                          </p:stCondLst>
                                        </p:cTn>
                                        <p:tgtEl>
                                          <p:spTgt spid="16388">
                                            <p:txEl>
                                              <p:pRg st="0" end="0"/>
                                            </p:txEl>
                                          </p:spTgt>
                                        </p:tgtEl>
                                        <p:attrNameLst>
                                          <p:attrName>style.visibility</p:attrName>
                                        </p:attrNameLst>
                                      </p:cBhvr>
                                      <p:to>
                                        <p:strVal val="visible"/>
                                      </p:to>
                                    </p:set>
                                    <p:anim calcmode="lin" valueType="num">
                                      <p:cBhvr additive="base">
                                        <p:cTn id="1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DE7851C-73C2-4418-863E-5E2D1F892E86}" type="slidenum">
              <a:rPr lang="en-GB"/>
              <a:pPr>
                <a:defRPr/>
              </a:pPr>
              <a:t>17</a:t>
            </a:fld>
            <a:endParaRPr lang="en-GB"/>
          </a:p>
        </p:txBody>
      </p:sp>
      <p:sp>
        <p:nvSpPr>
          <p:cNvPr id="302085" name="Rectangle 5"/>
          <p:cNvSpPr>
            <a:spLocks noGrp="1" noChangeArrowheads="1"/>
          </p:cNvSpPr>
          <p:nvPr>
            <p:ph type="title"/>
          </p:nvPr>
        </p:nvSpPr>
        <p:spPr/>
        <p:txBody>
          <a:bodyPr/>
          <a:lstStyle/>
          <a:p>
            <a:pPr eaLnBrk="1" hangingPunct="1">
              <a:defRPr/>
            </a:pPr>
            <a:r>
              <a:rPr lang="en-GB" sz="4000" b="1" smtClean="0">
                <a:solidFill>
                  <a:srgbClr val="F6102B"/>
                </a:solidFill>
              </a:rPr>
              <a:t>Roosevelt </a:t>
            </a:r>
            <a:r>
              <a:rPr lang="en-GB" sz="4000" b="1" smtClean="0">
                <a:solidFill>
                  <a:srgbClr val="FFFF00"/>
                </a:solidFill>
              </a:rPr>
              <a:t>Ensured That</a:t>
            </a:r>
            <a:r>
              <a:rPr lang="en-GB" sz="4000" b="1" smtClean="0">
                <a:solidFill>
                  <a:srgbClr val="F6102B"/>
                </a:solidFill>
              </a:rPr>
              <a:t> The Japanese </a:t>
            </a:r>
            <a:r>
              <a:rPr lang="en-GB" sz="4000" b="1" smtClean="0">
                <a:solidFill>
                  <a:srgbClr val="FFFF00"/>
                </a:solidFill>
              </a:rPr>
              <a:t>Raid Was</a:t>
            </a:r>
            <a:r>
              <a:rPr lang="en-GB" sz="4000" b="1" smtClean="0">
                <a:solidFill>
                  <a:srgbClr val="F6102B"/>
                </a:solidFill>
              </a:rPr>
              <a:t> Successful</a:t>
            </a:r>
          </a:p>
        </p:txBody>
      </p:sp>
      <p:sp>
        <p:nvSpPr>
          <p:cNvPr id="302087" name="Text Box 7"/>
          <p:cNvSpPr txBox="1">
            <a:spLocks noChangeArrowheads="1"/>
          </p:cNvSpPr>
          <p:nvPr/>
        </p:nvSpPr>
        <p:spPr bwMode="auto">
          <a:xfrm>
            <a:off x="0" y="5516563"/>
            <a:ext cx="3924300" cy="118745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rPr>
              <a:t>1933-1945 Franklin D. Roosevelt, 32nd. President of the U.S.A</a:t>
            </a:r>
            <a:r>
              <a:rPr lang="en-GB">
                <a:solidFill>
                  <a:srgbClr val="FFFF00"/>
                </a:solidFill>
              </a:rPr>
              <a:t> </a:t>
            </a:r>
          </a:p>
        </p:txBody>
      </p:sp>
      <p:sp>
        <p:nvSpPr>
          <p:cNvPr id="302088" name="Text Box 8"/>
          <p:cNvSpPr txBox="1">
            <a:spLocks noChangeArrowheads="1"/>
          </p:cNvSpPr>
          <p:nvPr/>
        </p:nvSpPr>
        <p:spPr bwMode="auto">
          <a:xfrm>
            <a:off x="3563938" y="1557338"/>
            <a:ext cx="5580062" cy="4838700"/>
          </a:xfrm>
          <a:prstGeom prst="rect">
            <a:avLst/>
          </a:prstGeom>
          <a:noFill/>
          <a:ln w="9525">
            <a:noFill/>
            <a:miter lim="800000"/>
            <a:headEnd/>
            <a:tailEnd/>
          </a:ln>
          <a:effectLst/>
        </p:spPr>
        <p:txBody>
          <a:bodyPr>
            <a:spAutoFit/>
          </a:bodyPr>
          <a:lstStyle/>
          <a:p>
            <a:pPr>
              <a:spcBef>
                <a:spcPct val="50000"/>
              </a:spcBef>
              <a:defRPr/>
            </a:pPr>
            <a:r>
              <a:rPr lang="en-GB" sz="2400" b="1">
                <a:solidFill>
                  <a:srgbClr val="00FF00"/>
                </a:solidFill>
                <a:effectLst>
                  <a:outerShdw blurRad="38100" dist="38100" dir="2700000" algn="tl">
                    <a:srgbClr val="000000"/>
                  </a:outerShdw>
                </a:effectLst>
              </a:rPr>
              <a:t>President Roosevelt put Powell, Knox and Forrestal</a:t>
            </a:r>
            <a:r>
              <a:rPr lang="en-GB" sz="2400" b="1">
                <a:solidFill>
                  <a:schemeClr val="hlink"/>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(Under Secretary For The Navy)</a:t>
            </a:r>
            <a:r>
              <a:rPr lang="en-GB" sz="2400" b="1">
                <a:solidFill>
                  <a:schemeClr val="hlink"/>
                </a:solidFill>
                <a:effectLst>
                  <a:outerShdw blurRad="38100" dist="38100" dir="2700000" algn="tl">
                    <a:srgbClr val="000000"/>
                  </a:outerShdw>
                </a:effectLst>
              </a:rPr>
              <a:t> under armed Marine guard until after the </a:t>
            </a:r>
            <a:r>
              <a:rPr lang="en-GB" sz="2400" b="1">
                <a:solidFill>
                  <a:srgbClr val="FF0000"/>
                </a:solidFill>
                <a:effectLst>
                  <a:outerShdw blurRad="38100" dist="38100" dir="2700000" algn="tl">
                    <a:srgbClr val="000000"/>
                  </a:outerShdw>
                </a:effectLst>
              </a:rPr>
              <a:t>Pearl Harbour attack.</a:t>
            </a:r>
            <a:r>
              <a:rPr lang="en-GB" sz="2400" b="1">
                <a:solidFill>
                  <a:srgbClr val="FFFF00"/>
                </a:solidFill>
                <a:effectLst>
                  <a:outerShdw blurRad="38100" dist="38100" dir="2700000" algn="tl">
                    <a:srgbClr val="000000"/>
                  </a:outerShdw>
                </a:effectLst>
              </a:rPr>
              <a:t> He sent a message to Lt. Col. Clifford M. Andrew, </a:t>
            </a:r>
            <a:r>
              <a:rPr lang="en-GB" sz="2400" b="1">
                <a:solidFill>
                  <a:srgbClr val="00FF00"/>
                </a:solidFill>
                <a:effectLst>
                  <a:outerShdw blurRad="38100" dist="38100" dir="2700000" algn="tl">
                    <a:srgbClr val="000000"/>
                  </a:outerShdw>
                </a:effectLst>
              </a:rPr>
              <a:t>Intelligence officer at Army Intelligence in Hawaii, which read:</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"The Japanese will attack, do not prepare defences</a:t>
            </a:r>
            <a:r>
              <a:rPr lang="en-GB" sz="2400" b="1">
                <a:solidFill>
                  <a:srgbClr val="F6102B"/>
                </a:solidFill>
                <a:effectLst>
                  <a:outerShdw blurRad="38100" dist="38100" dir="2700000" algn="tl">
                    <a:srgbClr val="000000"/>
                  </a:outerShdw>
                </a:effectLst>
              </a:rPr>
              <a:t>,</a:t>
            </a:r>
            <a:r>
              <a:rPr lang="en-GB" sz="2400" b="1">
                <a:solidFill>
                  <a:srgbClr val="FF00FF"/>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we need the full support of the American Nation</a:t>
            </a:r>
            <a:r>
              <a:rPr lang="en-GB" sz="2400" b="1">
                <a:solidFill>
                  <a:srgbClr val="FF00FF"/>
                </a:solidFill>
                <a:effectLst>
                  <a:outerShdw blurRad="38100" dist="38100" dir="2700000" algn="tl">
                    <a:srgbClr val="000000"/>
                  </a:outerShdw>
                </a:effectLst>
              </a:rPr>
              <a:t> </a:t>
            </a:r>
            <a:r>
              <a:rPr lang="en-GB" sz="2400" b="1">
                <a:solidFill>
                  <a:srgbClr val="00FF00"/>
                </a:solidFill>
                <a:effectLst>
                  <a:outerShdw blurRad="38100" dist="38100" dir="2700000" algn="tl">
                    <a:srgbClr val="000000"/>
                  </a:outerShdw>
                </a:effectLst>
              </a:rPr>
              <a:t>in a war time effort by an unprovoked attack upon the Nation." </a:t>
            </a:r>
          </a:p>
        </p:txBody>
      </p:sp>
      <p:pic>
        <p:nvPicPr>
          <p:cNvPr id="302091" name="Picture 11" descr="Roosevelt"/>
          <p:cNvPicPr>
            <a:picLocks noGrp="1" noChangeAspect="1" noChangeArrowheads="1"/>
          </p:cNvPicPr>
          <p:nvPr>
            <p:ph idx="1"/>
          </p:nvPr>
        </p:nvPicPr>
        <p:blipFill>
          <a:blip r:embed="rId3" cstate="print">
            <a:lum contrast="12000"/>
          </a:blip>
          <a:srcRect/>
          <a:stretch>
            <a:fillRect/>
          </a:stretch>
        </p:blipFill>
        <p:spPr>
          <a:xfrm>
            <a:off x="395288" y="1557338"/>
            <a:ext cx="2759075" cy="38465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2091"/>
                                        </p:tgtEl>
                                        <p:attrNameLst>
                                          <p:attrName>style.visibility</p:attrName>
                                        </p:attrNameLst>
                                      </p:cBhvr>
                                      <p:to>
                                        <p:strVal val="visible"/>
                                      </p:to>
                                    </p:set>
                                    <p:animEffect transition="in" filter="circle(in)">
                                      <p:cBhvr>
                                        <p:cTn id="7" dur="2000"/>
                                        <p:tgtEl>
                                          <p:spTgt spid="3020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2087"/>
                                        </p:tgtEl>
                                        <p:attrNameLst>
                                          <p:attrName>style.visibility</p:attrName>
                                        </p:attrNameLst>
                                      </p:cBhvr>
                                      <p:to>
                                        <p:strVal val="visible"/>
                                      </p:to>
                                    </p:set>
                                    <p:anim calcmode="lin" valueType="num">
                                      <p:cBhvr additive="base">
                                        <p:cTn id="12" dur="500" fill="hold"/>
                                        <p:tgtEl>
                                          <p:spTgt spid="302087"/>
                                        </p:tgtEl>
                                        <p:attrNameLst>
                                          <p:attrName>ppt_x</p:attrName>
                                        </p:attrNameLst>
                                      </p:cBhvr>
                                      <p:tavLst>
                                        <p:tav tm="0">
                                          <p:val>
                                            <p:strVal val="#ppt_x"/>
                                          </p:val>
                                        </p:tav>
                                        <p:tav tm="100000">
                                          <p:val>
                                            <p:strVal val="#ppt_x"/>
                                          </p:val>
                                        </p:tav>
                                      </p:tavLst>
                                    </p:anim>
                                    <p:anim calcmode="lin" valueType="num">
                                      <p:cBhvr additive="base">
                                        <p:cTn id="13" dur="500" fill="hold"/>
                                        <p:tgtEl>
                                          <p:spTgt spid="3020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02088">
                                            <p:txEl>
                                              <p:pRg st="0" end="0"/>
                                            </p:txEl>
                                          </p:spTgt>
                                        </p:tgtEl>
                                        <p:attrNameLst>
                                          <p:attrName>style.visibility</p:attrName>
                                        </p:attrNameLst>
                                      </p:cBhvr>
                                      <p:to>
                                        <p:strVal val="visible"/>
                                      </p:to>
                                    </p:set>
                                    <p:anim calcmode="discrete" valueType="clr">
                                      <p:cBhvr override="childStyle">
                                        <p:cTn id="18" dur="80"/>
                                        <p:tgtEl>
                                          <p:spTgt spid="3020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208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30208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3658A94-0E1B-429D-9126-CB5CE80532F7}" type="slidenum">
              <a:rPr lang="en-GB"/>
              <a:pPr>
                <a:defRPr/>
              </a:pPr>
              <a:t>18</a:t>
            </a:fld>
            <a:endParaRPr lang="en-GB"/>
          </a:p>
        </p:txBody>
      </p:sp>
      <p:sp>
        <p:nvSpPr>
          <p:cNvPr id="299013" name="Rectangle 5"/>
          <p:cNvSpPr>
            <a:spLocks noGrp="1" noChangeArrowheads="1"/>
          </p:cNvSpPr>
          <p:nvPr>
            <p:ph type="title"/>
          </p:nvPr>
        </p:nvSpPr>
        <p:spPr/>
        <p:txBody>
          <a:bodyPr/>
          <a:lstStyle/>
          <a:p>
            <a:pPr eaLnBrk="1" hangingPunct="1">
              <a:defRPr/>
            </a:pPr>
            <a:r>
              <a:rPr lang="en-GB" b="1" smtClean="0">
                <a:solidFill>
                  <a:srgbClr val="FF0000"/>
                </a:solidFill>
              </a:rPr>
              <a:t>Gog </a:t>
            </a:r>
            <a:r>
              <a:rPr lang="en-GB" b="1" smtClean="0">
                <a:solidFill>
                  <a:srgbClr val="FFFF00"/>
                </a:solidFill>
              </a:rPr>
              <a:t>– Eliminates</a:t>
            </a:r>
            <a:r>
              <a:rPr lang="en-GB" b="1" smtClean="0">
                <a:solidFill>
                  <a:srgbClr val="FF0000"/>
                </a:solidFill>
              </a:rPr>
              <a:t> Witnesses</a:t>
            </a:r>
          </a:p>
        </p:txBody>
      </p:sp>
      <p:pic>
        <p:nvPicPr>
          <p:cNvPr id="299012" name="Picture 4" descr="mso6A3E4"/>
          <p:cNvPicPr>
            <a:picLocks noGrp="1" noChangeAspect="1" noChangeArrowheads="1"/>
          </p:cNvPicPr>
          <p:nvPr>
            <p:ph idx="1"/>
          </p:nvPr>
        </p:nvPicPr>
        <p:blipFill>
          <a:blip r:embed="rId3" cstate="print"/>
          <a:srcRect l="11794" t="253" r="51038" b="60760"/>
          <a:stretch>
            <a:fillRect/>
          </a:stretch>
        </p:blipFill>
        <p:spPr>
          <a:xfrm>
            <a:off x="250825" y="1557338"/>
            <a:ext cx="3025775" cy="4392612"/>
          </a:xfrm>
          <a:noFill/>
        </p:spPr>
      </p:pic>
      <p:sp>
        <p:nvSpPr>
          <p:cNvPr id="299015" name="Text Box 7"/>
          <p:cNvSpPr txBox="1">
            <a:spLocks noChangeArrowheads="1"/>
          </p:cNvSpPr>
          <p:nvPr/>
        </p:nvSpPr>
        <p:spPr bwMode="auto">
          <a:xfrm>
            <a:off x="3492500" y="1557338"/>
            <a:ext cx="5651500" cy="3935412"/>
          </a:xfrm>
          <a:prstGeom prst="rect">
            <a:avLst/>
          </a:prstGeom>
          <a:noFill/>
          <a:ln w="9525">
            <a:noFill/>
            <a:miter lim="800000"/>
            <a:headEnd/>
            <a:tailEnd/>
          </a:ln>
          <a:effectLst/>
        </p:spPr>
        <p:txBody>
          <a:bodyPr>
            <a:spAutoFit/>
          </a:bodyPr>
          <a:lstStyle/>
          <a:p>
            <a:pPr>
              <a:spcBef>
                <a:spcPct val="50000"/>
              </a:spcBef>
              <a:defRPr/>
            </a:pPr>
            <a:r>
              <a:rPr lang="en-GB" sz="2800" b="1">
                <a:solidFill>
                  <a:schemeClr val="hlink"/>
                </a:solidFill>
                <a:effectLst>
                  <a:outerShdw blurRad="38100" dist="38100" dir="2700000" algn="tl">
                    <a:srgbClr val="000000"/>
                  </a:outerShdw>
                </a:effectLst>
              </a:rPr>
              <a:t>On May 22, 1949, James V. Forrestal, former Defence Secretary,</a:t>
            </a:r>
            <a:r>
              <a:rPr lang="en-GB" sz="2800" b="1">
                <a:solidFill>
                  <a:srgbClr val="FFFF00"/>
                </a:solidFill>
                <a:effectLst>
                  <a:outerShdw blurRad="38100" dist="38100" dir="2700000" algn="tl">
                    <a:srgbClr val="000000"/>
                  </a:outerShdw>
                </a:effectLst>
              </a:rPr>
              <a:t> fell or was pushed to his death from a 16th story window of Bethesda Naval Hospital. </a:t>
            </a:r>
            <a:r>
              <a:rPr lang="en-GB" sz="2800" b="1">
                <a:solidFill>
                  <a:srgbClr val="FF0000"/>
                </a:solidFill>
                <a:effectLst>
                  <a:outerShdw blurRad="38100" dist="38100" dir="2700000" algn="tl">
                    <a:srgbClr val="000000"/>
                  </a:outerShdw>
                </a:effectLst>
              </a:rPr>
              <a:t>The official verdict was "suicide"</a:t>
            </a:r>
            <a:r>
              <a:rPr lang="en-GB" sz="2800" b="1">
                <a:solidFill>
                  <a:srgbClr val="FFFF00"/>
                </a:solidFill>
                <a:effectLst>
                  <a:outerShdw blurRad="38100" dist="38100" dir="2700000" algn="tl">
                    <a:srgbClr val="000000"/>
                  </a:outerShdw>
                </a:effectLst>
              </a:rPr>
              <a:t> </a:t>
            </a:r>
            <a:r>
              <a:rPr lang="en-GB" sz="2800" b="1">
                <a:solidFill>
                  <a:srgbClr val="00FF00"/>
                </a:solidFill>
                <a:effectLst>
                  <a:outerShdw blurRad="38100" dist="38100" dir="2700000" algn="tl">
                    <a:srgbClr val="000000"/>
                  </a:outerShdw>
                </a:effectLst>
              </a:rPr>
              <a:t>but President Truman came, unwittingly perhaps, </a:t>
            </a:r>
            <a:endParaRPr lang="en-GB" sz="2800">
              <a:solidFill>
                <a:srgbClr val="00FF00"/>
              </a:solidFill>
            </a:endParaRPr>
          </a:p>
        </p:txBody>
      </p:sp>
      <p:sp>
        <p:nvSpPr>
          <p:cNvPr id="299016" name="Text Box 8"/>
          <p:cNvSpPr txBox="1">
            <a:spLocks noChangeArrowheads="1"/>
          </p:cNvSpPr>
          <p:nvPr/>
        </p:nvSpPr>
        <p:spPr bwMode="auto">
          <a:xfrm>
            <a:off x="0" y="6216650"/>
            <a:ext cx="4284663"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James V. Forrestal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diamond(in)">
                                      <p:cBhvr>
                                        <p:cTn id="7" dur="2000"/>
                                        <p:tgtEl>
                                          <p:spTgt spid="2990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9016"/>
                                        </p:tgtEl>
                                        <p:attrNameLst>
                                          <p:attrName>style.visibility</p:attrName>
                                        </p:attrNameLst>
                                      </p:cBhvr>
                                      <p:to>
                                        <p:strVal val="visible"/>
                                      </p:to>
                                    </p:set>
                                    <p:anim calcmode="lin" valueType="num">
                                      <p:cBhvr additive="base">
                                        <p:cTn id="12" dur="500" fill="hold"/>
                                        <p:tgtEl>
                                          <p:spTgt spid="299016"/>
                                        </p:tgtEl>
                                        <p:attrNameLst>
                                          <p:attrName>ppt_x</p:attrName>
                                        </p:attrNameLst>
                                      </p:cBhvr>
                                      <p:tavLst>
                                        <p:tav tm="0">
                                          <p:val>
                                            <p:strVal val="#ppt_x"/>
                                          </p:val>
                                        </p:tav>
                                        <p:tav tm="100000">
                                          <p:val>
                                            <p:strVal val="#ppt_x"/>
                                          </p:val>
                                        </p:tav>
                                      </p:tavLst>
                                    </p:anim>
                                    <p:anim calcmode="lin" valueType="num">
                                      <p:cBhvr additive="base">
                                        <p:cTn id="13" dur="500" fill="hold"/>
                                        <p:tgtEl>
                                          <p:spTgt spid="2990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99015"/>
                                        </p:tgtEl>
                                        <p:attrNameLst>
                                          <p:attrName>style.visibility</p:attrName>
                                        </p:attrNameLst>
                                      </p:cBhvr>
                                      <p:to>
                                        <p:strVal val="visible"/>
                                      </p:to>
                                    </p:set>
                                    <p:anim calcmode="discrete" valueType="clr">
                                      <p:cBhvr override="childStyle">
                                        <p:cTn id="18" dur="80"/>
                                        <p:tgtEl>
                                          <p:spTgt spid="2990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99015"/>
                                        </p:tgtEl>
                                        <p:attrNameLst>
                                          <p:attrName>fillcolor</p:attrName>
                                        </p:attrNameLst>
                                      </p:cBhvr>
                                      <p:tavLst>
                                        <p:tav tm="0">
                                          <p:val>
                                            <p:clrVal>
                                              <a:schemeClr val="accent2"/>
                                            </p:clrVal>
                                          </p:val>
                                        </p:tav>
                                        <p:tav tm="50000">
                                          <p:val>
                                            <p:clrVal>
                                              <a:schemeClr val="hlink"/>
                                            </p:clrVal>
                                          </p:val>
                                        </p:tav>
                                      </p:tavLst>
                                    </p:anim>
                                    <p:set>
                                      <p:cBhvr>
                                        <p:cTn id="20" dur="80"/>
                                        <p:tgtEl>
                                          <p:spTgt spid="2990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p:bldP spid="2990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0CC24DC-D0B2-4967-A832-01EC7FF80B45}" type="slidenum">
              <a:rPr lang="en-GB"/>
              <a:pPr>
                <a:defRPr/>
              </a:pPr>
              <a:t>19</a:t>
            </a:fld>
            <a:endParaRPr lang="en-GB"/>
          </a:p>
        </p:txBody>
      </p:sp>
      <p:sp>
        <p:nvSpPr>
          <p:cNvPr id="523266" name="Rectangle 2"/>
          <p:cNvSpPr>
            <a:spLocks noGrp="1" noChangeArrowheads="1"/>
          </p:cNvSpPr>
          <p:nvPr>
            <p:ph type="title"/>
          </p:nvPr>
        </p:nvSpPr>
        <p:spPr/>
        <p:txBody>
          <a:bodyPr/>
          <a:lstStyle/>
          <a:p>
            <a:pPr eaLnBrk="1" hangingPunct="1">
              <a:defRPr/>
            </a:pPr>
            <a:r>
              <a:rPr lang="en-GB" b="1" smtClean="0">
                <a:solidFill>
                  <a:srgbClr val="FF0000"/>
                </a:solidFill>
              </a:rPr>
              <a:t>Gog </a:t>
            </a:r>
            <a:r>
              <a:rPr lang="en-GB" b="1" smtClean="0">
                <a:solidFill>
                  <a:srgbClr val="FFFF00"/>
                </a:solidFill>
              </a:rPr>
              <a:t>– Eliminates</a:t>
            </a:r>
            <a:r>
              <a:rPr lang="en-GB" b="1" smtClean="0">
                <a:solidFill>
                  <a:srgbClr val="FF0000"/>
                </a:solidFill>
              </a:rPr>
              <a:t> Witnesses</a:t>
            </a:r>
          </a:p>
        </p:txBody>
      </p:sp>
      <p:sp>
        <p:nvSpPr>
          <p:cNvPr id="523268" name="Text Box 4"/>
          <p:cNvSpPr txBox="1">
            <a:spLocks noChangeArrowheads="1"/>
          </p:cNvSpPr>
          <p:nvPr/>
        </p:nvSpPr>
        <p:spPr bwMode="auto">
          <a:xfrm>
            <a:off x="3492500" y="1557338"/>
            <a:ext cx="5651500"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66FF"/>
                </a:solidFill>
                <a:effectLst>
                  <a:outerShdw blurRad="38100" dist="38100" dir="2700000" algn="tl">
                    <a:srgbClr val="000000"/>
                  </a:outerShdw>
                </a:effectLst>
              </a:rPr>
              <a:t>nearer to the truth when he declared that </a:t>
            </a:r>
            <a:r>
              <a:rPr lang="en-GB" sz="2800" b="1" dirty="0" err="1">
                <a:solidFill>
                  <a:schemeClr val="hlink"/>
                </a:solidFill>
                <a:effectLst>
                  <a:outerShdw blurRad="38100" dist="38100" dir="2700000" algn="tl">
                    <a:srgbClr val="000000"/>
                  </a:outerShdw>
                </a:effectLst>
              </a:rPr>
              <a:t>Forrestal</a:t>
            </a:r>
            <a:r>
              <a:rPr lang="en-GB" sz="2800" b="1" dirty="0">
                <a:solidFill>
                  <a:schemeClr val="hlink"/>
                </a:solidFill>
                <a:effectLst>
                  <a:outerShdw blurRad="38100" dist="38100" dir="2700000" algn="tl">
                    <a:srgbClr val="000000"/>
                  </a:outerShdw>
                </a:effectLst>
              </a:rPr>
              <a:t> was "a victim of the Cold War."</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For, like </a:t>
            </a:r>
            <a:r>
              <a:rPr lang="en-GB" sz="2800" b="1" dirty="0" err="1">
                <a:solidFill>
                  <a:srgbClr val="00FF00"/>
                </a:solidFill>
                <a:effectLst>
                  <a:outerShdw blurRad="38100" dist="38100" dir="2700000" algn="tl">
                    <a:srgbClr val="000000"/>
                  </a:outerShdw>
                </a:effectLst>
              </a:rPr>
              <a:t>Sen</a:t>
            </a:r>
            <a:r>
              <a:rPr lang="en-GB" sz="2800" b="1" dirty="0">
                <a:solidFill>
                  <a:srgbClr val="00FF00"/>
                </a:solidFill>
                <a:effectLst>
                  <a:outerShdw blurRad="38100" dist="38100" dir="2700000" algn="tl">
                    <a:srgbClr val="000000"/>
                  </a:outerShdw>
                </a:effectLst>
              </a:rPr>
              <a:t>. Joseph McCarthy eight years later,</a:t>
            </a:r>
            <a:r>
              <a:rPr lang="en-GB" sz="2800" b="1" dirty="0">
                <a:solidFill>
                  <a:srgbClr val="FFFF00"/>
                </a:solidFill>
                <a:effectLst>
                  <a:outerShdw blurRad="38100" dist="38100" dir="2700000" algn="tl">
                    <a:srgbClr val="000000"/>
                  </a:outerShdw>
                </a:effectLst>
              </a:rPr>
              <a:t> </a:t>
            </a:r>
            <a:r>
              <a:rPr lang="en-GB" sz="2800" b="1" dirty="0" err="1">
                <a:solidFill>
                  <a:srgbClr val="FF0000"/>
                </a:solidFill>
                <a:effectLst>
                  <a:outerShdw blurRad="38100" dist="38100" dir="2700000" algn="tl">
                    <a:srgbClr val="000000"/>
                  </a:outerShdw>
                </a:effectLst>
              </a:rPr>
              <a:t>Forrestal</a:t>
            </a:r>
            <a:r>
              <a:rPr lang="en-GB" sz="2800" b="1" dirty="0">
                <a:solidFill>
                  <a:srgbClr val="FF0000"/>
                </a:solidFill>
                <a:effectLst>
                  <a:outerShdw blurRad="38100" dist="38100" dir="2700000" algn="tl">
                    <a:srgbClr val="000000"/>
                  </a:outerShdw>
                </a:effectLst>
              </a:rPr>
              <a:t> was hounded to a premature death</a:t>
            </a:r>
            <a:r>
              <a:rPr lang="en-GB" sz="2800" b="1" dirty="0">
                <a:solidFill>
                  <a:srgbClr val="FFFF00"/>
                </a:solidFill>
                <a:effectLst>
                  <a:outerShdw blurRad="38100" dist="38100" dir="2700000" algn="tl">
                    <a:srgbClr val="000000"/>
                  </a:outerShdw>
                </a:effectLst>
              </a:rPr>
              <a:t> because of his anti‑Communist views</a:t>
            </a:r>
            <a:r>
              <a:rPr lang="en-GB" sz="2800" dirty="0"/>
              <a:t>.</a:t>
            </a:r>
          </a:p>
        </p:txBody>
      </p:sp>
      <p:sp>
        <p:nvSpPr>
          <p:cNvPr id="523269" name="Text Box 5"/>
          <p:cNvSpPr txBox="1">
            <a:spLocks noChangeArrowheads="1"/>
          </p:cNvSpPr>
          <p:nvPr/>
        </p:nvSpPr>
        <p:spPr bwMode="auto">
          <a:xfrm>
            <a:off x="0" y="5445125"/>
            <a:ext cx="36353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Bethesda Naval Hospital</a:t>
            </a:r>
          </a:p>
        </p:txBody>
      </p:sp>
      <p:pic>
        <p:nvPicPr>
          <p:cNvPr id="523272" name="Picture 8" descr="230px-Tower_Bethesda_Naval_Hospital"/>
          <p:cNvPicPr>
            <a:picLocks noGrp="1" noChangeAspect="1" noChangeArrowheads="1"/>
          </p:cNvPicPr>
          <p:nvPr>
            <p:ph idx="1"/>
          </p:nvPr>
        </p:nvPicPr>
        <p:blipFill>
          <a:blip r:embed="rId3" cstate="print"/>
          <a:srcRect/>
          <a:stretch>
            <a:fillRect/>
          </a:stretch>
        </p:blipFill>
        <p:spPr>
          <a:xfrm>
            <a:off x="395288" y="1341438"/>
            <a:ext cx="2921000" cy="41021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3272"/>
                                        </p:tgtEl>
                                        <p:attrNameLst>
                                          <p:attrName>style.visibility</p:attrName>
                                        </p:attrNameLst>
                                      </p:cBhvr>
                                      <p:to>
                                        <p:strVal val="visible"/>
                                      </p:to>
                                    </p:set>
                                    <p:animEffect transition="in" filter="circle(in)">
                                      <p:cBhvr>
                                        <p:cTn id="7" dur="2000"/>
                                        <p:tgtEl>
                                          <p:spTgt spid="5232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3269"/>
                                        </p:tgtEl>
                                        <p:attrNameLst>
                                          <p:attrName>style.visibility</p:attrName>
                                        </p:attrNameLst>
                                      </p:cBhvr>
                                      <p:to>
                                        <p:strVal val="visible"/>
                                      </p:to>
                                    </p:set>
                                    <p:anim calcmode="lin" valueType="num">
                                      <p:cBhvr additive="base">
                                        <p:cTn id="12" dur="500" fill="hold"/>
                                        <p:tgtEl>
                                          <p:spTgt spid="523269"/>
                                        </p:tgtEl>
                                        <p:attrNameLst>
                                          <p:attrName>ppt_x</p:attrName>
                                        </p:attrNameLst>
                                      </p:cBhvr>
                                      <p:tavLst>
                                        <p:tav tm="0">
                                          <p:val>
                                            <p:strVal val="#ppt_x"/>
                                          </p:val>
                                        </p:tav>
                                        <p:tav tm="100000">
                                          <p:val>
                                            <p:strVal val="#ppt_x"/>
                                          </p:val>
                                        </p:tav>
                                      </p:tavLst>
                                    </p:anim>
                                    <p:anim calcmode="lin" valueType="num">
                                      <p:cBhvr additive="base">
                                        <p:cTn id="13" dur="500" fill="hold"/>
                                        <p:tgtEl>
                                          <p:spTgt spid="5232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23268"/>
                                        </p:tgtEl>
                                        <p:attrNameLst>
                                          <p:attrName>style.visibility</p:attrName>
                                        </p:attrNameLst>
                                      </p:cBhvr>
                                      <p:to>
                                        <p:strVal val="visible"/>
                                      </p:to>
                                    </p:set>
                                    <p:anim calcmode="discrete" valueType="clr">
                                      <p:cBhvr override="childStyle">
                                        <p:cTn id="18" dur="80"/>
                                        <p:tgtEl>
                                          <p:spTgt spid="52326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23268"/>
                                        </p:tgtEl>
                                        <p:attrNameLst>
                                          <p:attrName>fillcolor</p:attrName>
                                        </p:attrNameLst>
                                      </p:cBhvr>
                                      <p:tavLst>
                                        <p:tav tm="0">
                                          <p:val>
                                            <p:clrVal>
                                              <a:schemeClr val="accent2"/>
                                            </p:clrVal>
                                          </p:val>
                                        </p:tav>
                                        <p:tav tm="50000">
                                          <p:val>
                                            <p:clrVal>
                                              <a:schemeClr val="hlink"/>
                                            </p:clrVal>
                                          </p:val>
                                        </p:tav>
                                      </p:tavLst>
                                    </p:anim>
                                    <p:set>
                                      <p:cBhvr>
                                        <p:cTn id="20" dur="80"/>
                                        <p:tgtEl>
                                          <p:spTgt spid="523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8" grpId="0"/>
      <p:bldP spid="5232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3188F315-A69D-4173-A0CC-394CC4D8EAC0}" type="slidenum">
              <a:rPr lang="en-GB"/>
              <a:pPr>
                <a:defRPr/>
              </a:pPr>
              <a:t>2</a:t>
            </a:fld>
            <a:endParaRPr lang="en-GB"/>
          </a:p>
        </p:txBody>
      </p:sp>
      <p:sp>
        <p:nvSpPr>
          <p:cNvPr id="605188" name="Rectangle 4"/>
          <p:cNvSpPr>
            <a:spLocks noGrp="1" noChangeArrowheads="1"/>
          </p:cNvSpPr>
          <p:nvPr>
            <p:ph type="title"/>
          </p:nvPr>
        </p:nvSpPr>
        <p:spPr/>
        <p:txBody>
          <a:bodyPr/>
          <a:lstStyle/>
          <a:p>
            <a:pPr eaLnBrk="1" hangingPunct="1">
              <a:defRPr/>
            </a:pPr>
            <a:r>
              <a:rPr lang="en-GB" b="1" smtClean="0">
                <a:solidFill>
                  <a:srgbClr val="FF0000"/>
                </a:solidFill>
              </a:rPr>
              <a:t>Operation Barbarrosa</a:t>
            </a:r>
          </a:p>
        </p:txBody>
      </p:sp>
      <p:pic>
        <p:nvPicPr>
          <p:cNvPr id="605190" name="Picture 6" descr="rusPOW"/>
          <p:cNvPicPr>
            <a:picLocks noChangeAspect="1" noChangeArrowheads="1"/>
          </p:cNvPicPr>
          <p:nvPr/>
        </p:nvPicPr>
        <p:blipFill>
          <a:blip r:embed="rId3" cstate="print"/>
          <a:srcRect/>
          <a:stretch>
            <a:fillRect/>
          </a:stretch>
        </p:blipFill>
        <p:spPr bwMode="auto">
          <a:xfrm>
            <a:off x="179388" y="2276475"/>
            <a:ext cx="4392612" cy="2949575"/>
          </a:xfrm>
          <a:prstGeom prst="rect">
            <a:avLst/>
          </a:prstGeom>
          <a:noFill/>
          <a:ln w="9525">
            <a:noFill/>
            <a:miter lim="800000"/>
            <a:headEnd/>
            <a:tailEnd/>
          </a:ln>
        </p:spPr>
      </p:pic>
      <p:sp>
        <p:nvSpPr>
          <p:cNvPr id="605191" name="Text Box 7"/>
          <p:cNvSpPr txBox="1">
            <a:spLocks noChangeArrowheads="1"/>
          </p:cNvSpPr>
          <p:nvPr/>
        </p:nvSpPr>
        <p:spPr bwMode="auto">
          <a:xfrm>
            <a:off x="4859338" y="2349500"/>
            <a:ext cx="4284662" cy="3081338"/>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The invasion of Russia was to pre-empt </a:t>
            </a:r>
            <a:r>
              <a:rPr lang="en-GB" sz="2800" b="1" dirty="0">
                <a:solidFill>
                  <a:srgbClr val="FF0000"/>
                </a:solidFill>
                <a:effectLst>
                  <a:outerShdw blurRad="38100" dist="38100" dir="2700000" algn="tl">
                    <a:srgbClr val="000000"/>
                  </a:outerShdw>
                </a:effectLst>
              </a:rPr>
              <a:t>Stalin’s planned invasion of the west –</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a vast army of tanks and supply vehicles had</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been assembled to invade</a:t>
            </a:r>
          </a:p>
        </p:txBody>
      </p:sp>
      <p:sp>
        <p:nvSpPr>
          <p:cNvPr id="605192" name="Text Box 8"/>
          <p:cNvSpPr txBox="1">
            <a:spLocks noChangeArrowheads="1"/>
          </p:cNvSpPr>
          <p:nvPr/>
        </p:nvSpPr>
        <p:spPr bwMode="auto">
          <a:xfrm>
            <a:off x="0" y="5300663"/>
            <a:ext cx="9144000" cy="1358900"/>
          </a:xfrm>
          <a:prstGeom prst="rect">
            <a:avLst/>
          </a:prstGeom>
          <a:noFill/>
          <a:ln w="9525">
            <a:noFill/>
            <a:miter lim="800000"/>
            <a:headEnd/>
            <a:tailEnd/>
          </a:ln>
          <a:effectLst/>
        </p:spPr>
        <p:txBody>
          <a:bodyPr>
            <a:spAutoFit/>
          </a:bodyPr>
          <a:lstStyle/>
          <a:p>
            <a:pPr>
              <a:spcBef>
                <a:spcPct val="50000"/>
              </a:spcBef>
              <a:defRPr/>
            </a:pPr>
            <a:r>
              <a:rPr lang="en-GB" sz="2800" b="1">
                <a:solidFill>
                  <a:srgbClr val="00FF00"/>
                </a:solidFill>
                <a:effectLst>
                  <a:outerShdw blurRad="38100" dist="38100" dir="2700000" algn="tl">
                    <a:srgbClr val="000000"/>
                  </a:outerShdw>
                </a:effectLst>
              </a:rPr>
              <a:t>the west –</a:t>
            </a:r>
            <a:r>
              <a:rPr lang="en-GB" sz="2800" b="1">
                <a:solidFill>
                  <a:srgbClr val="FFFF00"/>
                </a:solidFill>
                <a:effectLst>
                  <a:outerShdw blurRad="38100" dist="38100" dir="2700000" algn="tl">
                    <a:srgbClr val="000000"/>
                  </a:outerShdw>
                </a:effectLst>
              </a:rPr>
              <a:t> </a:t>
            </a:r>
            <a:r>
              <a:rPr lang="en-GB" sz="2800" b="1">
                <a:solidFill>
                  <a:srgbClr val="FF00FF"/>
                </a:solidFill>
                <a:effectLst>
                  <a:outerShdw blurRad="38100" dist="38100" dir="2700000" algn="tl">
                    <a:srgbClr val="000000"/>
                  </a:outerShdw>
                </a:effectLst>
              </a:rPr>
              <a:t>so we have Hitler to thank that this plan of the NWO</a:t>
            </a:r>
            <a:r>
              <a:rPr lang="en-GB" sz="2800" b="1">
                <a:solidFill>
                  <a:srgbClr val="FFFF00"/>
                </a:solidFill>
                <a:effectLst>
                  <a:outerShdw blurRad="38100" dist="38100" dir="2700000" algn="tl">
                    <a:srgbClr val="000000"/>
                  </a:outerShdw>
                </a:effectLst>
              </a:rPr>
              <a:t> never came to fruition!</a:t>
            </a:r>
          </a:p>
          <a:p>
            <a:pPr>
              <a:spcBef>
                <a:spcPct val="50000"/>
              </a:spcBef>
              <a:defRPr/>
            </a:pPr>
            <a:endParaRPr lang="en-GB"/>
          </a:p>
        </p:txBody>
      </p:sp>
      <p:sp>
        <p:nvSpPr>
          <p:cNvPr id="605193" name="Text Box 9"/>
          <p:cNvSpPr txBox="1">
            <a:spLocks noChangeArrowheads="1"/>
          </p:cNvSpPr>
          <p:nvPr/>
        </p:nvSpPr>
        <p:spPr bwMode="auto">
          <a:xfrm>
            <a:off x="539750" y="1341438"/>
            <a:ext cx="3816350" cy="946150"/>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00FF00"/>
                </a:solidFill>
                <a:effectLst>
                  <a:outerShdw blurRad="38100" dist="38100" dir="2700000" algn="tl">
                    <a:srgbClr val="000000"/>
                  </a:outerShdw>
                </a:effectLst>
              </a:rPr>
              <a:t>Barbarrosa prisoners of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5190"/>
                                        </p:tgtEl>
                                        <p:attrNameLst>
                                          <p:attrName>style.visibility</p:attrName>
                                        </p:attrNameLst>
                                      </p:cBhvr>
                                      <p:to>
                                        <p:strVal val="visible"/>
                                      </p:to>
                                    </p:set>
                                    <p:animEffect transition="in" filter="circle(in)">
                                      <p:cBhvr>
                                        <p:cTn id="7" dur="2000"/>
                                        <p:tgtEl>
                                          <p:spTgt spid="6051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5193"/>
                                        </p:tgtEl>
                                        <p:attrNameLst>
                                          <p:attrName>style.visibility</p:attrName>
                                        </p:attrNameLst>
                                      </p:cBhvr>
                                      <p:to>
                                        <p:strVal val="visible"/>
                                      </p:to>
                                    </p:set>
                                    <p:anim calcmode="lin" valueType="num">
                                      <p:cBhvr additive="base">
                                        <p:cTn id="12" dur="500" fill="hold"/>
                                        <p:tgtEl>
                                          <p:spTgt spid="605193"/>
                                        </p:tgtEl>
                                        <p:attrNameLst>
                                          <p:attrName>ppt_x</p:attrName>
                                        </p:attrNameLst>
                                      </p:cBhvr>
                                      <p:tavLst>
                                        <p:tav tm="0">
                                          <p:val>
                                            <p:strVal val="#ppt_x"/>
                                          </p:val>
                                        </p:tav>
                                        <p:tav tm="100000">
                                          <p:val>
                                            <p:strVal val="#ppt_x"/>
                                          </p:val>
                                        </p:tav>
                                      </p:tavLst>
                                    </p:anim>
                                    <p:anim calcmode="lin" valueType="num">
                                      <p:cBhvr additive="base">
                                        <p:cTn id="13" dur="500" fill="hold"/>
                                        <p:tgtEl>
                                          <p:spTgt spid="6051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05191"/>
                                        </p:tgtEl>
                                        <p:attrNameLst>
                                          <p:attrName>style.visibility</p:attrName>
                                        </p:attrNameLst>
                                      </p:cBhvr>
                                      <p:to>
                                        <p:strVal val="visible"/>
                                      </p:to>
                                    </p:set>
                                    <p:anim calcmode="discrete" valueType="clr">
                                      <p:cBhvr override="childStyle">
                                        <p:cTn id="18" dur="80"/>
                                        <p:tgtEl>
                                          <p:spTgt spid="60519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05191"/>
                                        </p:tgtEl>
                                        <p:attrNameLst>
                                          <p:attrName>fillcolor</p:attrName>
                                        </p:attrNameLst>
                                      </p:cBhvr>
                                      <p:tavLst>
                                        <p:tav tm="0">
                                          <p:val>
                                            <p:clrVal>
                                              <a:schemeClr val="accent2"/>
                                            </p:clrVal>
                                          </p:val>
                                        </p:tav>
                                        <p:tav tm="50000">
                                          <p:val>
                                            <p:clrVal>
                                              <a:schemeClr val="hlink"/>
                                            </p:clrVal>
                                          </p:val>
                                        </p:tav>
                                      </p:tavLst>
                                    </p:anim>
                                    <p:set>
                                      <p:cBhvr>
                                        <p:cTn id="20" dur="80"/>
                                        <p:tgtEl>
                                          <p:spTgt spid="60519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05192"/>
                                        </p:tgtEl>
                                        <p:attrNameLst>
                                          <p:attrName>style.visibility</p:attrName>
                                        </p:attrNameLst>
                                      </p:cBhvr>
                                      <p:to>
                                        <p:strVal val="visible"/>
                                      </p:to>
                                    </p:set>
                                    <p:anim calcmode="discrete" valueType="clr">
                                      <p:cBhvr override="childStyle">
                                        <p:cTn id="25" dur="80"/>
                                        <p:tgtEl>
                                          <p:spTgt spid="60519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05192"/>
                                        </p:tgtEl>
                                        <p:attrNameLst>
                                          <p:attrName>fillcolor</p:attrName>
                                        </p:attrNameLst>
                                      </p:cBhvr>
                                      <p:tavLst>
                                        <p:tav tm="0">
                                          <p:val>
                                            <p:clrVal>
                                              <a:schemeClr val="accent2"/>
                                            </p:clrVal>
                                          </p:val>
                                        </p:tav>
                                        <p:tav tm="50000">
                                          <p:val>
                                            <p:clrVal>
                                              <a:schemeClr val="hlink"/>
                                            </p:clrVal>
                                          </p:val>
                                        </p:tav>
                                      </p:tavLst>
                                    </p:anim>
                                    <p:set>
                                      <p:cBhvr>
                                        <p:cTn id="27" dur="80"/>
                                        <p:tgtEl>
                                          <p:spTgt spid="6051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1" grpId="0"/>
      <p:bldP spid="605192" grpId="0"/>
      <p:bldP spid="6051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DA01243-92C0-4C75-98A0-6556B3FB19F1}" type="slidenum">
              <a:rPr lang="en-GB"/>
              <a:pPr>
                <a:defRPr/>
              </a:pPr>
              <a:t>20</a:t>
            </a:fld>
            <a:endParaRPr lang="en-GB"/>
          </a:p>
        </p:txBody>
      </p:sp>
      <p:sp>
        <p:nvSpPr>
          <p:cNvPr id="310278" name="Rectangle 6"/>
          <p:cNvSpPr>
            <a:spLocks noGrp="1" noChangeArrowheads="1"/>
          </p:cNvSpPr>
          <p:nvPr>
            <p:ph type="title"/>
          </p:nvPr>
        </p:nvSpPr>
        <p:spPr/>
        <p:txBody>
          <a:bodyPr/>
          <a:lstStyle/>
          <a:p>
            <a:pPr eaLnBrk="1" hangingPunct="1">
              <a:defRPr/>
            </a:pPr>
            <a:r>
              <a:rPr lang="en-GB" b="1" smtClean="0">
                <a:solidFill>
                  <a:srgbClr val="FF0000"/>
                </a:solidFill>
              </a:rPr>
              <a:t>Gog – </a:t>
            </a:r>
            <a:r>
              <a:rPr lang="en-GB" b="1" smtClean="0">
                <a:solidFill>
                  <a:srgbClr val="FFFF00"/>
                </a:solidFill>
              </a:rPr>
              <a:t>Eliminates Witnesses</a:t>
            </a:r>
          </a:p>
        </p:txBody>
      </p:sp>
      <p:pic>
        <p:nvPicPr>
          <p:cNvPr id="310277" name="Picture 5" descr="forrestl"/>
          <p:cNvPicPr>
            <a:picLocks noGrp="1" noChangeAspect="1" noChangeArrowheads="1"/>
          </p:cNvPicPr>
          <p:nvPr>
            <p:ph idx="1"/>
          </p:nvPr>
        </p:nvPicPr>
        <p:blipFill>
          <a:blip r:embed="rId3" cstate="print"/>
          <a:srcRect/>
          <a:stretch>
            <a:fillRect/>
          </a:stretch>
        </p:blipFill>
        <p:spPr>
          <a:xfrm>
            <a:off x="0" y="1412875"/>
            <a:ext cx="3421063" cy="5257800"/>
          </a:xfrm>
          <a:noFill/>
        </p:spPr>
      </p:pic>
      <p:sp>
        <p:nvSpPr>
          <p:cNvPr id="310280" name="Text Box 8"/>
          <p:cNvSpPr txBox="1">
            <a:spLocks noChangeArrowheads="1"/>
          </p:cNvSpPr>
          <p:nvPr/>
        </p:nvSpPr>
        <p:spPr bwMode="auto">
          <a:xfrm>
            <a:off x="3635375" y="1484313"/>
            <a:ext cx="5257800" cy="4789487"/>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rPr>
              <a:t>Besides James </a:t>
            </a:r>
            <a:r>
              <a:rPr lang="en-GB" sz="2800" b="1" dirty="0" err="1">
                <a:solidFill>
                  <a:schemeClr val="hlink"/>
                </a:solidFill>
                <a:effectLst>
                  <a:outerShdw blurRad="38100" dist="38100" dir="2700000" algn="tl">
                    <a:srgbClr val="000000"/>
                  </a:outerShdw>
                </a:effectLst>
              </a:rPr>
              <a:t>Forrestal</a:t>
            </a:r>
            <a:r>
              <a:rPr lang="en-GB" sz="2800" b="1" dirty="0">
                <a:solidFill>
                  <a:schemeClr val="hlink"/>
                </a:solidFill>
                <a:effectLst>
                  <a:outerShdw blurRad="38100" dist="38100" dir="2700000" algn="tl">
                    <a:srgbClr val="000000"/>
                  </a:outerShdw>
                </a:effectLst>
              </a:rPr>
              <a:t>  others involved in the </a:t>
            </a:r>
            <a:r>
              <a:rPr lang="en-GB" sz="2800" b="1" dirty="0">
                <a:solidFill>
                  <a:srgbClr val="FF0000"/>
                </a:solidFill>
                <a:effectLst>
                  <a:outerShdw blurRad="38100" dist="38100" dir="2700000" algn="tl">
                    <a:srgbClr val="000000"/>
                  </a:outerShdw>
                </a:effectLst>
              </a:rPr>
              <a:t>Pearl Harbour conspiracy</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were eliminated - on May 15, 1966, Lt. Col. Clifford M. Andrew,</a:t>
            </a:r>
            <a:r>
              <a:rPr lang="en-GB" sz="2800" b="1" dirty="0">
                <a:solidFill>
                  <a:srgbClr val="FF00FF"/>
                </a:solidFill>
                <a:effectLst>
                  <a:outerShdw blurRad="38100" dist="38100" dir="2700000" algn="tl">
                    <a:srgbClr val="000000"/>
                  </a:outerShdw>
                </a:effectLst>
              </a:rPr>
              <a:t> who had received FDR's stand down order</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at Military Intelligence in Hawaii,</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was murdered in his home in Tigard, Oregon,</a:t>
            </a:r>
            <a:r>
              <a:rPr lang="en-GB" sz="2800" b="1" dirty="0">
                <a:solidFill>
                  <a:schemeClr val="hlink"/>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by a bullet in the back of the head.</a:t>
            </a:r>
            <a:r>
              <a:rPr lang="en-GB" sz="2400" b="1" dirty="0">
                <a:solidFill>
                  <a:srgbClr val="F6102B"/>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0277"/>
                                        </p:tgtEl>
                                        <p:attrNameLst>
                                          <p:attrName>style.visibility</p:attrName>
                                        </p:attrNameLst>
                                      </p:cBhvr>
                                      <p:to>
                                        <p:strVal val="visible"/>
                                      </p:to>
                                    </p:set>
                                    <p:animEffect transition="in" filter="circle(in)">
                                      <p:cBhvr>
                                        <p:cTn id="7" dur="2000"/>
                                        <p:tgtEl>
                                          <p:spTgt spid="31027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10280"/>
                                        </p:tgtEl>
                                        <p:attrNameLst>
                                          <p:attrName>style.visibility</p:attrName>
                                        </p:attrNameLst>
                                      </p:cBhvr>
                                      <p:to>
                                        <p:strVal val="visible"/>
                                      </p:to>
                                    </p:set>
                                    <p:anim calcmode="discrete" valueType="clr">
                                      <p:cBhvr override="childStyle">
                                        <p:cTn id="12" dur="80"/>
                                        <p:tgtEl>
                                          <p:spTgt spid="3102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10280"/>
                                        </p:tgtEl>
                                        <p:attrNameLst>
                                          <p:attrName>fillcolor</p:attrName>
                                        </p:attrNameLst>
                                      </p:cBhvr>
                                      <p:tavLst>
                                        <p:tav tm="0">
                                          <p:val>
                                            <p:clrVal>
                                              <a:schemeClr val="accent2"/>
                                            </p:clrVal>
                                          </p:val>
                                        </p:tav>
                                        <p:tav tm="50000">
                                          <p:val>
                                            <p:clrVal>
                                              <a:schemeClr val="hlink"/>
                                            </p:clrVal>
                                          </p:val>
                                        </p:tav>
                                      </p:tavLst>
                                    </p:anim>
                                    <p:set>
                                      <p:cBhvr>
                                        <p:cTn id="14" dur="80"/>
                                        <p:tgtEl>
                                          <p:spTgt spid="3102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Finland Nearly Defeats </a:t>
            </a:r>
            <a:r>
              <a:rPr lang="en-GB" b="1" dirty="0" smtClean="0">
                <a:solidFill>
                  <a:srgbClr val="FF0000"/>
                </a:solidFill>
              </a:rPr>
              <a:t>The USSR</a:t>
            </a:r>
            <a:endParaRPr lang="en-GB" dirty="0"/>
          </a:p>
        </p:txBody>
      </p:sp>
      <p:sp>
        <p:nvSpPr>
          <p:cNvPr id="4" name="Slide Number Placeholder 3"/>
          <p:cNvSpPr>
            <a:spLocks noGrp="1"/>
          </p:cNvSpPr>
          <p:nvPr>
            <p:ph type="sldNum" sz="quarter" idx="12"/>
          </p:nvPr>
        </p:nvSpPr>
        <p:spPr/>
        <p:txBody>
          <a:bodyPr/>
          <a:lstStyle/>
          <a:p>
            <a:pPr>
              <a:defRPr/>
            </a:pPr>
            <a:fld id="{02F333EB-7C8D-41FA-996C-BF7FFF265952}" type="slidenum">
              <a:rPr lang="en-GB" smtClean="0"/>
              <a:pPr>
                <a:defRPr/>
              </a:pPr>
              <a:t>21</a:t>
            </a:fld>
            <a:endParaRPr lang="en-GB"/>
          </a:p>
        </p:txBody>
      </p:sp>
      <p:pic>
        <p:nvPicPr>
          <p:cNvPr id="337922" name="Picture 2" descr="Suomi/Finland"/>
          <p:cNvPicPr>
            <a:picLocks noChangeAspect="1" noChangeArrowheads="1"/>
          </p:cNvPicPr>
          <p:nvPr/>
        </p:nvPicPr>
        <p:blipFill>
          <a:blip r:embed="rId3" cstate="print"/>
          <a:srcRect/>
          <a:stretch>
            <a:fillRect/>
          </a:stretch>
        </p:blipFill>
        <p:spPr bwMode="auto">
          <a:xfrm>
            <a:off x="428625" y="785813"/>
            <a:ext cx="3152775" cy="5786437"/>
          </a:xfrm>
          <a:prstGeom prst="rect">
            <a:avLst/>
          </a:prstGeom>
          <a:noFill/>
          <a:ln w="9525">
            <a:noFill/>
            <a:miter lim="800000"/>
            <a:headEnd/>
            <a:tailEnd/>
          </a:ln>
        </p:spPr>
      </p:pic>
      <p:sp>
        <p:nvSpPr>
          <p:cNvPr id="7" name="TextBox 6"/>
          <p:cNvSpPr txBox="1"/>
          <p:nvPr/>
        </p:nvSpPr>
        <p:spPr>
          <a:xfrm>
            <a:off x="3929063" y="1928813"/>
            <a:ext cx="5072062" cy="3970337"/>
          </a:xfrm>
          <a:prstGeom prst="rect">
            <a:avLst/>
          </a:prstGeom>
          <a:noFill/>
        </p:spPr>
        <p:txBody>
          <a:bodyPr>
            <a:spAutoFit/>
          </a:bodyPr>
          <a:lstStyle/>
          <a:p>
            <a:pPr>
              <a:defRPr/>
            </a:pPr>
            <a:r>
              <a:rPr lang="en-GB" sz="3600" b="1" dirty="0">
                <a:solidFill>
                  <a:srgbClr val="00FFFF"/>
                </a:solidFill>
                <a:effectLst>
                  <a:outerShdw blurRad="38100" dist="38100" dir="2700000" algn="tl">
                    <a:srgbClr val="000000"/>
                  </a:outerShdw>
                </a:effectLst>
              </a:rPr>
              <a:t>The USSR under Stalin's rule, </a:t>
            </a:r>
            <a:r>
              <a:rPr lang="en-GB" sz="3600" b="1" dirty="0">
                <a:solidFill>
                  <a:srgbClr val="00FF00"/>
                </a:solidFill>
                <a:effectLst>
                  <a:outerShdw blurRad="38100" dist="38100" dir="2700000" algn="tl">
                    <a:srgbClr val="000000"/>
                  </a:outerShdw>
                </a:effectLst>
              </a:rPr>
              <a:t>was so shaky that the Russian Army was on the verge of being defeated by tiny Finland</a:t>
            </a:r>
            <a:r>
              <a:rPr lang="en-GB" b="1" dirty="0">
                <a:solidFill>
                  <a:srgbClr val="00FF00"/>
                </a:solidFill>
                <a:effectLst>
                  <a:outerShdw blurRad="38100" dist="38100" dir="2700000" algn="tl">
                    <a:srgbClr val="000000"/>
                  </a:outerShdw>
                </a:effectLst>
              </a:rPr>
              <a:t>;</a:t>
            </a:r>
            <a:endParaRPr lang="en-GB"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circle(in)">
                                      <p:cBhvr>
                                        <p:cTn id="7" dur="2000"/>
                                        <p:tgtEl>
                                          <p:spTgt spid="3379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423FBB7-B002-45DF-89DE-36542E37348C}" type="slidenum">
              <a:rPr lang="en-GB"/>
              <a:pPr>
                <a:defRPr/>
              </a:pPr>
              <a:t>22</a:t>
            </a:fld>
            <a:endParaRPr lang="en-GB"/>
          </a:p>
        </p:txBody>
      </p:sp>
      <p:sp>
        <p:nvSpPr>
          <p:cNvPr id="420866" name="Rectangle 2"/>
          <p:cNvSpPr>
            <a:spLocks noGrp="1" noChangeArrowheads="1"/>
          </p:cNvSpPr>
          <p:nvPr>
            <p:ph type="title"/>
          </p:nvPr>
        </p:nvSpPr>
        <p:spPr/>
        <p:txBody>
          <a:bodyPr/>
          <a:lstStyle/>
          <a:p>
            <a:pPr eaLnBrk="1" hangingPunct="1">
              <a:defRPr/>
            </a:pPr>
            <a:r>
              <a:rPr lang="en-GB" sz="4000" b="1" dirty="0" smtClean="0">
                <a:solidFill>
                  <a:srgbClr val="FFFF00"/>
                </a:solidFill>
              </a:rPr>
              <a:t>Finland Nearly Defeats </a:t>
            </a:r>
            <a:r>
              <a:rPr lang="en-GB" sz="4000" b="1" dirty="0" smtClean="0">
                <a:solidFill>
                  <a:srgbClr val="FF0000"/>
                </a:solidFill>
              </a:rPr>
              <a:t>The USSR</a:t>
            </a:r>
          </a:p>
        </p:txBody>
      </p:sp>
      <p:sp>
        <p:nvSpPr>
          <p:cNvPr id="420868" name="Text Box 4"/>
          <p:cNvSpPr txBox="1">
            <a:spLocks noChangeArrowheads="1"/>
          </p:cNvSpPr>
          <p:nvPr/>
        </p:nvSpPr>
        <p:spPr bwMode="auto">
          <a:xfrm>
            <a:off x="3348038" y="1785938"/>
            <a:ext cx="5795962" cy="31083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And with the diversion of just a tiny fraction </a:t>
            </a:r>
            <a:r>
              <a:rPr lang="en-GB" sz="2800" b="1" dirty="0">
                <a:solidFill>
                  <a:schemeClr val="hlink"/>
                </a:solidFill>
                <a:effectLst>
                  <a:outerShdw blurRad="38100" dist="38100" dir="2700000" algn="tl">
                    <a:srgbClr val="000000"/>
                  </a:outerShdw>
                </a:effectLst>
              </a:rPr>
              <a:t>of the millions of tons of war equipment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being shipped to Europe daily, America</a:t>
            </a:r>
            <a:r>
              <a:rPr lang="en-GB" sz="2800" b="1" dirty="0">
                <a:solidFill>
                  <a:srgbClr val="FFFF00"/>
                </a:solidFill>
                <a:effectLst>
                  <a:outerShdw blurRad="38100" dist="38100" dir="2700000" algn="tl">
                    <a:srgbClr val="000000"/>
                  </a:outerShdw>
                </a:effectLst>
              </a:rPr>
              <a:t> could have saved Finland and </a:t>
            </a:r>
            <a:r>
              <a:rPr lang="en-GB" sz="2800" b="1" dirty="0">
                <a:solidFill>
                  <a:srgbClr val="FF0000"/>
                </a:solidFill>
                <a:effectLst>
                  <a:outerShdw blurRad="38100" dist="38100" dir="2700000" algn="tl">
                    <a:srgbClr val="000000"/>
                  </a:outerShdw>
                </a:effectLst>
              </a:rPr>
              <a:t>dealt a death blow to Stalin and to Communism. </a:t>
            </a:r>
          </a:p>
        </p:txBody>
      </p:sp>
      <p:pic>
        <p:nvPicPr>
          <p:cNvPr id="420870" name="Picture 6" descr="Carl Gustaf Emil Mannerheim">
            <a:hlinkClick r:id="rId3"/>
          </p:cNvPr>
          <p:cNvPicPr>
            <a:picLocks noGrp="1" noChangeAspect="1" noChangeArrowheads="1"/>
          </p:cNvPicPr>
          <p:nvPr>
            <p:ph idx="1"/>
          </p:nvPr>
        </p:nvPicPr>
        <p:blipFill>
          <a:blip r:embed="rId4" cstate="print"/>
          <a:srcRect/>
          <a:stretch>
            <a:fillRect/>
          </a:stretch>
        </p:blipFill>
        <p:spPr>
          <a:xfrm>
            <a:off x="468313" y="981075"/>
            <a:ext cx="2513012" cy="4681538"/>
          </a:xfrm>
        </p:spPr>
      </p:pic>
      <p:sp>
        <p:nvSpPr>
          <p:cNvPr id="420872" name="Text Box 8"/>
          <p:cNvSpPr txBox="1">
            <a:spLocks noChangeArrowheads="1"/>
          </p:cNvSpPr>
          <p:nvPr/>
        </p:nvSpPr>
        <p:spPr bwMode="auto">
          <a:xfrm>
            <a:off x="0" y="5670550"/>
            <a:ext cx="4572000" cy="118745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rPr>
              <a:t>Carl Gustaf Emil Mannerheim,</a:t>
            </a:r>
            <a:br>
              <a:rPr lang="en-GB" sz="2400" b="1">
                <a:solidFill>
                  <a:srgbClr val="FFFF00"/>
                </a:solidFill>
                <a:effectLst>
                  <a:outerShdw blurRad="38100" dist="38100" dir="2700000" algn="tl">
                    <a:srgbClr val="000000"/>
                  </a:outerShdw>
                </a:effectLst>
              </a:rPr>
            </a:br>
            <a:r>
              <a:rPr lang="en-GB" sz="2400" b="1">
                <a:solidFill>
                  <a:srgbClr val="FFFF00"/>
                </a:solidFill>
                <a:effectLst>
                  <a:outerShdw blurRad="38100" dist="38100" dir="2700000" algn="tl">
                    <a:srgbClr val="000000"/>
                  </a:outerShdw>
                </a:effectLst>
              </a:rPr>
              <a:t>the Commander-in-Chief</a:t>
            </a:r>
            <a:br>
              <a:rPr lang="en-GB" sz="2400" b="1">
                <a:solidFill>
                  <a:srgbClr val="FFFF00"/>
                </a:solidFill>
                <a:effectLst>
                  <a:outerShdw blurRad="38100" dist="38100" dir="2700000" algn="tl">
                    <a:srgbClr val="000000"/>
                  </a:outerShdw>
                </a:effectLst>
              </a:rPr>
            </a:br>
            <a:r>
              <a:rPr lang="en-GB" sz="2400" b="1">
                <a:solidFill>
                  <a:srgbClr val="FFFF00"/>
                </a:solidFill>
                <a:effectLst>
                  <a:outerShdw blurRad="38100" dist="38100" dir="2700000" algn="tl">
                    <a:srgbClr val="000000"/>
                  </a:outerShdw>
                </a:effectLst>
              </a:rPr>
              <a:t>of the Finnish army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0870"/>
                                        </p:tgtEl>
                                        <p:attrNameLst>
                                          <p:attrName>style.visibility</p:attrName>
                                        </p:attrNameLst>
                                      </p:cBhvr>
                                      <p:to>
                                        <p:strVal val="visible"/>
                                      </p:to>
                                    </p:set>
                                    <p:animEffect transition="in" filter="circle(in)">
                                      <p:cBhvr>
                                        <p:cTn id="7" dur="2000"/>
                                        <p:tgtEl>
                                          <p:spTgt spid="4208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0872"/>
                                        </p:tgtEl>
                                        <p:attrNameLst>
                                          <p:attrName>style.visibility</p:attrName>
                                        </p:attrNameLst>
                                      </p:cBhvr>
                                      <p:to>
                                        <p:strVal val="visible"/>
                                      </p:to>
                                    </p:set>
                                    <p:anim calcmode="lin" valueType="num">
                                      <p:cBhvr additive="base">
                                        <p:cTn id="12" dur="500" fill="hold"/>
                                        <p:tgtEl>
                                          <p:spTgt spid="420872"/>
                                        </p:tgtEl>
                                        <p:attrNameLst>
                                          <p:attrName>ppt_x</p:attrName>
                                        </p:attrNameLst>
                                      </p:cBhvr>
                                      <p:tavLst>
                                        <p:tav tm="0">
                                          <p:val>
                                            <p:strVal val="#ppt_x"/>
                                          </p:val>
                                        </p:tav>
                                        <p:tav tm="100000">
                                          <p:val>
                                            <p:strVal val="#ppt_x"/>
                                          </p:val>
                                        </p:tav>
                                      </p:tavLst>
                                    </p:anim>
                                    <p:anim calcmode="lin" valueType="num">
                                      <p:cBhvr additive="base">
                                        <p:cTn id="13" dur="500" fill="hold"/>
                                        <p:tgtEl>
                                          <p:spTgt spid="4208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20868"/>
                                        </p:tgtEl>
                                        <p:attrNameLst>
                                          <p:attrName>style.visibility</p:attrName>
                                        </p:attrNameLst>
                                      </p:cBhvr>
                                      <p:to>
                                        <p:strVal val="visible"/>
                                      </p:to>
                                    </p:set>
                                    <p:anim calcmode="discrete" valueType="clr">
                                      <p:cBhvr override="childStyle">
                                        <p:cTn id="18" dur="80"/>
                                        <p:tgtEl>
                                          <p:spTgt spid="42086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20868"/>
                                        </p:tgtEl>
                                        <p:attrNameLst>
                                          <p:attrName>fillcolor</p:attrName>
                                        </p:attrNameLst>
                                      </p:cBhvr>
                                      <p:tavLst>
                                        <p:tav tm="0">
                                          <p:val>
                                            <p:clrVal>
                                              <a:schemeClr val="accent2"/>
                                            </p:clrVal>
                                          </p:val>
                                        </p:tav>
                                        <p:tav tm="50000">
                                          <p:val>
                                            <p:clrVal>
                                              <a:schemeClr val="hlink"/>
                                            </p:clrVal>
                                          </p:val>
                                        </p:tav>
                                      </p:tavLst>
                                    </p:anim>
                                    <p:set>
                                      <p:cBhvr>
                                        <p:cTn id="20" dur="80"/>
                                        <p:tgtEl>
                                          <p:spTgt spid="420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8" grpId="0"/>
      <p:bldP spid="4208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021AD8-A1CF-4CD8-90CC-8BF2A6DF86CF}" type="slidenum">
              <a:rPr lang="en-GB"/>
              <a:pPr>
                <a:defRPr/>
              </a:pPr>
              <a:t>23</a:t>
            </a:fld>
            <a:endParaRPr lang="en-GB"/>
          </a:p>
        </p:txBody>
      </p:sp>
      <p:sp>
        <p:nvSpPr>
          <p:cNvPr id="421890" name="Rectangle 2"/>
          <p:cNvSpPr>
            <a:spLocks noGrp="1" noChangeArrowheads="1"/>
          </p:cNvSpPr>
          <p:nvPr>
            <p:ph type="title"/>
          </p:nvPr>
        </p:nvSpPr>
        <p:spPr/>
        <p:txBody>
          <a:bodyPr/>
          <a:lstStyle/>
          <a:p>
            <a:pPr eaLnBrk="1" hangingPunct="1">
              <a:defRPr/>
            </a:pPr>
            <a:r>
              <a:rPr lang="en-GB" sz="4000" b="1" dirty="0" smtClean="0">
                <a:solidFill>
                  <a:srgbClr val="FF0000"/>
                </a:solidFill>
              </a:rPr>
              <a:t>US </a:t>
            </a:r>
            <a:r>
              <a:rPr lang="en-GB" sz="4000" b="1" dirty="0" smtClean="0">
                <a:solidFill>
                  <a:srgbClr val="FFFF00"/>
                </a:solidFill>
              </a:rPr>
              <a:t>Saves Russia</a:t>
            </a:r>
            <a:r>
              <a:rPr lang="en-GB" sz="4000" b="1" dirty="0" smtClean="0">
                <a:solidFill>
                  <a:srgbClr val="FF0000"/>
                </a:solidFill>
              </a:rPr>
              <a:t> From Collapse</a:t>
            </a:r>
          </a:p>
        </p:txBody>
      </p:sp>
      <p:sp>
        <p:nvSpPr>
          <p:cNvPr id="421892" name="Text Box 4"/>
          <p:cNvSpPr txBox="1">
            <a:spLocks noChangeArrowheads="1"/>
          </p:cNvSpPr>
          <p:nvPr/>
        </p:nvSpPr>
        <p:spPr bwMode="auto">
          <a:xfrm>
            <a:off x="5003800" y="1643063"/>
            <a:ext cx="4140200" cy="3416300"/>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00FF00"/>
                </a:solidFill>
                <a:effectLst>
                  <a:outerShdw blurRad="38100" dist="38100" dir="2700000" algn="tl">
                    <a:srgbClr val="000000"/>
                  </a:outerShdw>
                </a:effectLst>
              </a:rPr>
              <a:t>Just two years later, when the German Army</a:t>
            </a:r>
            <a:r>
              <a:rPr lang="en-GB" sz="3600" b="1" dirty="0">
                <a:solidFill>
                  <a:srgbClr val="FF00FF"/>
                </a:solidFill>
                <a:effectLst>
                  <a:outerShdw blurRad="38100" dist="38100" dir="2700000" algn="tl">
                    <a:srgbClr val="000000"/>
                  </a:outerShdw>
                </a:effectLst>
              </a:rPr>
              <a:t> had cleared Eastern Europe</a:t>
            </a:r>
            <a:r>
              <a:rPr lang="en-GB" sz="3600" b="1" dirty="0">
                <a:effectLst>
                  <a:outerShdw blurRad="38100" dist="38100" dir="2700000" algn="tl">
                    <a:srgbClr val="000000"/>
                  </a:outerShdw>
                </a:effectLst>
              </a:rPr>
              <a:t> </a:t>
            </a:r>
            <a:r>
              <a:rPr lang="en-GB" sz="3600" b="1" dirty="0">
                <a:solidFill>
                  <a:srgbClr val="FF0000"/>
                </a:solidFill>
                <a:effectLst>
                  <a:outerShdw blurRad="38100" dist="38100" dir="2700000" algn="tl">
                    <a:srgbClr val="000000"/>
                  </a:outerShdw>
                </a:effectLst>
              </a:rPr>
              <a:t>of the Bolshevik plague;</a:t>
            </a:r>
            <a:r>
              <a:rPr lang="en-GB" sz="3600" b="1" dirty="0">
                <a:effectLst>
                  <a:outerShdw blurRad="38100" dist="38100" dir="2700000" algn="tl">
                    <a:srgbClr val="000000"/>
                  </a:outerShdw>
                </a:effectLst>
              </a:rPr>
              <a:t> </a:t>
            </a:r>
            <a:endParaRPr lang="en-GB" sz="3600" b="1" dirty="0">
              <a:solidFill>
                <a:srgbClr val="00FF00"/>
              </a:solidFill>
              <a:effectLst>
                <a:outerShdw blurRad="38100" dist="38100" dir="2700000" algn="tl">
                  <a:srgbClr val="000000"/>
                </a:outerShdw>
              </a:effectLst>
            </a:endParaRPr>
          </a:p>
        </p:txBody>
      </p:sp>
      <p:pic>
        <p:nvPicPr>
          <p:cNvPr id="421894" name="Picture 6" descr="Stalingrad"/>
          <p:cNvPicPr>
            <a:picLocks noGrp="1" noChangeAspect="1" noChangeArrowheads="1"/>
          </p:cNvPicPr>
          <p:nvPr>
            <p:ph idx="1"/>
          </p:nvPr>
        </p:nvPicPr>
        <p:blipFill>
          <a:blip r:embed="rId3" cstate="print"/>
          <a:srcRect/>
          <a:stretch>
            <a:fillRect/>
          </a:stretch>
        </p:blipFill>
        <p:spPr>
          <a:xfrm>
            <a:off x="395288" y="1628775"/>
            <a:ext cx="4392612" cy="3133725"/>
          </a:xfrm>
          <a:noFill/>
        </p:spPr>
      </p:pic>
      <p:sp>
        <p:nvSpPr>
          <p:cNvPr id="421896" name="Text Box 8"/>
          <p:cNvSpPr txBox="1">
            <a:spLocks noChangeArrowheads="1"/>
          </p:cNvSpPr>
          <p:nvPr/>
        </p:nvSpPr>
        <p:spPr bwMode="auto">
          <a:xfrm>
            <a:off x="539750" y="5013325"/>
            <a:ext cx="4392613"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German Soldiers at the battle of Stalingrad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1894"/>
                                        </p:tgtEl>
                                        <p:attrNameLst>
                                          <p:attrName>style.visibility</p:attrName>
                                        </p:attrNameLst>
                                      </p:cBhvr>
                                      <p:to>
                                        <p:strVal val="visible"/>
                                      </p:to>
                                    </p:set>
                                    <p:animEffect transition="in" filter="circle(in)">
                                      <p:cBhvr>
                                        <p:cTn id="7" dur="2000"/>
                                        <p:tgtEl>
                                          <p:spTgt spid="4218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1896">
                                            <p:txEl>
                                              <p:pRg st="0" end="0"/>
                                            </p:txEl>
                                          </p:spTgt>
                                        </p:tgtEl>
                                        <p:attrNameLst>
                                          <p:attrName>style.visibility</p:attrName>
                                        </p:attrNameLst>
                                      </p:cBhvr>
                                      <p:to>
                                        <p:strVal val="visible"/>
                                      </p:to>
                                    </p:set>
                                    <p:anim calcmode="lin" valueType="num">
                                      <p:cBhvr additive="base">
                                        <p:cTn id="12" dur="500" fill="hold"/>
                                        <p:tgtEl>
                                          <p:spTgt spid="4218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1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21892"/>
                                        </p:tgtEl>
                                        <p:attrNameLst>
                                          <p:attrName>style.visibility</p:attrName>
                                        </p:attrNameLst>
                                      </p:cBhvr>
                                      <p:to>
                                        <p:strVal val="visible"/>
                                      </p:to>
                                    </p:set>
                                    <p:anim calcmode="discrete" valueType="clr">
                                      <p:cBhvr override="childStyle">
                                        <p:cTn id="18" dur="80"/>
                                        <p:tgtEl>
                                          <p:spTgt spid="42189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21892"/>
                                        </p:tgtEl>
                                        <p:attrNameLst>
                                          <p:attrName>fillcolor</p:attrName>
                                        </p:attrNameLst>
                                      </p:cBhvr>
                                      <p:tavLst>
                                        <p:tav tm="0">
                                          <p:val>
                                            <p:clrVal>
                                              <a:schemeClr val="accent2"/>
                                            </p:clrVal>
                                          </p:val>
                                        </p:tav>
                                        <p:tav tm="50000">
                                          <p:val>
                                            <p:clrVal>
                                              <a:schemeClr val="hlink"/>
                                            </p:clrVal>
                                          </p:val>
                                        </p:tav>
                                      </p:tavLst>
                                    </p:anim>
                                    <p:set>
                                      <p:cBhvr>
                                        <p:cTn id="20" dur="80"/>
                                        <p:tgtEl>
                                          <p:spTgt spid="4218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US </a:t>
            </a:r>
            <a:r>
              <a:rPr lang="en-GB" b="1" dirty="0" smtClean="0">
                <a:solidFill>
                  <a:srgbClr val="FFFF00"/>
                </a:solidFill>
              </a:rPr>
              <a:t>Saves Russia</a:t>
            </a:r>
            <a:r>
              <a:rPr lang="en-GB" b="1" dirty="0" smtClean="0">
                <a:solidFill>
                  <a:srgbClr val="FF0000"/>
                </a:solidFill>
              </a:rPr>
              <a:t> From Collapse</a:t>
            </a:r>
            <a:endParaRPr lang="en-GB" dirty="0"/>
          </a:p>
        </p:txBody>
      </p:sp>
      <p:sp>
        <p:nvSpPr>
          <p:cNvPr id="4" name="Slide Number Placeholder 3"/>
          <p:cNvSpPr>
            <a:spLocks noGrp="1"/>
          </p:cNvSpPr>
          <p:nvPr>
            <p:ph type="sldNum" sz="quarter" idx="12"/>
          </p:nvPr>
        </p:nvSpPr>
        <p:spPr/>
        <p:txBody>
          <a:bodyPr/>
          <a:lstStyle/>
          <a:p>
            <a:pPr>
              <a:defRPr/>
            </a:pPr>
            <a:fld id="{8A414692-C9D4-4E54-8E32-6A9824AB9ED2}" type="slidenum">
              <a:rPr lang="en-GB" smtClean="0"/>
              <a:pPr>
                <a:defRPr/>
              </a:pPr>
              <a:t>24</a:t>
            </a:fld>
            <a:endParaRPr lang="en-GB"/>
          </a:p>
        </p:txBody>
      </p:sp>
      <p:pic>
        <p:nvPicPr>
          <p:cNvPr id="339970" name="Picture 2" descr="http://www.casahistoria.net/images/Russian%20Surrender%20at%20Tannenberg.jpg"/>
          <p:cNvPicPr>
            <a:picLocks noChangeAspect="1" noChangeArrowheads="1"/>
          </p:cNvPicPr>
          <p:nvPr/>
        </p:nvPicPr>
        <p:blipFill>
          <a:blip r:embed="rId3" cstate="print"/>
          <a:srcRect/>
          <a:stretch>
            <a:fillRect/>
          </a:stretch>
        </p:blipFill>
        <p:spPr bwMode="auto">
          <a:xfrm>
            <a:off x="2143125" y="1428750"/>
            <a:ext cx="4786313" cy="3487738"/>
          </a:xfrm>
          <a:prstGeom prst="rect">
            <a:avLst/>
          </a:prstGeom>
          <a:noFill/>
          <a:ln w="9525">
            <a:noFill/>
            <a:miter lim="800000"/>
            <a:headEnd/>
            <a:tailEnd/>
          </a:ln>
        </p:spPr>
      </p:pic>
      <p:sp>
        <p:nvSpPr>
          <p:cNvPr id="6" name="TextBox 5"/>
          <p:cNvSpPr txBox="1"/>
          <p:nvPr/>
        </p:nvSpPr>
        <p:spPr>
          <a:xfrm>
            <a:off x="0" y="5042118"/>
            <a:ext cx="9144000"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chemeClr val="hlink"/>
                </a:solidFill>
                <a:effectLst>
                  <a:outerShdw blurRad="38100" dist="38100" dir="2700000" algn="tl">
                    <a:srgbClr val="000000"/>
                  </a:outerShdw>
                </a:effectLst>
              </a:rPr>
              <a:t>… and had accepted the eager surrender of millions</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of Russian soldiers; was knocking at the door</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of Moscow Russia's Communist rule</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was once again on the verge of collapse.</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circle(in)">
                                      <p:cBhvr>
                                        <p:cTn id="7" dur="2000"/>
                                        <p:tgtEl>
                                          <p:spTgt spid="3399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F78416-F187-4562-A312-93CB06AE85CA}" type="slidenum">
              <a:rPr lang="en-GB"/>
              <a:pPr>
                <a:defRPr/>
              </a:pPr>
              <a:t>25</a:t>
            </a:fld>
            <a:endParaRPr lang="en-GB"/>
          </a:p>
        </p:txBody>
      </p:sp>
      <p:sp>
        <p:nvSpPr>
          <p:cNvPr id="422914" name="Rectangle 2"/>
          <p:cNvSpPr>
            <a:spLocks noGrp="1" noChangeArrowheads="1"/>
          </p:cNvSpPr>
          <p:nvPr>
            <p:ph type="title"/>
          </p:nvPr>
        </p:nvSpPr>
        <p:spPr/>
        <p:txBody>
          <a:bodyPr/>
          <a:lstStyle/>
          <a:p>
            <a:pPr eaLnBrk="1" hangingPunct="1">
              <a:defRPr/>
            </a:pPr>
            <a:r>
              <a:rPr lang="en-GB" sz="4000" b="1" smtClean="0">
                <a:solidFill>
                  <a:srgbClr val="FF0000"/>
                </a:solidFill>
              </a:rPr>
              <a:t>US </a:t>
            </a:r>
            <a:r>
              <a:rPr lang="en-GB" sz="4000" b="1" smtClean="0">
                <a:solidFill>
                  <a:srgbClr val="FFFF00"/>
                </a:solidFill>
              </a:rPr>
              <a:t>Saves Russia</a:t>
            </a:r>
            <a:r>
              <a:rPr lang="en-GB" sz="4000" b="1" smtClean="0">
                <a:solidFill>
                  <a:srgbClr val="FF0000"/>
                </a:solidFill>
              </a:rPr>
              <a:t> From Collapse</a:t>
            </a:r>
          </a:p>
        </p:txBody>
      </p:sp>
      <p:sp>
        <p:nvSpPr>
          <p:cNvPr id="422915" name="Text Box 3"/>
          <p:cNvSpPr txBox="1">
            <a:spLocks noChangeArrowheads="1"/>
          </p:cNvSpPr>
          <p:nvPr/>
        </p:nvSpPr>
        <p:spPr bwMode="auto">
          <a:xfrm>
            <a:off x="3708400" y="1214438"/>
            <a:ext cx="5435600" cy="56435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Thus, America, at the cost of thousands of dead</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and wounded American Troops,</a:t>
            </a:r>
            <a:r>
              <a:rPr lang="en-GB" sz="2800" b="1" dirty="0">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through orders of the Great Traitor Roosevelt,</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in an unheard of frenzy, rushed billions in </a:t>
            </a:r>
            <a:r>
              <a:rPr lang="en-GB" sz="2800" b="1" dirty="0">
                <a:solidFill>
                  <a:schemeClr val="hlink"/>
                </a:solidFill>
                <a:effectLst>
                  <a:outerShdw blurRad="38100" dist="38100" dir="2700000" algn="tl">
                    <a:srgbClr val="000000"/>
                  </a:outerShdw>
                </a:effectLst>
              </a:rPr>
              <a:t>military aid to Russia. Saving Stalin and with</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one monstrous Satanic Act,</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saved the entire Jewish‑Communist‑Zionist World</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offensive from extinction. </a:t>
            </a:r>
          </a:p>
        </p:txBody>
      </p:sp>
      <p:pic>
        <p:nvPicPr>
          <p:cNvPr id="422917" name="Picture 5" descr="mowrer96dpimedium2"/>
          <p:cNvPicPr>
            <a:picLocks noGrp="1" noChangeAspect="1" noChangeArrowheads="1"/>
          </p:cNvPicPr>
          <p:nvPr>
            <p:ph idx="1"/>
          </p:nvPr>
        </p:nvPicPr>
        <p:blipFill>
          <a:blip r:embed="rId3" cstate="print"/>
          <a:srcRect/>
          <a:stretch>
            <a:fillRect/>
          </a:stretch>
        </p:blipFill>
        <p:spPr>
          <a:xfrm>
            <a:off x="323850" y="1196975"/>
            <a:ext cx="3171825" cy="48974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2917"/>
                                        </p:tgtEl>
                                        <p:attrNameLst>
                                          <p:attrName>style.visibility</p:attrName>
                                        </p:attrNameLst>
                                      </p:cBhvr>
                                      <p:to>
                                        <p:strVal val="visible"/>
                                      </p:to>
                                    </p:set>
                                    <p:animEffect transition="in" filter="circle(in)">
                                      <p:cBhvr>
                                        <p:cTn id="7" dur="2000"/>
                                        <p:tgtEl>
                                          <p:spTgt spid="42291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22915">
                                            <p:txEl>
                                              <p:pRg st="0" end="0"/>
                                            </p:txEl>
                                          </p:spTgt>
                                        </p:tgtEl>
                                        <p:attrNameLst>
                                          <p:attrName>style.visibility</p:attrName>
                                        </p:attrNameLst>
                                      </p:cBhvr>
                                      <p:to>
                                        <p:strVal val="visible"/>
                                      </p:to>
                                    </p:set>
                                    <p:anim calcmode="discrete" valueType="clr">
                                      <p:cBhvr override="childStyle">
                                        <p:cTn id="12" dur="80"/>
                                        <p:tgtEl>
                                          <p:spTgt spid="4229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2291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229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C6C1B67-2FEF-4A29-9895-BE03068954CF}" type="slidenum">
              <a:rPr lang="en-GB"/>
              <a:pPr>
                <a:defRPr/>
              </a:pPr>
              <a:t>26</a:t>
            </a:fld>
            <a:endParaRPr lang="en-GB"/>
          </a:p>
        </p:txBody>
      </p:sp>
      <p:sp>
        <p:nvSpPr>
          <p:cNvPr id="91138" name="Rectangle 2"/>
          <p:cNvSpPr>
            <a:spLocks noGrp="1" noChangeArrowheads="1"/>
          </p:cNvSpPr>
          <p:nvPr>
            <p:ph type="title"/>
          </p:nvPr>
        </p:nvSpPr>
        <p:spPr>
          <a:xfrm>
            <a:off x="468313" y="0"/>
            <a:ext cx="8229600" cy="1371600"/>
          </a:xfrm>
        </p:spPr>
        <p:txBody>
          <a:bodyPr/>
          <a:lstStyle/>
          <a:p>
            <a:pPr eaLnBrk="1" hangingPunct="1">
              <a:defRPr/>
            </a:pPr>
            <a:r>
              <a:rPr lang="en-GB" b="1" smtClean="0">
                <a:solidFill>
                  <a:srgbClr val="FFFF00"/>
                </a:solidFill>
              </a:rPr>
              <a:t>Major Jordan</a:t>
            </a:r>
          </a:p>
        </p:txBody>
      </p:sp>
      <p:pic>
        <p:nvPicPr>
          <p:cNvPr id="91139" name="Picture 3" descr="Major Jordan"/>
          <p:cNvPicPr>
            <a:picLocks noGrp="1" noChangeAspect="1" noChangeArrowheads="1"/>
          </p:cNvPicPr>
          <p:nvPr>
            <p:ph idx="1"/>
          </p:nvPr>
        </p:nvPicPr>
        <p:blipFill>
          <a:blip r:embed="rId3" cstate="print"/>
          <a:srcRect/>
          <a:stretch>
            <a:fillRect/>
          </a:stretch>
        </p:blipFill>
        <p:spPr>
          <a:xfrm>
            <a:off x="323850" y="1268413"/>
            <a:ext cx="2870200" cy="4248150"/>
          </a:xfrm>
          <a:noFill/>
        </p:spPr>
      </p:pic>
      <p:sp>
        <p:nvSpPr>
          <p:cNvPr id="91140" name="Text Box 4"/>
          <p:cNvSpPr txBox="1">
            <a:spLocks noChangeArrowheads="1"/>
          </p:cNvSpPr>
          <p:nvPr/>
        </p:nvSpPr>
        <p:spPr bwMode="auto">
          <a:xfrm>
            <a:off x="3309938" y="1125538"/>
            <a:ext cx="5834062" cy="5430837"/>
          </a:xfrm>
          <a:prstGeom prst="rect">
            <a:avLst/>
          </a:prstGeom>
          <a:noFill/>
          <a:ln w="9525">
            <a:noFill/>
            <a:miter lim="800000"/>
            <a:headEnd/>
            <a:tailEnd/>
          </a:ln>
          <a:effectLst/>
        </p:spPr>
        <p:txBody>
          <a:bodyPr>
            <a:spAutoFit/>
          </a:bodyPr>
          <a:lstStyle/>
          <a:p>
            <a:pPr eaLnBrk="0" hangingPunct="0">
              <a:spcBef>
                <a:spcPct val="50000"/>
              </a:spcBef>
              <a:defRPr/>
            </a:pPr>
            <a:r>
              <a:rPr lang="en-GB" sz="2800" b="1" dirty="0">
                <a:solidFill>
                  <a:srgbClr val="00FF00"/>
                </a:solidFill>
                <a:effectLst>
                  <a:outerShdw blurRad="38100" dist="38100" dir="2700000" algn="tl">
                    <a:srgbClr val="000000"/>
                  </a:outerShdw>
                </a:effectLst>
              </a:rPr>
              <a:t>From Major Jordan’s Diaries:</a:t>
            </a:r>
          </a:p>
          <a:p>
            <a:pPr eaLnBrk="0" hangingPunct="0">
              <a:spcBef>
                <a:spcPct val="50000"/>
              </a:spcBef>
              <a:defRPr/>
            </a:pPr>
            <a:r>
              <a:rPr lang="en-GB" sz="2800" b="1" dirty="0">
                <a:solidFill>
                  <a:srgbClr val="FFFF00"/>
                </a:solidFill>
                <a:effectLst>
                  <a:outerShdw blurRad="38100" dist="38100" dir="2700000" algn="tl">
                    <a:srgbClr val="000000"/>
                  </a:outerShdw>
                </a:effectLst>
              </a:rPr>
              <a:t>The man who was in charge of </a:t>
            </a:r>
            <a:r>
              <a:rPr lang="en-GB" sz="2800" b="1" dirty="0">
                <a:solidFill>
                  <a:srgbClr val="FF00FF"/>
                </a:solidFill>
                <a:effectLst>
                  <a:outerShdw blurRad="38100" dist="38100" dir="2700000" algn="tl">
                    <a:srgbClr val="000000"/>
                  </a:outerShdw>
                </a:effectLst>
              </a:rPr>
              <a:t>shipping U.S. War materials to Russia during World War II</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tells how he was instructed by officials in</a:t>
            </a:r>
            <a:r>
              <a:rPr lang="en-GB" sz="2800" b="1" dirty="0">
                <a:solidFill>
                  <a:srgbClr val="FF0000"/>
                </a:solidFill>
                <a:effectLst>
                  <a:outerShdw blurRad="38100" dist="38100" dir="2700000" algn="tl">
                    <a:srgbClr val="000000"/>
                  </a:outerShdw>
                </a:effectLst>
              </a:rPr>
              <a:t> the White House and State Department</a:t>
            </a:r>
            <a:r>
              <a:rPr lang="en-GB" sz="2800" b="1" dirty="0">
                <a:solidFill>
                  <a:srgbClr val="FFFF00"/>
                </a:solidFill>
                <a:effectLst>
                  <a:outerShdw blurRad="38100" dist="38100" dir="2700000" algn="tl">
                    <a:srgbClr val="000000"/>
                  </a:outerShdw>
                </a:effectLst>
              </a:rPr>
              <a:t> to deliver critical parts for the atomic bomb – </a:t>
            </a:r>
            <a:r>
              <a:rPr lang="en-GB" sz="2800" b="1" dirty="0">
                <a:solidFill>
                  <a:srgbClr val="FF9900"/>
                </a:solidFill>
                <a:effectLst>
                  <a:outerShdw blurRad="38100" dist="38100" dir="2700000" algn="tl">
                    <a:srgbClr val="000000"/>
                  </a:outerShdw>
                </a:effectLst>
              </a:rPr>
              <a:t>at the same time the government was pretending to be worried about </a:t>
            </a:r>
            <a:r>
              <a:rPr lang="en-GB" sz="2800" b="1" dirty="0">
                <a:solidFill>
                  <a:srgbClr val="00FF00"/>
                </a:solidFill>
                <a:effectLst>
                  <a:outerShdw blurRad="38100" dist="38100" dir="2700000" algn="tl">
                    <a:srgbClr val="000000"/>
                  </a:outerShdw>
                </a:effectLst>
              </a:rPr>
              <a:t>Russia stealing America’s A-bomb secrets.</a:t>
            </a:r>
            <a:r>
              <a:rPr lang="en-GB" sz="2800" b="1" dirty="0">
                <a:solidFill>
                  <a:srgbClr val="FF9900"/>
                </a:solidFill>
                <a:effectLst>
                  <a:outerShdw blurRad="38100" dist="38100" dir="2700000" algn="tl">
                    <a:srgbClr val="000000"/>
                  </a:outerShdw>
                </a:effectLst>
              </a:rPr>
              <a:t> </a:t>
            </a:r>
          </a:p>
        </p:txBody>
      </p:sp>
      <p:sp>
        <p:nvSpPr>
          <p:cNvPr id="91141" name="Text Box 5"/>
          <p:cNvSpPr txBox="1">
            <a:spLocks noChangeArrowheads="1"/>
          </p:cNvSpPr>
          <p:nvPr/>
        </p:nvSpPr>
        <p:spPr bwMode="auto">
          <a:xfrm>
            <a:off x="250825" y="5445125"/>
            <a:ext cx="2881313"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Major Jordan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circle(in)">
                                      <p:cBhvr>
                                        <p:cTn id="7" dur="20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 calcmode="lin" valueType="num">
                                      <p:cBhvr additive="base">
                                        <p:cTn id="12" dur="500" fill="hold"/>
                                        <p:tgtEl>
                                          <p:spTgt spid="91141"/>
                                        </p:tgtEl>
                                        <p:attrNameLst>
                                          <p:attrName>ppt_x</p:attrName>
                                        </p:attrNameLst>
                                      </p:cBhvr>
                                      <p:tavLst>
                                        <p:tav tm="0">
                                          <p:val>
                                            <p:strVal val="#ppt_x"/>
                                          </p:val>
                                        </p:tav>
                                        <p:tav tm="100000">
                                          <p:val>
                                            <p:strVal val="#ppt_x"/>
                                          </p:val>
                                        </p:tav>
                                      </p:tavLst>
                                    </p:anim>
                                    <p:anim calcmode="lin" valueType="num">
                                      <p:cBhvr additive="base">
                                        <p:cTn id="13"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1140"/>
                                        </p:tgtEl>
                                        <p:attrNameLst>
                                          <p:attrName>style.visibility</p:attrName>
                                        </p:attrNameLst>
                                      </p:cBhvr>
                                      <p:to>
                                        <p:strVal val="visible"/>
                                      </p:to>
                                    </p:set>
                                    <p:anim calcmode="discrete" valueType="clr">
                                      <p:cBhvr override="childStyle">
                                        <p:cTn id="18" dur="80"/>
                                        <p:tgtEl>
                                          <p:spTgt spid="9114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1140"/>
                                        </p:tgtEl>
                                        <p:attrNameLst>
                                          <p:attrName>fillcolor</p:attrName>
                                        </p:attrNameLst>
                                      </p:cBhvr>
                                      <p:tavLst>
                                        <p:tav tm="0">
                                          <p:val>
                                            <p:clrVal>
                                              <a:schemeClr val="accent2"/>
                                            </p:clrVal>
                                          </p:val>
                                        </p:tav>
                                        <p:tav tm="50000">
                                          <p:val>
                                            <p:clrVal>
                                              <a:schemeClr val="hlink"/>
                                            </p:clrVal>
                                          </p:val>
                                        </p:tav>
                                      </p:tavLst>
                                    </p:anim>
                                    <p:set>
                                      <p:cBhvr>
                                        <p:cTn id="20" dur="80"/>
                                        <p:tgtEl>
                                          <p:spTgt spid="911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4695418-8854-4A22-B60F-8B72CAF0A897}" type="slidenum">
              <a:rPr lang="en-GB"/>
              <a:pPr>
                <a:defRPr/>
              </a:pPr>
              <a:t>27</a:t>
            </a:fld>
            <a:endParaRPr lang="en-GB"/>
          </a:p>
        </p:txBody>
      </p:sp>
      <p:sp>
        <p:nvSpPr>
          <p:cNvPr id="109570" name="Rectangle 2"/>
          <p:cNvSpPr>
            <a:spLocks noGrp="1" noChangeArrowheads="1"/>
          </p:cNvSpPr>
          <p:nvPr>
            <p:ph type="title"/>
          </p:nvPr>
        </p:nvSpPr>
        <p:spPr>
          <a:xfrm>
            <a:off x="6659563" y="0"/>
            <a:ext cx="2484437" cy="3816350"/>
          </a:xfrm>
        </p:spPr>
        <p:txBody>
          <a:bodyPr/>
          <a:lstStyle/>
          <a:p>
            <a:pPr eaLnBrk="1" hangingPunct="1">
              <a:defRPr/>
            </a:pPr>
            <a:r>
              <a:rPr lang="en-GB" sz="2800" b="1" dirty="0" smtClean="0">
                <a:solidFill>
                  <a:srgbClr val="FF0000"/>
                </a:solidFill>
              </a:rPr>
              <a:t>Churchill, Truman &amp; </a:t>
            </a:r>
            <a:br>
              <a:rPr lang="en-GB" sz="2800" b="1" dirty="0" smtClean="0">
                <a:solidFill>
                  <a:srgbClr val="FF0000"/>
                </a:solidFill>
              </a:rPr>
            </a:br>
            <a:r>
              <a:rPr lang="en-GB" sz="2800" b="1" dirty="0" smtClean="0">
                <a:solidFill>
                  <a:srgbClr val="FF0000"/>
                </a:solidFill>
              </a:rPr>
              <a:t>Stalin </a:t>
            </a:r>
            <a:r>
              <a:rPr lang="en-GB" sz="2800" b="1" dirty="0" smtClean="0">
                <a:solidFill>
                  <a:srgbClr val="FFFF00"/>
                </a:solidFill>
              </a:rPr>
              <a:t>Should Have </a:t>
            </a:r>
            <a:br>
              <a:rPr lang="en-GB" sz="2800" b="1" dirty="0" smtClean="0">
                <a:solidFill>
                  <a:srgbClr val="FFFF00"/>
                </a:solidFill>
              </a:rPr>
            </a:br>
            <a:r>
              <a:rPr lang="en-GB" sz="2800" b="1" dirty="0" smtClean="0">
                <a:solidFill>
                  <a:srgbClr val="FFFF00"/>
                </a:solidFill>
              </a:rPr>
              <a:t>been hanged</a:t>
            </a:r>
            <a:r>
              <a:rPr lang="en-GB" sz="2800" b="1" dirty="0" smtClean="0">
                <a:solidFill>
                  <a:srgbClr val="FF0000"/>
                </a:solidFill>
              </a:rPr>
              <a:t> </a:t>
            </a:r>
            <a:r>
              <a:rPr lang="en-GB" sz="2800" b="1" dirty="0" smtClean="0">
                <a:solidFill>
                  <a:srgbClr val="00FF00"/>
                </a:solidFill>
              </a:rPr>
              <a:t>At </a:t>
            </a:r>
            <a:r>
              <a:rPr lang="en-GB" sz="2800" b="1" dirty="0" err="1" smtClean="0">
                <a:solidFill>
                  <a:srgbClr val="00FF00"/>
                </a:solidFill>
              </a:rPr>
              <a:t>Nurenburg</a:t>
            </a:r>
            <a:r>
              <a:rPr lang="en-GB" sz="2800" b="1" dirty="0" smtClean="0">
                <a:solidFill>
                  <a:srgbClr val="00FF00"/>
                </a:solidFill>
              </a:rPr>
              <a:t> for their</a:t>
            </a:r>
            <a:r>
              <a:rPr lang="en-GB" sz="2800" b="1" dirty="0" smtClean="0">
                <a:solidFill>
                  <a:srgbClr val="FF0000"/>
                </a:solidFill>
              </a:rPr>
              <a:t> war crimes</a:t>
            </a:r>
            <a:endParaRPr lang="en-GB" dirty="0" smtClean="0">
              <a:solidFill>
                <a:srgbClr val="FF0000"/>
              </a:solidFill>
            </a:endParaRPr>
          </a:p>
        </p:txBody>
      </p:sp>
      <p:pic>
        <p:nvPicPr>
          <p:cNvPr id="109571" name="Picture 3" descr="churchtrustal"/>
          <p:cNvPicPr>
            <a:picLocks noGrp="1" noChangeAspect="1" noChangeArrowheads="1"/>
          </p:cNvPicPr>
          <p:nvPr>
            <p:ph idx="1"/>
          </p:nvPr>
        </p:nvPicPr>
        <p:blipFill>
          <a:blip r:embed="rId3" cstate="print"/>
          <a:srcRect/>
          <a:stretch>
            <a:fillRect/>
          </a:stretch>
        </p:blipFill>
        <p:spPr>
          <a:xfrm>
            <a:off x="0" y="0"/>
            <a:ext cx="6600825"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circle(in)">
                                      <p:cBhvr>
                                        <p:cTn id="7" dur="2000"/>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9570"/>
                                        </p:tgtEl>
                                        <p:attrNameLst>
                                          <p:attrName>style.visibility</p:attrName>
                                        </p:attrNameLst>
                                      </p:cBhvr>
                                      <p:to>
                                        <p:strVal val="visible"/>
                                      </p:to>
                                    </p:set>
                                    <p:anim calcmode="discrete" valueType="clr">
                                      <p:cBhvr override="childStyle">
                                        <p:cTn id="12" dur="80"/>
                                        <p:tgtEl>
                                          <p:spTgt spid="10957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9570"/>
                                        </p:tgtEl>
                                        <p:attrNameLst>
                                          <p:attrName>fillcolor</p:attrName>
                                        </p:attrNameLst>
                                      </p:cBhvr>
                                      <p:tavLst>
                                        <p:tav tm="0">
                                          <p:val>
                                            <p:clrVal>
                                              <a:schemeClr val="accent2"/>
                                            </p:clrVal>
                                          </p:val>
                                        </p:tav>
                                        <p:tav tm="50000">
                                          <p:val>
                                            <p:clrVal>
                                              <a:schemeClr val="hlink"/>
                                            </p:clrVal>
                                          </p:val>
                                        </p:tav>
                                      </p:tavLst>
                                    </p:anim>
                                    <p:set>
                                      <p:cBhvr>
                                        <p:cTn id="14" dur="80"/>
                                        <p:tgtEl>
                                          <p:spTgt spid="1095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E12037B-BBBD-4FB5-A6B4-1D6CC92628CA}" type="slidenum">
              <a:rPr lang="en-GB"/>
              <a:pPr>
                <a:defRPr/>
              </a:pPr>
              <a:t>28</a:t>
            </a:fld>
            <a:endParaRPr lang="en-GB"/>
          </a:p>
        </p:txBody>
      </p:sp>
      <p:sp>
        <p:nvSpPr>
          <p:cNvPr id="99330" name="Rectangle 2"/>
          <p:cNvSpPr>
            <a:spLocks noGrp="1" noChangeArrowheads="1"/>
          </p:cNvSpPr>
          <p:nvPr>
            <p:ph type="title"/>
          </p:nvPr>
        </p:nvSpPr>
        <p:spPr>
          <a:xfrm>
            <a:off x="457200" y="188913"/>
            <a:ext cx="8229600" cy="1008062"/>
          </a:xfrm>
        </p:spPr>
        <p:txBody>
          <a:bodyPr/>
          <a:lstStyle/>
          <a:p>
            <a:pPr eaLnBrk="1" hangingPunct="1">
              <a:defRPr/>
            </a:pPr>
            <a:r>
              <a:rPr lang="en-GB" b="1" smtClean="0">
                <a:solidFill>
                  <a:srgbClr val="FF0000"/>
                </a:solidFill>
              </a:rPr>
              <a:t>1940-41 </a:t>
            </a:r>
            <a:r>
              <a:rPr lang="en-GB" b="1" smtClean="0">
                <a:solidFill>
                  <a:srgbClr val="FFFF00"/>
                </a:solidFill>
              </a:rPr>
              <a:t>London </a:t>
            </a:r>
            <a:r>
              <a:rPr lang="en-GB" b="1" smtClean="0">
                <a:solidFill>
                  <a:srgbClr val="FF0000"/>
                </a:solidFill>
              </a:rPr>
              <a:t>Blitz</a:t>
            </a:r>
            <a:r>
              <a:rPr lang="en-GB" smtClean="0"/>
              <a:t> </a:t>
            </a:r>
          </a:p>
        </p:txBody>
      </p:sp>
      <p:sp>
        <p:nvSpPr>
          <p:cNvPr id="99332" name="Text Box 4"/>
          <p:cNvSpPr txBox="1">
            <a:spLocks noChangeArrowheads="1"/>
          </p:cNvSpPr>
          <p:nvPr/>
        </p:nvSpPr>
        <p:spPr bwMode="auto">
          <a:xfrm>
            <a:off x="3635375" y="1484313"/>
            <a:ext cx="5508625" cy="3081337"/>
          </a:xfrm>
          <a:prstGeom prst="rect">
            <a:avLst/>
          </a:prstGeom>
          <a:noFill/>
          <a:ln w="9525">
            <a:noFill/>
            <a:miter lim="800000"/>
            <a:headEnd/>
            <a:tailEnd/>
          </a:ln>
          <a:effectLst/>
        </p:spPr>
        <p:txBody>
          <a:bodyPr>
            <a:spAutoFit/>
          </a:bodyPr>
          <a:lstStyle/>
          <a:p>
            <a:pPr eaLnBrk="0" hangingPunct="0">
              <a:defRPr/>
            </a:pPr>
            <a:r>
              <a:rPr lang="en-GB" sz="2800" b="1" dirty="0">
                <a:solidFill>
                  <a:srgbClr val="00FF00"/>
                </a:solidFill>
                <a:effectLst>
                  <a:outerShdw blurRad="38100" dist="38100" dir="2700000" algn="tl">
                    <a:srgbClr val="000000"/>
                  </a:outerShdw>
                </a:effectLst>
              </a:rPr>
              <a:t>Unbeknown to Londoners, he had rejected</a:t>
            </a:r>
            <a:r>
              <a:rPr lang="en-GB" sz="2800" b="1" dirty="0">
                <a:solidFill>
                  <a:srgbClr val="FFFF00"/>
                </a:solidFill>
                <a:effectLst>
                  <a:outerShdw blurRad="38100" dist="38100" dir="2700000" algn="tl">
                    <a:srgbClr val="000000"/>
                  </a:outerShdw>
                </a:effectLst>
              </a:rPr>
              <a:t> Hitler's proposal to spare civilian targets. </a:t>
            </a:r>
            <a:r>
              <a:rPr lang="en-GB" sz="2800" b="1" dirty="0">
                <a:solidFill>
                  <a:schemeClr val="hlink"/>
                </a:solidFill>
                <a:effectLst>
                  <a:outerShdw blurRad="38100" dist="38100" dir="2700000" algn="tl">
                    <a:srgbClr val="000000"/>
                  </a:outerShdw>
                </a:effectLst>
              </a:rPr>
              <a:t>Quite the opposite,</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he goaded Hitler into bombing London</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by hitting Berlin and other civilian targets first.</a:t>
            </a:r>
            <a:r>
              <a:rPr lang="en-GB" dirty="0">
                <a:solidFill>
                  <a:srgbClr val="FF0000"/>
                </a:solidFill>
              </a:rPr>
              <a:t> </a:t>
            </a:r>
          </a:p>
        </p:txBody>
      </p:sp>
      <p:pic>
        <p:nvPicPr>
          <p:cNvPr id="99335" name="Picture 7" descr="churchill"/>
          <p:cNvPicPr>
            <a:picLocks noGrp="1" noChangeAspect="1" noChangeArrowheads="1"/>
          </p:cNvPicPr>
          <p:nvPr>
            <p:ph idx="1"/>
          </p:nvPr>
        </p:nvPicPr>
        <p:blipFill>
          <a:blip r:embed="rId3" cstate="print"/>
          <a:srcRect/>
          <a:stretch>
            <a:fillRect/>
          </a:stretch>
        </p:blipFill>
        <p:spPr>
          <a:xfrm>
            <a:off x="684213" y="1268413"/>
            <a:ext cx="2720975" cy="449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circle(in)">
                                      <p:cBhvr>
                                        <p:cTn id="7" dur="2000"/>
                                        <p:tgtEl>
                                          <p:spTgt spid="993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9332">
                                            <p:txEl>
                                              <p:pRg st="0" end="0"/>
                                            </p:txEl>
                                          </p:spTgt>
                                        </p:tgtEl>
                                        <p:attrNameLst>
                                          <p:attrName>style.visibility</p:attrName>
                                        </p:attrNameLst>
                                      </p:cBhvr>
                                      <p:to>
                                        <p:strVal val="visible"/>
                                      </p:to>
                                    </p:set>
                                    <p:animEffect transition="in" filter="diamond(in)">
                                      <p:cBhvr>
                                        <p:cTn id="12" dur="20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http://www.nhcommentary.com/Winant_w_Churchill.JPG"/>
          <p:cNvPicPr>
            <a:picLocks noChangeAspect="1" noChangeArrowheads="1"/>
          </p:cNvPicPr>
          <p:nvPr/>
        </p:nvPicPr>
        <p:blipFill>
          <a:blip r:embed="rId3" cstate="print"/>
          <a:srcRect/>
          <a:stretch>
            <a:fillRect/>
          </a:stretch>
        </p:blipFill>
        <p:spPr bwMode="auto">
          <a:xfrm>
            <a:off x="-100013" y="0"/>
            <a:ext cx="9244013" cy="6858000"/>
          </a:xfrm>
          <a:prstGeom prst="rect">
            <a:avLst/>
          </a:prstGeom>
          <a:noFill/>
          <a:ln w="9525">
            <a:noFill/>
            <a:miter lim="800000"/>
            <a:headEnd/>
            <a:tailEnd/>
          </a:ln>
        </p:spPr>
      </p:pic>
      <p:sp>
        <p:nvSpPr>
          <p:cNvPr id="607235" name="Rectangle 3"/>
          <p:cNvSpPr>
            <a:spLocks noGrp="1" noChangeArrowheads="1"/>
          </p:cNvSpPr>
          <p:nvPr>
            <p:ph type="title"/>
          </p:nvPr>
        </p:nvSpPr>
        <p:spPr>
          <a:xfrm>
            <a:off x="214313" y="0"/>
            <a:ext cx="8229600" cy="1143000"/>
          </a:xfrm>
        </p:spPr>
        <p:txBody>
          <a:bodyPr/>
          <a:lstStyle/>
          <a:p>
            <a:pPr eaLnBrk="1" hangingPunct="1">
              <a:defRPr/>
            </a:pPr>
            <a:r>
              <a:rPr lang="en-GB" b="1" dirty="0" smtClean="0">
                <a:solidFill>
                  <a:srgbClr val="FF0000"/>
                </a:solidFill>
              </a:rPr>
              <a:t>1940-41 </a:t>
            </a:r>
            <a:r>
              <a:rPr lang="en-GB" b="1" dirty="0" smtClean="0">
                <a:solidFill>
                  <a:srgbClr val="FFFF00"/>
                </a:solidFill>
              </a:rPr>
              <a:t>London </a:t>
            </a:r>
            <a:r>
              <a:rPr lang="en-GB" b="1" dirty="0" smtClean="0">
                <a:solidFill>
                  <a:srgbClr val="FF0000"/>
                </a:solidFill>
              </a:rPr>
              <a:t>Blitz</a:t>
            </a:r>
            <a:r>
              <a:rPr lang="en-GB" dirty="0" smtClean="0"/>
              <a:t> </a:t>
            </a:r>
          </a:p>
        </p:txBody>
      </p:sp>
      <p:sp>
        <p:nvSpPr>
          <p:cNvPr id="6" name="Slide Number Placeholder 5"/>
          <p:cNvSpPr>
            <a:spLocks noGrp="1"/>
          </p:cNvSpPr>
          <p:nvPr>
            <p:ph type="sldNum" sz="quarter" idx="12"/>
          </p:nvPr>
        </p:nvSpPr>
        <p:spPr/>
        <p:txBody>
          <a:bodyPr/>
          <a:lstStyle/>
          <a:p>
            <a:pPr>
              <a:defRPr/>
            </a:pPr>
            <a:fld id="{067F464F-4984-4AFA-8A04-CD2EC50B78E1}" type="slidenum">
              <a:rPr lang="en-GB"/>
              <a:pPr>
                <a:defRPr/>
              </a:pPr>
              <a:t>29</a:t>
            </a:fld>
            <a:endParaRPr lang="en-GB"/>
          </a:p>
        </p:txBody>
      </p:sp>
      <p:sp>
        <p:nvSpPr>
          <p:cNvPr id="607236" name="Text Box 4"/>
          <p:cNvSpPr txBox="1">
            <a:spLocks noChangeArrowheads="1"/>
          </p:cNvSpPr>
          <p:nvPr/>
        </p:nvSpPr>
        <p:spPr bwMode="auto">
          <a:xfrm>
            <a:off x="4929190" y="1500174"/>
            <a:ext cx="3929058" cy="483209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eaLnBrk="0" hangingPunct="0">
              <a:defRPr/>
            </a:pPr>
            <a:r>
              <a:rPr lang="en-GB" sz="2800" b="1" dirty="0">
                <a:solidFill>
                  <a:srgbClr val="00FF99"/>
                </a:solidFill>
                <a:effectLst>
                  <a:outerShdw blurRad="38100" dist="38100" dir="2700000" algn="tl">
                    <a:srgbClr val="000000"/>
                  </a:outerShdw>
                </a:effectLst>
              </a:rPr>
              <a:t>After touring the ruins, </a:t>
            </a:r>
            <a:r>
              <a:rPr lang="en-GB" sz="2800" b="1" dirty="0">
                <a:solidFill>
                  <a:srgbClr val="FF0000"/>
                </a:solidFill>
                <a:effectLst>
                  <a:outerShdw blurRad="38100" dist="38100" dir="2700000" algn="tl">
                    <a:srgbClr val="000000"/>
                  </a:outerShdw>
                </a:effectLst>
              </a:rPr>
              <a:t>Winston Churchill</a:t>
            </a:r>
            <a:r>
              <a:rPr lang="en-GB" sz="2800" b="1" dirty="0">
                <a:solidFill>
                  <a:srgbClr val="00FF99"/>
                </a:solidFill>
                <a:effectLst>
                  <a:outerShdw blurRad="38100" dist="38100" dir="2700000" algn="tl">
                    <a:srgbClr val="000000"/>
                  </a:outerShdw>
                </a:effectLst>
              </a:rPr>
              <a:t> remarked, </a:t>
            </a:r>
            <a:r>
              <a:rPr lang="en-GB" sz="2800" b="1" dirty="0">
                <a:solidFill>
                  <a:srgbClr val="FFFF00"/>
                </a:solidFill>
                <a:effectLst>
                  <a:outerShdw blurRad="38100" dist="38100" dir="2700000" algn="tl">
                    <a:srgbClr val="000000"/>
                  </a:outerShdw>
                </a:effectLst>
              </a:rPr>
              <a:t>"They cheered me as if I'd given them victory, </a:t>
            </a:r>
            <a:r>
              <a:rPr lang="en-GB" sz="2800" b="1" dirty="0">
                <a:solidFill>
                  <a:srgbClr val="FF00FF"/>
                </a:solidFill>
                <a:effectLst>
                  <a:outerShdw blurRad="38100" dist="38100" dir="2700000" algn="tl">
                    <a:srgbClr val="000000"/>
                  </a:outerShdw>
                </a:effectLst>
              </a:rPr>
              <a:t>instead of getting their houses bombed to bits."  </a:t>
            </a:r>
          </a:p>
          <a:p>
            <a:pPr eaLnBrk="0" hangingPunct="0">
              <a:defRPr/>
            </a:pPr>
            <a:r>
              <a:rPr lang="en-GB" sz="2800" b="1" dirty="0">
                <a:solidFill>
                  <a:srgbClr val="00FF99"/>
                </a:solidFill>
                <a:effectLst>
                  <a:outerShdw blurRad="38100" dist="38100" dir="2700000" algn="tl">
                    <a:srgbClr val="000000"/>
                  </a:outerShdw>
                </a:effectLst>
              </a:rPr>
              <a:t>  </a:t>
            </a:r>
          </a:p>
          <a:p>
            <a:pPr eaLnBrk="0" hangingPunct="0">
              <a:defRPr/>
            </a:pPr>
            <a:r>
              <a:rPr lang="en-GB" sz="2800" b="1" dirty="0">
                <a:solidFill>
                  <a:srgbClr val="F6102B"/>
                </a:solidFill>
                <a:effectLst>
                  <a:outerShdw blurRad="38100" dist="38100" dir="2700000" algn="tl">
                    <a:srgbClr val="000000"/>
                  </a:outerShdw>
                </a:effectLst>
              </a:rPr>
              <a:t>Churchill</a:t>
            </a:r>
            <a:r>
              <a:rPr lang="en-GB" sz="2800" b="1" dirty="0">
                <a:solidFill>
                  <a:srgbClr val="00FF99"/>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was telling the truth.</a:t>
            </a:r>
            <a:r>
              <a:rPr lang="en-GB" sz="2800" b="1" dirty="0">
                <a:solidFill>
                  <a:srgbClr val="00FF99"/>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circle(in)">
                                      <p:cBhvr>
                                        <p:cTn id="7" dur="2000"/>
                                        <p:tgtEl>
                                          <p:spTgt spid="327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7236"/>
                                        </p:tgtEl>
                                        <p:attrNameLst>
                                          <p:attrName>style.visibility</p:attrName>
                                        </p:attrNameLst>
                                      </p:cBhvr>
                                      <p:to>
                                        <p:strVal val="visible"/>
                                      </p:to>
                                    </p:set>
                                    <p:anim calcmode="lin" valueType="num">
                                      <p:cBhvr additive="base">
                                        <p:cTn id="12" dur="500" fill="hold"/>
                                        <p:tgtEl>
                                          <p:spTgt spid="607236"/>
                                        </p:tgtEl>
                                        <p:attrNameLst>
                                          <p:attrName>ppt_x</p:attrName>
                                        </p:attrNameLst>
                                      </p:cBhvr>
                                      <p:tavLst>
                                        <p:tav tm="0">
                                          <p:val>
                                            <p:strVal val="#ppt_x"/>
                                          </p:val>
                                        </p:tav>
                                        <p:tav tm="100000">
                                          <p:val>
                                            <p:strVal val="#ppt_x"/>
                                          </p:val>
                                        </p:tav>
                                      </p:tavLst>
                                    </p:anim>
                                    <p:anim calcmode="lin" valueType="num">
                                      <p:cBhvr additive="base">
                                        <p:cTn id="13" dur="500" fill="hold"/>
                                        <p:tgtEl>
                                          <p:spTgt spid="607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231F528-E1F1-43AA-B85E-EA4E0F90CB78}" type="slidenum">
              <a:rPr lang="en-GB"/>
              <a:pPr>
                <a:defRPr/>
              </a:pPr>
              <a:t>3</a:t>
            </a:fld>
            <a:endParaRPr lang="en-GB"/>
          </a:p>
        </p:txBody>
      </p:sp>
      <p:sp>
        <p:nvSpPr>
          <p:cNvPr id="419842" name="Rectangle 2"/>
          <p:cNvSpPr>
            <a:spLocks noGrp="1" noChangeArrowheads="1"/>
          </p:cNvSpPr>
          <p:nvPr>
            <p:ph type="title"/>
          </p:nvPr>
        </p:nvSpPr>
        <p:spPr/>
        <p:txBody>
          <a:bodyPr/>
          <a:lstStyle/>
          <a:p>
            <a:pPr eaLnBrk="1" hangingPunct="1">
              <a:defRPr/>
            </a:pPr>
            <a:r>
              <a:rPr lang="en-GB" b="1" smtClean="0">
                <a:solidFill>
                  <a:srgbClr val="F6102B"/>
                </a:solidFill>
              </a:rPr>
              <a:t>Roosevelt’s </a:t>
            </a:r>
            <a:r>
              <a:rPr lang="en-GB" b="1" smtClean="0">
                <a:solidFill>
                  <a:srgbClr val="FFFF00"/>
                </a:solidFill>
              </a:rPr>
              <a:t>Ancestry</a:t>
            </a:r>
          </a:p>
        </p:txBody>
      </p:sp>
      <p:sp>
        <p:nvSpPr>
          <p:cNvPr id="419844" name="Text Box 4"/>
          <p:cNvSpPr txBox="1">
            <a:spLocks noChangeArrowheads="1"/>
          </p:cNvSpPr>
          <p:nvPr/>
        </p:nvSpPr>
        <p:spPr bwMode="auto">
          <a:xfrm>
            <a:off x="3563938" y="1127125"/>
            <a:ext cx="5580062" cy="5430838"/>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The ‘Jewish ancestry' of President Roosevelt</a:t>
            </a:r>
          </a:p>
          <a:p>
            <a:pPr>
              <a:spcBef>
                <a:spcPct val="50000"/>
              </a:spcBef>
              <a:defRPr/>
            </a:pPr>
            <a:r>
              <a:rPr lang="en-GB" sz="2800" b="1" dirty="0">
                <a:solidFill>
                  <a:srgbClr val="F6102B"/>
                </a:solidFill>
                <a:effectLst>
                  <a:outerShdw blurRad="38100" dist="38100" dir="2700000" algn="tl">
                    <a:srgbClr val="000000"/>
                  </a:outerShdw>
                </a:effectLst>
              </a:rPr>
              <a:t>He is a descendent of the </a:t>
            </a:r>
            <a:r>
              <a:rPr lang="en-GB" sz="2800" b="1" dirty="0" err="1">
                <a:solidFill>
                  <a:srgbClr val="F6102B"/>
                </a:solidFill>
                <a:effectLst>
                  <a:outerShdw blurRad="38100" dist="38100" dir="2700000" algn="tl">
                    <a:srgbClr val="000000"/>
                  </a:outerShdw>
                </a:effectLst>
              </a:rPr>
              <a:t>Rossocampo</a:t>
            </a:r>
            <a:r>
              <a:rPr lang="en-GB" sz="2800" b="1" dirty="0">
                <a:solidFill>
                  <a:srgbClr val="F6102B"/>
                </a:solidFill>
                <a:effectLst>
                  <a:outerShdw blurRad="38100" dist="38100" dir="2700000" algn="tl">
                    <a:srgbClr val="000000"/>
                  </a:outerShdw>
                </a:effectLst>
              </a:rPr>
              <a:t> family expelled from Spain in 1620.</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Seeking safety in Germany, Holland and other countries, members of the family,</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changed their name to Rosenberg, Rosenbaum, </a:t>
            </a:r>
            <a:r>
              <a:rPr lang="en-GB" sz="2800" b="1" dirty="0" err="1">
                <a:solidFill>
                  <a:schemeClr val="hlink"/>
                </a:solidFill>
                <a:effectLst>
                  <a:outerShdw blurRad="38100" dist="38100" dir="2700000" algn="tl">
                    <a:srgbClr val="000000"/>
                  </a:outerShdw>
                </a:effectLst>
              </a:rPr>
              <a:t>Rosenblum</a:t>
            </a:r>
            <a:r>
              <a:rPr lang="en-GB" sz="2800" b="1" dirty="0">
                <a:solidFill>
                  <a:schemeClr val="hlink"/>
                </a:solidFill>
                <a:effectLst>
                  <a:outerShdw blurRad="38100" dist="38100" dir="2700000" algn="tl">
                    <a:srgbClr val="000000"/>
                  </a:outerShdw>
                </a:effectLst>
              </a:rPr>
              <a:t>, </a:t>
            </a:r>
            <a:r>
              <a:rPr lang="en-GB" sz="2800" b="1" dirty="0" err="1">
                <a:solidFill>
                  <a:srgbClr val="00FF00"/>
                </a:solidFill>
                <a:effectLst>
                  <a:outerShdw blurRad="38100" dist="38100" dir="2700000" algn="tl">
                    <a:srgbClr val="000000"/>
                  </a:outerShdw>
                </a:effectLst>
              </a:rPr>
              <a:t>Rosenvelt</a:t>
            </a:r>
            <a:r>
              <a:rPr lang="en-GB" sz="2800" b="1" dirty="0">
                <a:solidFill>
                  <a:srgbClr val="00FF00"/>
                </a:solidFill>
                <a:effectLst>
                  <a:outerShdw blurRad="38100" dist="38100" dir="2700000" algn="tl">
                    <a:srgbClr val="000000"/>
                  </a:outerShdw>
                </a:effectLst>
              </a:rPr>
              <a:t> and Rosenthal. The </a:t>
            </a:r>
            <a:r>
              <a:rPr lang="en-GB" sz="2800" b="1" dirty="0" err="1">
                <a:solidFill>
                  <a:srgbClr val="00FF00"/>
                </a:solidFill>
                <a:effectLst>
                  <a:outerShdw blurRad="38100" dist="38100" dir="2700000" algn="tl">
                    <a:srgbClr val="000000"/>
                  </a:outerShdw>
                </a:effectLst>
              </a:rPr>
              <a:t>Rosenvelts</a:t>
            </a:r>
            <a:r>
              <a:rPr lang="en-GB" sz="2800" b="1" dirty="0">
                <a:solidFill>
                  <a:srgbClr val="00FF00"/>
                </a:solidFill>
                <a:effectLst>
                  <a:outerShdw blurRad="38100" dist="38100" dir="2700000" algn="tl">
                    <a:srgbClr val="000000"/>
                  </a:outerShdw>
                </a:effectLst>
              </a:rPr>
              <a:t> in North Holland</a:t>
            </a:r>
          </a:p>
        </p:txBody>
      </p:sp>
      <p:pic>
        <p:nvPicPr>
          <p:cNvPr id="419846" name="Picture 6" descr="Franklin%20D"/>
          <p:cNvPicPr>
            <a:picLocks noChangeAspect="1" noChangeArrowheads="1"/>
          </p:cNvPicPr>
          <p:nvPr/>
        </p:nvPicPr>
        <p:blipFill>
          <a:blip r:embed="rId3" cstate="print"/>
          <a:srcRect/>
          <a:stretch>
            <a:fillRect/>
          </a:stretch>
        </p:blipFill>
        <p:spPr bwMode="auto">
          <a:xfrm>
            <a:off x="179388" y="1412875"/>
            <a:ext cx="3260725" cy="3827463"/>
          </a:xfrm>
          <a:prstGeom prst="rect">
            <a:avLst/>
          </a:prstGeom>
          <a:noFill/>
          <a:ln w="9525">
            <a:noFill/>
            <a:miter lim="800000"/>
            <a:headEnd/>
            <a:tailEnd/>
          </a:ln>
        </p:spPr>
      </p:pic>
      <p:sp>
        <p:nvSpPr>
          <p:cNvPr id="419847" name="Text Box 7"/>
          <p:cNvSpPr txBox="1">
            <a:spLocks noChangeArrowheads="1"/>
          </p:cNvSpPr>
          <p:nvPr/>
        </p:nvSpPr>
        <p:spPr bwMode="auto">
          <a:xfrm>
            <a:off x="250825" y="5373688"/>
            <a:ext cx="3241675" cy="1066800"/>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rPr>
              <a:t>Franklin Delano</a:t>
            </a:r>
            <a:r>
              <a:rPr lang="en-GB"/>
              <a:t> </a:t>
            </a:r>
            <a:r>
              <a:rPr lang="en-GB" sz="3200" b="1">
                <a:solidFill>
                  <a:srgbClr val="FFFF00"/>
                </a:solidFill>
                <a:effectLst>
                  <a:outerShdw blurRad="38100" dist="38100" dir="2700000" algn="tl">
                    <a:srgbClr val="000000"/>
                  </a:outerShdw>
                </a:effectLst>
              </a:rPr>
              <a:t>Roosevelt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9846"/>
                                        </p:tgtEl>
                                        <p:attrNameLst>
                                          <p:attrName>style.visibility</p:attrName>
                                        </p:attrNameLst>
                                      </p:cBhvr>
                                      <p:to>
                                        <p:strVal val="visible"/>
                                      </p:to>
                                    </p:set>
                                    <p:animEffect transition="in" filter="circle(in)">
                                      <p:cBhvr>
                                        <p:cTn id="7" dur="2000"/>
                                        <p:tgtEl>
                                          <p:spTgt spid="4198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9844">
                                            <p:txEl>
                                              <p:pRg st="0" end="0"/>
                                            </p:txEl>
                                          </p:spTgt>
                                        </p:tgtEl>
                                        <p:attrNameLst>
                                          <p:attrName>style.visibility</p:attrName>
                                        </p:attrNameLst>
                                      </p:cBhvr>
                                      <p:to>
                                        <p:strVal val="visible"/>
                                      </p:to>
                                    </p:set>
                                    <p:anim calcmode="lin" valueType="num">
                                      <p:cBhvr additive="base">
                                        <p:cTn id="12" dur="500" fill="hold"/>
                                        <p:tgtEl>
                                          <p:spTgt spid="41984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9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47"/>
                                        </p:tgtEl>
                                        <p:attrNameLst>
                                          <p:attrName>style.visibility</p:attrName>
                                        </p:attrNameLst>
                                      </p:cBhvr>
                                      <p:to>
                                        <p:strVal val="visible"/>
                                      </p:to>
                                    </p:set>
                                    <p:anim calcmode="lin" valueType="num">
                                      <p:cBhvr additive="base">
                                        <p:cTn id="18" dur="500" fill="hold"/>
                                        <p:tgtEl>
                                          <p:spTgt spid="419847"/>
                                        </p:tgtEl>
                                        <p:attrNameLst>
                                          <p:attrName>ppt_x</p:attrName>
                                        </p:attrNameLst>
                                      </p:cBhvr>
                                      <p:tavLst>
                                        <p:tav tm="0">
                                          <p:val>
                                            <p:strVal val="#ppt_x"/>
                                          </p:val>
                                        </p:tav>
                                        <p:tav tm="100000">
                                          <p:val>
                                            <p:strVal val="#ppt_x"/>
                                          </p:val>
                                        </p:tav>
                                      </p:tavLst>
                                    </p:anim>
                                    <p:anim calcmode="lin" valueType="num">
                                      <p:cBhvr additive="base">
                                        <p:cTn id="19" dur="500" fill="hold"/>
                                        <p:tgtEl>
                                          <p:spTgt spid="41984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419844">
                                            <p:txEl>
                                              <p:pRg st="1" end="1"/>
                                            </p:txEl>
                                          </p:spTgt>
                                        </p:tgtEl>
                                        <p:attrNameLst>
                                          <p:attrName>style.visibility</p:attrName>
                                        </p:attrNameLst>
                                      </p:cBhvr>
                                      <p:to>
                                        <p:strVal val="visible"/>
                                      </p:to>
                                    </p:set>
                                    <p:anim calcmode="discrete" valueType="clr">
                                      <p:cBhvr override="childStyle">
                                        <p:cTn id="24" dur="80"/>
                                        <p:tgtEl>
                                          <p:spTgt spid="4198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19844">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41984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pPr eaLnBrk="1" hangingPunct="1">
              <a:defRPr/>
            </a:pPr>
            <a:r>
              <a:rPr lang="en-GB" b="1" smtClean="0">
                <a:solidFill>
                  <a:srgbClr val="FF0000"/>
                </a:solidFill>
              </a:rPr>
              <a:t>1940-41 </a:t>
            </a:r>
            <a:r>
              <a:rPr lang="en-GB" b="1" smtClean="0">
                <a:solidFill>
                  <a:srgbClr val="FFFF00"/>
                </a:solidFill>
              </a:rPr>
              <a:t>London </a:t>
            </a:r>
            <a:r>
              <a:rPr lang="en-GB" b="1" smtClean="0">
                <a:solidFill>
                  <a:srgbClr val="FF0000"/>
                </a:solidFill>
              </a:rPr>
              <a:t>Blitz</a:t>
            </a:r>
            <a:r>
              <a:rPr lang="en-GB" smtClean="0"/>
              <a:t> </a:t>
            </a:r>
          </a:p>
        </p:txBody>
      </p:sp>
      <p:sp>
        <p:nvSpPr>
          <p:cNvPr id="6" name="Slide Number Placeholder 5"/>
          <p:cNvSpPr>
            <a:spLocks noGrp="1"/>
          </p:cNvSpPr>
          <p:nvPr>
            <p:ph type="sldNum" sz="quarter" idx="12"/>
          </p:nvPr>
        </p:nvSpPr>
        <p:spPr/>
        <p:txBody>
          <a:bodyPr/>
          <a:lstStyle/>
          <a:p>
            <a:pPr>
              <a:defRPr/>
            </a:pPr>
            <a:fld id="{77E6891A-BFB3-4F5C-B531-267C3DA51184}" type="slidenum">
              <a:rPr lang="en-GB"/>
              <a:pPr>
                <a:defRPr/>
              </a:pPr>
              <a:t>30</a:t>
            </a:fld>
            <a:endParaRPr lang="en-GB"/>
          </a:p>
        </p:txBody>
      </p:sp>
      <p:sp>
        <p:nvSpPr>
          <p:cNvPr id="609283" name="Text Box 3"/>
          <p:cNvSpPr txBox="1">
            <a:spLocks noChangeArrowheads="1"/>
          </p:cNvSpPr>
          <p:nvPr/>
        </p:nvSpPr>
        <p:spPr bwMode="auto">
          <a:xfrm>
            <a:off x="4714875" y="1163638"/>
            <a:ext cx="4429125" cy="5694362"/>
          </a:xfrm>
          <a:prstGeom prst="rect">
            <a:avLst/>
          </a:prstGeom>
          <a:noFill/>
          <a:ln w="9525">
            <a:noFill/>
            <a:miter lim="800000"/>
            <a:headEnd/>
            <a:tailEnd/>
          </a:ln>
          <a:effectLst/>
        </p:spPr>
        <p:txBody>
          <a:bodyPr>
            <a:spAutoFit/>
          </a:bodyPr>
          <a:lstStyle/>
          <a:p>
            <a:pPr eaLnBrk="0" hangingPunct="0">
              <a:defRPr/>
            </a:pPr>
            <a:r>
              <a:rPr lang="en-GB" sz="2800" b="1" dirty="0">
                <a:solidFill>
                  <a:srgbClr val="00FF00"/>
                </a:solidFill>
                <a:effectLst>
                  <a:outerShdw blurRad="38100" dist="38100" dir="2700000" algn="tl">
                    <a:srgbClr val="000000"/>
                  </a:outerShdw>
                </a:effectLst>
              </a:rPr>
              <a:t>Churchill told his Air Marshall: "Never mistreat</a:t>
            </a:r>
            <a:r>
              <a:rPr lang="en-GB" sz="2800" b="1" dirty="0">
                <a:solidFill>
                  <a:srgbClr val="FFFF00"/>
                </a:solidFill>
                <a:effectLst>
                  <a:outerShdw blurRad="38100" dist="38100" dir="2700000" algn="tl">
                    <a:srgbClr val="000000"/>
                  </a:outerShdw>
                </a:effectLst>
              </a:rPr>
              <a:t> an enemy by halves" </a:t>
            </a:r>
            <a:r>
              <a:rPr lang="en-GB" sz="2800" b="1" dirty="0">
                <a:solidFill>
                  <a:schemeClr val="hlink"/>
                </a:solidFill>
                <a:effectLst>
                  <a:outerShdw blurRad="38100" dist="38100" dir="2700000" algn="tl">
                    <a:srgbClr val="000000"/>
                  </a:outerShdw>
                </a:effectLst>
              </a:rPr>
              <a:t>and instructed his cabinet, "bombing of military objectives,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increasingly widely interpreted, seems our best road home at present."</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He blocked the Red Cross from monitoring civilian casualties.</a:t>
            </a:r>
            <a:r>
              <a:rPr lang="en-GB" sz="2800" b="1" dirty="0">
                <a:solidFill>
                  <a:srgbClr val="FFFF00"/>
                </a:solidFill>
                <a:effectLst>
                  <a:outerShdw blurRad="38100" dist="38100" dir="2700000" algn="tl">
                    <a:srgbClr val="000000"/>
                  </a:outerShdw>
                </a:effectLst>
              </a:rPr>
              <a:t> </a:t>
            </a:r>
          </a:p>
        </p:txBody>
      </p:sp>
      <p:pic>
        <p:nvPicPr>
          <p:cNvPr id="33799" name="Picture 7" descr="http://www.bostonherald.com/blogs/sports/rap_sheet/wp-content/uploads/2009/09/red-cross-join.jpg"/>
          <p:cNvPicPr>
            <a:picLocks noChangeAspect="1" noChangeArrowheads="1"/>
          </p:cNvPicPr>
          <p:nvPr/>
        </p:nvPicPr>
        <p:blipFill>
          <a:blip r:embed="rId3" cstate="print"/>
          <a:srcRect/>
          <a:stretch>
            <a:fillRect/>
          </a:stretch>
        </p:blipFill>
        <p:spPr bwMode="auto">
          <a:xfrm>
            <a:off x="428625" y="1500188"/>
            <a:ext cx="4089400" cy="4786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circle(in)">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09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General Eisenhower</a:t>
            </a:r>
            <a:endParaRPr lang="en-GB" dirty="0"/>
          </a:p>
        </p:txBody>
      </p:sp>
      <p:sp>
        <p:nvSpPr>
          <p:cNvPr id="3" name="Slide Number Placeholder 2"/>
          <p:cNvSpPr>
            <a:spLocks noGrp="1"/>
          </p:cNvSpPr>
          <p:nvPr>
            <p:ph type="sldNum" sz="quarter" idx="12"/>
          </p:nvPr>
        </p:nvSpPr>
        <p:spPr/>
        <p:txBody>
          <a:bodyPr/>
          <a:lstStyle/>
          <a:p>
            <a:pPr>
              <a:defRPr/>
            </a:pPr>
            <a:fld id="{EA44F633-5F10-463C-9B9D-0A0939E741C7}" type="slidenum">
              <a:rPr lang="en-GB" smtClean="0"/>
              <a:pPr>
                <a:defRPr/>
              </a:pPr>
              <a:t>31</a:t>
            </a:fld>
            <a:endParaRPr lang="en-GB"/>
          </a:p>
        </p:txBody>
      </p:sp>
      <p:pic>
        <p:nvPicPr>
          <p:cNvPr id="342018" name="Picture 2" descr="http://collegeprowler.com/images/standard/1664/west-point-cadets-on-parade.jpeg"/>
          <p:cNvPicPr>
            <a:picLocks noChangeAspect="1" noChangeArrowheads="1"/>
          </p:cNvPicPr>
          <p:nvPr/>
        </p:nvPicPr>
        <p:blipFill>
          <a:blip r:embed="rId3" cstate="print"/>
          <a:srcRect/>
          <a:stretch>
            <a:fillRect/>
          </a:stretch>
        </p:blipFill>
        <p:spPr bwMode="auto">
          <a:xfrm>
            <a:off x="1643042" y="1285860"/>
            <a:ext cx="5715000" cy="3638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0" y="5196007"/>
            <a:ext cx="9144000" cy="1661993"/>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FFF00"/>
                </a:solidFill>
                <a:effectLst>
                  <a:outerShdw blurRad="38100" dist="38100" dir="2700000" algn="tl">
                    <a:srgbClr val="000000"/>
                  </a:outerShdw>
                </a:effectLst>
              </a:rPr>
              <a:t>Eisenhower's West Point Military Academy </a:t>
            </a:r>
            <a:r>
              <a:rPr lang="en-GB" sz="2800" b="1" dirty="0">
                <a:solidFill>
                  <a:schemeClr val="hlink"/>
                </a:solidFill>
                <a:effectLst>
                  <a:outerShdw blurRad="38100" dist="38100" dir="2700000" algn="tl">
                    <a:srgbClr val="000000"/>
                  </a:outerShdw>
                </a:effectLst>
              </a:rPr>
              <a:t>graduating </a:t>
            </a:r>
            <a:r>
              <a:rPr lang="en-GB" sz="2800" b="1" dirty="0">
                <a:solidFill>
                  <a:schemeClr val="hlink"/>
                </a:solidFill>
                <a:effectLst>
                  <a:outerShdw blurRad="38100" dist="38100" dir="2700000" algn="tl">
                    <a:srgbClr val="000000"/>
                  </a:outerShdw>
                </a:effectLst>
                <a:hlinkClick r:id="rId4"/>
              </a:rPr>
              <a:t>class yearbook</a:t>
            </a:r>
            <a:r>
              <a:rPr lang="en-GB" sz="2800" b="1" dirty="0">
                <a:solidFill>
                  <a:schemeClr val="hlink"/>
                </a:solidFill>
                <a:effectLst>
                  <a:outerShdw blurRad="38100" dist="38100" dir="2700000" algn="tl">
                    <a:srgbClr val="000000"/>
                  </a:outerShdw>
                </a:effectLst>
              </a:rPr>
              <a:t>, published</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in 1915, Eisenhower is</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identified as a "terrible Swedish Jew."</a:t>
            </a:r>
            <a:r>
              <a:rPr lang="en-GB" b="1" dirty="0">
                <a:solidFill>
                  <a:srgbClr val="FFFF00"/>
                </a:solidFill>
                <a:effectLst>
                  <a:outerShdw blurRad="38100" dist="38100" dir="2700000" algn="tl">
                    <a:srgbClr val="000000"/>
                  </a:outerShdw>
                </a:effectLst>
              </a:rPr>
              <a:t>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Effect transition="in" filter="circle(in)">
                                      <p:cBhvr>
                                        <p:cTn id="7" dur="2000"/>
                                        <p:tgtEl>
                                          <p:spTgt spid="3420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F801757-6A3A-4C94-A5CF-8429648163D8}" type="slidenum">
              <a:rPr lang="en-GB"/>
              <a:pPr>
                <a:defRPr/>
              </a:pPr>
              <a:t>32</a:t>
            </a:fld>
            <a:endParaRPr lang="en-GB"/>
          </a:p>
        </p:txBody>
      </p:sp>
      <p:sp>
        <p:nvSpPr>
          <p:cNvPr id="529410" name="Rectangle 2"/>
          <p:cNvSpPr>
            <a:spLocks noGrp="1" noChangeArrowheads="1"/>
          </p:cNvSpPr>
          <p:nvPr>
            <p:ph type="title"/>
          </p:nvPr>
        </p:nvSpPr>
        <p:spPr/>
        <p:txBody>
          <a:bodyPr/>
          <a:lstStyle/>
          <a:p>
            <a:pPr eaLnBrk="1" hangingPunct="1">
              <a:defRPr/>
            </a:pPr>
            <a:r>
              <a:rPr lang="en-GB" b="1" dirty="0" smtClean="0">
                <a:solidFill>
                  <a:srgbClr val="FF0000"/>
                </a:solidFill>
              </a:rPr>
              <a:t>General Eisenhower</a:t>
            </a:r>
          </a:p>
        </p:txBody>
      </p:sp>
      <p:pic>
        <p:nvPicPr>
          <p:cNvPr id="529411" name="Picture 3" descr="wpeCF.jpg (3705 bytes)"/>
          <p:cNvPicPr>
            <a:picLocks noGrp="1" noChangeAspect="1" noChangeArrowheads="1"/>
          </p:cNvPicPr>
          <p:nvPr>
            <p:ph idx="1"/>
          </p:nvPr>
        </p:nvPicPr>
        <p:blipFill>
          <a:blip r:embed="rId3" cstate="print"/>
          <a:srcRect l="1959" b="2295"/>
          <a:stretch>
            <a:fillRect/>
          </a:stretch>
        </p:blipFill>
        <p:spPr>
          <a:xfrm>
            <a:off x="323850" y="1557338"/>
            <a:ext cx="3573463" cy="4392612"/>
          </a:xfrm>
          <a:noFill/>
        </p:spPr>
      </p:pic>
      <p:sp>
        <p:nvSpPr>
          <p:cNvPr id="529413" name="Text Box 5"/>
          <p:cNvSpPr txBox="1">
            <a:spLocks noChangeArrowheads="1"/>
          </p:cNvSpPr>
          <p:nvPr/>
        </p:nvSpPr>
        <p:spPr bwMode="auto">
          <a:xfrm>
            <a:off x="4143375" y="1571625"/>
            <a:ext cx="4752975" cy="3970338"/>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rPr>
              <a:t>In 1943, Washington not only transferred</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Col. Eisenhower to Europe but promoted him</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over more than 30 more experienced senior </a:t>
            </a:r>
            <a:r>
              <a:rPr lang="en-GB" sz="2800" b="1" dirty="0">
                <a:solidFill>
                  <a:srgbClr val="00FF00"/>
                </a:solidFill>
                <a:effectLst>
                  <a:outerShdw blurRad="38100" dist="38100" dir="2700000" algn="tl">
                    <a:srgbClr val="000000"/>
                  </a:outerShdw>
                </a:effectLst>
              </a:rPr>
              <a:t>officers to five star general and placed him in charge of all the US forces in Europe</a:t>
            </a:r>
            <a:r>
              <a:rPr lang="en-GB" sz="2800" dirty="0">
                <a:solidFill>
                  <a:srgbClr val="00FF00"/>
                </a:solidFill>
              </a:rPr>
              <a:t>. </a:t>
            </a:r>
          </a:p>
        </p:txBody>
      </p:sp>
      <p:sp>
        <p:nvSpPr>
          <p:cNvPr id="8" name="TextBox 7"/>
          <p:cNvSpPr txBox="1"/>
          <p:nvPr/>
        </p:nvSpPr>
        <p:spPr>
          <a:xfrm>
            <a:off x="214313" y="6000750"/>
            <a:ext cx="3857625" cy="646113"/>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rPr>
              <a:t>Eisenhower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9411"/>
                                        </p:tgtEl>
                                        <p:attrNameLst>
                                          <p:attrName>style.visibility</p:attrName>
                                        </p:attrNameLst>
                                      </p:cBhvr>
                                      <p:to>
                                        <p:strVal val="visible"/>
                                      </p:to>
                                    </p:set>
                                    <p:animEffect transition="in" filter="circle(in)">
                                      <p:cBhvr>
                                        <p:cTn id="7" dur="2000"/>
                                        <p:tgtEl>
                                          <p:spTgt spid="5294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29413"/>
                                        </p:tgtEl>
                                        <p:attrNameLst>
                                          <p:attrName>style.visibility</p:attrName>
                                        </p:attrNameLst>
                                      </p:cBhvr>
                                      <p:to>
                                        <p:strVal val="visible"/>
                                      </p:to>
                                    </p:set>
                                    <p:anim calcmode="discrete" valueType="clr">
                                      <p:cBhvr override="childStyle">
                                        <p:cTn id="18" dur="80"/>
                                        <p:tgtEl>
                                          <p:spTgt spid="5294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29413"/>
                                        </p:tgtEl>
                                        <p:attrNameLst>
                                          <p:attrName>fillcolor</p:attrName>
                                        </p:attrNameLst>
                                      </p:cBhvr>
                                      <p:tavLst>
                                        <p:tav tm="0">
                                          <p:val>
                                            <p:clrVal>
                                              <a:schemeClr val="accent2"/>
                                            </p:clrVal>
                                          </p:val>
                                        </p:tav>
                                        <p:tav tm="50000">
                                          <p:val>
                                            <p:clrVal>
                                              <a:schemeClr val="hlink"/>
                                            </p:clrVal>
                                          </p:val>
                                        </p:tav>
                                      </p:tavLst>
                                    </p:anim>
                                    <p:set>
                                      <p:cBhvr>
                                        <p:cTn id="20" dur="80"/>
                                        <p:tgtEl>
                                          <p:spTgt spid="529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A500510-750C-48BC-BAC4-28D10084C7A6}" type="slidenum">
              <a:rPr lang="en-GB"/>
              <a:pPr>
                <a:defRPr/>
              </a:pPr>
              <a:t>33</a:t>
            </a:fld>
            <a:endParaRPr lang="en-GB"/>
          </a:p>
        </p:txBody>
      </p:sp>
      <p:sp>
        <p:nvSpPr>
          <p:cNvPr id="530434" name="Rectangle 2"/>
          <p:cNvSpPr>
            <a:spLocks noGrp="1" noChangeArrowheads="1"/>
          </p:cNvSpPr>
          <p:nvPr>
            <p:ph type="title"/>
          </p:nvPr>
        </p:nvSpPr>
        <p:spPr/>
        <p:txBody>
          <a:bodyPr/>
          <a:lstStyle/>
          <a:p>
            <a:pPr eaLnBrk="1" hangingPunct="1">
              <a:defRPr/>
            </a:pPr>
            <a:r>
              <a:rPr lang="en-GB" b="1" dirty="0" smtClean="0">
                <a:solidFill>
                  <a:srgbClr val="FF0000"/>
                </a:solidFill>
              </a:rPr>
              <a:t>General Eisenhower</a:t>
            </a:r>
          </a:p>
        </p:txBody>
      </p:sp>
      <p:pic>
        <p:nvPicPr>
          <p:cNvPr id="530435" name="Picture 3" descr="wpeF7.jpg (36796 bytes)"/>
          <p:cNvPicPr>
            <a:picLocks noGrp="1" noChangeAspect="1" noChangeArrowheads="1"/>
          </p:cNvPicPr>
          <p:nvPr>
            <p:ph idx="1"/>
          </p:nvPr>
        </p:nvPicPr>
        <p:blipFill>
          <a:blip r:embed="rId3" cstate="print"/>
          <a:srcRect/>
          <a:stretch>
            <a:fillRect/>
          </a:stretch>
        </p:blipFill>
        <p:spPr>
          <a:xfrm>
            <a:off x="1785938" y="1214438"/>
            <a:ext cx="5643562" cy="3630612"/>
          </a:xfrm>
          <a:noFill/>
        </p:spPr>
      </p:pic>
      <p:sp>
        <p:nvSpPr>
          <p:cNvPr id="530436" name="Text Box 4"/>
          <p:cNvSpPr txBox="1">
            <a:spLocks noChangeArrowheads="1"/>
          </p:cNvSpPr>
          <p:nvPr/>
        </p:nvSpPr>
        <p:spPr bwMode="auto">
          <a:xfrm>
            <a:off x="0" y="5042118"/>
            <a:ext cx="9144000" cy="1815882"/>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Wherever Eisenhower went during his</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military career, Eisenhower's Jewish background</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and secondary manifesting behaviour was a</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concern to his fellow officers.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0435"/>
                                        </p:tgtEl>
                                        <p:attrNameLst>
                                          <p:attrName>style.visibility</p:attrName>
                                        </p:attrNameLst>
                                      </p:cBhvr>
                                      <p:to>
                                        <p:strVal val="visible"/>
                                      </p:to>
                                    </p:set>
                                    <p:animEffect transition="in" filter="circle(in)">
                                      <p:cBhvr>
                                        <p:cTn id="7" dur="2000"/>
                                        <p:tgtEl>
                                          <p:spTgt spid="53043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30436"/>
                                        </p:tgtEl>
                                        <p:attrNameLst>
                                          <p:attrName>style.visibility</p:attrName>
                                        </p:attrNameLst>
                                      </p:cBhvr>
                                      <p:to>
                                        <p:strVal val="visible"/>
                                      </p:to>
                                    </p:set>
                                    <p:anim calcmode="discrete" valueType="clr">
                                      <p:cBhvr override="childStyle">
                                        <p:cTn id="12" dur="80"/>
                                        <p:tgtEl>
                                          <p:spTgt spid="5304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30436"/>
                                        </p:tgtEl>
                                        <p:attrNameLst>
                                          <p:attrName>fillcolor</p:attrName>
                                        </p:attrNameLst>
                                      </p:cBhvr>
                                      <p:tavLst>
                                        <p:tav tm="0">
                                          <p:val>
                                            <p:clrVal>
                                              <a:schemeClr val="accent2"/>
                                            </p:clrVal>
                                          </p:val>
                                        </p:tav>
                                        <p:tav tm="50000">
                                          <p:val>
                                            <p:clrVal>
                                              <a:schemeClr val="hlink"/>
                                            </p:clrVal>
                                          </p:val>
                                        </p:tav>
                                      </p:tavLst>
                                    </p:anim>
                                    <p:set>
                                      <p:cBhvr>
                                        <p:cTn id="14" dur="80"/>
                                        <p:tgtEl>
                                          <p:spTgt spid="5304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General Eisenhower</a:t>
            </a:r>
            <a:endParaRPr lang="en-GB" dirty="0"/>
          </a:p>
        </p:txBody>
      </p:sp>
      <p:sp>
        <p:nvSpPr>
          <p:cNvPr id="4" name="Slide Number Placeholder 3"/>
          <p:cNvSpPr>
            <a:spLocks noGrp="1"/>
          </p:cNvSpPr>
          <p:nvPr>
            <p:ph type="sldNum" sz="quarter" idx="12"/>
          </p:nvPr>
        </p:nvSpPr>
        <p:spPr/>
        <p:txBody>
          <a:bodyPr/>
          <a:lstStyle/>
          <a:p>
            <a:pPr>
              <a:defRPr/>
            </a:pPr>
            <a:fld id="{08325A6D-DE12-40E8-A737-DB5C65E5F907}" type="slidenum">
              <a:rPr lang="en-GB" smtClean="0"/>
              <a:pPr>
                <a:defRPr/>
              </a:pPr>
              <a:t>34</a:t>
            </a:fld>
            <a:endParaRPr lang="en-GB"/>
          </a:p>
        </p:txBody>
      </p:sp>
      <p:pic>
        <p:nvPicPr>
          <p:cNvPr id="344066" name="Picture 2" descr="http://www.revistainterforum.com/english/imagesen/photos-douglas_macarthur.jpg"/>
          <p:cNvPicPr>
            <a:picLocks noChangeAspect="1" noChangeArrowheads="1"/>
          </p:cNvPicPr>
          <p:nvPr/>
        </p:nvPicPr>
        <p:blipFill>
          <a:blip r:embed="rId3" cstate="print"/>
          <a:srcRect/>
          <a:stretch>
            <a:fillRect/>
          </a:stretch>
        </p:blipFill>
        <p:spPr bwMode="auto">
          <a:xfrm>
            <a:off x="428625" y="1714500"/>
            <a:ext cx="3571875" cy="3857625"/>
          </a:xfrm>
          <a:prstGeom prst="rect">
            <a:avLst/>
          </a:prstGeom>
          <a:noFill/>
          <a:ln w="9525">
            <a:noFill/>
            <a:miter lim="800000"/>
            <a:headEnd/>
            <a:tailEnd/>
          </a:ln>
        </p:spPr>
      </p:pic>
      <p:sp>
        <p:nvSpPr>
          <p:cNvPr id="7" name="TextBox 6"/>
          <p:cNvSpPr txBox="1"/>
          <p:nvPr/>
        </p:nvSpPr>
        <p:spPr>
          <a:xfrm>
            <a:off x="4214813" y="1643063"/>
            <a:ext cx="4714875" cy="5386387"/>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During World War II when Col. Eisenhower was working for Gen. Douglas McArthur in the South Pacific, </a:t>
            </a:r>
            <a:r>
              <a:rPr lang="en-GB" sz="2800" b="1" dirty="0">
                <a:solidFill>
                  <a:srgbClr val="FFC000"/>
                </a:solidFill>
                <a:effectLst>
                  <a:outerShdw blurRad="38100" dist="38100" dir="2700000" algn="tl">
                    <a:srgbClr val="000000"/>
                  </a:outerShdw>
                </a:effectLst>
              </a:rPr>
              <a:t>McArthur protested to his superiors in Washington (DC) </a:t>
            </a:r>
            <a:r>
              <a:rPr lang="en-GB" sz="2800" b="1" dirty="0">
                <a:solidFill>
                  <a:srgbClr val="00FF00"/>
                </a:solidFill>
                <a:effectLst>
                  <a:outerShdw blurRad="38100" dist="38100" dir="2700000" algn="tl">
                    <a:srgbClr val="000000"/>
                  </a:outerShdw>
                </a:effectLst>
              </a:rPr>
              <a:t>that Eisenhower was incompetent and that he did not want Eisenhower on his staff. </a:t>
            </a:r>
          </a:p>
          <a:p>
            <a:pPr>
              <a:defRPr/>
            </a:pPr>
            <a:endParaRPr lang="en-GB" b="1" dirty="0">
              <a:solidFill>
                <a:srgbClr val="00FF00"/>
              </a:solidFill>
              <a:effectLst>
                <a:outerShdw blurRad="38100" dist="38100" dir="2700000" algn="tl">
                  <a:srgbClr val="000000"/>
                </a:outerShdw>
              </a:effectLst>
            </a:endParaRPr>
          </a:p>
          <a:p>
            <a:pPr>
              <a:defRPr/>
            </a:pPr>
            <a:endParaRPr lang="en-GB" dirty="0"/>
          </a:p>
        </p:txBody>
      </p:sp>
      <p:sp>
        <p:nvSpPr>
          <p:cNvPr id="8" name="TextBox 7"/>
          <p:cNvSpPr txBox="1"/>
          <p:nvPr/>
        </p:nvSpPr>
        <p:spPr>
          <a:xfrm>
            <a:off x="357188" y="5657850"/>
            <a:ext cx="3714750" cy="1200150"/>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outerShdw>
                </a:effectLst>
              </a:rPr>
              <a:t>Gen. Douglas McArthur</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circle(in)">
                                      <p:cBhvr>
                                        <p:cTn id="7" dur="2000"/>
                                        <p:tgtEl>
                                          <p:spTgt spid="3440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22725B1-1141-4A2D-824F-0B2EEA02C1A4}" type="slidenum">
              <a:rPr lang="en-GB"/>
              <a:pPr>
                <a:defRPr/>
              </a:pPr>
              <a:t>35</a:t>
            </a:fld>
            <a:endParaRPr lang="en-GB"/>
          </a:p>
        </p:txBody>
      </p:sp>
      <p:sp>
        <p:nvSpPr>
          <p:cNvPr id="531458" name="Rectangle 2"/>
          <p:cNvSpPr>
            <a:spLocks noGrp="1" noChangeArrowheads="1"/>
          </p:cNvSpPr>
          <p:nvPr>
            <p:ph type="title"/>
          </p:nvPr>
        </p:nvSpPr>
        <p:spPr/>
        <p:txBody>
          <a:bodyPr/>
          <a:lstStyle/>
          <a:p>
            <a:pPr eaLnBrk="1" hangingPunct="1">
              <a:defRPr/>
            </a:pPr>
            <a:r>
              <a:rPr lang="en-GB" b="1" smtClean="0">
                <a:solidFill>
                  <a:srgbClr val="FF0000"/>
                </a:solidFill>
              </a:rPr>
              <a:t>David Jacob Eisenhower</a:t>
            </a:r>
          </a:p>
        </p:txBody>
      </p:sp>
      <p:sp>
        <p:nvSpPr>
          <p:cNvPr id="531459" name="Text Box 3"/>
          <p:cNvSpPr txBox="1">
            <a:spLocks noChangeArrowheads="1"/>
          </p:cNvSpPr>
          <p:nvPr/>
        </p:nvSpPr>
        <p:spPr bwMode="auto">
          <a:xfrm>
            <a:off x="4500563" y="2205038"/>
            <a:ext cx="4392612" cy="22272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In 1945 Eisenhower </a:t>
            </a:r>
            <a:r>
              <a:rPr lang="en-GB" sz="2800" b="1" dirty="0">
                <a:solidFill>
                  <a:srgbClr val="FF0000"/>
                </a:solidFill>
                <a:effectLst>
                  <a:outerShdw blurRad="38100" dist="38100" dir="2700000" algn="tl">
                    <a:srgbClr val="000000"/>
                  </a:outerShdw>
                </a:effectLst>
              </a:rPr>
              <a:t>threw 1.7 million Germans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in open fields which killed</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approx 1.2 million.</a:t>
            </a:r>
          </a:p>
        </p:txBody>
      </p:sp>
      <p:pic>
        <p:nvPicPr>
          <p:cNvPr id="41989" name="Picture 6" descr="Hopdie_7"/>
          <p:cNvPicPr>
            <a:picLocks noGrp="1" noChangeAspect="1" noChangeArrowheads="1"/>
          </p:cNvPicPr>
          <p:nvPr>
            <p:ph idx="1"/>
          </p:nvPr>
        </p:nvPicPr>
        <p:blipFill>
          <a:blip r:embed="rId3" cstate="print"/>
          <a:srcRect/>
          <a:stretch>
            <a:fillRect/>
          </a:stretch>
        </p:blipFill>
        <p:spPr>
          <a:xfrm>
            <a:off x="395288" y="1557338"/>
            <a:ext cx="3960812" cy="38004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1459"/>
                                        </p:tgtEl>
                                        <p:attrNameLst>
                                          <p:attrName>style.visibility</p:attrName>
                                        </p:attrNameLst>
                                      </p:cBhvr>
                                      <p:to>
                                        <p:strVal val="visible"/>
                                      </p:to>
                                    </p:set>
                                    <p:anim calcmode="discrete" valueType="clr">
                                      <p:cBhvr override="childStyle">
                                        <p:cTn id="7" dur="80"/>
                                        <p:tgtEl>
                                          <p:spTgt spid="5314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1459"/>
                                        </p:tgtEl>
                                        <p:attrNameLst>
                                          <p:attrName>fillcolor</p:attrName>
                                        </p:attrNameLst>
                                      </p:cBhvr>
                                      <p:tavLst>
                                        <p:tav tm="0">
                                          <p:val>
                                            <p:clrVal>
                                              <a:schemeClr val="accent2"/>
                                            </p:clrVal>
                                          </p:val>
                                        </p:tav>
                                        <p:tav tm="50000">
                                          <p:val>
                                            <p:clrVal>
                                              <a:schemeClr val="hlink"/>
                                            </p:clrVal>
                                          </p:val>
                                        </p:tav>
                                      </p:tavLst>
                                    </p:anim>
                                    <p:set>
                                      <p:cBhvr>
                                        <p:cTn id="9" dur="80"/>
                                        <p:tgtEl>
                                          <p:spTgt spid="5314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FE6DF8B-5320-4808-9213-192FAD65F2C0}" type="slidenum">
              <a:rPr lang="en-GB"/>
              <a:pPr>
                <a:defRPr/>
              </a:pPr>
              <a:t>36</a:t>
            </a:fld>
            <a:endParaRPr lang="en-GB"/>
          </a:p>
        </p:txBody>
      </p:sp>
      <p:sp>
        <p:nvSpPr>
          <p:cNvPr id="532482" name="Rectangle 2"/>
          <p:cNvSpPr>
            <a:spLocks noGrp="1" noChangeArrowheads="1"/>
          </p:cNvSpPr>
          <p:nvPr>
            <p:ph type="title"/>
          </p:nvPr>
        </p:nvSpPr>
        <p:spPr/>
        <p:txBody>
          <a:bodyPr/>
          <a:lstStyle/>
          <a:p>
            <a:pPr eaLnBrk="1" hangingPunct="1">
              <a:defRPr/>
            </a:pPr>
            <a:r>
              <a:rPr lang="en-GB" b="1" dirty="0" smtClean="0">
                <a:solidFill>
                  <a:srgbClr val="FF0000"/>
                </a:solidFill>
              </a:rPr>
              <a:t>General Eisenhower</a:t>
            </a:r>
          </a:p>
        </p:txBody>
      </p:sp>
      <p:sp>
        <p:nvSpPr>
          <p:cNvPr id="532483" name="Text Box 3"/>
          <p:cNvSpPr txBox="1">
            <a:spLocks noChangeArrowheads="1"/>
          </p:cNvSpPr>
          <p:nvPr/>
        </p:nvSpPr>
        <p:spPr bwMode="auto">
          <a:xfrm>
            <a:off x="4714875" y="1268413"/>
            <a:ext cx="4429125" cy="4400550"/>
          </a:xfrm>
          <a:prstGeom prst="rect">
            <a:avLst/>
          </a:prstGeom>
          <a:noFill/>
          <a:ln w="9525">
            <a:noFill/>
            <a:miter lim="800000"/>
            <a:headEnd/>
            <a:tailEnd/>
          </a:ln>
          <a:effectLst/>
        </p:spPr>
        <p:txBody>
          <a:bodyPr>
            <a:spAutoFit/>
          </a:bodyPr>
          <a:lstStyle/>
          <a:p>
            <a:pPr>
              <a:defRPr/>
            </a:pPr>
            <a:r>
              <a:rPr lang="en-GB" sz="2800" b="1" dirty="0">
                <a:solidFill>
                  <a:srgbClr val="00FFFF"/>
                </a:solidFill>
                <a:effectLst>
                  <a:outerShdw blurRad="38100" dist="38100" dir="2700000" algn="tl">
                    <a:srgbClr val="000000"/>
                  </a:outerShdw>
                </a:effectLst>
              </a:rPr>
              <a:t>Eisenhower’s military promotions on the eve of WWII </a:t>
            </a:r>
            <a:r>
              <a:rPr lang="en-GB" sz="2800" b="1" dirty="0">
                <a:solidFill>
                  <a:srgbClr val="FF00FF"/>
                </a:solidFill>
                <a:effectLst>
                  <a:outerShdw blurRad="38100" dist="38100" dir="2700000" algn="tl">
                    <a:srgbClr val="000000"/>
                  </a:outerShdw>
                </a:effectLst>
              </a:rPr>
              <a:t>and during the war are curious to say</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the least.</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Zionists found an Army officer who had been a military failure</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until Bernard Baruch (Left) promoted him to General.</a:t>
            </a:r>
          </a:p>
        </p:txBody>
      </p:sp>
      <p:pic>
        <p:nvPicPr>
          <p:cNvPr id="532484" name="Picture 4" descr="wpe101.jpg (4008 bytes)"/>
          <p:cNvPicPr>
            <a:picLocks noGrp="1" noChangeAspect="1" noChangeArrowheads="1"/>
          </p:cNvPicPr>
          <p:nvPr>
            <p:ph idx="1"/>
          </p:nvPr>
        </p:nvPicPr>
        <p:blipFill>
          <a:blip r:embed="rId3" cstate="print"/>
          <a:srcRect l="4849" t="4265" r="4688" b="4358"/>
          <a:stretch>
            <a:fillRect/>
          </a:stretch>
        </p:blipFill>
        <p:spPr>
          <a:xfrm>
            <a:off x="468313" y="1341438"/>
            <a:ext cx="3746500" cy="4351337"/>
          </a:xfrm>
          <a:noFill/>
        </p:spPr>
      </p:pic>
      <p:sp>
        <p:nvSpPr>
          <p:cNvPr id="9" name="TextBox 8"/>
          <p:cNvSpPr txBox="1"/>
          <p:nvPr/>
        </p:nvSpPr>
        <p:spPr>
          <a:xfrm>
            <a:off x="428625" y="5929313"/>
            <a:ext cx="3929063"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rPr>
              <a:t>Bernard Baruch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484"/>
                                        </p:tgtEl>
                                        <p:attrNameLst>
                                          <p:attrName>style.visibility</p:attrName>
                                        </p:attrNameLst>
                                      </p:cBhvr>
                                      <p:to>
                                        <p:strVal val="visible"/>
                                      </p:to>
                                    </p:set>
                                    <p:animEffect transition="in" filter="circle(in)">
                                      <p:cBhvr>
                                        <p:cTn id="7" dur="2000"/>
                                        <p:tgtEl>
                                          <p:spTgt spid="5324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2483"/>
                                        </p:tgtEl>
                                        <p:attrNameLst>
                                          <p:attrName>style.visibility</p:attrName>
                                        </p:attrNameLst>
                                      </p:cBhvr>
                                      <p:to>
                                        <p:strVal val="visible"/>
                                      </p:to>
                                    </p:set>
                                    <p:anim calcmode="discrete" valueType="clr">
                                      <p:cBhvr override="childStyle">
                                        <p:cTn id="18" dur="80"/>
                                        <p:tgtEl>
                                          <p:spTgt spid="53248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2483"/>
                                        </p:tgtEl>
                                        <p:attrNameLst>
                                          <p:attrName>fillcolor</p:attrName>
                                        </p:attrNameLst>
                                      </p:cBhvr>
                                      <p:tavLst>
                                        <p:tav tm="0">
                                          <p:val>
                                            <p:clrVal>
                                              <a:schemeClr val="accent2"/>
                                            </p:clrVal>
                                          </p:val>
                                        </p:tav>
                                        <p:tav tm="50000">
                                          <p:val>
                                            <p:clrVal>
                                              <a:schemeClr val="hlink"/>
                                            </p:clrVal>
                                          </p:val>
                                        </p:tav>
                                      </p:tavLst>
                                    </p:anim>
                                    <p:set>
                                      <p:cBhvr>
                                        <p:cTn id="20" dur="80"/>
                                        <p:tgtEl>
                                          <p:spTgt spid="5324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General Eisenhower</a:t>
            </a:r>
            <a:endParaRPr lang="en-GB" dirty="0"/>
          </a:p>
        </p:txBody>
      </p:sp>
      <p:sp>
        <p:nvSpPr>
          <p:cNvPr id="3" name="Slide Number Placeholder 2"/>
          <p:cNvSpPr>
            <a:spLocks noGrp="1"/>
          </p:cNvSpPr>
          <p:nvPr>
            <p:ph type="sldNum" sz="quarter" idx="12"/>
          </p:nvPr>
        </p:nvSpPr>
        <p:spPr/>
        <p:txBody>
          <a:bodyPr/>
          <a:lstStyle/>
          <a:p>
            <a:pPr>
              <a:defRPr/>
            </a:pPr>
            <a:fld id="{C08447CE-F503-4BD0-90BF-377D4E42A3CC}" type="slidenum">
              <a:rPr lang="en-GB" smtClean="0"/>
              <a:pPr>
                <a:defRPr/>
              </a:pPr>
              <a:t>37</a:t>
            </a:fld>
            <a:endParaRPr lang="en-GB"/>
          </a:p>
        </p:txBody>
      </p:sp>
      <p:pic>
        <p:nvPicPr>
          <p:cNvPr id="348162" name="Picture 2" descr="http://www2.cddc.vt.edu/marxists/espanol/stalin/stalin-gde.jpg"/>
          <p:cNvPicPr>
            <a:picLocks noChangeAspect="1" noChangeArrowheads="1"/>
          </p:cNvPicPr>
          <p:nvPr/>
        </p:nvPicPr>
        <p:blipFill>
          <a:blip r:embed="rId3" cstate="print"/>
          <a:srcRect/>
          <a:stretch>
            <a:fillRect/>
          </a:stretch>
        </p:blipFill>
        <p:spPr bwMode="auto">
          <a:xfrm>
            <a:off x="214282" y="1500175"/>
            <a:ext cx="4500594" cy="4791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4857750" y="1285875"/>
            <a:ext cx="4286250" cy="5262563"/>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rPr>
              <a:t>His actions and responsibilities during and after the war:</a:t>
            </a:r>
            <a:r>
              <a:rPr lang="en-GB" sz="2800" b="1" dirty="0">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direct, personal negotiations with Stalin on the placements of the armies </a:t>
            </a:r>
            <a:r>
              <a:rPr lang="en-GB" sz="2800" b="1" dirty="0">
                <a:solidFill>
                  <a:srgbClr val="00FF00"/>
                </a:solidFill>
                <a:effectLst>
                  <a:outerShdw blurRad="38100" dist="38100" dir="2700000" algn="tl">
                    <a:srgbClr val="000000"/>
                  </a:outerShdw>
                </a:effectLst>
              </a:rPr>
              <a:t>(and the surrender of territory won by Americans, </a:t>
            </a:r>
            <a:r>
              <a:rPr lang="en-GB" sz="2800" b="1" dirty="0">
                <a:solidFill>
                  <a:srgbClr val="FFFF00"/>
                </a:solidFill>
                <a:effectLst>
                  <a:outerShdw blurRad="38100" dist="38100" dir="2700000" algn="tl">
                    <a:srgbClr val="000000"/>
                  </a:outerShdw>
                </a:effectLst>
              </a:rPr>
              <a:t>with the ceding of that territory to the Russians).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circle(in)">
                                      <p:cBhvr>
                                        <p:cTn id="7" dur="2000"/>
                                        <p:tgtEl>
                                          <p:spTgt spid="3481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9487B09-F5A5-4B48-8C43-A45B30EF0BC8}" type="slidenum">
              <a:rPr lang="en-GB"/>
              <a:pPr>
                <a:defRPr/>
              </a:pPr>
              <a:t>38</a:t>
            </a:fld>
            <a:endParaRPr lang="en-GB"/>
          </a:p>
        </p:txBody>
      </p:sp>
      <p:sp>
        <p:nvSpPr>
          <p:cNvPr id="111621" name="Rectangle 5"/>
          <p:cNvSpPr>
            <a:spLocks noGrp="1" noChangeArrowheads="1"/>
          </p:cNvSpPr>
          <p:nvPr>
            <p:ph type="title"/>
          </p:nvPr>
        </p:nvSpPr>
        <p:spPr/>
        <p:txBody>
          <a:bodyPr/>
          <a:lstStyle/>
          <a:p>
            <a:pPr eaLnBrk="1" hangingPunct="1">
              <a:defRPr/>
            </a:pPr>
            <a:r>
              <a:rPr lang="en-GB" sz="4000" b="1" dirty="0" smtClean="0">
                <a:solidFill>
                  <a:srgbClr val="F6102B"/>
                </a:solidFill>
              </a:rPr>
              <a:t>GOG – </a:t>
            </a:r>
            <a:r>
              <a:rPr lang="en-GB" sz="4000" b="1" dirty="0" smtClean="0">
                <a:solidFill>
                  <a:srgbClr val="FFFF00"/>
                </a:solidFill>
              </a:rPr>
              <a:t>Decimates Our German Cousins</a:t>
            </a:r>
          </a:p>
        </p:txBody>
      </p:sp>
      <p:pic>
        <p:nvPicPr>
          <p:cNvPr id="111620" name="Picture 4" descr="eisenhower"/>
          <p:cNvPicPr>
            <a:picLocks noGrp="1" noChangeAspect="1" noChangeArrowheads="1"/>
          </p:cNvPicPr>
          <p:nvPr>
            <p:ph idx="1"/>
          </p:nvPr>
        </p:nvPicPr>
        <p:blipFill>
          <a:blip r:embed="rId3" cstate="print"/>
          <a:srcRect/>
          <a:stretch>
            <a:fillRect/>
          </a:stretch>
        </p:blipFill>
        <p:spPr>
          <a:xfrm>
            <a:off x="539750" y="1773238"/>
            <a:ext cx="2881313" cy="3887787"/>
          </a:xfrm>
          <a:noFill/>
        </p:spPr>
      </p:pic>
      <p:sp>
        <p:nvSpPr>
          <p:cNvPr id="111623" name="Text Box 7"/>
          <p:cNvSpPr txBox="1">
            <a:spLocks noChangeArrowheads="1"/>
          </p:cNvSpPr>
          <p:nvPr/>
        </p:nvSpPr>
        <p:spPr bwMode="auto">
          <a:xfrm>
            <a:off x="539750" y="5661025"/>
            <a:ext cx="2952750" cy="946150"/>
          </a:xfrm>
          <a:prstGeom prst="rect">
            <a:avLst/>
          </a:prstGeom>
          <a:noFill/>
          <a:ln w="9525">
            <a:noFill/>
            <a:miter lim="800000"/>
            <a:headEnd/>
            <a:tailEnd/>
          </a:ln>
          <a:effectLst/>
        </p:spPr>
        <p:txBody>
          <a:bodyPr>
            <a:spAutoFit/>
          </a:bodyPr>
          <a:lstStyle/>
          <a:p>
            <a:pPr>
              <a:spcBef>
                <a:spcPct val="50000"/>
              </a:spcBef>
              <a:defRPr/>
            </a:pPr>
            <a:r>
              <a:rPr lang="en-GB" sz="2800" b="1">
                <a:solidFill>
                  <a:srgbClr val="FFFF00"/>
                </a:solidFill>
                <a:effectLst>
                  <a:outerShdw blurRad="38100" dist="38100" dir="2700000" algn="tl">
                    <a:srgbClr val="000000"/>
                  </a:outerShdw>
                </a:effectLst>
              </a:rPr>
              <a:t>General Dwight D. Eisenhower</a:t>
            </a:r>
          </a:p>
        </p:txBody>
      </p:sp>
      <p:sp>
        <p:nvSpPr>
          <p:cNvPr id="111624" name="Text Box 8"/>
          <p:cNvSpPr txBox="1">
            <a:spLocks noChangeArrowheads="1"/>
          </p:cNvSpPr>
          <p:nvPr/>
        </p:nvSpPr>
        <p:spPr bwMode="auto">
          <a:xfrm>
            <a:off x="3571875" y="1357313"/>
            <a:ext cx="5435600" cy="52625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0000"/>
                </a:solidFill>
                <a:effectLst>
                  <a:outerShdw blurRad="38100" dist="38100" dir="2700000" algn="tl">
                    <a:srgbClr val="000000"/>
                  </a:outerShdw>
                </a:effectLst>
              </a:rPr>
              <a:t>General Eisenhower</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was responsible for starving to death thousands of Germans</a:t>
            </a:r>
            <a:r>
              <a:rPr lang="en-GB" sz="2800" b="1" dirty="0">
                <a:solidFill>
                  <a:schemeClr val="hlink"/>
                </a:solidFill>
                <a:effectLst>
                  <a:outerShdw blurRad="38100" dist="38100" dir="2700000" algn="tl">
                    <a:srgbClr val="000000"/>
                  </a:outerShdw>
                </a:effectLst>
              </a:rPr>
              <a:t> who had </a:t>
            </a:r>
            <a:r>
              <a:rPr lang="en-GB" sz="2800" b="1" dirty="0">
                <a:solidFill>
                  <a:srgbClr val="FF00FF"/>
                </a:solidFill>
                <a:effectLst>
                  <a:outerShdw blurRad="38100" dist="38100" dir="2700000" algn="tl">
                    <a:srgbClr val="000000"/>
                  </a:outerShdw>
                </a:effectLst>
              </a:rPr>
              <a:t>surrendered in camps far worse than the so-called</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German death camps! </a:t>
            </a:r>
            <a:r>
              <a:rPr lang="en-GB" sz="2800" b="1" dirty="0">
                <a:solidFill>
                  <a:schemeClr val="hlink"/>
                </a:solidFill>
                <a:effectLst>
                  <a:outerShdw blurRad="38100" dist="38100" dir="2700000" algn="tl">
                    <a:srgbClr val="000000"/>
                  </a:outerShdw>
                </a:effectLst>
              </a:rPr>
              <a:t>One month before the </a:t>
            </a:r>
            <a:r>
              <a:rPr lang="en-GB" sz="2800" b="1" dirty="0">
                <a:solidFill>
                  <a:srgbClr val="FFFF00"/>
                </a:solidFill>
                <a:effectLst>
                  <a:outerShdw blurRad="38100" dist="38100" dir="2700000" algn="tl">
                    <a:srgbClr val="000000"/>
                  </a:outerShdw>
                </a:effectLst>
              </a:rPr>
              <a:t>end of WW2,</a:t>
            </a:r>
            <a:r>
              <a:rPr lang="en-GB" sz="2800" b="1" dirty="0">
                <a:solidFill>
                  <a:schemeClr val="hlink"/>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General Eisenhower</a:t>
            </a:r>
            <a:r>
              <a:rPr lang="en-GB" sz="2800" b="1" dirty="0">
                <a:solidFill>
                  <a:schemeClr val="hlink"/>
                </a:solidFill>
                <a:effectLst>
                  <a:outerShdw blurRad="38100" dist="38100" dir="2700000" algn="tl">
                    <a:srgbClr val="000000"/>
                  </a:outerShdw>
                </a:effectLst>
              </a:rPr>
              <a:t> issued </a:t>
            </a:r>
            <a:r>
              <a:rPr lang="en-GB" sz="2800" b="1" dirty="0">
                <a:solidFill>
                  <a:srgbClr val="FF0000"/>
                </a:solidFill>
                <a:effectLst>
                  <a:outerShdw blurRad="38100" dist="38100" dir="2700000" algn="tl">
                    <a:srgbClr val="000000"/>
                  </a:outerShdw>
                </a:effectLst>
              </a:rPr>
              <a:t>special orders</a:t>
            </a:r>
            <a:r>
              <a:rPr lang="en-GB" sz="2800" b="1" dirty="0">
                <a:solidFill>
                  <a:schemeClr val="hlink"/>
                </a:solidFill>
                <a:effectLst>
                  <a:outerShdw blurRad="38100" dist="38100" dir="2700000" algn="tl">
                    <a:srgbClr val="000000"/>
                  </a:outerShdw>
                </a:effectLst>
              </a:rPr>
              <a:t> re the </a:t>
            </a:r>
            <a:r>
              <a:rPr lang="en-GB" sz="2800" b="1" dirty="0">
                <a:solidFill>
                  <a:srgbClr val="FFFF00"/>
                </a:solidFill>
                <a:effectLst>
                  <a:outerShdw blurRad="38100" dist="38100" dir="2700000" algn="tl">
                    <a:srgbClr val="000000"/>
                  </a:outerShdw>
                </a:effectLst>
              </a:rPr>
              <a:t>treatment of </a:t>
            </a:r>
            <a:r>
              <a:rPr lang="en-GB" sz="2800" b="1" dirty="0">
                <a:solidFill>
                  <a:srgbClr val="FF00FF"/>
                </a:solidFill>
                <a:effectLst>
                  <a:outerShdw blurRad="38100" dist="38100" dir="2700000" algn="tl">
                    <a:srgbClr val="000000"/>
                  </a:outerShdw>
                </a:effectLst>
              </a:rPr>
              <a:t>- “prison enclosures are to provide no shelter or other comforts</a:t>
            </a:r>
            <a:r>
              <a:rPr lang="en-GB" sz="2000" b="1" dirty="0">
                <a:solidFill>
                  <a:srgbClr val="FF00FF"/>
                </a:solidFill>
                <a:effectLst>
                  <a:outerShdw blurRad="38100" dist="38100" dir="2700000" algn="tl">
                    <a:srgbClr val="000000"/>
                  </a:outerShdw>
                </a:effectLst>
              </a:rPr>
              <a:t>”</a:t>
            </a:r>
            <a:endParaRPr lang="en-GB" sz="20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circle(in)">
                                      <p:cBhvr>
                                        <p:cTn id="7" dur="2000"/>
                                        <p:tgtEl>
                                          <p:spTgt spid="1116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 calcmode="lin" valueType="num">
                                      <p:cBhvr additive="base">
                                        <p:cTn id="12" dur="500" fill="hold"/>
                                        <p:tgtEl>
                                          <p:spTgt spid="111623"/>
                                        </p:tgtEl>
                                        <p:attrNameLst>
                                          <p:attrName>ppt_x</p:attrName>
                                        </p:attrNameLst>
                                      </p:cBhvr>
                                      <p:tavLst>
                                        <p:tav tm="0">
                                          <p:val>
                                            <p:strVal val="#ppt_x"/>
                                          </p:val>
                                        </p:tav>
                                        <p:tav tm="100000">
                                          <p:val>
                                            <p:strVal val="#ppt_x"/>
                                          </p:val>
                                        </p:tav>
                                      </p:tavLst>
                                    </p:anim>
                                    <p:anim calcmode="lin" valueType="num">
                                      <p:cBhvr additive="base">
                                        <p:cTn id="13" dur="500" fill="hold"/>
                                        <p:tgtEl>
                                          <p:spTgt spid="1116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1624"/>
                                        </p:tgtEl>
                                        <p:attrNameLst>
                                          <p:attrName>style.visibility</p:attrName>
                                        </p:attrNameLst>
                                      </p:cBhvr>
                                      <p:to>
                                        <p:strVal val="visible"/>
                                      </p:to>
                                    </p:set>
                                    <p:anim calcmode="discrete" valueType="clr">
                                      <p:cBhvr override="childStyle">
                                        <p:cTn id="18" dur="80"/>
                                        <p:tgtEl>
                                          <p:spTgt spid="1116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1624"/>
                                        </p:tgtEl>
                                        <p:attrNameLst>
                                          <p:attrName>fillcolor</p:attrName>
                                        </p:attrNameLst>
                                      </p:cBhvr>
                                      <p:tavLst>
                                        <p:tav tm="0">
                                          <p:val>
                                            <p:clrVal>
                                              <a:schemeClr val="accent2"/>
                                            </p:clrVal>
                                          </p:val>
                                        </p:tav>
                                        <p:tav tm="50000">
                                          <p:val>
                                            <p:clrVal>
                                              <a:schemeClr val="hlink"/>
                                            </p:clrVal>
                                          </p:val>
                                        </p:tav>
                                      </p:tavLst>
                                    </p:anim>
                                    <p:set>
                                      <p:cBhvr>
                                        <p:cTn id="20" dur="80"/>
                                        <p:tgtEl>
                                          <p:spTgt spid="1116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6102B"/>
                </a:solidFill>
              </a:rPr>
              <a:t>GOG – </a:t>
            </a:r>
            <a:r>
              <a:rPr lang="en-GB" b="1" dirty="0" smtClean="0">
                <a:solidFill>
                  <a:srgbClr val="FFFF00"/>
                </a:solidFill>
              </a:rPr>
              <a:t>Decimates Our German Cousins</a:t>
            </a:r>
            <a:endParaRPr lang="en-GB" dirty="0"/>
          </a:p>
        </p:txBody>
      </p:sp>
      <p:sp>
        <p:nvSpPr>
          <p:cNvPr id="4" name="Slide Number Placeholder 3"/>
          <p:cNvSpPr>
            <a:spLocks noGrp="1"/>
          </p:cNvSpPr>
          <p:nvPr>
            <p:ph type="sldNum" sz="quarter" idx="12"/>
          </p:nvPr>
        </p:nvSpPr>
        <p:spPr/>
        <p:txBody>
          <a:bodyPr/>
          <a:lstStyle/>
          <a:p>
            <a:pPr>
              <a:defRPr/>
            </a:pPr>
            <a:fld id="{DF4CD951-D56B-499C-B8DD-67D88A7E5EB4}" type="slidenum">
              <a:rPr lang="en-GB" smtClean="0"/>
              <a:pPr>
                <a:defRPr/>
              </a:pPr>
              <a:t>39</a:t>
            </a:fld>
            <a:endParaRPr lang="en-GB"/>
          </a:p>
        </p:txBody>
      </p:sp>
      <p:pic>
        <p:nvPicPr>
          <p:cNvPr id="350210" name="Picture 2" descr="http://amhist.ist.unomaha.edu/module_files/German%20Prisoners.jpg"/>
          <p:cNvPicPr>
            <a:picLocks noChangeAspect="1" noChangeArrowheads="1"/>
          </p:cNvPicPr>
          <p:nvPr/>
        </p:nvPicPr>
        <p:blipFill>
          <a:blip r:embed="rId3" cstate="print">
            <a:duotone>
              <a:prstClr val="black"/>
              <a:srgbClr val="00B050">
                <a:tint val="45000"/>
                <a:satMod val="400000"/>
              </a:srgbClr>
            </a:duotone>
          </a:blip>
          <a:srcRect/>
          <a:stretch>
            <a:fillRect/>
          </a:stretch>
        </p:blipFill>
        <p:spPr bwMode="auto">
          <a:xfrm>
            <a:off x="214282" y="2071678"/>
            <a:ext cx="4476781" cy="3357586"/>
          </a:xfrm>
          <a:prstGeom prst="rect">
            <a:avLst/>
          </a:prstGeom>
          <a:noFill/>
        </p:spPr>
      </p:pic>
      <p:sp>
        <p:nvSpPr>
          <p:cNvPr id="7" name="TextBox 6"/>
          <p:cNvSpPr txBox="1"/>
          <p:nvPr/>
        </p:nvSpPr>
        <p:spPr>
          <a:xfrm>
            <a:off x="4857750" y="1500188"/>
            <a:ext cx="4286250" cy="48323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General Eisenhower issued special orders re the treatment of </a:t>
            </a:r>
            <a:r>
              <a:rPr lang="en-GB" sz="2800" b="1" dirty="0">
                <a:solidFill>
                  <a:srgbClr val="FF00FF"/>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“prison enclosures are to provide no shelter or other comforts” </a:t>
            </a:r>
          </a:p>
          <a:p>
            <a:pPr>
              <a:defRPr/>
            </a:pPr>
            <a:r>
              <a:rPr lang="en-GB" sz="2800" b="1" dirty="0">
                <a:solidFill>
                  <a:srgbClr val="00FF00"/>
                </a:solidFill>
                <a:effectLst>
                  <a:outerShdw blurRad="38100" dist="38100" dir="2700000" algn="tl">
                    <a:srgbClr val="000000"/>
                  </a:outerShdw>
                </a:effectLst>
              </a:rPr>
              <a:t>The public was unaware of the German genocide because of the brainwashing re the Jewish Holocaust</a:t>
            </a:r>
            <a:endParaRPr lang="en-GB" dirty="0">
              <a:solidFill>
                <a:srgbClr val="00FF00"/>
              </a:solidFill>
            </a:endParaRPr>
          </a:p>
        </p:txBody>
      </p:sp>
      <p:sp>
        <p:nvSpPr>
          <p:cNvPr id="8" name="TextBox 7"/>
          <p:cNvSpPr txBox="1"/>
          <p:nvPr/>
        </p:nvSpPr>
        <p:spPr>
          <a:xfrm>
            <a:off x="142875" y="5715000"/>
            <a:ext cx="4572000" cy="646113"/>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rPr>
              <a:t>Captured Germans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circle(in)">
                                      <p:cBhvr>
                                        <p:cTn id="7" dur="2000"/>
                                        <p:tgtEl>
                                          <p:spTgt spid="3502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F12A52D-1A5B-413D-B431-99B0C6BB2B21}" type="slidenum">
              <a:rPr lang="en-GB"/>
              <a:pPr>
                <a:defRPr/>
              </a:pPr>
              <a:t>4</a:t>
            </a:fld>
            <a:endParaRPr lang="en-GB"/>
          </a:p>
        </p:txBody>
      </p:sp>
      <p:sp>
        <p:nvSpPr>
          <p:cNvPr id="521218" name="Rectangle 2"/>
          <p:cNvSpPr>
            <a:spLocks noGrp="1" noChangeArrowheads="1"/>
          </p:cNvSpPr>
          <p:nvPr>
            <p:ph type="title"/>
          </p:nvPr>
        </p:nvSpPr>
        <p:spPr/>
        <p:txBody>
          <a:bodyPr/>
          <a:lstStyle/>
          <a:p>
            <a:pPr eaLnBrk="1" hangingPunct="1">
              <a:defRPr/>
            </a:pPr>
            <a:r>
              <a:rPr lang="en-GB" b="1" smtClean="0">
                <a:solidFill>
                  <a:srgbClr val="F6102B"/>
                </a:solidFill>
              </a:rPr>
              <a:t>Roosevelt’s </a:t>
            </a:r>
            <a:r>
              <a:rPr lang="en-GB" b="1" smtClean="0">
                <a:solidFill>
                  <a:srgbClr val="FFFF00"/>
                </a:solidFill>
              </a:rPr>
              <a:t>Ancestry</a:t>
            </a:r>
          </a:p>
        </p:txBody>
      </p:sp>
      <p:sp>
        <p:nvSpPr>
          <p:cNvPr id="521219" name="Text Box 3"/>
          <p:cNvSpPr txBox="1">
            <a:spLocks noChangeArrowheads="1"/>
          </p:cNvSpPr>
          <p:nvPr/>
        </p:nvSpPr>
        <p:spPr bwMode="auto">
          <a:xfrm>
            <a:off x="3563938" y="1557338"/>
            <a:ext cx="5580062" cy="478948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finally became Roosevelt, soon becoming apostates </a:t>
            </a:r>
            <a:r>
              <a:rPr lang="en-GB" sz="2800" b="1" dirty="0">
                <a:solidFill>
                  <a:srgbClr val="00FF00"/>
                </a:solidFill>
                <a:effectLst>
                  <a:outerShdw blurRad="38100" dist="38100" dir="2700000" algn="tl">
                    <a:srgbClr val="000000"/>
                  </a:outerShdw>
                </a:effectLst>
              </a:rPr>
              <a:t>with the first generation and other following suit until,</a:t>
            </a:r>
            <a:r>
              <a:rPr lang="en-GB" sz="2800" b="1" dirty="0">
                <a:solidFill>
                  <a:srgbClr val="FFFF00"/>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in the fourth generation, a little storekeeper by the name of </a:t>
            </a:r>
            <a:r>
              <a:rPr lang="en-GB" sz="2800" b="1" dirty="0" err="1">
                <a:solidFill>
                  <a:srgbClr val="F6102B"/>
                </a:solidFill>
                <a:effectLst>
                  <a:outerShdw blurRad="38100" dist="38100" dir="2700000" algn="tl">
                    <a:srgbClr val="000000"/>
                  </a:outerShdw>
                </a:effectLst>
              </a:rPr>
              <a:t>Jacobus</a:t>
            </a:r>
            <a:r>
              <a:rPr lang="en-GB" sz="2800" b="1" dirty="0">
                <a:solidFill>
                  <a:srgbClr val="F6102B"/>
                </a:solidFill>
                <a:effectLst>
                  <a:outerShdw blurRad="38100" dist="38100" dir="2700000" algn="tl">
                    <a:srgbClr val="000000"/>
                  </a:outerShdw>
                </a:effectLst>
              </a:rPr>
              <a:t> Roosevelt</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was the only one who remained true to his Jewish Faith.</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(Chase S. Osborn, 1934 at St. Petersburg, Florida, The Times Newspaper)</a:t>
            </a:r>
          </a:p>
        </p:txBody>
      </p:sp>
      <p:sp>
        <p:nvSpPr>
          <p:cNvPr id="521221" name="Text Box 5"/>
          <p:cNvSpPr txBox="1">
            <a:spLocks noChangeArrowheads="1"/>
          </p:cNvSpPr>
          <p:nvPr/>
        </p:nvSpPr>
        <p:spPr bwMode="auto">
          <a:xfrm>
            <a:off x="250825" y="5373688"/>
            <a:ext cx="3241675" cy="1066800"/>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rPr>
              <a:t>Franklin Delano</a:t>
            </a:r>
            <a:r>
              <a:rPr lang="en-GB"/>
              <a:t> </a:t>
            </a:r>
            <a:r>
              <a:rPr lang="en-GB" sz="3200" b="1">
                <a:solidFill>
                  <a:srgbClr val="FFFF00"/>
                </a:solidFill>
                <a:effectLst>
                  <a:outerShdw blurRad="38100" dist="38100" dir="2700000" algn="tl">
                    <a:srgbClr val="000000"/>
                  </a:outerShdw>
                </a:effectLst>
              </a:rPr>
              <a:t>Roosevelt</a:t>
            </a:r>
          </a:p>
        </p:txBody>
      </p:sp>
      <p:pic>
        <p:nvPicPr>
          <p:cNvPr id="521223" name="Picture 7" descr="President Franklin Roosevelt "/>
          <p:cNvPicPr>
            <a:picLocks noGrp="1" noChangeAspect="1" noChangeArrowheads="1"/>
          </p:cNvPicPr>
          <p:nvPr>
            <p:ph idx="1"/>
          </p:nvPr>
        </p:nvPicPr>
        <p:blipFill>
          <a:blip r:embed="rId3" cstate="print">
            <a:lum contrast="18000"/>
          </a:blip>
          <a:srcRect/>
          <a:stretch>
            <a:fillRect/>
          </a:stretch>
        </p:blipFill>
        <p:spPr>
          <a:xfrm>
            <a:off x="684213" y="1628775"/>
            <a:ext cx="2462212" cy="36004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1223"/>
                                        </p:tgtEl>
                                        <p:attrNameLst>
                                          <p:attrName>style.visibility</p:attrName>
                                        </p:attrNameLst>
                                      </p:cBhvr>
                                      <p:to>
                                        <p:strVal val="visible"/>
                                      </p:to>
                                    </p:set>
                                    <p:animEffect transition="in" filter="circle(in)">
                                      <p:cBhvr>
                                        <p:cTn id="7" dur="2000"/>
                                        <p:tgtEl>
                                          <p:spTgt spid="5212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1221"/>
                                        </p:tgtEl>
                                        <p:attrNameLst>
                                          <p:attrName>style.visibility</p:attrName>
                                        </p:attrNameLst>
                                      </p:cBhvr>
                                      <p:to>
                                        <p:strVal val="visible"/>
                                      </p:to>
                                    </p:set>
                                    <p:anim calcmode="lin" valueType="num">
                                      <p:cBhvr additive="base">
                                        <p:cTn id="12" dur="500" fill="hold"/>
                                        <p:tgtEl>
                                          <p:spTgt spid="521221"/>
                                        </p:tgtEl>
                                        <p:attrNameLst>
                                          <p:attrName>ppt_x</p:attrName>
                                        </p:attrNameLst>
                                      </p:cBhvr>
                                      <p:tavLst>
                                        <p:tav tm="0">
                                          <p:val>
                                            <p:strVal val="#ppt_x"/>
                                          </p:val>
                                        </p:tav>
                                        <p:tav tm="100000">
                                          <p:val>
                                            <p:strVal val="#ppt_x"/>
                                          </p:val>
                                        </p:tav>
                                      </p:tavLst>
                                    </p:anim>
                                    <p:anim calcmode="lin" valueType="num">
                                      <p:cBhvr additive="base">
                                        <p:cTn id="13" dur="500" fill="hold"/>
                                        <p:tgtEl>
                                          <p:spTgt spid="521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21219">
                                            <p:txEl>
                                              <p:pRg st="0" end="0"/>
                                            </p:txEl>
                                          </p:spTgt>
                                        </p:tgtEl>
                                        <p:attrNameLst>
                                          <p:attrName>style.visibility</p:attrName>
                                        </p:attrNameLst>
                                      </p:cBhvr>
                                      <p:to>
                                        <p:strVal val="visible"/>
                                      </p:to>
                                    </p:set>
                                    <p:anim calcmode="discrete" valueType="clr">
                                      <p:cBhvr override="childStyle">
                                        <p:cTn id="18" dur="80"/>
                                        <p:tgtEl>
                                          <p:spTgt spid="521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21219">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212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9028D75-7280-429F-8B9E-AE991AC9E3BC}" type="slidenum">
              <a:rPr lang="en-GB"/>
              <a:pPr>
                <a:defRPr/>
              </a:pPr>
              <a:t>40</a:t>
            </a:fld>
            <a:endParaRPr lang="en-GB"/>
          </a:p>
        </p:txBody>
      </p:sp>
      <p:sp>
        <p:nvSpPr>
          <p:cNvPr id="534530" name="Rectangle 2"/>
          <p:cNvSpPr>
            <a:spLocks noGrp="1" noChangeArrowheads="1"/>
          </p:cNvSpPr>
          <p:nvPr>
            <p:ph type="title"/>
          </p:nvPr>
        </p:nvSpPr>
        <p:spPr/>
        <p:txBody>
          <a:bodyPr/>
          <a:lstStyle/>
          <a:p>
            <a:pPr eaLnBrk="1" hangingPunct="1">
              <a:defRPr/>
            </a:pPr>
            <a:r>
              <a:rPr lang="en-GB" b="1" dirty="0" smtClean="0">
                <a:solidFill>
                  <a:srgbClr val="FF0000"/>
                </a:solidFill>
              </a:rPr>
              <a:t>Operation Keelhaul</a:t>
            </a:r>
          </a:p>
        </p:txBody>
      </p:sp>
      <p:sp>
        <p:nvSpPr>
          <p:cNvPr id="534532" name="Text Box 4"/>
          <p:cNvSpPr txBox="1">
            <a:spLocks noChangeArrowheads="1"/>
          </p:cNvSpPr>
          <p:nvPr/>
        </p:nvSpPr>
        <p:spPr bwMode="auto">
          <a:xfrm>
            <a:off x="3348038" y="1557338"/>
            <a:ext cx="5795962" cy="4032250"/>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00"/>
                </a:solidFill>
                <a:effectLst>
                  <a:outerShdw blurRad="38100" dist="38100" dir="2700000" algn="tl">
                    <a:srgbClr val="000000"/>
                  </a:outerShdw>
                </a:effectLst>
              </a:rPr>
              <a:t>At the end of World War II, General Dwight D. Eisenhower,</a:t>
            </a:r>
            <a:r>
              <a:rPr lang="en-GB" sz="3200" b="1" dirty="0">
                <a:solidFill>
                  <a:srgbClr val="FFFF00"/>
                </a:solidFill>
                <a:effectLst>
                  <a:outerShdw blurRad="38100" dist="38100" dir="2700000" algn="tl">
                    <a:srgbClr val="000000"/>
                  </a:outerShdw>
                </a:effectLst>
              </a:rPr>
              <a:t> who commanded our military in the European Theatre of Operations </a:t>
            </a:r>
            <a:r>
              <a:rPr lang="en-GB" sz="3200" b="1" dirty="0">
                <a:solidFill>
                  <a:srgbClr val="FF9900"/>
                </a:solidFill>
                <a:effectLst>
                  <a:outerShdw blurRad="38100" dist="38100" dir="2700000" algn="tl">
                    <a:srgbClr val="000000"/>
                  </a:outerShdw>
                </a:effectLst>
              </a:rPr>
              <a:t>(but who had never seen a battle outside the movies),</a:t>
            </a:r>
            <a:r>
              <a:rPr lang="en-GB" sz="3200" b="1" dirty="0">
                <a:solidFill>
                  <a:srgbClr val="FFFF00"/>
                </a:solidFill>
                <a:effectLst>
                  <a:outerShdw blurRad="38100" dist="38100" dir="2700000" algn="tl">
                    <a:srgbClr val="000000"/>
                  </a:outerShdw>
                </a:effectLst>
              </a:rPr>
              <a:t> ……</a:t>
            </a:r>
          </a:p>
        </p:txBody>
      </p:sp>
      <p:pic>
        <p:nvPicPr>
          <p:cNvPr id="39941" name="Picture 8" descr="p_atto5"/>
          <p:cNvPicPr>
            <a:picLocks noGrp="1" noChangeAspect="1" noChangeArrowheads="1"/>
          </p:cNvPicPr>
          <p:nvPr>
            <p:ph idx="1"/>
          </p:nvPr>
        </p:nvPicPr>
        <p:blipFill>
          <a:blip r:embed="rId3" cstate="print"/>
          <a:srcRect/>
          <a:stretch>
            <a:fillRect/>
          </a:stretch>
        </p:blipFill>
        <p:spPr>
          <a:xfrm>
            <a:off x="468313" y="1628775"/>
            <a:ext cx="2349500" cy="34147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circle(in)">
                                      <p:cBhvr>
                                        <p:cTn id="7" dur="20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34532"/>
                                        </p:tgtEl>
                                        <p:attrNameLst>
                                          <p:attrName>style.visibility</p:attrName>
                                        </p:attrNameLst>
                                      </p:cBhvr>
                                      <p:to>
                                        <p:strVal val="visible"/>
                                      </p:to>
                                    </p:set>
                                    <p:anim calcmode="discrete" valueType="clr">
                                      <p:cBhvr override="childStyle">
                                        <p:cTn id="12" dur="80"/>
                                        <p:tgtEl>
                                          <p:spTgt spid="5345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34532"/>
                                        </p:tgtEl>
                                        <p:attrNameLst>
                                          <p:attrName>fillcolor</p:attrName>
                                        </p:attrNameLst>
                                      </p:cBhvr>
                                      <p:tavLst>
                                        <p:tav tm="0">
                                          <p:val>
                                            <p:clrVal>
                                              <a:schemeClr val="accent2"/>
                                            </p:clrVal>
                                          </p:val>
                                        </p:tav>
                                        <p:tav tm="50000">
                                          <p:val>
                                            <p:clrVal>
                                              <a:schemeClr val="hlink"/>
                                            </p:clrVal>
                                          </p:val>
                                        </p:tav>
                                      </p:tavLst>
                                    </p:anim>
                                    <p:set>
                                      <p:cBhvr>
                                        <p:cTn id="14" dur="80"/>
                                        <p:tgtEl>
                                          <p:spTgt spid="5345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0000"/>
                </a:solidFill>
              </a:rPr>
              <a:t>Operation Keelhaul</a:t>
            </a:r>
            <a:endParaRPr lang="en-GB" dirty="0"/>
          </a:p>
        </p:txBody>
      </p:sp>
      <p:sp>
        <p:nvSpPr>
          <p:cNvPr id="4" name="Slide Number Placeholder 3"/>
          <p:cNvSpPr>
            <a:spLocks noGrp="1"/>
          </p:cNvSpPr>
          <p:nvPr>
            <p:ph type="sldNum" sz="quarter" idx="12"/>
          </p:nvPr>
        </p:nvSpPr>
        <p:spPr/>
        <p:txBody>
          <a:bodyPr/>
          <a:lstStyle/>
          <a:p>
            <a:pPr>
              <a:defRPr/>
            </a:pPr>
            <a:fld id="{8A3E049D-88DE-429D-9211-7CD21513C46A}" type="slidenum">
              <a:rPr lang="en-GB" smtClean="0"/>
              <a:pPr>
                <a:defRPr/>
              </a:pPr>
              <a:t>41</a:t>
            </a:fld>
            <a:endParaRPr lang="en-GB"/>
          </a:p>
        </p:txBody>
      </p:sp>
      <p:pic>
        <p:nvPicPr>
          <p:cNvPr id="354306" name="Picture 2" descr="http://scrapetv.com/News/News%20Pages/Everyone%20Else/images-3/stalin-4.jpg"/>
          <p:cNvPicPr>
            <a:picLocks noChangeAspect="1" noChangeArrowheads="1"/>
          </p:cNvPicPr>
          <p:nvPr/>
        </p:nvPicPr>
        <p:blipFill>
          <a:blip r:embed="rId3" cstate="print"/>
          <a:srcRect/>
          <a:stretch>
            <a:fillRect/>
          </a:stretch>
        </p:blipFill>
        <p:spPr bwMode="auto">
          <a:xfrm>
            <a:off x="428625" y="1785938"/>
            <a:ext cx="2859088" cy="4510087"/>
          </a:xfrm>
          <a:prstGeom prst="rect">
            <a:avLst/>
          </a:prstGeom>
          <a:noFill/>
          <a:ln w="9525">
            <a:noFill/>
            <a:miter lim="800000"/>
            <a:headEnd/>
            <a:tailEnd/>
          </a:ln>
        </p:spPr>
      </p:pic>
      <p:sp>
        <p:nvSpPr>
          <p:cNvPr id="7" name="TextBox 6"/>
          <p:cNvSpPr txBox="1"/>
          <p:nvPr/>
        </p:nvSpPr>
        <p:spPr>
          <a:xfrm>
            <a:off x="3857625" y="1643063"/>
            <a:ext cx="4929188" cy="3816350"/>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rPr>
              <a:t>…. ran Operation Keelhaul. Literally millions of victims who had escaped</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from Communist dictator Joe Stalin during the war</a:t>
            </a:r>
            <a:r>
              <a:rPr lang="en-GB" sz="2800" b="1" dirty="0">
                <a:solidFill>
                  <a:srgbClr val="FFFF00"/>
                </a:solidFill>
                <a:effectLst>
                  <a:outerShdw blurRad="38100" dist="38100" dir="2700000" algn="tl">
                    <a:srgbClr val="000000"/>
                  </a:outerShdw>
                </a:effectLst>
              </a:rPr>
              <a:t> were forcibly returned to him in boxcars like Jews on their way to Auschwitz. </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circle(in)">
                                      <p:cBhvr>
                                        <p:cTn id="7" dur="2000"/>
                                        <p:tgtEl>
                                          <p:spTgt spid="35430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3AF0A6C-ABB1-44E7-8757-B4D046354D81}" type="slidenum">
              <a:rPr lang="en-GB"/>
              <a:pPr>
                <a:defRPr/>
              </a:pPr>
              <a:t>42</a:t>
            </a:fld>
            <a:endParaRPr lang="en-GB"/>
          </a:p>
        </p:txBody>
      </p:sp>
      <p:sp>
        <p:nvSpPr>
          <p:cNvPr id="533506" name="Rectangle 2"/>
          <p:cNvSpPr>
            <a:spLocks noGrp="1" noChangeArrowheads="1"/>
          </p:cNvSpPr>
          <p:nvPr>
            <p:ph type="title"/>
          </p:nvPr>
        </p:nvSpPr>
        <p:spPr/>
        <p:txBody>
          <a:bodyPr/>
          <a:lstStyle/>
          <a:p>
            <a:pPr eaLnBrk="1" hangingPunct="1">
              <a:defRPr/>
            </a:pPr>
            <a:r>
              <a:rPr lang="en-GB" b="1" dirty="0" smtClean="0">
                <a:solidFill>
                  <a:srgbClr val="FF0000"/>
                </a:solidFill>
              </a:rPr>
              <a:t>Operation Keelhaul</a:t>
            </a:r>
            <a:r>
              <a:rPr lang="en-GB" dirty="0" smtClean="0"/>
              <a:t> </a:t>
            </a:r>
          </a:p>
        </p:txBody>
      </p:sp>
      <p:pic>
        <p:nvPicPr>
          <p:cNvPr id="533507" name="Picture 3" descr="Hopdie_6"/>
          <p:cNvPicPr>
            <a:picLocks noChangeAspect="1" noChangeArrowheads="1"/>
          </p:cNvPicPr>
          <p:nvPr/>
        </p:nvPicPr>
        <p:blipFill>
          <a:blip r:embed="rId3" cstate="print"/>
          <a:srcRect l="1950" b="1886"/>
          <a:stretch>
            <a:fillRect/>
          </a:stretch>
        </p:blipFill>
        <p:spPr bwMode="auto">
          <a:xfrm>
            <a:off x="214313" y="1571625"/>
            <a:ext cx="3671887" cy="2808288"/>
          </a:xfrm>
          <a:prstGeom prst="rect">
            <a:avLst/>
          </a:prstGeom>
          <a:noFill/>
          <a:ln w="9525">
            <a:noFill/>
            <a:miter lim="800000"/>
            <a:headEnd/>
            <a:tailEnd/>
          </a:ln>
        </p:spPr>
      </p:pic>
      <p:sp>
        <p:nvSpPr>
          <p:cNvPr id="533508" name="Text Box 4"/>
          <p:cNvSpPr txBox="1">
            <a:spLocks noChangeArrowheads="1"/>
          </p:cNvSpPr>
          <p:nvPr/>
        </p:nvSpPr>
        <p:spPr bwMode="auto">
          <a:xfrm>
            <a:off x="4071938" y="1714500"/>
            <a:ext cx="5072062" cy="3970338"/>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In Operation Keelhaul  what we see follows</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“During World War II, some 2.5 million Soviet citizens</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found themselves in Germany</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and the occupied countries as prisoners of war,</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slave labourers, or refugees. From 1944</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to 1947……..</a:t>
            </a:r>
            <a:r>
              <a:rPr lang="en-GB" sz="2800" b="1" dirty="0">
                <a:effectLst>
                  <a:outerShdw blurRad="38100" dist="38100" dir="2700000" algn="tl">
                    <a:srgbClr val="000000"/>
                  </a:outerShdw>
                </a:effectLst>
              </a:rPr>
              <a:t> </a:t>
            </a:r>
            <a:endParaRPr lang="en-GB" sz="2800" b="1" dirty="0">
              <a:solidFill>
                <a:srgbClr val="00FF00"/>
              </a:solidFill>
              <a:effectLst>
                <a:outerShdw blurRad="38100" dist="38100" dir="2700000" algn="tl">
                  <a:srgbClr val="000000"/>
                </a:outerShdw>
              </a:effectLst>
            </a:endParaRPr>
          </a:p>
        </p:txBody>
      </p:sp>
      <p:sp>
        <p:nvSpPr>
          <p:cNvPr id="8" name="TextBox 7"/>
          <p:cNvSpPr txBox="1"/>
          <p:nvPr/>
        </p:nvSpPr>
        <p:spPr>
          <a:xfrm>
            <a:off x="285750" y="4714875"/>
            <a:ext cx="3571875" cy="1754188"/>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rPr>
              <a:t>Soviet citizens being rounded up</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3507"/>
                                        </p:tgtEl>
                                        <p:attrNameLst>
                                          <p:attrName>style.visibility</p:attrName>
                                        </p:attrNameLst>
                                      </p:cBhvr>
                                      <p:to>
                                        <p:strVal val="visible"/>
                                      </p:to>
                                    </p:set>
                                    <p:animEffect transition="in" filter="circle(in)">
                                      <p:cBhvr>
                                        <p:cTn id="7" dur="2000"/>
                                        <p:tgtEl>
                                          <p:spTgt spid="5335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3508"/>
                                        </p:tgtEl>
                                        <p:attrNameLst>
                                          <p:attrName>style.visibility</p:attrName>
                                        </p:attrNameLst>
                                      </p:cBhvr>
                                      <p:to>
                                        <p:strVal val="visible"/>
                                      </p:to>
                                    </p:set>
                                    <p:anim calcmode="discrete" valueType="clr">
                                      <p:cBhvr override="childStyle">
                                        <p:cTn id="18" dur="80"/>
                                        <p:tgtEl>
                                          <p:spTgt spid="53350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3508"/>
                                        </p:tgtEl>
                                        <p:attrNameLst>
                                          <p:attrName>fillcolor</p:attrName>
                                        </p:attrNameLst>
                                      </p:cBhvr>
                                      <p:tavLst>
                                        <p:tav tm="0">
                                          <p:val>
                                            <p:clrVal>
                                              <a:schemeClr val="accent2"/>
                                            </p:clrVal>
                                          </p:val>
                                        </p:tav>
                                        <p:tav tm="50000">
                                          <p:val>
                                            <p:clrVal>
                                              <a:schemeClr val="hlink"/>
                                            </p:clrVal>
                                          </p:val>
                                        </p:tav>
                                      </p:tavLst>
                                    </p:anim>
                                    <p:set>
                                      <p:cBhvr>
                                        <p:cTn id="20" dur="80"/>
                                        <p:tgtEl>
                                          <p:spTgt spid="533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rPr>
              <a:t>Operation Keelhaul</a:t>
            </a:r>
            <a:r>
              <a:rPr lang="en-GB" dirty="0" smtClean="0"/>
              <a:t> </a:t>
            </a:r>
            <a:endParaRPr lang="en-GB" dirty="0"/>
          </a:p>
        </p:txBody>
      </p:sp>
      <p:sp>
        <p:nvSpPr>
          <p:cNvPr id="3" name="Slide Number Placeholder 2"/>
          <p:cNvSpPr>
            <a:spLocks noGrp="1"/>
          </p:cNvSpPr>
          <p:nvPr>
            <p:ph type="sldNum" sz="quarter" idx="12"/>
          </p:nvPr>
        </p:nvSpPr>
        <p:spPr/>
        <p:txBody>
          <a:bodyPr/>
          <a:lstStyle/>
          <a:p>
            <a:pPr>
              <a:defRPr/>
            </a:pPr>
            <a:fld id="{DC812D5D-F6A8-4B6F-BEC3-2AFED15FF6A1}" type="slidenum">
              <a:rPr lang="en-GB" smtClean="0"/>
              <a:pPr>
                <a:defRPr/>
              </a:pPr>
              <a:t>43</a:t>
            </a:fld>
            <a:endParaRPr lang="en-GB"/>
          </a:p>
        </p:txBody>
      </p:sp>
      <p:sp>
        <p:nvSpPr>
          <p:cNvPr id="4" name="TextBox 3"/>
          <p:cNvSpPr txBox="1"/>
          <p:nvPr/>
        </p:nvSpPr>
        <p:spPr>
          <a:xfrm>
            <a:off x="4500563" y="1928813"/>
            <a:ext cx="4643437" cy="3816350"/>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These people were forcibly repatriated </a:t>
            </a:r>
            <a:r>
              <a:rPr lang="en-GB" sz="2800" b="1" dirty="0">
                <a:solidFill>
                  <a:srgbClr val="FFFF00"/>
                </a:solidFill>
                <a:effectLst>
                  <a:outerShdw blurRad="38100" dist="38100" dir="2700000" algn="tl">
                    <a:srgbClr val="000000"/>
                  </a:outerShdw>
                </a:effectLst>
              </a:rPr>
              <a:t>in a number of operations, the best known of which was</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Operation Keelhaul in 1946-7. </a:t>
            </a:r>
            <a:r>
              <a:rPr lang="en-GB" sz="2800" b="1" dirty="0">
                <a:solidFill>
                  <a:srgbClr val="00FF00"/>
                </a:solidFill>
                <a:effectLst>
                  <a:outerShdw blurRad="38100" dist="38100" dir="2700000" algn="tl">
                    <a:srgbClr val="000000"/>
                  </a:outerShdw>
                </a:effectLst>
              </a:rPr>
              <a:t>Many committed suicide rather than return to Soviet slavery</a:t>
            </a:r>
          </a:p>
          <a:p>
            <a:pPr>
              <a:defRPr/>
            </a:pPr>
            <a:endParaRPr lang="en-GB" dirty="0"/>
          </a:p>
        </p:txBody>
      </p:sp>
      <p:pic>
        <p:nvPicPr>
          <p:cNvPr id="356354" name="Picture 2" descr="http://warandgame.files.wordpress.com/2009/02/fallsdffg.jpg"/>
          <p:cNvPicPr>
            <a:picLocks noChangeAspect="1" noChangeArrowheads="1"/>
          </p:cNvPicPr>
          <p:nvPr/>
        </p:nvPicPr>
        <p:blipFill>
          <a:blip r:embed="rId3" cstate="print"/>
          <a:srcRect/>
          <a:stretch>
            <a:fillRect/>
          </a:stretch>
        </p:blipFill>
        <p:spPr bwMode="auto">
          <a:xfrm>
            <a:off x="214313" y="2214563"/>
            <a:ext cx="4040187" cy="242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circle(in)">
                                      <p:cBhvr>
                                        <p:cTn id="7" dur="20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25182F5-831E-4726-A892-2C77CC6DB2D3}" type="slidenum">
              <a:rPr lang="en-GB"/>
              <a:pPr>
                <a:defRPr/>
              </a:pPr>
              <a:t>44</a:t>
            </a:fld>
            <a:endParaRPr lang="en-GB"/>
          </a:p>
        </p:txBody>
      </p:sp>
      <p:sp>
        <p:nvSpPr>
          <p:cNvPr id="535554"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35555" name="Text Box 3"/>
          <p:cNvSpPr txBox="1">
            <a:spLocks noChangeArrowheads="1"/>
          </p:cNvSpPr>
          <p:nvPr/>
        </p:nvSpPr>
        <p:spPr bwMode="auto">
          <a:xfrm>
            <a:off x="4929188" y="1163638"/>
            <a:ext cx="4214812" cy="56943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Before the addition of those countries and peoples,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at the end of the war, Russia had a population of about 160 million</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people and controlled a land area smaller than</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the Russia of the </a:t>
            </a:r>
            <a:r>
              <a:rPr lang="en-GB" sz="2800" b="1" dirty="0" err="1">
                <a:solidFill>
                  <a:schemeClr val="hlink"/>
                </a:solidFill>
                <a:effectLst>
                  <a:outerShdw blurRad="38100" dist="38100" dir="2700000" algn="tl">
                    <a:srgbClr val="000000"/>
                  </a:outerShdw>
                </a:effectLst>
              </a:rPr>
              <a:t>Czars</a:t>
            </a:r>
            <a:r>
              <a:rPr lang="en-GB" sz="2800" b="1" dirty="0">
                <a:solidFill>
                  <a:schemeClr val="hlink"/>
                </a:solidFill>
                <a:effectLst>
                  <a:outerShdw blurRad="38100" dist="38100" dir="2700000" algn="tl">
                    <a:srgbClr val="000000"/>
                  </a:outerShdw>
                </a:effectLst>
              </a:rPr>
              <a:t>.</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Soviet industry had been almost totally destroyed</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by the Nazi war machine. </a:t>
            </a:r>
          </a:p>
        </p:txBody>
      </p:sp>
      <p:pic>
        <p:nvPicPr>
          <p:cNvPr id="51205" name="Picture 7" descr="11-3046a"/>
          <p:cNvPicPr>
            <a:picLocks noGrp="1" noChangeAspect="1" noChangeArrowheads="1"/>
          </p:cNvPicPr>
          <p:nvPr>
            <p:ph idx="1"/>
          </p:nvPr>
        </p:nvPicPr>
        <p:blipFill>
          <a:blip r:embed="rId3" cstate="print">
            <a:lum contrast="12000"/>
          </a:blip>
          <a:srcRect l="1576" t="1965" r="1541" b="2927"/>
          <a:stretch>
            <a:fillRect/>
          </a:stretch>
        </p:blipFill>
        <p:spPr>
          <a:xfrm>
            <a:off x="395288" y="1628775"/>
            <a:ext cx="4392612" cy="3455988"/>
          </a:xfrm>
          <a:noFill/>
        </p:spPr>
      </p:pic>
      <p:sp>
        <p:nvSpPr>
          <p:cNvPr id="535561" name="Text Box 9"/>
          <p:cNvSpPr txBox="1">
            <a:spLocks noChangeArrowheads="1"/>
          </p:cNvSpPr>
          <p:nvPr/>
        </p:nvSpPr>
        <p:spPr bwMode="auto">
          <a:xfrm>
            <a:off x="179388" y="5229225"/>
            <a:ext cx="4608512" cy="1373188"/>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9900"/>
                </a:solidFill>
                <a:effectLst>
                  <a:outerShdw blurRad="38100" dist="38100" dir="2700000" algn="tl">
                    <a:srgbClr val="000000"/>
                  </a:outerShdw>
                </a:effectLst>
              </a:rPr>
              <a:t>Some of the countless thousands of displaced persons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5555"/>
                                        </p:tgtEl>
                                        <p:attrNameLst>
                                          <p:attrName>style.visibility</p:attrName>
                                        </p:attrNameLst>
                                      </p:cBhvr>
                                      <p:to>
                                        <p:strVal val="visible"/>
                                      </p:to>
                                    </p:set>
                                    <p:anim calcmode="discrete" valueType="clr">
                                      <p:cBhvr override="childStyle">
                                        <p:cTn id="7" dur="80"/>
                                        <p:tgtEl>
                                          <p:spTgt spid="5355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5555"/>
                                        </p:tgtEl>
                                        <p:attrNameLst>
                                          <p:attrName>fillcolor</p:attrName>
                                        </p:attrNameLst>
                                      </p:cBhvr>
                                      <p:tavLst>
                                        <p:tav tm="0">
                                          <p:val>
                                            <p:clrVal>
                                              <a:schemeClr val="accent2"/>
                                            </p:clrVal>
                                          </p:val>
                                        </p:tav>
                                        <p:tav tm="50000">
                                          <p:val>
                                            <p:clrVal>
                                              <a:schemeClr val="hlink"/>
                                            </p:clrVal>
                                          </p:val>
                                        </p:tav>
                                      </p:tavLst>
                                    </p:anim>
                                    <p:set>
                                      <p:cBhvr>
                                        <p:cTn id="9" dur="80"/>
                                        <p:tgtEl>
                                          <p:spTgt spid="5355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71E6951-D354-4BCD-919D-E500C7F6818A}" type="slidenum">
              <a:rPr lang="en-GB"/>
              <a:pPr>
                <a:defRPr/>
              </a:pPr>
              <a:t>45</a:t>
            </a:fld>
            <a:endParaRPr lang="en-GB"/>
          </a:p>
        </p:txBody>
      </p:sp>
      <p:sp>
        <p:nvSpPr>
          <p:cNvPr id="536578"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36579" name="Text Box 3"/>
          <p:cNvSpPr txBox="1">
            <a:spLocks noChangeArrowheads="1"/>
          </p:cNvSpPr>
          <p:nvPr/>
        </p:nvSpPr>
        <p:spPr bwMode="auto">
          <a:xfrm>
            <a:off x="4211638" y="1285875"/>
            <a:ext cx="4932362" cy="5262563"/>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Communism was a third rate power, militarily,</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industrially and economically. There was,</a:t>
            </a:r>
            <a:r>
              <a:rPr lang="en-GB" sz="2800" b="1" dirty="0">
                <a:solidFill>
                  <a:srgbClr val="FFFF00"/>
                </a:solidFill>
                <a:effectLst>
                  <a:outerShdw blurRad="38100" dist="38100" dir="2700000" algn="tl">
                    <a:srgbClr val="000000"/>
                  </a:outerShdw>
                </a:effectLst>
              </a:rPr>
              <a:t> literally, no reason for Eastern Europe to be handed </a:t>
            </a:r>
            <a:r>
              <a:rPr lang="en-GB" sz="2800" b="1" dirty="0">
                <a:solidFill>
                  <a:schemeClr val="hlink"/>
                </a:solidFill>
                <a:effectLst>
                  <a:outerShdw blurRad="38100" dist="38100" dir="2700000" algn="tl">
                    <a:srgbClr val="000000"/>
                  </a:outerShdw>
                </a:effectLst>
              </a:rPr>
              <a:t>over to the Communists other than the influence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of the Communist agents in OUR Foreign Office &amp; US State Department. </a:t>
            </a:r>
          </a:p>
        </p:txBody>
      </p:sp>
      <p:pic>
        <p:nvPicPr>
          <p:cNvPr id="536580" name="Picture 4" descr="slovik-grave"/>
          <p:cNvPicPr>
            <a:picLocks noGrp="1" noChangeAspect="1" noChangeArrowheads="1"/>
          </p:cNvPicPr>
          <p:nvPr>
            <p:ph idx="1"/>
          </p:nvPr>
        </p:nvPicPr>
        <p:blipFill>
          <a:blip r:embed="rId3" cstate="print"/>
          <a:srcRect/>
          <a:stretch>
            <a:fillRect/>
          </a:stretch>
        </p:blipFill>
        <p:spPr>
          <a:xfrm>
            <a:off x="500063" y="1785938"/>
            <a:ext cx="3455987" cy="2189162"/>
          </a:xfrm>
          <a:noFill/>
        </p:spPr>
      </p:pic>
      <p:sp>
        <p:nvSpPr>
          <p:cNvPr id="536581" name="Text Box 5"/>
          <p:cNvSpPr txBox="1">
            <a:spLocks noChangeArrowheads="1"/>
          </p:cNvSpPr>
          <p:nvPr/>
        </p:nvSpPr>
        <p:spPr bwMode="auto">
          <a:xfrm>
            <a:off x="357188" y="4214813"/>
            <a:ext cx="3671887" cy="2041525"/>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Memorial to one of the Russians sent back to the USSR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6580"/>
                                        </p:tgtEl>
                                        <p:attrNameLst>
                                          <p:attrName>style.visibility</p:attrName>
                                        </p:attrNameLst>
                                      </p:cBhvr>
                                      <p:to>
                                        <p:strVal val="visible"/>
                                      </p:to>
                                    </p:set>
                                    <p:animEffect transition="in" filter="circle(in)">
                                      <p:cBhvr>
                                        <p:cTn id="7" dur="2000"/>
                                        <p:tgtEl>
                                          <p:spTgt spid="5365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6581"/>
                                        </p:tgtEl>
                                        <p:attrNameLst>
                                          <p:attrName>style.visibility</p:attrName>
                                        </p:attrNameLst>
                                      </p:cBhvr>
                                      <p:to>
                                        <p:strVal val="visible"/>
                                      </p:to>
                                    </p:set>
                                    <p:anim calcmode="lin" valueType="num">
                                      <p:cBhvr additive="base">
                                        <p:cTn id="12" dur="500" fill="hold"/>
                                        <p:tgtEl>
                                          <p:spTgt spid="536581"/>
                                        </p:tgtEl>
                                        <p:attrNameLst>
                                          <p:attrName>ppt_x</p:attrName>
                                        </p:attrNameLst>
                                      </p:cBhvr>
                                      <p:tavLst>
                                        <p:tav tm="0">
                                          <p:val>
                                            <p:strVal val="#ppt_x"/>
                                          </p:val>
                                        </p:tav>
                                        <p:tav tm="100000">
                                          <p:val>
                                            <p:strVal val="#ppt_x"/>
                                          </p:val>
                                        </p:tav>
                                      </p:tavLst>
                                    </p:anim>
                                    <p:anim calcmode="lin" valueType="num">
                                      <p:cBhvr additive="base">
                                        <p:cTn id="13" dur="500" fill="hold"/>
                                        <p:tgtEl>
                                          <p:spTgt spid="53658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6579"/>
                                        </p:tgtEl>
                                        <p:attrNameLst>
                                          <p:attrName>style.visibility</p:attrName>
                                        </p:attrNameLst>
                                      </p:cBhvr>
                                      <p:to>
                                        <p:strVal val="visible"/>
                                      </p:to>
                                    </p:set>
                                    <p:anim calcmode="discrete" valueType="clr">
                                      <p:cBhvr override="childStyle">
                                        <p:cTn id="18" dur="80"/>
                                        <p:tgtEl>
                                          <p:spTgt spid="53657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6579"/>
                                        </p:tgtEl>
                                        <p:attrNameLst>
                                          <p:attrName>fillcolor</p:attrName>
                                        </p:attrNameLst>
                                      </p:cBhvr>
                                      <p:tavLst>
                                        <p:tav tm="0">
                                          <p:val>
                                            <p:clrVal>
                                              <a:schemeClr val="accent2"/>
                                            </p:clrVal>
                                          </p:val>
                                        </p:tav>
                                        <p:tav tm="50000">
                                          <p:val>
                                            <p:clrVal>
                                              <a:schemeClr val="hlink"/>
                                            </p:clrVal>
                                          </p:val>
                                        </p:tav>
                                      </p:tavLst>
                                    </p:anim>
                                    <p:set>
                                      <p:cBhvr>
                                        <p:cTn id="20" dur="80"/>
                                        <p:tgtEl>
                                          <p:spTgt spid="5365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p:bldP spid="53658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B097BDC-3E14-4095-B407-51EF4673F0C6}" type="slidenum">
              <a:rPr lang="en-GB"/>
              <a:pPr>
                <a:defRPr/>
              </a:pPr>
              <a:t>46</a:t>
            </a:fld>
            <a:endParaRPr lang="en-GB"/>
          </a:p>
        </p:txBody>
      </p:sp>
      <p:sp>
        <p:nvSpPr>
          <p:cNvPr id="613378" name="Rectangle 2"/>
          <p:cNvSpPr>
            <a:spLocks noGrp="1" noChangeArrowheads="1"/>
          </p:cNvSpPr>
          <p:nvPr>
            <p:ph type="title"/>
          </p:nvPr>
        </p:nvSpPr>
        <p:spPr/>
        <p:txBody>
          <a:bodyPr/>
          <a:lstStyle/>
          <a:p>
            <a:pPr eaLnBrk="1" hangingPunct="1">
              <a:defRPr/>
            </a:pPr>
            <a:r>
              <a:rPr lang="en-GB" b="1" dirty="0" smtClean="0">
                <a:solidFill>
                  <a:srgbClr val="FFFF00"/>
                </a:solidFill>
              </a:rPr>
              <a:t>Operation </a:t>
            </a:r>
            <a:r>
              <a:rPr lang="en-GB" b="1" dirty="0" smtClean="0">
                <a:solidFill>
                  <a:srgbClr val="FF0000"/>
                </a:solidFill>
              </a:rPr>
              <a:t>Keelhaul</a:t>
            </a:r>
          </a:p>
        </p:txBody>
      </p:sp>
      <p:pic>
        <p:nvPicPr>
          <p:cNvPr id="44036" name="Picture 3" descr="50609letters"/>
          <p:cNvPicPr>
            <a:picLocks noGrp="1" noChangeAspect="1" noChangeArrowheads="1"/>
          </p:cNvPicPr>
          <p:nvPr>
            <p:ph idx="1"/>
          </p:nvPr>
        </p:nvPicPr>
        <p:blipFill>
          <a:blip r:embed="rId3" cstate="print">
            <a:lum bright="12000"/>
          </a:blip>
          <a:srcRect b="5492"/>
          <a:stretch>
            <a:fillRect/>
          </a:stretch>
        </p:blipFill>
        <p:spPr>
          <a:xfrm>
            <a:off x="611188" y="1773238"/>
            <a:ext cx="2773362" cy="3743325"/>
          </a:xfrm>
          <a:noFill/>
        </p:spPr>
      </p:pic>
      <p:sp>
        <p:nvSpPr>
          <p:cNvPr id="613380" name="Text Box 4"/>
          <p:cNvSpPr txBox="1">
            <a:spLocks noChangeArrowheads="1"/>
          </p:cNvSpPr>
          <p:nvPr/>
        </p:nvSpPr>
        <p:spPr bwMode="auto">
          <a:xfrm>
            <a:off x="3786188" y="1928813"/>
            <a:ext cx="5040312" cy="31083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Almost a million anti-Communist Russian soldiers under Russian General </a:t>
            </a:r>
            <a:r>
              <a:rPr lang="en-GB" sz="2800" b="1" dirty="0" err="1">
                <a:solidFill>
                  <a:srgbClr val="00FFFF"/>
                </a:solidFill>
                <a:effectLst>
                  <a:outerShdw blurRad="38100" dist="38100" dir="2700000" algn="tl">
                    <a:srgbClr val="000000"/>
                  </a:outerShdw>
                </a:effectLst>
              </a:rPr>
              <a:t>Vlasov</a:t>
            </a:r>
            <a:r>
              <a:rPr lang="en-GB" sz="2800" b="1" dirty="0">
                <a:solidFill>
                  <a:srgbClr val="00FFFF"/>
                </a:solidFill>
                <a:effectLst>
                  <a:outerShdw blurRad="38100" dist="38100" dir="2700000" algn="tl">
                    <a:srgbClr val="000000"/>
                  </a:outerShdw>
                </a:effectLst>
              </a:rPr>
              <a:t> had defected to the Germans </a:t>
            </a:r>
            <a:r>
              <a:rPr lang="en-GB" sz="2800" b="1" dirty="0">
                <a:solidFill>
                  <a:srgbClr val="00FF00"/>
                </a:solidFill>
                <a:effectLst>
                  <a:outerShdw blurRad="38100" dist="38100" dir="2700000" algn="tl">
                    <a:srgbClr val="000000"/>
                  </a:outerShdw>
                </a:effectLst>
              </a:rPr>
              <a:t>in hopes of freeing Russia from Stalin’s grasp.</a:t>
            </a:r>
          </a:p>
        </p:txBody>
      </p:sp>
      <p:sp>
        <p:nvSpPr>
          <p:cNvPr id="613382" name="Text Box 6"/>
          <p:cNvSpPr txBox="1">
            <a:spLocks noChangeArrowheads="1"/>
          </p:cNvSpPr>
          <p:nvPr/>
        </p:nvSpPr>
        <p:spPr bwMode="auto">
          <a:xfrm>
            <a:off x="395288" y="5445125"/>
            <a:ext cx="3024187" cy="11906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General </a:t>
            </a:r>
            <a:r>
              <a:rPr lang="en-GB" sz="3600" b="1" dirty="0" err="1">
                <a:solidFill>
                  <a:srgbClr val="FFFF00"/>
                </a:solidFill>
                <a:effectLst>
                  <a:outerShdw blurRad="38100" dist="38100" dir="2700000" algn="tl">
                    <a:srgbClr val="000000"/>
                  </a:outerShdw>
                </a:effectLst>
              </a:rPr>
              <a:t>Vlasov</a:t>
            </a:r>
            <a:r>
              <a:rPr lang="en-GB" sz="3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ircle(in)">
                                      <p:cBhvr>
                                        <p:cTn id="7" dur="20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3382"/>
                                        </p:tgtEl>
                                        <p:attrNameLst>
                                          <p:attrName>style.visibility</p:attrName>
                                        </p:attrNameLst>
                                      </p:cBhvr>
                                      <p:to>
                                        <p:strVal val="visible"/>
                                      </p:to>
                                    </p:set>
                                    <p:anim calcmode="lin" valueType="num">
                                      <p:cBhvr additive="base">
                                        <p:cTn id="12" dur="500" fill="hold"/>
                                        <p:tgtEl>
                                          <p:spTgt spid="613382"/>
                                        </p:tgtEl>
                                        <p:attrNameLst>
                                          <p:attrName>ppt_x</p:attrName>
                                        </p:attrNameLst>
                                      </p:cBhvr>
                                      <p:tavLst>
                                        <p:tav tm="0">
                                          <p:val>
                                            <p:strVal val="#ppt_x"/>
                                          </p:val>
                                        </p:tav>
                                        <p:tav tm="100000">
                                          <p:val>
                                            <p:strVal val="#ppt_x"/>
                                          </p:val>
                                        </p:tav>
                                      </p:tavLst>
                                    </p:anim>
                                    <p:anim calcmode="lin" valueType="num">
                                      <p:cBhvr additive="base">
                                        <p:cTn id="13" dur="500" fill="hold"/>
                                        <p:tgtEl>
                                          <p:spTgt spid="6133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13380">
                                            <p:txEl>
                                              <p:pRg st="0" end="0"/>
                                            </p:txEl>
                                          </p:spTgt>
                                        </p:tgtEl>
                                        <p:attrNameLst>
                                          <p:attrName>style.visibility</p:attrName>
                                        </p:attrNameLst>
                                      </p:cBhvr>
                                      <p:to>
                                        <p:strVal val="visible"/>
                                      </p:to>
                                    </p:set>
                                    <p:anim calcmode="discrete" valueType="clr">
                                      <p:cBhvr override="childStyle">
                                        <p:cTn id="18" dur="80"/>
                                        <p:tgtEl>
                                          <p:spTgt spid="6133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3380">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338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Operation </a:t>
            </a:r>
            <a:r>
              <a:rPr lang="en-GB" b="1" dirty="0" smtClean="0">
                <a:solidFill>
                  <a:srgbClr val="FF0000"/>
                </a:solidFill>
              </a:rPr>
              <a:t>Keelhaul</a:t>
            </a:r>
            <a:endParaRPr lang="en-GB" dirty="0"/>
          </a:p>
        </p:txBody>
      </p:sp>
      <p:sp>
        <p:nvSpPr>
          <p:cNvPr id="4" name="Slide Number Placeholder 3"/>
          <p:cNvSpPr>
            <a:spLocks noGrp="1"/>
          </p:cNvSpPr>
          <p:nvPr>
            <p:ph type="sldNum" sz="quarter" idx="12"/>
          </p:nvPr>
        </p:nvSpPr>
        <p:spPr/>
        <p:txBody>
          <a:bodyPr/>
          <a:lstStyle/>
          <a:p>
            <a:pPr>
              <a:defRPr/>
            </a:pPr>
            <a:fld id="{C5DFE00F-EAF0-4BFA-BEC6-ADD286249406}" type="slidenum">
              <a:rPr lang="en-GB" smtClean="0"/>
              <a:pPr>
                <a:defRPr/>
              </a:pPr>
              <a:t>47</a:t>
            </a:fld>
            <a:endParaRPr lang="en-GB"/>
          </a:p>
        </p:txBody>
      </p:sp>
      <p:sp>
        <p:nvSpPr>
          <p:cNvPr id="7" name="TextBox 6"/>
          <p:cNvSpPr txBox="1"/>
          <p:nvPr/>
        </p:nvSpPr>
        <p:spPr>
          <a:xfrm>
            <a:off x="0" y="5042118"/>
            <a:ext cx="9286844" cy="181588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chemeClr val="hlink"/>
                </a:solidFill>
                <a:effectLst>
                  <a:outerShdw blurRad="38100" dist="38100" dir="2700000" algn="tl">
                    <a:srgbClr val="000000"/>
                  </a:outerShdw>
                </a:effectLst>
              </a:rPr>
              <a:t>The Jewish controlled American Press did not report</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this genocide, and the American People</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did not learn of "Operation Keelhaul"</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until almost 20 years after the war. </a:t>
            </a:r>
            <a:endParaRPr lang="en-GB" sz="2800" dirty="0"/>
          </a:p>
        </p:txBody>
      </p:sp>
      <p:pic>
        <p:nvPicPr>
          <p:cNvPr id="352258" name="Picture 2" descr="http://upload.wikimedia.org/wikipedia/commons/a/a9/Bundesarchiv_Bild_183-N0301-503,_General_Wlassow_mit_Soldaten_der_ROA.jpg"/>
          <p:cNvPicPr>
            <a:picLocks noChangeAspect="1" noChangeArrowheads="1"/>
          </p:cNvPicPr>
          <p:nvPr/>
        </p:nvPicPr>
        <p:blipFill>
          <a:blip r:embed="rId3" cstate="print"/>
          <a:srcRect/>
          <a:stretch>
            <a:fillRect/>
          </a:stretch>
        </p:blipFill>
        <p:spPr bwMode="auto">
          <a:xfrm>
            <a:off x="500063" y="1214438"/>
            <a:ext cx="5372100" cy="3614737"/>
          </a:xfrm>
          <a:prstGeom prst="rect">
            <a:avLst/>
          </a:prstGeom>
          <a:noFill/>
          <a:ln w="9525">
            <a:noFill/>
            <a:miter lim="800000"/>
            <a:headEnd/>
            <a:tailEnd/>
          </a:ln>
        </p:spPr>
      </p:pic>
      <p:sp>
        <p:nvSpPr>
          <p:cNvPr id="9" name="TextBox 8"/>
          <p:cNvSpPr txBox="1"/>
          <p:nvPr/>
        </p:nvSpPr>
        <p:spPr>
          <a:xfrm>
            <a:off x="6072188" y="1643063"/>
            <a:ext cx="3071812" cy="2246312"/>
          </a:xfrm>
          <a:prstGeom prst="rect">
            <a:avLst/>
          </a:prstGeom>
          <a:noFill/>
        </p:spPr>
        <p:txBody>
          <a:bodyPr>
            <a:spAutoFit/>
          </a:bodyPr>
          <a:lstStyle/>
          <a:p>
            <a:pPr>
              <a:defRPr/>
            </a:pPr>
            <a:r>
              <a:rPr lang="en-GB" sz="2800" b="1" dirty="0">
                <a:solidFill>
                  <a:srgbClr val="FFFF00"/>
                </a:solidFill>
                <a:effectLst>
                  <a:outerShdw blurRad="38100" dist="38100" dir="2700000" algn="tl">
                    <a:srgbClr val="000000">
                      <a:alpha val="43137"/>
                    </a:srgbClr>
                  </a:outerShdw>
                </a:effectLst>
              </a:rPr>
              <a:t>General </a:t>
            </a:r>
            <a:r>
              <a:rPr lang="en-GB" sz="2800" b="1" dirty="0" err="1">
                <a:solidFill>
                  <a:srgbClr val="FFFF00"/>
                </a:solidFill>
                <a:effectLst>
                  <a:outerShdw blurRad="38100" dist="38100" dir="2700000" algn="tl">
                    <a:srgbClr val="000000">
                      <a:alpha val="43137"/>
                    </a:srgbClr>
                  </a:outerShdw>
                </a:effectLst>
              </a:rPr>
              <a:t>Vlasov</a:t>
            </a:r>
            <a:r>
              <a:rPr lang="en-GB" sz="2800" b="1" dirty="0">
                <a:solidFill>
                  <a:srgbClr val="FFFF00"/>
                </a:solidFill>
                <a:effectLst>
                  <a:outerShdw blurRad="38100" dist="38100" dir="2700000" algn="tl">
                    <a:srgbClr val="000000">
                      <a:alpha val="43137"/>
                    </a:srgbClr>
                  </a:outerShdw>
                </a:effectLst>
              </a:rPr>
              <a:t> – Talking to troops to be returned under Operation Keelhaul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circle(in)">
                                      <p:cBhvr>
                                        <p:cTn id="7" dur="2000"/>
                                        <p:tgtEl>
                                          <p:spTgt spid="3522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6BCB66-60CB-4CE9-B5AB-6C84847EAAD0}" type="slidenum">
              <a:rPr lang="en-GB"/>
              <a:pPr>
                <a:defRPr/>
              </a:pPr>
              <a:t>48</a:t>
            </a:fld>
            <a:endParaRPr lang="en-GB"/>
          </a:p>
        </p:txBody>
      </p:sp>
      <p:sp>
        <p:nvSpPr>
          <p:cNvPr id="537602"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37603" name="Rectangle 3"/>
          <p:cNvSpPr>
            <a:spLocks noChangeArrowheads="1"/>
          </p:cNvSpPr>
          <p:nvPr/>
        </p:nvSpPr>
        <p:spPr bwMode="auto">
          <a:xfrm>
            <a:off x="3348038" y="1628775"/>
            <a:ext cx="5472112" cy="4838700"/>
          </a:xfrm>
          <a:prstGeom prst="rect">
            <a:avLst/>
          </a:prstGeom>
          <a:noFill/>
          <a:ln w="9525">
            <a:noFill/>
            <a:miter lim="800000"/>
            <a:headEnd/>
            <a:tailEnd/>
          </a:ln>
          <a:effectLst/>
        </p:spPr>
        <p:txBody>
          <a:bodyPr anchor="ctr">
            <a:spAutoFit/>
          </a:bodyPr>
          <a:lstStyle/>
          <a:p>
            <a:pPr>
              <a:defRPr/>
            </a:pPr>
            <a:r>
              <a:rPr lang="en-GB" sz="2400" b="1">
                <a:solidFill>
                  <a:srgbClr val="FFFF00"/>
                </a:solidFill>
                <a:effectLst>
                  <a:outerShdw blurRad="38100" dist="38100" dir="2700000" algn="tl">
                    <a:srgbClr val="000000"/>
                  </a:outerShdw>
                </a:effectLst>
              </a:rPr>
              <a:t>The world went to war to "save" Poland </a:t>
            </a:r>
            <a:r>
              <a:rPr lang="en-GB" sz="2400" b="1">
                <a:solidFill>
                  <a:srgbClr val="00FF00"/>
                </a:solidFill>
                <a:effectLst>
                  <a:outerShdw blurRad="38100" dist="38100" dir="2700000" algn="tl">
                    <a:srgbClr val="000000"/>
                  </a:outerShdw>
                </a:effectLst>
              </a:rPr>
              <a:t>and the other countries of Eastern Europe.</a:t>
            </a:r>
            <a:r>
              <a:rPr lang="en-GB" sz="2400" b="1">
                <a:solidFill>
                  <a:srgbClr val="FF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Yet, at Yalta, before the war was over,</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the United States State Department AGREED that the Soviet Union</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would be allowed to add Estonia, Latvia, Lithuania, Poland,</a:t>
            </a:r>
            <a:r>
              <a:rPr lang="en-GB" sz="2400" b="1">
                <a:solidFill>
                  <a:srgbClr val="FFFF00"/>
                </a:solidFill>
                <a:effectLst>
                  <a:outerShdw blurRad="38100" dist="38100" dir="2700000" algn="tl">
                    <a:srgbClr val="000000"/>
                  </a:outerShdw>
                </a:effectLst>
              </a:rPr>
              <a:t> half of Germany, Hungary, Czechoslovakia, Rumania, </a:t>
            </a:r>
            <a:r>
              <a:rPr lang="en-GB" sz="2400" b="1">
                <a:solidFill>
                  <a:srgbClr val="FF00FF"/>
                </a:solidFill>
                <a:effectLst>
                  <a:outerShdw blurRad="38100" dist="38100" dir="2700000" algn="tl">
                    <a:srgbClr val="000000"/>
                  </a:outerShdw>
                </a:effectLst>
              </a:rPr>
              <a:t>and Bulgaria to its territory in Europe.</a:t>
            </a:r>
            <a:r>
              <a:rPr lang="en-GB" sz="2400" b="1">
                <a:solidFill>
                  <a:srgbClr val="FFFF00"/>
                </a:solidFill>
                <a:effectLst>
                  <a:outerShdw blurRad="38100" dist="38100" dir="2700000" algn="tl">
                    <a:srgbClr val="000000"/>
                  </a:outerShdw>
                </a:effectLst>
              </a:rPr>
              <a:t> </a:t>
            </a:r>
            <a:r>
              <a:rPr lang="en-GB" sz="2400" b="1">
                <a:solidFill>
                  <a:srgbClr val="00FF00"/>
                </a:solidFill>
                <a:effectLst>
                  <a:outerShdw blurRad="38100" dist="38100" dir="2700000" algn="tl">
                    <a:srgbClr val="000000"/>
                  </a:outerShdw>
                </a:effectLst>
              </a:rPr>
              <a:t>Before the addition of those countries</a:t>
            </a:r>
            <a:r>
              <a:rPr lang="en-GB" sz="2400" b="1">
                <a:solidFill>
                  <a:srgbClr val="FFFF00"/>
                </a:solidFill>
                <a:effectLst>
                  <a:outerShdw blurRad="38100" dist="38100" dir="2700000" algn="tl">
                    <a:srgbClr val="000000"/>
                  </a:outerShdw>
                </a:effectLst>
              </a:rPr>
              <a:t> and peoples, at the end of the war, </a:t>
            </a:r>
          </a:p>
        </p:txBody>
      </p:sp>
      <p:pic>
        <p:nvPicPr>
          <p:cNvPr id="537604" name="Picture 4" descr="poland"/>
          <p:cNvPicPr>
            <a:picLocks noGrp="1" noChangeAspect="1" noChangeArrowheads="1"/>
          </p:cNvPicPr>
          <p:nvPr>
            <p:ph idx="1"/>
          </p:nvPr>
        </p:nvPicPr>
        <p:blipFill>
          <a:blip r:embed="rId3" cstate="print"/>
          <a:srcRect/>
          <a:stretch>
            <a:fillRect/>
          </a:stretch>
        </p:blipFill>
        <p:spPr>
          <a:xfrm>
            <a:off x="250825" y="1628775"/>
            <a:ext cx="2857500" cy="2552700"/>
          </a:xfrm>
          <a:noFill/>
        </p:spPr>
      </p:pic>
      <p:sp>
        <p:nvSpPr>
          <p:cNvPr id="537605" name="Text Box 5"/>
          <p:cNvSpPr txBox="1">
            <a:spLocks noChangeArrowheads="1"/>
          </p:cNvSpPr>
          <p:nvPr/>
        </p:nvSpPr>
        <p:spPr bwMode="auto">
          <a:xfrm>
            <a:off x="323850" y="4581525"/>
            <a:ext cx="2735263"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Boundaries of post-war Poland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7604"/>
                                        </p:tgtEl>
                                        <p:attrNameLst>
                                          <p:attrName>style.visibility</p:attrName>
                                        </p:attrNameLst>
                                      </p:cBhvr>
                                      <p:to>
                                        <p:strVal val="visible"/>
                                      </p:to>
                                    </p:set>
                                    <p:animEffect transition="in" filter="circle(in)">
                                      <p:cBhvr>
                                        <p:cTn id="7" dur="2000"/>
                                        <p:tgtEl>
                                          <p:spTgt spid="5376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7605"/>
                                        </p:tgtEl>
                                        <p:attrNameLst>
                                          <p:attrName>style.visibility</p:attrName>
                                        </p:attrNameLst>
                                      </p:cBhvr>
                                      <p:to>
                                        <p:strVal val="visible"/>
                                      </p:to>
                                    </p:set>
                                    <p:anim calcmode="lin" valueType="num">
                                      <p:cBhvr additive="base">
                                        <p:cTn id="12" dur="500" fill="hold"/>
                                        <p:tgtEl>
                                          <p:spTgt spid="537605"/>
                                        </p:tgtEl>
                                        <p:attrNameLst>
                                          <p:attrName>ppt_x</p:attrName>
                                        </p:attrNameLst>
                                      </p:cBhvr>
                                      <p:tavLst>
                                        <p:tav tm="0">
                                          <p:val>
                                            <p:strVal val="#ppt_x"/>
                                          </p:val>
                                        </p:tav>
                                        <p:tav tm="100000">
                                          <p:val>
                                            <p:strVal val="#ppt_x"/>
                                          </p:val>
                                        </p:tav>
                                      </p:tavLst>
                                    </p:anim>
                                    <p:anim calcmode="lin" valueType="num">
                                      <p:cBhvr additive="base">
                                        <p:cTn id="13" dur="500" fill="hold"/>
                                        <p:tgtEl>
                                          <p:spTgt spid="5376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7603"/>
                                        </p:tgtEl>
                                        <p:attrNameLst>
                                          <p:attrName>style.visibility</p:attrName>
                                        </p:attrNameLst>
                                      </p:cBhvr>
                                      <p:to>
                                        <p:strVal val="visible"/>
                                      </p:to>
                                    </p:set>
                                    <p:anim calcmode="discrete" valueType="clr">
                                      <p:cBhvr override="childStyle">
                                        <p:cTn id="18" dur="80"/>
                                        <p:tgtEl>
                                          <p:spTgt spid="53760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7603"/>
                                        </p:tgtEl>
                                        <p:attrNameLst>
                                          <p:attrName>fillcolor</p:attrName>
                                        </p:attrNameLst>
                                      </p:cBhvr>
                                      <p:tavLst>
                                        <p:tav tm="0">
                                          <p:val>
                                            <p:clrVal>
                                              <a:schemeClr val="accent2"/>
                                            </p:clrVal>
                                          </p:val>
                                        </p:tav>
                                        <p:tav tm="50000">
                                          <p:val>
                                            <p:clrVal>
                                              <a:schemeClr val="hlink"/>
                                            </p:clrVal>
                                          </p:val>
                                        </p:tav>
                                      </p:tavLst>
                                    </p:anim>
                                    <p:set>
                                      <p:cBhvr>
                                        <p:cTn id="20" dur="80"/>
                                        <p:tgtEl>
                                          <p:spTgt spid="5376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p:bldP spid="53760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0171D90-FCC4-4CBF-B039-7E91A1C7C422}" type="slidenum">
              <a:rPr lang="en-GB"/>
              <a:pPr>
                <a:defRPr/>
              </a:pPr>
              <a:t>49</a:t>
            </a:fld>
            <a:endParaRPr lang="en-GB"/>
          </a:p>
        </p:txBody>
      </p:sp>
      <p:sp>
        <p:nvSpPr>
          <p:cNvPr id="538626"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38627" name="Text Box 3"/>
          <p:cNvSpPr txBox="1">
            <a:spLocks noChangeArrowheads="1"/>
          </p:cNvSpPr>
          <p:nvPr/>
        </p:nvSpPr>
        <p:spPr bwMode="auto">
          <a:xfrm>
            <a:off x="4140200" y="1557338"/>
            <a:ext cx="4679950" cy="4473575"/>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rPr>
              <a:t>these people were rounded up at bayonet point, </a:t>
            </a:r>
            <a:r>
              <a:rPr lang="en-GB" sz="2400" b="1">
                <a:solidFill>
                  <a:srgbClr val="FF00FF"/>
                </a:solidFill>
                <a:effectLst>
                  <a:outerShdw blurRad="38100" dist="38100" dir="2700000" algn="tl">
                    <a:srgbClr val="000000"/>
                  </a:outerShdw>
                </a:effectLst>
              </a:rPr>
              <a:t>forced into freight cars and shipped off to a terrible fate.</a:t>
            </a:r>
            <a:r>
              <a:rPr lang="en-GB" sz="2400" b="1">
                <a:solidFill>
                  <a:srgbClr val="FFFF00"/>
                </a:solidFill>
                <a:effectLst>
                  <a:outerShdw blurRad="38100" dist="38100" dir="2700000" algn="tl">
                    <a:srgbClr val="000000"/>
                  </a:outerShdw>
                </a:effectLst>
              </a:rPr>
              <a:t> </a:t>
            </a:r>
            <a:r>
              <a:rPr lang="en-GB" sz="2400" b="1">
                <a:solidFill>
                  <a:srgbClr val="00FF00"/>
                </a:solidFill>
                <a:effectLst>
                  <a:outerShdw blurRad="38100" dist="38100" dir="2700000" algn="tl">
                    <a:srgbClr val="000000"/>
                  </a:outerShdw>
                </a:effectLst>
              </a:rPr>
              <a:t>There was no accurate count kept</a:t>
            </a:r>
            <a:r>
              <a:rPr lang="en-GB" sz="2400" b="1">
                <a:solidFill>
                  <a:srgbClr val="FFFF00"/>
                </a:solidFill>
                <a:effectLst>
                  <a:outerShdw blurRad="38100" dist="38100" dir="2700000" algn="tl">
                    <a:srgbClr val="000000"/>
                  </a:outerShdw>
                </a:effectLst>
              </a:rPr>
              <a:t> </a:t>
            </a:r>
            <a:r>
              <a:rPr lang="en-GB" sz="2400" b="1">
                <a:solidFill>
                  <a:srgbClr val="FF0000"/>
                </a:solidFill>
                <a:effectLst>
                  <a:outerShdw blurRad="38100" dist="38100" dir="2700000" algn="tl">
                    <a:srgbClr val="000000"/>
                  </a:outerShdw>
                </a:effectLst>
              </a:rPr>
              <a:t>but the MINIMUM figure was 2,000,000 people</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and a maximum of 5,000,000.</a:t>
            </a:r>
            <a:r>
              <a:rPr lang="en-GB" sz="2400" b="1">
                <a:solidFill>
                  <a:srgbClr val="FFFF00"/>
                </a:solidFill>
                <a:effectLst>
                  <a:outerShdw blurRad="38100" dist="38100" dir="2700000" algn="tl">
                    <a:srgbClr val="000000"/>
                  </a:outerShdw>
                </a:effectLst>
              </a:rPr>
              <a:t> </a:t>
            </a:r>
            <a:r>
              <a:rPr lang="en-GB" sz="2400" b="1">
                <a:solidFill>
                  <a:srgbClr val="FF00FF"/>
                </a:solidFill>
                <a:effectLst>
                  <a:outerShdw blurRad="38100" dist="38100" dir="2700000" algn="tl">
                    <a:srgbClr val="000000"/>
                  </a:outerShdw>
                </a:effectLst>
              </a:rPr>
              <a:t>The elimination of all these anti-Communist people</a:t>
            </a:r>
            <a:r>
              <a:rPr lang="en-GB" sz="2400" b="1">
                <a:solidFill>
                  <a:srgbClr val="FFFF00"/>
                </a:solidFill>
                <a:effectLst>
                  <a:outerShdw blurRad="38100" dist="38100" dir="2700000" algn="tl">
                    <a:srgbClr val="000000"/>
                  </a:outerShdw>
                </a:effectLst>
              </a:rPr>
              <a:t> made the Communist domination of Eastern Europe MUCH easier. </a:t>
            </a:r>
            <a:endParaRPr lang="en-GB"/>
          </a:p>
        </p:txBody>
      </p:sp>
      <p:pic>
        <p:nvPicPr>
          <p:cNvPr id="538628" name="Picture 4" descr="1945Jul-RussianRefugees_sm"/>
          <p:cNvPicPr>
            <a:picLocks noGrp="1" noChangeAspect="1" noChangeArrowheads="1"/>
          </p:cNvPicPr>
          <p:nvPr>
            <p:ph idx="1"/>
          </p:nvPr>
        </p:nvPicPr>
        <p:blipFill>
          <a:blip r:embed="rId3" cstate="print"/>
          <a:srcRect/>
          <a:stretch>
            <a:fillRect/>
          </a:stretch>
        </p:blipFill>
        <p:spPr>
          <a:xfrm>
            <a:off x="250825" y="1412875"/>
            <a:ext cx="3671888" cy="3643313"/>
          </a:xfrm>
          <a:noFill/>
        </p:spPr>
      </p:pic>
      <p:sp>
        <p:nvSpPr>
          <p:cNvPr id="538629" name="Text Box 5"/>
          <p:cNvSpPr txBox="1">
            <a:spLocks noChangeArrowheads="1"/>
          </p:cNvSpPr>
          <p:nvPr/>
        </p:nvSpPr>
        <p:spPr bwMode="auto">
          <a:xfrm>
            <a:off x="179388" y="5118100"/>
            <a:ext cx="3887787"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Many were forced onto freight trains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8628"/>
                                        </p:tgtEl>
                                        <p:attrNameLst>
                                          <p:attrName>style.visibility</p:attrName>
                                        </p:attrNameLst>
                                      </p:cBhvr>
                                      <p:to>
                                        <p:strVal val="visible"/>
                                      </p:to>
                                    </p:set>
                                    <p:animEffect transition="in" filter="circle(in)">
                                      <p:cBhvr>
                                        <p:cTn id="7" dur="2000"/>
                                        <p:tgtEl>
                                          <p:spTgt spid="5386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8629"/>
                                        </p:tgtEl>
                                        <p:attrNameLst>
                                          <p:attrName>style.visibility</p:attrName>
                                        </p:attrNameLst>
                                      </p:cBhvr>
                                      <p:to>
                                        <p:strVal val="visible"/>
                                      </p:to>
                                    </p:set>
                                    <p:anim calcmode="lin" valueType="num">
                                      <p:cBhvr additive="base">
                                        <p:cTn id="12" dur="500" fill="hold"/>
                                        <p:tgtEl>
                                          <p:spTgt spid="538629"/>
                                        </p:tgtEl>
                                        <p:attrNameLst>
                                          <p:attrName>ppt_x</p:attrName>
                                        </p:attrNameLst>
                                      </p:cBhvr>
                                      <p:tavLst>
                                        <p:tav tm="0">
                                          <p:val>
                                            <p:strVal val="#ppt_x"/>
                                          </p:val>
                                        </p:tav>
                                        <p:tav tm="100000">
                                          <p:val>
                                            <p:strVal val="#ppt_x"/>
                                          </p:val>
                                        </p:tav>
                                      </p:tavLst>
                                    </p:anim>
                                    <p:anim calcmode="lin" valueType="num">
                                      <p:cBhvr additive="base">
                                        <p:cTn id="13" dur="500" fill="hold"/>
                                        <p:tgtEl>
                                          <p:spTgt spid="5386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8627"/>
                                        </p:tgtEl>
                                        <p:attrNameLst>
                                          <p:attrName>style.visibility</p:attrName>
                                        </p:attrNameLst>
                                      </p:cBhvr>
                                      <p:to>
                                        <p:strVal val="visible"/>
                                      </p:to>
                                    </p:set>
                                    <p:anim calcmode="discrete" valueType="clr">
                                      <p:cBhvr override="childStyle">
                                        <p:cTn id="18" dur="80"/>
                                        <p:tgtEl>
                                          <p:spTgt spid="53862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8627"/>
                                        </p:tgtEl>
                                        <p:attrNameLst>
                                          <p:attrName>fillcolor</p:attrName>
                                        </p:attrNameLst>
                                      </p:cBhvr>
                                      <p:tavLst>
                                        <p:tav tm="0">
                                          <p:val>
                                            <p:clrVal>
                                              <a:schemeClr val="accent2"/>
                                            </p:clrVal>
                                          </p:val>
                                        </p:tav>
                                        <p:tav tm="50000">
                                          <p:val>
                                            <p:clrVal>
                                              <a:schemeClr val="hlink"/>
                                            </p:clrVal>
                                          </p:val>
                                        </p:tav>
                                      </p:tavLst>
                                    </p:anim>
                                    <p:set>
                                      <p:cBhvr>
                                        <p:cTn id="20" dur="80"/>
                                        <p:tgtEl>
                                          <p:spTgt spid="538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5DE3D52-036B-4DE8-8977-8E500F75E2E3}" type="slidenum">
              <a:rPr lang="en-GB"/>
              <a:pPr>
                <a:defRPr/>
              </a:pPr>
              <a:t>5</a:t>
            </a:fld>
            <a:endParaRPr lang="en-GB"/>
          </a:p>
        </p:txBody>
      </p:sp>
      <p:sp>
        <p:nvSpPr>
          <p:cNvPr id="443394" name="Rectangle 2"/>
          <p:cNvSpPr>
            <a:spLocks noGrp="1" noChangeArrowheads="1"/>
          </p:cNvSpPr>
          <p:nvPr>
            <p:ph type="title"/>
          </p:nvPr>
        </p:nvSpPr>
        <p:spPr/>
        <p:txBody>
          <a:bodyPr/>
          <a:lstStyle/>
          <a:p>
            <a:pPr eaLnBrk="1" hangingPunct="1">
              <a:defRPr/>
            </a:pPr>
            <a:endParaRPr lang="en-US" smtClean="0"/>
          </a:p>
        </p:txBody>
      </p:sp>
      <p:pic>
        <p:nvPicPr>
          <p:cNvPr id="443395" name="Picture 3" descr="Bush_M7"/>
          <p:cNvPicPr>
            <a:picLocks noGrp="1" noChangeAspect="1" noChangeArrowheads="1"/>
          </p:cNvPicPr>
          <p:nvPr>
            <p:ph idx="1"/>
          </p:nvPr>
        </p:nvPicPr>
        <p:blipFill>
          <a:blip r:embed="rId3" cstate="print"/>
          <a:srcRect/>
          <a:stretch>
            <a:fillRect/>
          </a:stretch>
        </p:blipFill>
        <p:spPr>
          <a:xfrm>
            <a:off x="0" y="0"/>
            <a:ext cx="9612313" cy="69230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3395"/>
                                        </p:tgtEl>
                                        <p:attrNameLst>
                                          <p:attrName>style.visibility</p:attrName>
                                        </p:attrNameLst>
                                      </p:cBhvr>
                                      <p:to>
                                        <p:strVal val="visible"/>
                                      </p:to>
                                    </p:set>
                                    <p:animEffect transition="in" filter="circle(in)">
                                      <p:cBhvr>
                                        <p:cTn id="7" dur="2000"/>
                                        <p:tgtEl>
                                          <p:spTgt spid="443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6648171-B4ED-47AB-B49F-F670E4BAD5E5}" type="slidenum">
              <a:rPr lang="en-GB"/>
              <a:pPr>
                <a:defRPr/>
              </a:pPr>
              <a:t>50</a:t>
            </a:fld>
            <a:endParaRPr lang="en-GB"/>
          </a:p>
        </p:txBody>
      </p:sp>
      <p:sp>
        <p:nvSpPr>
          <p:cNvPr id="539650"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39651" name="Text Box 3"/>
          <p:cNvSpPr txBox="1">
            <a:spLocks noChangeArrowheads="1"/>
          </p:cNvSpPr>
          <p:nvPr/>
        </p:nvSpPr>
        <p:spPr bwMode="auto">
          <a:xfrm>
            <a:off x="3563938" y="1484313"/>
            <a:ext cx="5329237"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And the American people were kept blissfully unaware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of this action which Eisenhower enforced rigidly,</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even though it violated international law,</a:t>
            </a:r>
            <a:r>
              <a:rPr lang="en-GB" sz="2800" b="1" dirty="0">
                <a:solidFill>
                  <a:srgbClr val="FFFF00"/>
                </a:solidFill>
                <a:effectLst>
                  <a:outerShdw blurRad="38100" dist="38100" dir="2700000" algn="tl">
                    <a:srgbClr val="000000"/>
                  </a:outerShdw>
                </a:effectLst>
              </a:rPr>
              <a:t> the laws of his own country and laws of humanity</a:t>
            </a:r>
            <a:r>
              <a:rPr lang="en-GB" sz="2800" dirty="0"/>
              <a:t>. </a:t>
            </a:r>
          </a:p>
        </p:txBody>
      </p:sp>
      <p:pic>
        <p:nvPicPr>
          <p:cNvPr id="539652" name="Picture 4" descr="ikebutton"/>
          <p:cNvPicPr>
            <a:picLocks noGrp="1" noChangeAspect="1" noChangeArrowheads="1"/>
          </p:cNvPicPr>
          <p:nvPr>
            <p:ph idx="1"/>
          </p:nvPr>
        </p:nvPicPr>
        <p:blipFill>
          <a:blip r:embed="rId3" cstate="print"/>
          <a:srcRect/>
          <a:stretch>
            <a:fillRect/>
          </a:stretch>
        </p:blipFill>
        <p:spPr>
          <a:xfrm>
            <a:off x="468313" y="1628775"/>
            <a:ext cx="2574925" cy="2592388"/>
          </a:xfrm>
          <a:noFill/>
        </p:spPr>
      </p:pic>
      <p:sp>
        <p:nvSpPr>
          <p:cNvPr id="539653" name="Text Box 5"/>
          <p:cNvSpPr txBox="1">
            <a:spLocks noChangeArrowheads="1"/>
          </p:cNvSpPr>
          <p:nvPr/>
        </p:nvSpPr>
        <p:spPr bwMode="auto">
          <a:xfrm>
            <a:off x="323850" y="4437063"/>
            <a:ext cx="3024188"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Worn by gullible Americans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9652"/>
                                        </p:tgtEl>
                                        <p:attrNameLst>
                                          <p:attrName>style.visibility</p:attrName>
                                        </p:attrNameLst>
                                      </p:cBhvr>
                                      <p:to>
                                        <p:strVal val="visible"/>
                                      </p:to>
                                    </p:set>
                                    <p:animEffect transition="in" filter="circle(in)">
                                      <p:cBhvr>
                                        <p:cTn id="7" dur="2000"/>
                                        <p:tgtEl>
                                          <p:spTgt spid="539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39653"/>
                                        </p:tgtEl>
                                        <p:attrNameLst>
                                          <p:attrName>style.visibility</p:attrName>
                                        </p:attrNameLst>
                                      </p:cBhvr>
                                      <p:to>
                                        <p:strVal val="visible"/>
                                      </p:to>
                                    </p:set>
                                    <p:anim calcmode="lin" valueType="num">
                                      <p:cBhvr additive="base">
                                        <p:cTn id="12" dur="500" fill="hold"/>
                                        <p:tgtEl>
                                          <p:spTgt spid="539653"/>
                                        </p:tgtEl>
                                        <p:attrNameLst>
                                          <p:attrName>ppt_x</p:attrName>
                                        </p:attrNameLst>
                                      </p:cBhvr>
                                      <p:tavLst>
                                        <p:tav tm="0">
                                          <p:val>
                                            <p:strVal val="#ppt_x"/>
                                          </p:val>
                                        </p:tav>
                                        <p:tav tm="100000">
                                          <p:val>
                                            <p:strVal val="#ppt_x"/>
                                          </p:val>
                                        </p:tav>
                                      </p:tavLst>
                                    </p:anim>
                                    <p:anim calcmode="lin" valueType="num">
                                      <p:cBhvr additive="base">
                                        <p:cTn id="13" dur="500" fill="hold"/>
                                        <p:tgtEl>
                                          <p:spTgt spid="5396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39651"/>
                                        </p:tgtEl>
                                        <p:attrNameLst>
                                          <p:attrName>style.visibility</p:attrName>
                                        </p:attrNameLst>
                                      </p:cBhvr>
                                      <p:to>
                                        <p:strVal val="visible"/>
                                      </p:to>
                                    </p:set>
                                    <p:anim calcmode="discrete" valueType="clr">
                                      <p:cBhvr override="childStyle">
                                        <p:cTn id="18" dur="80"/>
                                        <p:tgtEl>
                                          <p:spTgt spid="53965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39651"/>
                                        </p:tgtEl>
                                        <p:attrNameLst>
                                          <p:attrName>fillcolor</p:attrName>
                                        </p:attrNameLst>
                                      </p:cBhvr>
                                      <p:tavLst>
                                        <p:tav tm="0">
                                          <p:val>
                                            <p:clrVal>
                                              <a:schemeClr val="accent2"/>
                                            </p:clrVal>
                                          </p:val>
                                        </p:tav>
                                        <p:tav tm="50000">
                                          <p:val>
                                            <p:clrVal>
                                              <a:schemeClr val="hlink"/>
                                            </p:clrVal>
                                          </p:val>
                                        </p:tav>
                                      </p:tavLst>
                                    </p:anim>
                                    <p:set>
                                      <p:cBhvr>
                                        <p:cTn id="20" dur="80"/>
                                        <p:tgtEl>
                                          <p:spTgt spid="5396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p:bldP spid="5396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A263D340-2A52-445F-9744-021949680670}" type="slidenum">
              <a:rPr lang="en-GB"/>
              <a:pPr>
                <a:defRPr/>
              </a:pPr>
              <a:t>51</a:t>
            </a:fld>
            <a:endParaRPr lang="en-GB"/>
          </a:p>
        </p:txBody>
      </p:sp>
      <p:sp>
        <p:nvSpPr>
          <p:cNvPr id="540674"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40675" name="Text Box 3"/>
          <p:cNvSpPr txBox="1">
            <a:spLocks noChangeArrowheads="1"/>
          </p:cNvSpPr>
          <p:nvPr/>
        </p:nvSpPr>
        <p:spPr bwMode="auto">
          <a:xfrm>
            <a:off x="4787900" y="1484313"/>
            <a:ext cx="3960813" cy="4362450"/>
          </a:xfrm>
          <a:prstGeom prst="rect">
            <a:avLst/>
          </a:prstGeom>
          <a:noFill/>
          <a:ln w="9525">
            <a:noFill/>
            <a:miter lim="800000"/>
            <a:headEnd/>
            <a:tailEnd/>
          </a:ln>
          <a:effectLst/>
        </p:spPr>
        <p:txBody>
          <a:bodyPr>
            <a:spAutoFit/>
          </a:bodyPr>
          <a:lstStyle/>
          <a:p>
            <a:pPr>
              <a:defRPr/>
            </a:pPr>
            <a:r>
              <a:rPr lang="en-GB" sz="2800" b="1" dirty="0">
                <a:solidFill>
                  <a:schemeClr val="hlink"/>
                </a:solidFill>
                <a:effectLst>
                  <a:outerShdw blurRad="38100" dist="38100" dir="2700000" algn="tl">
                    <a:srgbClr val="000000"/>
                  </a:outerShdw>
                </a:effectLst>
              </a:rPr>
              <a:t>Patton Was Repulsed By Stalin.</a:t>
            </a:r>
          </a:p>
          <a:p>
            <a:pPr>
              <a:defRPr/>
            </a:pPr>
            <a:r>
              <a:rPr lang="en-GB" sz="2800" b="1" dirty="0">
                <a:solidFill>
                  <a:srgbClr val="00FF00"/>
                </a:solidFill>
                <a:effectLst>
                  <a:outerShdw blurRad="38100" dist="38100" dir="2700000" algn="tl">
                    <a:srgbClr val="000000"/>
                  </a:outerShdw>
                </a:effectLst>
              </a:rPr>
              <a:t>Patton, who was 6', considered</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Stalin a 5' 6" squinty eyed Bolshevik.</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He was infuriated over operation</a:t>
            </a:r>
            <a:r>
              <a:rPr lang="en-GB" sz="2800" b="1" dirty="0">
                <a:solidFill>
                  <a:srgbClr val="FFFF00"/>
                </a:solidFill>
                <a:effectLst>
                  <a:outerShdw blurRad="38100" dist="38100" dir="2700000" algn="tl">
                    <a:srgbClr val="000000"/>
                  </a:outerShdw>
                </a:effectLst>
              </a:rPr>
              <a:t> Keelhaul, and Eisenhower's death camps. </a:t>
            </a:r>
          </a:p>
        </p:txBody>
      </p:sp>
      <p:pic>
        <p:nvPicPr>
          <p:cNvPr id="540676" name="Picture 4" descr="patton31"/>
          <p:cNvPicPr>
            <a:picLocks noChangeAspect="1" noChangeArrowheads="1"/>
          </p:cNvPicPr>
          <p:nvPr/>
        </p:nvPicPr>
        <p:blipFill>
          <a:blip r:embed="rId3" cstate="print"/>
          <a:srcRect/>
          <a:stretch>
            <a:fillRect/>
          </a:stretch>
        </p:blipFill>
        <p:spPr bwMode="auto">
          <a:xfrm>
            <a:off x="250825" y="1412875"/>
            <a:ext cx="4248150" cy="3556000"/>
          </a:xfrm>
          <a:prstGeom prst="rect">
            <a:avLst/>
          </a:prstGeom>
          <a:noFill/>
          <a:ln w="9525">
            <a:noFill/>
            <a:miter lim="800000"/>
            <a:headEnd/>
            <a:tailEnd/>
          </a:ln>
        </p:spPr>
      </p:pic>
      <p:sp>
        <p:nvSpPr>
          <p:cNvPr id="540677" name="Text Box 5"/>
          <p:cNvSpPr txBox="1">
            <a:spLocks noChangeArrowheads="1"/>
          </p:cNvSpPr>
          <p:nvPr/>
        </p:nvSpPr>
        <p:spPr bwMode="auto">
          <a:xfrm>
            <a:off x="323850" y="5300663"/>
            <a:ext cx="42481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0676"/>
                                        </p:tgtEl>
                                        <p:attrNameLst>
                                          <p:attrName>style.visibility</p:attrName>
                                        </p:attrNameLst>
                                      </p:cBhvr>
                                      <p:to>
                                        <p:strVal val="visible"/>
                                      </p:to>
                                    </p:set>
                                    <p:animEffect transition="in" filter="circle(in)">
                                      <p:cBhvr>
                                        <p:cTn id="7" dur="2000"/>
                                        <p:tgtEl>
                                          <p:spTgt spid="5406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0677"/>
                                        </p:tgtEl>
                                        <p:attrNameLst>
                                          <p:attrName>style.visibility</p:attrName>
                                        </p:attrNameLst>
                                      </p:cBhvr>
                                      <p:to>
                                        <p:strVal val="visible"/>
                                      </p:to>
                                    </p:set>
                                    <p:anim calcmode="lin" valueType="num">
                                      <p:cBhvr additive="base">
                                        <p:cTn id="12" dur="500" fill="hold"/>
                                        <p:tgtEl>
                                          <p:spTgt spid="540677"/>
                                        </p:tgtEl>
                                        <p:attrNameLst>
                                          <p:attrName>ppt_x</p:attrName>
                                        </p:attrNameLst>
                                      </p:cBhvr>
                                      <p:tavLst>
                                        <p:tav tm="0">
                                          <p:val>
                                            <p:strVal val="#ppt_x"/>
                                          </p:val>
                                        </p:tav>
                                        <p:tav tm="100000">
                                          <p:val>
                                            <p:strVal val="#ppt_x"/>
                                          </p:val>
                                        </p:tav>
                                      </p:tavLst>
                                    </p:anim>
                                    <p:anim calcmode="lin" valueType="num">
                                      <p:cBhvr additive="base">
                                        <p:cTn id="13" dur="500" fill="hold"/>
                                        <p:tgtEl>
                                          <p:spTgt spid="5406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0675"/>
                                        </p:tgtEl>
                                        <p:attrNameLst>
                                          <p:attrName>style.visibility</p:attrName>
                                        </p:attrNameLst>
                                      </p:cBhvr>
                                      <p:to>
                                        <p:strVal val="visible"/>
                                      </p:to>
                                    </p:set>
                                    <p:anim calcmode="discrete" valueType="clr">
                                      <p:cBhvr override="childStyle">
                                        <p:cTn id="18" dur="80"/>
                                        <p:tgtEl>
                                          <p:spTgt spid="5406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0675"/>
                                        </p:tgtEl>
                                        <p:attrNameLst>
                                          <p:attrName>fillcolor</p:attrName>
                                        </p:attrNameLst>
                                      </p:cBhvr>
                                      <p:tavLst>
                                        <p:tav tm="0">
                                          <p:val>
                                            <p:clrVal>
                                              <a:schemeClr val="accent2"/>
                                            </p:clrVal>
                                          </p:val>
                                        </p:tav>
                                        <p:tav tm="50000">
                                          <p:val>
                                            <p:clrVal>
                                              <a:schemeClr val="hlink"/>
                                            </p:clrVal>
                                          </p:val>
                                        </p:tav>
                                      </p:tavLst>
                                    </p:anim>
                                    <p:set>
                                      <p:cBhvr>
                                        <p:cTn id="20" dur="80"/>
                                        <p:tgtEl>
                                          <p:spTgt spid="5406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P spid="5406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742B82E-283B-4557-B669-A04B8D4E29A6}" type="slidenum">
              <a:rPr lang="en-GB"/>
              <a:pPr>
                <a:defRPr/>
              </a:pPr>
              <a:t>52</a:t>
            </a:fld>
            <a:endParaRPr lang="en-GB"/>
          </a:p>
        </p:txBody>
      </p:sp>
      <p:sp>
        <p:nvSpPr>
          <p:cNvPr id="541698"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pic>
        <p:nvPicPr>
          <p:cNvPr id="541699" name="Picture 3" descr="lientz"/>
          <p:cNvPicPr>
            <a:picLocks noGrp="1" noChangeAspect="1" noChangeArrowheads="1"/>
          </p:cNvPicPr>
          <p:nvPr>
            <p:ph idx="1"/>
          </p:nvPr>
        </p:nvPicPr>
        <p:blipFill>
          <a:blip r:embed="rId3" cstate="print"/>
          <a:srcRect/>
          <a:stretch>
            <a:fillRect/>
          </a:stretch>
        </p:blipFill>
        <p:spPr>
          <a:xfrm>
            <a:off x="0" y="1268413"/>
            <a:ext cx="9144000" cy="4329112"/>
          </a:xfrm>
          <a:noFill/>
        </p:spPr>
      </p:pic>
      <p:sp>
        <p:nvSpPr>
          <p:cNvPr id="541700" name="Text Box 4"/>
          <p:cNvSpPr txBox="1">
            <a:spLocks noChangeArrowheads="1"/>
          </p:cNvSpPr>
          <p:nvPr/>
        </p:nvSpPr>
        <p:spPr bwMode="auto">
          <a:xfrm>
            <a:off x="0" y="5643579"/>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FFF00"/>
                </a:solidFill>
                <a:effectLst>
                  <a:outerShdw blurRad="38100" dist="38100" dir="2700000" algn="tl">
                    <a:srgbClr val="C0C0C0"/>
                  </a:outerShdw>
                </a:effectLst>
              </a:rPr>
              <a:t>A painting depicting the horrors of “Operation </a:t>
            </a:r>
            <a:r>
              <a:rPr lang="en-GB" sz="2800" b="1" dirty="0" err="1">
                <a:solidFill>
                  <a:srgbClr val="FFFF00"/>
                </a:solidFill>
                <a:effectLst>
                  <a:outerShdw blurRad="38100" dist="38100" dir="2700000" algn="tl">
                    <a:srgbClr val="C0C0C0"/>
                  </a:outerShdw>
                </a:effectLst>
              </a:rPr>
              <a:t>KeelHaul</a:t>
            </a:r>
            <a:r>
              <a:rPr lang="en-GB" sz="2800" b="1" dirty="0">
                <a:solidFill>
                  <a:srgbClr val="FFFF00"/>
                </a:solidFill>
                <a:effectLst>
                  <a:outerShdw blurRad="38100" dist="38100" dir="2700000" algn="tl">
                    <a:srgbClr val="C0C0C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1699"/>
                                        </p:tgtEl>
                                        <p:attrNameLst>
                                          <p:attrName>style.visibility</p:attrName>
                                        </p:attrNameLst>
                                      </p:cBhvr>
                                      <p:to>
                                        <p:strVal val="visible"/>
                                      </p:to>
                                    </p:set>
                                    <p:animEffect transition="in" filter="circle(in)">
                                      <p:cBhvr>
                                        <p:cTn id="7" dur="2000"/>
                                        <p:tgtEl>
                                          <p:spTgt spid="541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1700"/>
                                        </p:tgtEl>
                                        <p:attrNameLst>
                                          <p:attrName>style.visibility</p:attrName>
                                        </p:attrNameLst>
                                      </p:cBhvr>
                                      <p:to>
                                        <p:strVal val="visible"/>
                                      </p:to>
                                    </p:set>
                                    <p:anim calcmode="lin" valueType="num">
                                      <p:cBhvr additive="base">
                                        <p:cTn id="12" dur="500" fill="hold"/>
                                        <p:tgtEl>
                                          <p:spTgt spid="541700"/>
                                        </p:tgtEl>
                                        <p:attrNameLst>
                                          <p:attrName>ppt_x</p:attrName>
                                        </p:attrNameLst>
                                      </p:cBhvr>
                                      <p:tavLst>
                                        <p:tav tm="0">
                                          <p:val>
                                            <p:strVal val="#ppt_x"/>
                                          </p:val>
                                        </p:tav>
                                        <p:tav tm="100000">
                                          <p:val>
                                            <p:strVal val="#ppt_x"/>
                                          </p:val>
                                        </p:tav>
                                      </p:tavLst>
                                    </p:anim>
                                    <p:anim calcmode="lin" valueType="num">
                                      <p:cBhvr additive="base">
                                        <p:cTn id="13" dur="500" fill="hold"/>
                                        <p:tgtEl>
                                          <p:spTgt spid="541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E0D0BAE-6A0B-40E7-8677-AD3CE3688BC1}" type="slidenum">
              <a:rPr lang="en-GB"/>
              <a:pPr>
                <a:defRPr/>
              </a:pPr>
              <a:t>53</a:t>
            </a:fld>
            <a:endParaRPr lang="en-GB"/>
          </a:p>
        </p:txBody>
      </p:sp>
      <p:sp>
        <p:nvSpPr>
          <p:cNvPr id="542722"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42723" name="Text Box 3"/>
          <p:cNvSpPr txBox="1">
            <a:spLocks noChangeArrowheads="1"/>
          </p:cNvSpPr>
          <p:nvPr/>
        </p:nvSpPr>
        <p:spPr bwMode="auto">
          <a:xfrm>
            <a:off x="4284663" y="1484313"/>
            <a:ext cx="4681537" cy="5386387"/>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rPr>
              <a:t>The Communists often machine-gunned</a:t>
            </a:r>
            <a:r>
              <a:rPr lang="en-GB" sz="2800" b="1" dirty="0">
                <a:solidFill>
                  <a:srgbClr val="FFFF00"/>
                </a:solidFill>
                <a:effectLst>
                  <a:outerShdw blurRad="38100" dist="38100" dir="2700000" algn="tl">
                    <a:srgbClr val="000000"/>
                  </a:outerShdw>
                </a:effectLst>
              </a:rPr>
              <a:t> these people as they arrived in Soviet territory </a:t>
            </a:r>
            <a:r>
              <a:rPr lang="en-GB" sz="2800" b="1" dirty="0">
                <a:solidFill>
                  <a:srgbClr val="FF00FF"/>
                </a:solidFill>
                <a:effectLst>
                  <a:outerShdw blurRad="38100" dist="38100" dir="2700000" algn="tl">
                    <a:srgbClr val="000000"/>
                  </a:outerShdw>
                </a:effectLst>
              </a:rPr>
              <a:t>- sometimes while still on the trains.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Most of these people were nothing more than White Christian refugees, who didn’t want to live in a communist tyranny.</a:t>
            </a:r>
            <a:r>
              <a:rPr lang="en-GB" sz="2800" dirty="0">
                <a:solidFill>
                  <a:srgbClr val="00FF00"/>
                </a:solidFill>
              </a:rPr>
              <a:t> </a:t>
            </a:r>
          </a:p>
          <a:p>
            <a:pPr>
              <a:spcBef>
                <a:spcPct val="50000"/>
              </a:spcBef>
              <a:defRPr/>
            </a:pPr>
            <a:endParaRPr lang="en-GB" sz="2400" b="1" dirty="0">
              <a:solidFill>
                <a:srgbClr val="00FF00"/>
              </a:solidFill>
              <a:effectLst>
                <a:outerShdw blurRad="38100" dist="38100" dir="2700000" algn="tl">
                  <a:srgbClr val="000000"/>
                </a:outerShdw>
              </a:effectLst>
            </a:endParaRPr>
          </a:p>
        </p:txBody>
      </p:sp>
      <p:pic>
        <p:nvPicPr>
          <p:cNvPr id="542724" name="Picture 4" descr="ikeee"/>
          <p:cNvPicPr>
            <a:picLocks noGrp="1" noChangeAspect="1" noChangeArrowheads="1"/>
          </p:cNvPicPr>
          <p:nvPr>
            <p:ph idx="1"/>
          </p:nvPr>
        </p:nvPicPr>
        <p:blipFill>
          <a:blip r:embed="rId3" cstate="print"/>
          <a:srcRect/>
          <a:stretch>
            <a:fillRect/>
          </a:stretch>
        </p:blipFill>
        <p:spPr>
          <a:xfrm>
            <a:off x="250825" y="1628775"/>
            <a:ext cx="3744913" cy="2479675"/>
          </a:xfrm>
          <a:noFill/>
        </p:spPr>
      </p:pic>
      <p:sp>
        <p:nvSpPr>
          <p:cNvPr id="542725" name="Text Box 5"/>
          <p:cNvSpPr txBox="1">
            <a:spLocks noChangeArrowheads="1"/>
          </p:cNvSpPr>
          <p:nvPr/>
        </p:nvSpPr>
        <p:spPr bwMode="auto">
          <a:xfrm>
            <a:off x="0" y="4292600"/>
            <a:ext cx="4033838"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Eisenhower Leaving A Synagogue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2724"/>
                                        </p:tgtEl>
                                        <p:attrNameLst>
                                          <p:attrName>style.visibility</p:attrName>
                                        </p:attrNameLst>
                                      </p:cBhvr>
                                      <p:to>
                                        <p:strVal val="visible"/>
                                      </p:to>
                                    </p:set>
                                    <p:animEffect transition="in" filter="circle(in)">
                                      <p:cBhvr>
                                        <p:cTn id="7" dur="2000"/>
                                        <p:tgtEl>
                                          <p:spTgt spid="5427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725"/>
                                        </p:tgtEl>
                                        <p:attrNameLst>
                                          <p:attrName>style.visibility</p:attrName>
                                        </p:attrNameLst>
                                      </p:cBhvr>
                                      <p:to>
                                        <p:strVal val="visible"/>
                                      </p:to>
                                    </p:set>
                                    <p:anim calcmode="lin" valueType="num">
                                      <p:cBhvr additive="base">
                                        <p:cTn id="12" dur="500" fill="hold"/>
                                        <p:tgtEl>
                                          <p:spTgt spid="542725"/>
                                        </p:tgtEl>
                                        <p:attrNameLst>
                                          <p:attrName>ppt_x</p:attrName>
                                        </p:attrNameLst>
                                      </p:cBhvr>
                                      <p:tavLst>
                                        <p:tav tm="0">
                                          <p:val>
                                            <p:strVal val="#ppt_x"/>
                                          </p:val>
                                        </p:tav>
                                        <p:tav tm="100000">
                                          <p:val>
                                            <p:strVal val="#ppt_x"/>
                                          </p:val>
                                        </p:tav>
                                      </p:tavLst>
                                    </p:anim>
                                    <p:anim calcmode="lin" valueType="num">
                                      <p:cBhvr additive="base">
                                        <p:cTn id="13" dur="500" fill="hold"/>
                                        <p:tgtEl>
                                          <p:spTgt spid="5427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2723"/>
                                        </p:tgtEl>
                                        <p:attrNameLst>
                                          <p:attrName>style.visibility</p:attrName>
                                        </p:attrNameLst>
                                      </p:cBhvr>
                                      <p:to>
                                        <p:strVal val="visible"/>
                                      </p:to>
                                    </p:set>
                                    <p:anim calcmode="discrete" valueType="clr">
                                      <p:cBhvr override="childStyle">
                                        <p:cTn id="18" dur="80"/>
                                        <p:tgtEl>
                                          <p:spTgt spid="54272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2723"/>
                                        </p:tgtEl>
                                        <p:attrNameLst>
                                          <p:attrName>fillcolor</p:attrName>
                                        </p:attrNameLst>
                                      </p:cBhvr>
                                      <p:tavLst>
                                        <p:tav tm="0">
                                          <p:val>
                                            <p:clrVal>
                                              <a:schemeClr val="accent2"/>
                                            </p:clrVal>
                                          </p:val>
                                        </p:tav>
                                        <p:tav tm="50000">
                                          <p:val>
                                            <p:clrVal>
                                              <a:schemeClr val="hlink"/>
                                            </p:clrVal>
                                          </p:val>
                                        </p:tav>
                                      </p:tavLst>
                                    </p:anim>
                                    <p:set>
                                      <p:cBhvr>
                                        <p:cTn id="20" dur="80"/>
                                        <p:tgtEl>
                                          <p:spTgt spid="5427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p:bldP spid="5427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0F0A6B6-38E2-4B23-ACB2-ECBAD60A5B55}" type="slidenum">
              <a:rPr lang="en-GB"/>
              <a:pPr>
                <a:defRPr/>
              </a:pPr>
              <a:t>54</a:t>
            </a:fld>
            <a:endParaRPr lang="en-GB"/>
          </a:p>
        </p:txBody>
      </p:sp>
      <p:sp>
        <p:nvSpPr>
          <p:cNvPr id="543746"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pic>
        <p:nvPicPr>
          <p:cNvPr id="543747" name="Picture 3" descr="Hopdie_7"/>
          <p:cNvPicPr>
            <a:picLocks noGrp="1" noChangeAspect="1" noChangeArrowheads="1"/>
          </p:cNvPicPr>
          <p:nvPr>
            <p:ph idx="1"/>
          </p:nvPr>
        </p:nvPicPr>
        <p:blipFill>
          <a:blip r:embed="rId3" cstate="print"/>
          <a:srcRect/>
          <a:stretch>
            <a:fillRect/>
          </a:stretch>
        </p:blipFill>
        <p:spPr>
          <a:xfrm>
            <a:off x="357188" y="1773238"/>
            <a:ext cx="3376612" cy="3240087"/>
          </a:xfrm>
          <a:noFill/>
        </p:spPr>
      </p:pic>
      <p:sp>
        <p:nvSpPr>
          <p:cNvPr id="543748" name="Text Box 4"/>
          <p:cNvSpPr txBox="1">
            <a:spLocks noChangeArrowheads="1"/>
          </p:cNvSpPr>
          <p:nvPr/>
        </p:nvSpPr>
        <p:spPr bwMode="auto">
          <a:xfrm>
            <a:off x="3857625" y="1163638"/>
            <a:ext cx="5286375" cy="56943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In 1945, General Dwight Eisenhower </a:t>
            </a:r>
            <a:r>
              <a:rPr lang="en-GB" sz="2800" b="1" dirty="0">
                <a:solidFill>
                  <a:srgbClr val="FF0000"/>
                </a:solidFill>
                <a:effectLst>
                  <a:outerShdw blurRad="38100" dist="38100" dir="2700000" algn="tl">
                    <a:srgbClr val="000000"/>
                  </a:outerShdw>
                </a:effectLst>
              </a:rPr>
              <a:t>ordered that "Operation Keelhaul" be put into effect.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This involved rounding up and shipping back</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to "their countries of origin"</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ALL the refugees from communism: men, women and children,</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soldier or civilian, male or female — even though many of them</a:t>
            </a:r>
            <a:r>
              <a:rPr lang="en-GB" sz="2800" b="1" dirty="0">
                <a:solidFill>
                  <a:srgbClr val="FFFF00"/>
                </a:solidFill>
                <a:effectLst>
                  <a:outerShdw blurRad="38100" dist="38100" dir="2700000" algn="tl">
                    <a:srgbClr val="000000"/>
                  </a:outerShdw>
                </a:effectLst>
              </a:rPr>
              <a:t> had been fighting on OUR side during the war. </a:t>
            </a:r>
          </a:p>
        </p:txBody>
      </p:sp>
      <p:sp>
        <p:nvSpPr>
          <p:cNvPr id="543749" name="Text Box 5"/>
          <p:cNvSpPr txBox="1">
            <a:spLocks noChangeArrowheads="1"/>
          </p:cNvSpPr>
          <p:nvPr/>
        </p:nvSpPr>
        <p:spPr bwMode="auto">
          <a:xfrm>
            <a:off x="428625" y="5143500"/>
            <a:ext cx="3168650" cy="11906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General Eisenhower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3747"/>
                                        </p:tgtEl>
                                        <p:attrNameLst>
                                          <p:attrName>style.visibility</p:attrName>
                                        </p:attrNameLst>
                                      </p:cBhvr>
                                      <p:to>
                                        <p:strVal val="visible"/>
                                      </p:to>
                                    </p:set>
                                    <p:animEffect transition="in" filter="circle(in)">
                                      <p:cBhvr>
                                        <p:cTn id="7" dur="2000"/>
                                        <p:tgtEl>
                                          <p:spTgt spid="54374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43749"/>
                                        </p:tgtEl>
                                        <p:attrNameLst>
                                          <p:attrName>style.visibility</p:attrName>
                                        </p:attrNameLst>
                                      </p:cBhvr>
                                      <p:to>
                                        <p:strVal val="visible"/>
                                      </p:to>
                                    </p:set>
                                    <p:animEffect transition="in" filter="circle(in)">
                                      <p:cBhvr>
                                        <p:cTn id="12" dur="2000"/>
                                        <p:tgtEl>
                                          <p:spTgt spid="54374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43748"/>
                                        </p:tgtEl>
                                        <p:attrNameLst>
                                          <p:attrName>style.visibility</p:attrName>
                                        </p:attrNameLst>
                                      </p:cBhvr>
                                      <p:to>
                                        <p:strVal val="visible"/>
                                      </p:to>
                                    </p:set>
                                    <p:anim calcmode="discrete" valueType="clr">
                                      <p:cBhvr override="childStyle">
                                        <p:cTn id="17" dur="80"/>
                                        <p:tgtEl>
                                          <p:spTgt spid="5437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43748"/>
                                        </p:tgtEl>
                                        <p:attrNameLst>
                                          <p:attrName>fillcolor</p:attrName>
                                        </p:attrNameLst>
                                      </p:cBhvr>
                                      <p:tavLst>
                                        <p:tav tm="0">
                                          <p:val>
                                            <p:clrVal>
                                              <a:schemeClr val="accent2"/>
                                            </p:clrVal>
                                          </p:val>
                                        </p:tav>
                                        <p:tav tm="50000">
                                          <p:val>
                                            <p:clrVal>
                                              <a:schemeClr val="hlink"/>
                                            </p:clrVal>
                                          </p:val>
                                        </p:tav>
                                      </p:tavLst>
                                    </p:anim>
                                    <p:set>
                                      <p:cBhvr>
                                        <p:cTn id="19" dur="80"/>
                                        <p:tgtEl>
                                          <p:spTgt spid="5437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p:bldP spid="5437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84F4BC3-A689-43F0-9409-DC3C32F00370}" type="slidenum">
              <a:rPr lang="en-GB"/>
              <a:pPr>
                <a:defRPr/>
              </a:pPr>
              <a:t>55</a:t>
            </a:fld>
            <a:endParaRPr lang="en-GB"/>
          </a:p>
        </p:txBody>
      </p:sp>
      <p:sp>
        <p:nvSpPr>
          <p:cNvPr id="544770" name="Rectangle 2"/>
          <p:cNvSpPr>
            <a:spLocks noGrp="1" noChangeArrowheads="1"/>
          </p:cNvSpPr>
          <p:nvPr>
            <p:ph type="title"/>
          </p:nvPr>
        </p:nvSpPr>
        <p:spPr/>
        <p:txBody>
          <a:bodyPr/>
          <a:lstStyle/>
          <a:p>
            <a:pPr eaLnBrk="1" hangingPunct="1">
              <a:defRPr/>
            </a:pPr>
            <a:r>
              <a:rPr lang="en-GB" b="1" smtClean="0">
                <a:solidFill>
                  <a:srgbClr val="FF0000"/>
                </a:solidFill>
              </a:rPr>
              <a:t>Operation Keelhaul</a:t>
            </a:r>
          </a:p>
        </p:txBody>
      </p:sp>
      <p:sp>
        <p:nvSpPr>
          <p:cNvPr id="544772" name="Text Box 4"/>
          <p:cNvSpPr txBox="1">
            <a:spLocks noChangeArrowheads="1"/>
          </p:cNvSpPr>
          <p:nvPr/>
        </p:nvSpPr>
        <p:spPr bwMode="auto">
          <a:xfrm>
            <a:off x="4067175" y="1268413"/>
            <a:ext cx="4681538" cy="52165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Since all of Eastern Europe was </a:t>
            </a:r>
            <a:r>
              <a:rPr lang="en-GB" sz="2800" b="1" dirty="0">
                <a:solidFill>
                  <a:srgbClr val="FF0000"/>
                </a:solidFill>
                <a:effectLst>
                  <a:outerShdw blurRad="38100" dist="38100" dir="2700000" algn="tl">
                    <a:srgbClr val="000000"/>
                  </a:outerShdw>
                </a:effectLst>
              </a:rPr>
              <a:t>then under Communist domination,</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sending these people back was, quite literally,</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 sentence of death, some by immediate execution and</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the rest by slow extermination from overwork and malnutrition</a:t>
            </a:r>
            <a:r>
              <a:rPr lang="en-GB" sz="2800" b="1" dirty="0">
                <a:solidFill>
                  <a:srgbClr val="FFFF00"/>
                </a:solidFill>
                <a:effectLst>
                  <a:outerShdw blurRad="38100" dist="38100" dir="2700000" algn="tl">
                    <a:srgbClr val="000000"/>
                  </a:outerShdw>
                </a:effectLst>
              </a:rPr>
              <a:t> in the Soviet slave </a:t>
            </a:r>
            <a:r>
              <a:rPr lang="en-GB" sz="2800" b="1" dirty="0" err="1">
                <a:solidFill>
                  <a:srgbClr val="FFFF00"/>
                </a:solidFill>
                <a:effectLst>
                  <a:outerShdw blurRad="38100" dist="38100" dir="2700000" algn="tl">
                    <a:srgbClr val="000000"/>
                  </a:outerShdw>
                </a:effectLst>
              </a:rPr>
              <a:t>labor</a:t>
            </a:r>
            <a:r>
              <a:rPr lang="en-GB" sz="2800" b="1" dirty="0">
                <a:solidFill>
                  <a:srgbClr val="FFFF00"/>
                </a:solidFill>
                <a:effectLst>
                  <a:outerShdw blurRad="38100" dist="38100" dir="2700000" algn="tl">
                    <a:srgbClr val="000000"/>
                  </a:outerShdw>
                </a:effectLst>
              </a:rPr>
              <a:t> camps in Siberia. </a:t>
            </a:r>
          </a:p>
        </p:txBody>
      </p:sp>
      <p:sp>
        <p:nvSpPr>
          <p:cNvPr id="544773" name="Text Box 5"/>
          <p:cNvSpPr txBox="1">
            <a:spLocks noChangeArrowheads="1"/>
          </p:cNvSpPr>
          <p:nvPr/>
        </p:nvSpPr>
        <p:spPr bwMode="auto">
          <a:xfrm>
            <a:off x="468313" y="4941888"/>
            <a:ext cx="3167062" cy="160337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Eisenhower</a:t>
            </a:r>
          </a:p>
          <a:p>
            <a:pPr>
              <a:spcBef>
                <a:spcPct val="50000"/>
              </a:spcBef>
              <a:defRPr/>
            </a:pPr>
            <a:endParaRPr lang="en-GB"/>
          </a:p>
        </p:txBody>
      </p:sp>
      <p:pic>
        <p:nvPicPr>
          <p:cNvPr id="544776" name="Picture 8" descr="10088392B~LIFE-General-Eisenhower-Watching-Tanks-at-Practice-Range-1944-Posters"/>
          <p:cNvPicPr>
            <a:picLocks noGrp="1" noChangeAspect="1" noChangeArrowheads="1"/>
          </p:cNvPicPr>
          <p:nvPr>
            <p:ph idx="1"/>
          </p:nvPr>
        </p:nvPicPr>
        <p:blipFill>
          <a:blip r:embed="rId3" cstate="print">
            <a:lum contrast="12000"/>
          </a:blip>
          <a:srcRect l="9525" t="6476" r="7913" b="9286"/>
          <a:stretch>
            <a:fillRect/>
          </a:stretch>
        </p:blipFill>
        <p:spPr>
          <a:xfrm>
            <a:off x="755650" y="1412875"/>
            <a:ext cx="2400300" cy="36004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4776"/>
                                        </p:tgtEl>
                                        <p:attrNameLst>
                                          <p:attrName>style.visibility</p:attrName>
                                        </p:attrNameLst>
                                      </p:cBhvr>
                                      <p:to>
                                        <p:strVal val="visible"/>
                                      </p:to>
                                    </p:set>
                                    <p:animEffect transition="in" filter="circle(in)">
                                      <p:cBhvr>
                                        <p:cTn id="7" dur="2000"/>
                                        <p:tgtEl>
                                          <p:spTgt spid="5447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4773"/>
                                        </p:tgtEl>
                                        <p:attrNameLst>
                                          <p:attrName>style.visibility</p:attrName>
                                        </p:attrNameLst>
                                      </p:cBhvr>
                                      <p:to>
                                        <p:strVal val="visible"/>
                                      </p:to>
                                    </p:set>
                                    <p:anim calcmode="lin" valueType="num">
                                      <p:cBhvr additive="base">
                                        <p:cTn id="12" dur="500" fill="hold"/>
                                        <p:tgtEl>
                                          <p:spTgt spid="544773"/>
                                        </p:tgtEl>
                                        <p:attrNameLst>
                                          <p:attrName>ppt_x</p:attrName>
                                        </p:attrNameLst>
                                      </p:cBhvr>
                                      <p:tavLst>
                                        <p:tav tm="0">
                                          <p:val>
                                            <p:strVal val="#ppt_x"/>
                                          </p:val>
                                        </p:tav>
                                        <p:tav tm="100000">
                                          <p:val>
                                            <p:strVal val="#ppt_x"/>
                                          </p:val>
                                        </p:tav>
                                      </p:tavLst>
                                    </p:anim>
                                    <p:anim calcmode="lin" valueType="num">
                                      <p:cBhvr additive="base">
                                        <p:cTn id="13" dur="500" fill="hold"/>
                                        <p:tgtEl>
                                          <p:spTgt spid="5447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544772">
                                            <p:txEl>
                                              <p:pRg st="0" end="0"/>
                                            </p:txEl>
                                          </p:spTgt>
                                        </p:tgtEl>
                                        <p:attrNameLst>
                                          <p:attrName>style.visibility</p:attrName>
                                        </p:attrNameLst>
                                      </p:cBhvr>
                                      <p:to>
                                        <p:strVal val="visible"/>
                                      </p:to>
                                    </p:set>
                                    <p:anim calcmode="discrete" valueType="clr">
                                      <p:cBhvr override="childStyle">
                                        <p:cTn id="18" dur="80"/>
                                        <p:tgtEl>
                                          <p:spTgt spid="5447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477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5447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9378AEC-2764-45E6-BAA1-72D2BB05998E}" type="slidenum">
              <a:rPr lang="en-GB"/>
              <a:pPr>
                <a:defRPr/>
              </a:pPr>
              <a:t>56</a:t>
            </a:fld>
            <a:endParaRPr lang="en-GB"/>
          </a:p>
        </p:txBody>
      </p:sp>
      <p:sp>
        <p:nvSpPr>
          <p:cNvPr id="545794" name="Rectangle 2"/>
          <p:cNvSpPr>
            <a:spLocks noGrp="1" noChangeArrowheads="1"/>
          </p:cNvSpPr>
          <p:nvPr>
            <p:ph type="title"/>
          </p:nvPr>
        </p:nvSpPr>
        <p:spPr/>
        <p:txBody>
          <a:bodyPr/>
          <a:lstStyle/>
          <a:p>
            <a:pPr eaLnBrk="1" hangingPunct="1">
              <a:defRPr/>
            </a:pPr>
            <a:r>
              <a:rPr lang="en-GB" b="1" smtClean="0">
                <a:solidFill>
                  <a:srgbClr val="FFFF00"/>
                </a:solidFill>
              </a:rPr>
              <a:t>Another</a:t>
            </a:r>
            <a:r>
              <a:rPr lang="en-GB" b="1" smtClean="0">
                <a:solidFill>
                  <a:srgbClr val="F6102B"/>
                </a:solidFill>
              </a:rPr>
              <a:t> Of Gog’s </a:t>
            </a:r>
            <a:r>
              <a:rPr lang="en-GB" b="1" smtClean="0">
                <a:solidFill>
                  <a:srgbClr val="FFFF00"/>
                </a:solidFill>
              </a:rPr>
              <a:t>Agents</a:t>
            </a:r>
          </a:p>
        </p:txBody>
      </p:sp>
      <p:pic>
        <p:nvPicPr>
          <p:cNvPr id="545795" name="Picture 3" descr="macmillan"/>
          <p:cNvPicPr>
            <a:picLocks noGrp="1" noChangeAspect="1" noChangeArrowheads="1"/>
          </p:cNvPicPr>
          <p:nvPr>
            <p:ph idx="1"/>
          </p:nvPr>
        </p:nvPicPr>
        <p:blipFill>
          <a:blip r:embed="rId3" cstate="print"/>
          <a:srcRect/>
          <a:stretch>
            <a:fillRect/>
          </a:stretch>
        </p:blipFill>
        <p:spPr>
          <a:xfrm>
            <a:off x="323850" y="1628775"/>
            <a:ext cx="3810000" cy="3975100"/>
          </a:xfrm>
          <a:noFill/>
        </p:spPr>
      </p:pic>
      <p:sp>
        <p:nvSpPr>
          <p:cNvPr id="545796" name="Text Box 4"/>
          <p:cNvSpPr txBox="1">
            <a:spLocks noChangeArrowheads="1"/>
          </p:cNvSpPr>
          <p:nvPr/>
        </p:nvSpPr>
        <p:spPr bwMode="auto">
          <a:xfrm>
            <a:off x="539750" y="5667375"/>
            <a:ext cx="34575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Harold Macmillan</a:t>
            </a:r>
          </a:p>
        </p:txBody>
      </p:sp>
      <p:sp>
        <p:nvSpPr>
          <p:cNvPr id="545797" name="Text Box 5"/>
          <p:cNvSpPr txBox="1">
            <a:spLocks noChangeArrowheads="1"/>
          </p:cNvSpPr>
          <p:nvPr/>
        </p:nvSpPr>
        <p:spPr bwMode="auto">
          <a:xfrm>
            <a:off x="4211638" y="1484313"/>
            <a:ext cx="4932362" cy="478948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Former PM Harold Macmillan, complicit in</a:t>
            </a:r>
            <a:r>
              <a:rPr lang="en-GB" sz="2800" b="1" dirty="0">
                <a:solidFill>
                  <a:srgbClr val="FF0000"/>
                </a:solidFill>
                <a:effectLst>
                  <a:outerShdw blurRad="38100" dist="38100" dir="2700000" algn="tl">
                    <a:srgbClr val="000000"/>
                  </a:outerShdw>
                </a:effectLst>
              </a:rPr>
              <a:t> “Operation Keelhaul”</a:t>
            </a:r>
            <a:r>
              <a:rPr lang="en-GB" sz="2800" b="1" dirty="0">
                <a:solidFill>
                  <a:schemeClr val="hlink"/>
                </a:solidFill>
                <a:effectLst>
                  <a:outerShdw blurRad="38100" dist="38100" dir="2700000" algn="tl">
                    <a:srgbClr val="000000"/>
                  </a:outerShdw>
                </a:effectLst>
              </a:rPr>
              <a:t> was responsible for the fact that </a:t>
            </a:r>
            <a:r>
              <a:rPr lang="en-GB" sz="2800" b="1" dirty="0">
                <a:solidFill>
                  <a:srgbClr val="FF00FF"/>
                </a:solidFill>
                <a:effectLst>
                  <a:outerShdw blurRad="38100" dist="38100" dir="2700000" algn="tl">
                    <a:srgbClr val="000000"/>
                  </a:outerShdw>
                </a:effectLst>
              </a:rPr>
              <a:t>Tens of thousands Russians and ethnic Germans</a:t>
            </a:r>
            <a:r>
              <a:rPr lang="en-GB" sz="2800" b="1" dirty="0">
                <a:solidFill>
                  <a:schemeClr val="hlink"/>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were liquidated by Stalin as 'traitors'</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at the end</a:t>
            </a:r>
            <a:r>
              <a:rPr lang="en-GB" sz="2800" b="1" dirty="0">
                <a:solidFill>
                  <a:srgbClr val="00FF00"/>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of the war as, having been POWs,</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they were returned to Russia from Germany.</a:t>
            </a:r>
            <a:r>
              <a:rPr lang="en-GB" sz="2800" b="1" dirty="0">
                <a:solidFill>
                  <a:schemeClr val="hlink"/>
                </a:solidFill>
                <a:effectLst>
                  <a:outerShdw blurRad="38100" dist="38100" dir="2700000" algn="tl">
                    <a:srgbClr val="000000"/>
                  </a:outerShdw>
                </a:effectLst>
              </a:rPr>
              <a:t> </a:t>
            </a:r>
            <a:endParaRPr lang="en-GB" sz="2800" b="1" dirty="0">
              <a:solidFill>
                <a:srgbClr val="F6102B"/>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5795"/>
                                        </p:tgtEl>
                                        <p:attrNameLst>
                                          <p:attrName>style.visibility</p:attrName>
                                        </p:attrNameLst>
                                      </p:cBhvr>
                                      <p:to>
                                        <p:strVal val="visible"/>
                                      </p:to>
                                    </p:set>
                                    <p:animEffect transition="in" filter="circle(in)">
                                      <p:cBhvr>
                                        <p:cTn id="7" dur="2000"/>
                                        <p:tgtEl>
                                          <p:spTgt spid="5457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5796"/>
                                        </p:tgtEl>
                                        <p:attrNameLst>
                                          <p:attrName>style.visibility</p:attrName>
                                        </p:attrNameLst>
                                      </p:cBhvr>
                                      <p:to>
                                        <p:strVal val="visible"/>
                                      </p:to>
                                    </p:set>
                                    <p:anim calcmode="lin" valueType="num">
                                      <p:cBhvr additive="base">
                                        <p:cTn id="12" dur="500" fill="hold"/>
                                        <p:tgtEl>
                                          <p:spTgt spid="545796"/>
                                        </p:tgtEl>
                                        <p:attrNameLst>
                                          <p:attrName>ppt_x</p:attrName>
                                        </p:attrNameLst>
                                      </p:cBhvr>
                                      <p:tavLst>
                                        <p:tav tm="0">
                                          <p:val>
                                            <p:strVal val="#ppt_x"/>
                                          </p:val>
                                        </p:tav>
                                        <p:tav tm="100000">
                                          <p:val>
                                            <p:strVal val="#ppt_x"/>
                                          </p:val>
                                        </p:tav>
                                      </p:tavLst>
                                    </p:anim>
                                    <p:anim calcmode="lin" valueType="num">
                                      <p:cBhvr additive="base">
                                        <p:cTn id="13" dur="500" fill="hold"/>
                                        <p:tgtEl>
                                          <p:spTgt spid="5457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5797"/>
                                        </p:tgtEl>
                                        <p:attrNameLst>
                                          <p:attrName>style.visibility</p:attrName>
                                        </p:attrNameLst>
                                      </p:cBhvr>
                                      <p:to>
                                        <p:strVal val="visible"/>
                                      </p:to>
                                    </p:set>
                                    <p:anim calcmode="discrete" valueType="clr">
                                      <p:cBhvr override="childStyle">
                                        <p:cTn id="18" dur="80"/>
                                        <p:tgtEl>
                                          <p:spTgt spid="54579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5797"/>
                                        </p:tgtEl>
                                        <p:attrNameLst>
                                          <p:attrName>fillcolor</p:attrName>
                                        </p:attrNameLst>
                                      </p:cBhvr>
                                      <p:tavLst>
                                        <p:tav tm="0">
                                          <p:val>
                                            <p:clrVal>
                                              <a:schemeClr val="accent2"/>
                                            </p:clrVal>
                                          </p:val>
                                        </p:tav>
                                        <p:tav tm="50000">
                                          <p:val>
                                            <p:clrVal>
                                              <a:schemeClr val="hlink"/>
                                            </p:clrVal>
                                          </p:val>
                                        </p:tav>
                                      </p:tavLst>
                                    </p:anim>
                                    <p:set>
                                      <p:cBhvr>
                                        <p:cTn id="20" dur="80"/>
                                        <p:tgtEl>
                                          <p:spTgt spid="5457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6" grpId="0"/>
      <p:bldP spid="5457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EBA5272-06AF-4A6B-8234-81432985FED9}" type="slidenum">
              <a:rPr lang="en-GB"/>
              <a:pPr>
                <a:defRPr/>
              </a:pPr>
              <a:t>57</a:t>
            </a:fld>
            <a:endParaRPr lang="en-GB"/>
          </a:p>
        </p:txBody>
      </p:sp>
      <p:sp>
        <p:nvSpPr>
          <p:cNvPr id="117765" name="Rectangle 5"/>
          <p:cNvSpPr>
            <a:spLocks noGrp="1" noChangeArrowheads="1"/>
          </p:cNvSpPr>
          <p:nvPr>
            <p:ph type="title"/>
          </p:nvPr>
        </p:nvSpPr>
        <p:spPr/>
        <p:txBody>
          <a:bodyPr/>
          <a:lstStyle/>
          <a:p>
            <a:pPr eaLnBrk="1" hangingPunct="1">
              <a:defRPr/>
            </a:pPr>
            <a:r>
              <a:rPr lang="en-GB" b="1" smtClean="0">
                <a:solidFill>
                  <a:srgbClr val="FFFF00"/>
                </a:solidFill>
              </a:rPr>
              <a:t>Another</a:t>
            </a:r>
            <a:r>
              <a:rPr lang="en-GB" b="1" smtClean="0">
                <a:solidFill>
                  <a:srgbClr val="F6102B"/>
                </a:solidFill>
              </a:rPr>
              <a:t> Of Gog’s </a:t>
            </a:r>
            <a:r>
              <a:rPr lang="en-GB" b="1" smtClean="0">
                <a:solidFill>
                  <a:srgbClr val="FFFF00"/>
                </a:solidFill>
              </a:rPr>
              <a:t>Agents</a:t>
            </a:r>
          </a:p>
        </p:txBody>
      </p:sp>
      <p:sp>
        <p:nvSpPr>
          <p:cNvPr id="117767" name="Text Box 7"/>
          <p:cNvSpPr txBox="1">
            <a:spLocks noChangeArrowheads="1"/>
          </p:cNvSpPr>
          <p:nvPr/>
        </p:nvSpPr>
        <p:spPr bwMode="auto">
          <a:xfrm>
            <a:off x="250825" y="5667375"/>
            <a:ext cx="3744913"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Harold Macmillan</a:t>
            </a:r>
          </a:p>
        </p:txBody>
      </p:sp>
      <p:sp>
        <p:nvSpPr>
          <p:cNvPr id="117768" name="Text Box 8"/>
          <p:cNvSpPr txBox="1">
            <a:spLocks noChangeArrowheads="1"/>
          </p:cNvSpPr>
          <p:nvPr/>
        </p:nvSpPr>
        <p:spPr bwMode="auto">
          <a:xfrm>
            <a:off x="4211638" y="1628775"/>
            <a:ext cx="4932362" cy="43624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Many were forced back to Russia</a:t>
            </a:r>
            <a:r>
              <a:rPr lang="en-GB" sz="2800" b="1" dirty="0">
                <a:solidFill>
                  <a:schemeClr val="hlink"/>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by British officers at the point of guns,</a:t>
            </a:r>
            <a:r>
              <a:rPr lang="en-GB" sz="2800" b="1" dirty="0">
                <a:solidFill>
                  <a:schemeClr val="hlink"/>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a war-crime scandal</a:t>
            </a:r>
            <a:r>
              <a:rPr lang="en-GB" sz="2800" b="1" dirty="0">
                <a:solidFill>
                  <a:schemeClr val="hlink"/>
                </a:solidFill>
                <a:effectLst>
                  <a:outerShdw blurRad="38100" dist="38100" dir="2700000" algn="tl">
                    <a:srgbClr val="000000"/>
                  </a:outerShdw>
                </a:effectLst>
              </a:rPr>
              <a:t> </a:t>
            </a:r>
            <a:r>
              <a:rPr lang="en-GB" sz="2800" b="1" dirty="0">
                <a:solidFill>
                  <a:srgbClr val="F6102B"/>
                </a:solidFill>
                <a:effectLst>
                  <a:outerShdw blurRad="38100" dist="38100" dir="2700000" algn="tl">
                    <a:srgbClr val="000000"/>
                  </a:outerShdw>
                </a:effectLst>
              </a:rPr>
              <a:t>that at</a:t>
            </a:r>
            <a:r>
              <a:rPr lang="en-GB" sz="2800" b="1" dirty="0">
                <a:solidFill>
                  <a:schemeClr val="hlink"/>
                </a:solidFill>
                <a:effectLst>
                  <a:outerShdw blurRad="38100" dist="38100" dir="2700000" algn="tl">
                    <a:srgbClr val="000000"/>
                  </a:outerShdw>
                </a:effectLst>
              </a:rPr>
              <a:t> one time besmirched the reputation </a:t>
            </a:r>
            <a:r>
              <a:rPr lang="en-GB" sz="2800" b="1" dirty="0">
                <a:solidFill>
                  <a:srgbClr val="FF00FF"/>
                </a:solidFill>
                <a:effectLst>
                  <a:outerShdw blurRad="38100" dist="38100" dir="2700000" algn="tl">
                    <a:srgbClr val="000000"/>
                  </a:outerShdw>
                </a:effectLst>
              </a:rPr>
              <a:t>of Harold Macmillan. Macmillan </a:t>
            </a:r>
            <a:r>
              <a:rPr lang="en-GB" sz="2800" b="1" dirty="0">
                <a:solidFill>
                  <a:srgbClr val="00FF00"/>
                </a:solidFill>
                <a:effectLst>
                  <a:outerShdw blurRad="38100" dist="38100" dir="2700000" algn="tl">
                    <a:srgbClr val="000000"/>
                  </a:outerShdw>
                </a:effectLst>
              </a:rPr>
              <a:t>was also responsible for setting in train</a:t>
            </a:r>
            <a:r>
              <a:rPr lang="en-GB" sz="2800" b="1" dirty="0">
                <a:solidFill>
                  <a:srgbClr val="FFFF00"/>
                </a:solidFill>
                <a:effectLst>
                  <a:outerShdw blurRad="38100" dist="38100" dir="2700000" algn="tl">
                    <a:srgbClr val="000000"/>
                  </a:outerShdw>
                </a:effectLst>
              </a:rPr>
              <a:t> Britain’s application</a:t>
            </a:r>
            <a:r>
              <a:rPr lang="en-GB" sz="2800" b="1" dirty="0">
                <a:solidFill>
                  <a:srgbClr val="FF00FF"/>
                </a:solidFill>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to join the</a:t>
            </a:r>
            <a:r>
              <a:rPr lang="en-GB" sz="2800" b="1" dirty="0">
                <a:solidFill>
                  <a:srgbClr val="FF00FF"/>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Common Market</a:t>
            </a:r>
          </a:p>
        </p:txBody>
      </p:sp>
      <p:pic>
        <p:nvPicPr>
          <p:cNvPr id="117772" name="Picture 12" descr="macmillan-1"/>
          <p:cNvPicPr>
            <a:picLocks noGrp="1" noChangeAspect="1" noChangeArrowheads="1"/>
          </p:cNvPicPr>
          <p:nvPr>
            <p:ph idx="1"/>
          </p:nvPr>
        </p:nvPicPr>
        <p:blipFill>
          <a:blip r:embed="rId3" cstate="print"/>
          <a:srcRect/>
          <a:stretch>
            <a:fillRect/>
          </a:stretch>
        </p:blipFill>
        <p:spPr>
          <a:xfrm>
            <a:off x="539750" y="1412875"/>
            <a:ext cx="3013075" cy="4321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7772"/>
                                        </p:tgtEl>
                                        <p:attrNameLst>
                                          <p:attrName>style.visibility</p:attrName>
                                        </p:attrNameLst>
                                      </p:cBhvr>
                                      <p:to>
                                        <p:strVal val="visible"/>
                                      </p:to>
                                    </p:set>
                                    <p:animEffect transition="in" filter="circle(in)">
                                      <p:cBhvr>
                                        <p:cTn id="7" dur="2000"/>
                                        <p:tgtEl>
                                          <p:spTgt spid="117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 calcmode="lin" valueType="num">
                                      <p:cBhvr additive="base">
                                        <p:cTn id="12" dur="500" fill="hold"/>
                                        <p:tgtEl>
                                          <p:spTgt spid="117767"/>
                                        </p:tgtEl>
                                        <p:attrNameLst>
                                          <p:attrName>ppt_x</p:attrName>
                                        </p:attrNameLst>
                                      </p:cBhvr>
                                      <p:tavLst>
                                        <p:tav tm="0">
                                          <p:val>
                                            <p:strVal val="#ppt_x"/>
                                          </p:val>
                                        </p:tav>
                                        <p:tav tm="100000">
                                          <p:val>
                                            <p:strVal val="#ppt_x"/>
                                          </p:val>
                                        </p:tav>
                                      </p:tavLst>
                                    </p:anim>
                                    <p:anim calcmode="lin" valueType="num">
                                      <p:cBhvr additive="base">
                                        <p:cTn id="13" dur="500" fill="hold"/>
                                        <p:tgtEl>
                                          <p:spTgt spid="11776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17768">
                                            <p:txEl>
                                              <p:pRg st="0" end="0"/>
                                            </p:txEl>
                                          </p:spTgt>
                                        </p:tgtEl>
                                        <p:attrNameLst>
                                          <p:attrName>style.visibility</p:attrName>
                                        </p:attrNameLst>
                                      </p:cBhvr>
                                      <p:to>
                                        <p:strVal val="visible"/>
                                      </p:to>
                                    </p:set>
                                    <p:anim calcmode="discrete" valueType="clr">
                                      <p:cBhvr override="childStyle">
                                        <p:cTn id="18" dur="80"/>
                                        <p:tgtEl>
                                          <p:spTgt spid="1177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776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776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503699D-5A6A-487E-985B-4B80D03347CC}" type="slidenum">
              <a:rPr lang="en-GB"/>
              <a:pPr>
                <a:defRPr/>
              </a:pPr>
              <a:t>58</a:t>
            </a:fld>
            <a:endParaRPr lang="en-GB"/>
          </a:p>
        </p:txBody>
      </p:sp>
      <p:sp>
        <p:nvSpPr>
          <p:cNvPr id="234498" name="Rectangle 2"/>
          <p:cNvSpPr>
            <a:spLocks noGrp="1" noChangeArrowheads="1"/>
          </p:cNvSpPr>
          <p:nvPr>
            <p:ph type="title"/>
          </p:nvPr>
        </p:nvSpPr>
        <p:spPr/>
        <p:txBody>
          <a:bodyPr/>
          <a:lstStyle/>
          <a:p>
            <a:pPr eaLnBrk="1" hangingPunct="1">
              <a:defRPr/>
            </a:pPr>
            <a:r>
              <a:rPr lang="en-GB" b="1" smtClean="0">
                <a:solidFill>
                  <a:srgbClr val="FFFF00"/>
                </a:solidFill>
              </a:rPr>
              <a:t>World War -</a:t>
            </a:r>
            <a:r>
              <a:rPr lang="en-GB" b="1" smtClean="0">
                <a:solidFill>
                  <a:srgbClr val="FF0000"/>
                </a:solidFill>
              </a:rPr>
              <a:t> Controllers</a:t>
            </a:r>
          </a:p>
        </p:txBody>
      </p:sp>
      <p:sp>
        <p:nvSpPr>
          <p:cNvPr id="234500" name="Text Box 4"/>
          <p:cNvSpPr txBox="1">
            <a:spLocks noChangeArrowheads="1"/>
          </p:cNvSpPr>
          <p:nvPr/>
        </p:nvSpPr>
        <p:spPr bwMode="auto">
          <a:xfrm>
            <a:off x="3924300" y="1628775"/>
            <a:ext cx="4859338" cy="3508375"/>
          </a:xfrm>
          <a:prstGeom prst="rect">
            <a:avLst/>
          </a:prstGeom>
          <a:noFill/>
          <a:ln w="9525">
            <a:noFill/>
            <a:miter lim="800000"/>
            <a:headEnd/>
            <a:tailEnd/>
          </a:ln>
          <a:effectLst/>
        </p:spPr>
        <p:txBody>
          <a:bodyPr>
            <a:spAutoFit/>
          </a:bodyPr>
          <a:lstStyle/>
          <a:p>
            <a:pPr>
              <a:spcBef>
                <a:spcPct val="50000"/>
              </a:spcBef>
              <a:defRPr/>
            </a:pPr>
            <a:r>
              <a:rPr lang="en-GB" sz="2800" b="1" dirty="0">
                <a:solidFill>
                  <a:schemeClr val="hlink"/>
                </a:solidFill>
                <a:effectLst>
                  <a:outerShdw blurRad="38100" dist="38100" dir="2700000" algn="tl">
                    <a:srgbClr val="000000"/>
                  </a:outerShdw>
                </a:effectLst>
              </a:rPr>
              <a:t>It is hard for people to grasp that the</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Illuminati controlled Russia, Great </a:t>
            </a:r>
            <a:r>
              <a:rPr lang="en-GB" sz="2800" b="1" dirty="0" err="1">
                <a:solidFill>
                  <a:srgbClr val="FF0000"/>
                </a:solidFill>
                <a:effectLst>
                  <a:outerShdw blurRad="38100" dist="38100" dir="2700000" algn="tl">
                    <a:srgbClr val="000000"/>
                  </a:outerShdw>
                </a:effectLst>
              </a:rPr>
              <a:t>Britian</a:t>
            </a:r>
            <a:r>
              <a:rPr lang="en-GB" sz="2800" b="1" dirty="0">
                <a:solidFill>
                  <a:srgbClr val="FF0000"/>
                </a:solidFill>
                <a:effectLst>
                  <a:outerShdw blurRad="38100" dist="38100" dir="2700000" algn="tl">
                    <a:srgbClr val="000000"/>
                  </a:outerShdw>
                </a:effectLst>
              </a:rPr>
              <a:t>, Germany and France </a:t>
            </a:r>
            <a:r>
              <a:rPr lang="en-GB" sz="2800" b="1" dirty="0">
                <a:solidFill>
                  <a:srgbClr val="00FF00"/>
                </a:solidFill>
                <a:effectLst>
                  <a:outerShdw blurRad="38100" dist="38100" dir="2700000" algn="tl">
                    <a:srgbClr val="000000"/>
                  </a:outerShdw>
                </a:effectLst>
              </a:rPr>
              <a:t>during World War II, but they did.</a:t>
            </a:r>
            <a:r>
              <a:rPr lang="en-GB" sz="2800" b="1" dirty="0">
                <a:solidFill>
                  <a:srgbClr val="FFFF00"/>
                </a:solidFill>
                <a:effectLst>
                  <a:outerShdw blurRad="38100" dist="38100" dir="2700000" algn="tl">
                    <a:srgbClr val="000000"/>
                  </a:outerShdw>
                </a:effectLst>
              </a:rPr>
              <a:t> Churchill, Roosevelt, and Stalin were all Masons. </a:t>
            </a:r>
          </a:p>
        </p:txBody>
      </p:sp>
      <p:pic>
        <p:nvPicPr>
          <p:cNvPr id="234503" name="Picture 7" descr="GERgoebbels"/>
          <p:cNvPicPr>
            <a:picLocks noGrp="1" noChangeAspect="1" noChangeArrowheads="1"/>
          </p:cNvPicPr>
          <p:nvPr>
            <p:ph idx="1"/>
          </p:nvPr>
        </p:nvPicPr>
        <p:blipFill>
          <a:blip r:embed="rId3" cstate="print"/>
          <a:srcRect/>
          <a:stretch>
            <a:fillRect/>
          </a:stretch>
        </p:blipFill>
        <p:spPr>
          <a:xfrm>
            <a:off x="395288" y="1268413"/>
            <a:ext cx="3059112" cy="4537075"/>
          </a:xfrm>
          <a:noFill/>
        </p:spPr>
      </p:pic>
      <p:sp>
        <p:nvSpPr>
          <p:cNvPr id="234505" name="Text Box 9"/>
          <p:cNvSpPr txBox="1">
            <a:spLocks noChangeArrowheads="1"/>
          </p:cNvSpPr>
          <p:nvPr/>
        </p:nvSpPr>
        <p:spPr bwMode="auto">
          <a:xfrm>
            <a:off x="179388" y="6018213"/>
            <a:ext cx="4679950" cy="1677987"/>
          </a:xfrm>
          <a:prstGeom prst="rect">
            <a:avLst/>
          </a:prstGeom>
          <a:noFill/>
          <a:ln w="9525">
            <a:noFill/>
            <a:miter lim="800000"/>
            <a:headEnd/>
            <a:tailEnd/>
          </a:ln>
          <a:effectLst/>
        </p:spPr>
        <p:txBody>
          <a:bodyPr>
            <a:spAutoFit/>
          </a:bodyPr>
          <a:lstStyle/>
          <a:p>
            <a:pPr>
              <a:spcBef>
                <a:spcPct val="50000"/>
              </a:spcBef>
              <a:defRPr/>
            </a:pPr>
            <a:r>
              <a:rPr lang="en-GB" sz="3200" b="1">
                <a:solidFill>
                  <a:srgbClr val="FFFF00"/>
                </a:solidFill>
                <a:effectLst>
                  <a:outerShdw blurRad="38100" dist="38100" dir="2700000" algn="tl">
                    <a:srgbClr val="000000"/>
                  </a:outerShdw>
                </a:effectLst>
              </a:rPr>
              <a:t>Joseph Goebbels</a:t>
            </a:r>
            <a:r>
              <a:rPr lang="en-GB" sz="3200" b="1">
                <a:solidFill>
                  <a:srgbClr val="FFFF00"/>
                </a:solidFill>
              </a:rPr>
              <a:t/>
            </a:r>
            <a:br>
              <a:rPr lang="en-GB" sz="3200" b="1">
                <a:solidFill>
                  <a:srgbClr val="FFFF00"/>
                </a:solidFill>
              </a:rPr>
            </a:br>
            <a:r>
              <a:rPr lang="en-GB"/>
              <a:t/>
            </a:r>
            <a:br>
              <a:rPr lang="en-GB"/>
            </a:br>
            <a:r>
              <a:rPr lang="en-GB"/>
              <a:t/>
            </a:r>
            <a:br>
              <a:rPr lang="en-GB"/>
            </a:br>
            <a:r>
              <a:rPr lang="en-GB"/>
              <a:t/>
            </a:r>
            <a:br>
              <a:rPr lang="en-GB"/>
            </a:b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4503"/>
                                        </p:tgtEl>
                                        <p:attrNameLst>
                                          <p:attrName>style.visibility</p:attrName>
                                        </p:attrNameLst>
                                      </p:cBhvr>
                                      <p:to>
                                        <p:strVal val="visible"/>
                                      </p:to>
                                    </p:set>
                                    <p:animEffect transition="in" filter="circle(in)">
                                      <p:cBhvr>
                                        <p:cTn id="7" dur="2000"/>
                                        <p:tgtEl>
                                          <p:spTgt spid="2345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4505"/>
                                        </p:tgtEl>
                                        <p:attrNameLst>
                                          <p:attrName>style.visibility</p:attrName>
                                        </p:attrNameLst>
                                      </p:cBhvr>
                                      <p:to>
                                        <p:strVal val="visible"/>
                                      </p:to>
                                    </p:set>
                                    <p:anim calcmode="lin" valueType="num">
                                      <p:cBhvr additive="base">
                                        <p:cTn id="12" dur="500" fill="hold"/>
                                        <p:tgtEl>
                                          <p:spTgt spid="234505"/>
                                        </p:tgtEl>
                                        <p:attrNameLst>
                                          <p:attrName>ppt_x</p:attrName>
                                        </p:attrNameLst>
                                      </p:cBhvr>
                                      <p:tavLst>
                                        <p:tav tm="0">
                                          <p:val>
                                            <p:strVal val="#ppt_x"/>
                                          </p:val>
                                        </p:tav>
                                        <p:tav tm="100000">
                                          <p:val>
                                            <p:strVal val="#ppt_x"/>
                                          </p:val>
                                        </p:tav>
                                      </p:tavLst>
                                    </p:anim>
                                    <p:anim calcmode="lin" valueType="num">
                                      <p:cBhvr additive="base">
                                        <p:cTn id="13" dur="500" fill="hold"/>
                                        <p:tgtEl>
                                          <p:spTgt spid="2345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4500"/>
                                        </p:tgtEl>
                                        <p:attrNameLst>
                                          <p:attrName>style.visibility</p:attrName>
                                        </p:attrNameLst>
                                      </p:cBhvr>
                                      <p:to>
                                        <p:strVal val="visible"/>
                                      </p:to>
                                    </p:set>
                                    <p:anim calcmode="discrete" valueType="clr">
                                      <p:cBhvr override="childStyle">
                                        <p:cTn id="18" dur="80"/>
                                        <p:tgtEl>
                                          <p:spTgt spid="23450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4500"/>
                                        </p:tgtEl>
                                        <p:attrNameLst>
                                          <p:attrName>fillcolor</p:attrName>
                                        </p:attrNameLst>
                                      </p:cBhvr>
                                      <p:tavLst>
                                        <p:tav tm="0">
                                          <p:val>
                                            <p:clrVal>
                                              <a:schemeClr val="accent2"/>
                                            </p:clrVal>
                                          </p:val>
                                        </p:tav>
                                        <p:tav tm="50000">
                                          <p:val>
                                            <p:clrVal>
                                              <a:schemeClr val="hlink"/>
                                            </p:clrVal>
                                          </p:val>
                                        </p:tav>
                                      </p:tavLst>
                                    </p:anim>
                                    <p:set>
                                      <p:cBhvr>
                                        <p:cTn id="20" dur="80"/>
                                        <p:tgtEl>
                                          <p:spTgt spid="2345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p:bldP spid="23450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FFA7399-438D-4586-A1BC-BF53293A96B9}" type="slidenum">
              <a:rPr lang="en-GB"/>
              <a:pPr>
                <a:defRPr/>
              </a:pPr>
              <a:t>59</a:t>
            </a:fld>
            <a:endParaRPr lang="en-GB"/>
          </a:p>
        </p:txBody>
      </p:sp>
      <p:sp>
        <p:nvSpPr>
          <p:cNvPr id="547842" name="Rectangle 2"/>
          <p:cNvSpPr>
            <a:spLocks noGrp="1" noChangeArrowheads="1"/>
          </p:cNvSpPr>
          <p:nvPr>
            <p:ph type="title"/>
          </p:nvPr>
        </p:nvSpPr>
        <p:spPr/>
        <p:txBody>
          <a:bodyPr/>
          <a:lstStyle/>
          <a:p>
            <a:pPr eaLnBrk="1" hangingPunct="1">
              <a:defRPr/>
            </a:pPr>
            <a:r>
              <a:rPr lang="en-GB" b="1" smtClean="0">
                <a:solidFill>
                  <a:srgbClr val="FFFF00"/>
                </a:solidFill>
              </a:rPr>
              <a:t>World War -</a:t>
            </a:r>
            <a:r>
              <a:rPr lang="en-GB" b="1" smtClean="0">
                <a:solidFill>
                  <a:srgbClr val="FF0000"/>
                </a:solidFill>
              </a:rPr>
              <a:t> Controllers</a:t>
            </a:r>
          </a:p>
        </p:txBody>
      </p:sp>
      <p:sp>
        <p:nvSpPr>
          <p:cNvPr id="547843" name="Text Box 3"/>
          <p:cNvSpPr txBox="1">
            <a:spLocks noChangeArrowheads="1"/>
          </p:cNvSpPr>
          <p:nvPr/>
        </p:nvSpPr>
        <p:spPr bwMode="auto">
          <a:xfrm>
            <a:off x="3851275" y="1341438"/>
            <a:ext cx="5292725" cy="4789487"/>
          </a:xfrm>
          <a:prstGeom prst="rect">
            <a:avLst/>
          </a:prstGeom>
          <a:noFill/>
          <a:ln w="9525">
            <a:noFill/>
            <a:miter lim="800000"/>
            <a:headEnd/>
            <a:tailEnd/>
          </a:ln>
          <a:effectLst/>
        </p:spPr>
        <p:txBody>
          <a:bodyPr>
            <a:spAutoFit/>
          </a:bodyPr>
          <a:lstStyle/>
          <a:p>
            <a:pPr>
              <a:spcBef>
                <a:spcPct val="50000"/>
              </a:spcBef>
              <a:defRPr/>
            </a:pPr>
            <a:r>
              <a:rPr lang="en-GB" sz="2800" b="1">
                <a:solidFill>
                  <a:srgbClr val="00FF00"/>
                </a:solidFill>
                <a:effectLst>
                  <a:outerShdw blurRad="38100" dist="38100" dir="2700000" algn="tl">
                    <a:srgbClr val="000000"/>
                  </a:outerShdw>
                </a:effectLst>
              </a:rPr>
              <a:t>DeGaulle of France was closely linked</a:t>
            </a:r>
            <a:r>
              <a:rPr lang="en-GB" sz="2800" b="1">
                <a:solidFill>
                  <a:srgbClr val="FF00FF"/>
                </a:solidFill>
                <a:effectLst>
                  <a:outerShdw blurRad="38100" dist="38100" dir="2700000" algn="tl">
                    <a:srgbClr val="000000"/>
                  </a:outerShdw>
                </a:effectLst>
              </a:rPr>
              <a:t> with several esoteric groups,</a:t>
            </a:r>
            <a:r>
              <a:rPr lang="en-GB" sz="2800" b="1">
                <a:solidFill>
                  <a:schemeClr val="hlink"/>
                </a:solidFill>
                <a:effectLst>
                  <a:outerShdw blurRad="38100" dist="38100" dir="2700000" algn="tl">
                    <a:srgbClr val="000000"/>
                  </a:outerShdw>
                </a:effectLst>
              </a:rPr>
              <a:t> and the Priere de Sion and Grand Orient</a:t>
            </a:r>
            <a:r>
              <a:rPr lang="en-GB" sz="2800" b="1">
                <a:solidFill>
                  <a:srgbClr val="FFFF00"/>
                </a:solidFill>
                <a:effectLst>
                  <a:outerShdw blurRad="38100" dist="38100" dir="2700000" algn="tl">
                    <a:srgbClr val="000000"/>
                  </a:outerShdw>
                </a:effectLst>
              </a:rPr>
              <a:t> Masons helped him to power in the 50s. </a:t>
            </a:r>
            <a:r>
              <a:rPr lang="en-GB" sz="2800" b="1">
                <a:solidFill>
                  <a:srgbClr val="FF0000"/>
                </a:solidFill>
                <a:effectLst>
                  <a:outerShdw blurRad="38100" dist="38100" dir="2700000" algn="tl">
                    <a:srgbClr val="000000"/>
                  </a:outerShdw>
                </a:effectLst>
              </a:rPr>
              <a:t>Churchill was a Zionist and pro-Fabian Socialist</a:t>
            </a:r>
            <a:r>
              <a:rPr lang="en-GB" sz="2800" b="1">
                <a:solidFill>
                  <a:srgbClr val="FFFF00"/>
                </a:solidFill>
                <a:effectLst>
                  <a:outerShdw blurRad="38100" dist="38100" dir="2700000" algn="tl">
                    <a:srgbClr val="000000"/>
                  </a:outerShdw>
                </a:effectLst>
              </a:rPr>
              <a:t>. </a:t>
            </a:r>
            <a:r>
              <a:rPr lang="en-GB" sz="2800" b="1">
                <a:solidFill>
                  <a:srgbClr val="00FF00"/>
                </a:solidFill>
                <a:effectLst>
                  <a:outerShdw blurRad="38100" dist="38100" dir="2700000" algn="tl">
                    <a:srgbClr val="000000"/>
                  </a:outerShdw>
                </a:effectLst>
              </a:rPr>
              <a:t>Stalin was a closet Satanist. Roosevelt was</a:t>
            </a:r>
            <a:r>
              <a:rPr lang="en-GB" sz="2800" b="1">
                <a:solidFill>
                  <a:srgbClr val="FFFF00"/>
                </a:solidFill>
                <a:effectLst>
                  <a:outerShdw blurRad="38100" dist="38100" dir="2700000" algn="tl">
                    <a:srgbClr val="000000"/>
                  </a:outerShdw>
                </a:effectLst>
              </a:rPr>
              <a:t> a Zionist, pro-communist and socialist. </a:t>
            </a:r>
          </a:p>
        </p:txBody>
      </p:sp>
      <p:sp>
        <p:nvSpPr>
          <p:cNvPr id="547845" name="Text Box 5"/>
          <p:cNvSpPr txBox="1">
            <a:spLocks noChangeArrowheads="1"/>
          </p:cNvSpPr>
          <p:nvPr/>
        </p:nvSpPr>
        <p:spPr bwMode="auto">
          <a:xfrm>
            <a:off x="0" y="5876925"/>
            <a:ext cx="4679950" cy="915988"/>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General de Gaulle</a:t>
            </a:r>
            <a:r>
              <a:rPr lang="en-GB" sz="3600">
                <a:solidFill>
                  <a:srgbClr val="FFFF00"/>
                </a:solidFill>
              </a:rPr>
              <a:t> </a:t>
            </a:r>
            <a:r>
              <a:rPr lang="en-GB"/>
              <a:t/>
            </a:r>
            <a:br>
              <a:rPr lang="en-GB"/>
            </a:br>
            <a:endParaRPr lang="en-GB"/>
          </a:p>
        </p:txBody>
      </p:sp>
      <p:pic>
        <p:nvPicPr>
          <p:cNvPr id="547848" name="Picture 8" descr="0_other_portraits_-_general_de_gaulle_by_yerbury"/>
          <p:cNvPicPr>
            <a:picLocks noGrp="1" noChangeAspect="1" noChangeArrowheads="1"/>
          </p:cNvPicPr>
          <p:nvPr>
            <p:ph idx="1"/>
          </p:nvPr>
        </p:nvPicPr>
        <p:blipFill>
          <a:blip r:embed="rId3" cstate="print"/>
          <a:srcRect/>
          <a:stretch>
            <a:fillRect/>
          </a:stretch>
        </p:blipFill>
        <p:spPr>
          <a:xfrm>
            <a:off x="323850" y="1412875"/>
            <a:ext cx="3459163" cy="43926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47848"/>
                                        </p:tgtEl>
                                        <p:attrNameLst>
                                          <p:attrName>style.visibility</p:attrName>
                                        </p:attrNameLst>
                                      </p:cBhvr>
                                      <p:to>
                                        <p:strVal val="visible"/>
                                      </p:to>
                                    </p:set>
                                    <p:animEffect transition="in" filter="circle(in)">
                                      <p:cBhvr>
                                        <p:cTn id="7" dur="2000"/>
                                        <p:tgtEl>
                                          <p:spTgt spid="5478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7845"/>
                                        </p:tgtEl>
                                        <p:attrNameLst>
                                          <p:attrName>style.visibility</p:attrName>
                                        </p:attrNameLst>
                                      </p:cBhvr>
                                      <p:to>
                                        <p:strVal val="visible"/>
                                      </p:to>
                                    </p:set>
                                    <p:anim calcmode="lin" valueType="num">
                                      <p:cBhvr additive="base">
                                        <p:cTn id="12" dur="500" fill="hold"/>
                                        <p:tgtEl>
                                          <p:spTgt spid="547845"/>
                                        </p:tgtEl>
                                        <p:attrNameLst>
                                          <p:attrName>ppt_x</p:attrName>
                                        </p:attrNameLst>
                                      </p:cBhvr>
                                      <p:tavLst>
                                        <p:tav tm="0">
                                          <p:val>
                                            <p:strVal val="#ppt_x"/>
                                          </p:val>
                                        </p:tav>
                                        <p:tav tm="100000">
                                          <p:val>
                                            <p:strVal val="#ppt_x"/>
                                          </p:val>
                                        </p:tav>
                                      </p:tavLst>
                                    </p:anim>
                                    <p:anim calcmode="lin" valueType="num">
                                      <p:cBhvr additive="base">
                                        <p:cTn id="13" dur="500" fill="hold"/>
                                        <p:tgtEl>
                                          <p:spTgt spid="5478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7843"/>
                                        </p:tgtEl>
                                        <p:attrNameLst>
                                          <p:attrName>style.visibility</p:attrName>
                                        </p:attrNameLst>
                                      </p:cBhvr>
                                      <p:to>
                                        <p:strVal val="visible"/>
                                      </p:to>
                                    </p:set>
                                    <p:anim calcmode="discrete" valueType="clr">
                                      <p:cBhvr override="childStyle">
                                        <p:cTn id="18" dur="80"/>
                                        <p:tgtEl>
                                          <p:spTgt spid="5478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7843"/>
                                        </p:tgtEl>
                                        <p:attrNameLst>
                                          <p:attrName>fillcolor</p:attrName>
                                        </p:attrNameLst>
                                      </p:cBhvr>
                                      <p:tavLst>
                                        <p:tav tm="0">
                                          <p:val>
                                            <p:clrVal>
                                              <a:schemeClr val="accent2"/>
                                            </p:clrVal>
                                          </p:val>
                                        </p:tav>
                                        <p:tav tm="50000">
                                          <p:val>
                                            <p:clrVal>
                                              <a:schemeClr val="hlink"/>
                                            </p:clrVal>
                                          </p:val>
                                        </p:tav>
                                      </p:tavLst>
                                    </p:anim>
                                    <p:set>
                                      <p:cBhvr>
                                        <p:cTn id="20" dur="80"/>
                                        <p:tgtEl>
                                          <p:spTgt spid="5478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p:bldP spid="5478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B7D9B45-3F7F-4A0E-86D9-8942C37D5707}" type="slidenum">
              <a:rPr lang="en-GB"/>
              <a:pPr>
                <a:defRPr/>
              </a:pPr>
              <a:t>6</a:t>
            </a:fld>
            <a:endParaRPr lang="en-GB"/>
          </a:p>
        </p:txBody>
      </p:sp>
      <p:sp>
        <p:nvSpPr>
          <p:cNvPr id="360450" name="Rectangle 2"/>
          <p:cNvSpPr>
            <a:spLocks noGrp="1" noChangeArrowheads="1"/>
          </p:cNvSpPr>
          <p:nvPr>
            <p:ph type="title"/>
          </p:nvPr>
        </p:nvSpPr>
        <p:spPr/>
        <p:txBody>
          <a:bodyPr/>
          <a:lstStyle/>
          <a:p>
            <a:pPr eaLnBrk="1" hangingPunct="1">
              <a:defRPr/>
            </a:pPr>
            <a:r>
              <a:rPr lang="en-GB" b="1" smtClean="0">
                <a:solidFill>
                  <a:srgbClr val="FFFF00"/>
                </a:solidFill>
              </a:rPr>
              <a:t>Roosevelt’s</a:t>
            </a:r>
            <a:r>
              <a:rPr lang="en-GB" b="1" smtClean="0">
                <a:solidFill>
                  <a:srgbClr val="F6102B"/>
                </a:solidFill>
              </a:rPr>
              <a:t> Jewish </a:t>
            </a:r>
            <a:r>
              <a:rPr lang="en-GB" b="1" smtClean="0">
                <a:solidFill>
                  <a:srgbClr val="FFFF00"/>
                </a:solidFill>
              </a:rPr>
              <a:t>Mother</a:t>
            </a:r>
          </a:p>
        </p:txBody>
      </p:sp>
      <p:sp>
        <p:nvSpPr>
          <p:cNvPr id="360452" name="Text Box 4"/>
          <p:cNvSpPr txBox="1">
            <a:spLocks noChangeArrowheads="1"/>
          </p:cNvSpPr>
          <p:nvPr/>
        </p:nvSpPr>
        <p:spPr bwMode="auto">
          <a:xfrm>
            <a:off x="4429125" y="2000250"/>
            <a:ext cx="4392613" cy="2678113"/>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0000"/>
                </a:solidFill>
                <a:effectLst>
                  <a:outerShdw blurRad="38100" dist="38100" dir="2700000" algn="tl">
                    <a:srgbClr val="000000"/>
                  </a:outerShdw>
                </a:effectLst>
              </a:rPr>
              <a:t>The Family Delano</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(mother of President Roosevelt</a:t>
            </a:r>
            <a:r>
              <a:rPr lang="en-GB" sz="2800" dirty="0">
                <a:solidFill>
                  <a:srgbClr val="FF00FF"/>
                </a:solidFill>
              </a:rPr>
              <a:t>)</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belonged to those Jews whom the Dutch Governor of NY did not want. </a:t>
            </a:r>
          </a:p>
        </p:txBody>
      </p:sp>
      <p:pic>
        <p:nvPicPr>
          <p:cNvPr id="360454" name="Picture 6" descr="eleanor-roosevelt-color-350"/>
          <p:cNvPicPr>
            <a:picLocks noGrp="1" noChangeAspect="1" noChangeArrowheads="1"/>
          </p:cNvPicPr>
          <p:nvPr>
            <p:ph idx="1"/>
          </p:nvPr>
        </p:nvPicPr>
        <p:blipFill>
          <a:blip r:embed="rId3" cstate="print"/>
          <a:srcRect/>
          <a:stretch>
            <a:fillRect/>
          </a:stretch>
        </p:blipFill>
        <p:spPr>
          <a:xfrm>
            <a:off x="250825" y="1341438"/>
            <a:ext cx="3765550" cy="52562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Effect transition="in" filter="circle(in)">
                                      <p:cBhvr>
                                        <p:cTn id="7" dur="2000"/>
                                        <p:tgtEl>
                                          <p:spTgt spid="36045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0452"/>
                                        </p:tgtEl>
                                        <p:attrNameLst>
                                          <p:attrName>style.visibility</p:attrName>
                                        </p:attrNameLst>
                                      </p:cBhvr>
                                      <p:to>
                                        <p:strVal val="visible"/>
                                      </p:to>
                                    </p:set>
                                    <p:animEffect transition="in" filter="diamond(in)">
                                      <p:cBhvr>
                                        <p:cTn id="12" dur="20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57280822-CA6D-4995-B909-5EF42981626F}" type="slidenum">
              <a:rPr lang="en-GB"/>
              <a:pPr>
                <a:defRPr/>
              </a:pPr>
              <a:t>60</a:t>
            </a:fld>
            <a:endParaRPr lang="en-GB"/>
          </a:p>
        </p:txBody>
      </p:sp>
      <p:sp>
        <p:nvSpPr>
          <p:cNvPr id="247818" name="Rectangle 10"/>
          <p:cNvSpPr>
            <a:spLocks noGrp="1" noChangeArrowheads="1"/>
          </p:cNvSpPr>
          <p:nvPr>
            <p:ph type="title"/>
          </p:nvPr>
        </p:nvSpPr>
        <p:spPr/>
        <p:txBody>
          <a:bodyPr/>
          <a:lstStyle/>
          <a:p>
            <a:pPr eaLnBrk="1" hangingPunct="1">
              <a:defRPr/>
            </a:pPr>
            <a:r>
              <a:rPr lang="en-GB" sz="4000" b="1" smtClean="0">
                <a:solidFill>
                  <a:srgbClr val="FF0000"/>
                </a:solidFill>
              </a:rPr>
              <a:t>Gog Thwarts </a:t>
            </a:r>
            <a:r>
              <a:rPr lang="en-GB" sz="4000" b="1" smtClean="0">
                <a:solidFill>
                  <a:srgbClr val="FFFF00"/>
                </a:solidFill>
              </a:rPr>
              <a:t>Germany’s Peace Overture</a:t>
            </a:r>
            <a:r>
              <a:rPr lang="en-GB" sz="4000" smtClean="0"/>
              <a:t> </a:t>
            </a:r>
          </a:p>
        </p:txBody>
      </p:sp>
      <p:pic>
        <p:nvPicPr>
          <p:cNvPr id="247817" name="Picture 9" descr="hess"/>
          <p:cNvPicPr>
            <a:picLocks noGrp="1" noChangeAspect="1" noChangeArrowheads="1"/>
          </p:cNvPicPr>
          <p:nvPr>
            <p:ph sz="half" idx="2"/>
          </p:nvPr>
        </p:nvPicPr>
        <p:blipFill>
          <a:blip r:embed="rId3" cstate="print"/>
          <a:srcRect/>
          <a:stretch>
            <a:fillRect/>
          </a:stretch>
        </p:blipFill>
        <p:spPr>
          <a:xfrm>
            <a:off x="755650" y="1052513"/>
            <a:ext cx="2362200" cy="3317875"/>
          </a:xfrm>
          <a:noFill/>
        </p:spPr>
      </p:pic>
      <p:pic>
        <p:nvPicPr>
          <p:cNvPr id="247822" name="Picture 14" descr="hesserplane1-lg"/>
          <p:cNvPicPr>
            <a:picLocks noGrp="1" noChangeAspect="1" noChangeArrowheads="1"/>
          </p:cNvPicPr>
          <p:nvPr>
            <p:ph sz="half" idx="1"/>
          </p:nvPr>
        </p:nvPicPr>
        <p:blipFill>
          <a:blip r:embed="rId4" cstate="print"/>
          <a:srcRect/>
          <a:stretch>
            <a:fillRect/>
          </a:stretch>
        </p:blipFill>
        <p:spPr>
          <a:xfrm>
            <a:off x="4716463" y="1484313"/>
            <a:ext cx="4032250" cy="4032250"/>
          </a:xfrm>
          <a:noFill/>
        </p:spPr>
      </p:pic>
      <p:sp>
        <p:nvSpPr>
          <p:cNvPr id="247824" name="Text Box 16"/>
          <p:cNvSpPr txBox="1">
            <a:spLocks noChangeArrowheads="1"/>
          </p:cNvSpPr>
          <p:nvPr/>
        </p:nvSpPr>
        <p:spPr bwMode="auto">
          <a:xfrm>
            <a:off x="0" y="4575175"/>
            <a:ext cx="4643438" cy="2282825"/>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rPr>
              <a:t>Rudolf Hess </a:t>
            </a:r>
            <a:r>
              <a:rPr lang="en-GB" sz="2400" b="1">
                <a:solidFill>
                  <a:srgbClr val="FF00FF"/>
                </a:solidFill>
                <a:effectLst>
                  <a:outerShdw blurRad="38100" dist="38100" dir="2700000" algn="tl">
                    <a:srgbClr val="000000"/>
                  </a:outerShdw>
                </a:effectLst>
              </a:rPr>
              <a:t>was a German Christian,</a:t>
            </a:r>
            <a:r>
              <a:rPr lang="en-GB" sz="2400" b="1">
                <a:solidFill>
                  <a:srgbClr val="FFFF00"/>
                </a:solidFill>
                <a:effectLst>
                  <a:outerShdw blurRad="38100" dist="38100" dir="2700000" algn="tl">
                    <a:srgbClr val="000000"/>
                  </a:outerShdw>
                </a:effectLst>
              </a:rPr>
              <a:t> second in command to the </a:t>
            </a:r>
            <a:r>
              <a:rPr lang="en-GB" sz="2400" b="1">
                <a:solidFill>
                  <a:schemeClr val="hlink"/>
                </a:solidFill>
                <a:effectLst>
                  <a:outerShdw blurRad="38100" dist="38100" dir="2700000" algn="tl">
                    <a:srgbClr val="000000"/>
                  </a:outerShdw>
                </a:effectLst>
              </a:rPr>
              <a:t>legal head of State,</a:t>
            </a:r>
            <a:r>
              <a:rPr lang="en-GB" sz="2400" b="1">
                <a:solidFill>
                  <a:srgbClr val="FFFF00"/>
                </a:solidFill>
                <a:effectLst>
                  <a:outerShdw blurRad="38100" dist="38100" dir="2700000" algn="tl">
                    <a:srgbClr val="000000"/>
                  </a:outerShdw>
                </a:effectLst>
              </a:rPr>
              <a:t> and an </a:t>
            </a:r>
            <a:r>
              <a:rPr lang="en-GB" sz="2400" b="1">
                <a:solidFill>
                  <a:srgbClr val="FF00FF"/>
                </a:solidFill>
                <a:effectLst>
                  <a:outerShdw blurRad="38100" dist="38100" dir="2700000" algn="tl">
                    <a:srgbClr val="000000"/>
                  </a:outerShdw>
                </a:effectLst>
              </a:rPr>
              <a:t>Officer of the legal armed forces of</a:t>
            </a:r>
            <a:r>
              <a:rPr lang="en-GB" sz="2400" b="1">
                <a:solidFill>
                  <a:srgbClr val="FFFF00"/>
                </a:solidFill>
                <a:effectLst>
                  <a:outerShdw blurRad="38100" dist="38100" dir="2700000" algn="tl">
                    <a:srgbClr val="000000"/>
                  </a:outerShdw>
                </a:effectLst>
              </a:rPr>
              <a:t> a Sovereign nation,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7817"/>
                                        </p:tgtEl>
                                        <p:attrNameLst>
                                          <p:attrName>style.visibility</p:attrName>
                                        </p:attrNameLst>
                                      </p:cBhvr>
                                      <p:to>
                                        <p:strVal val="visible"/>
                                      </p:to>
                                    </p:set>
                                    <p:animEffect transition="in" filter="circle(in)">
                                      <p:cBhvr>
                                        <p:cTn id="7" dur="2000"/>
                                        <p:tgtEl>
                                          <p:spTgt spid="2478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7822"/>
                                        </p:tgtEl>
                                        <p:attrNameLst>
                                          <p:attrName>style.visibility</p:attrName>
                                        </p:attrNameLst>
                                      </p:cBhvr>
                                      <p:to>
                                        <p:strVal val="visible"/>
                                      </p:to>
                                    </p:set>
                                    <p:animEffect transition="in" filter="circle(in)">
                                      <p:cBhvr>
                                        <p:cTn id="12" dur="2000"/>
                                        <p:tgtEl>
                                          <p:spTgt spid="24782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47824"/>
                                        </p:tgtEl>
                                        <p:attrNameLst>
                                          <p:attrName>style.visibility</p:attrName>
                                        </p:attrNameLst>
                                      </p:cBhvr>
                                      <p:to>
                                        <p:strVal val="visible"/>
                                      </p:to>
                                    </p:set>
                                    <p:anim calcmode="discrete" valueType="clr">
                                      <p:cBhvr override="childStyle">
                                        <p:cTn id="17" dur="80"/>
                                        <p:tgtEl>
                                          <p:spTgt spid="24782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47824"/>
                                        </p:tgtEl>
                                        <p:attrNameLst>
                                          <p:attrName>fillcolor</p:attrName>
                                        </p:attrNameLst>
                                      </p:cBhvr>
                                      <p:tavLst>
                                        <p:tav tm="0">
                                          <p:val>
                                            <p:clrVal>
                                              <a:schemeClr val="accent2"/>
                                            </p:clrVal>
                                          </p:val>
                                        </p:tav>
                                        <p:tav tm="50000">
                                          <p:val>
                                            <p:clrVal>
                                              <a:schemeClr val="hlink"/>
                                            </p:clrVal>
                                          </p:val>
                                        </p:tav>
                                      </p:tavLst>
                                    </p:anim>
                                    <p:set>
                                      <p:cBhvr>
                                        <p:cTn id="19" dur="80"/>
                                        <p:tgtEl>
                                          <p:spTgt spid="2478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3029A2-6C04-4C9E-97CA-53B2B3073652}" type="slidenum">
              <a:rPr lang="en-GB"/>
              <a:pPr>
                <a:defRPr/>
              </a:pPr>
              <a:t>61</a:t>
            </a:fld>
            <a:endParaRPr lang="en-GB"/>
          </a:p>
        </p:txBody>
      </p:sp>
      <p:sp>
        <p:nvSpPr>
          <p:cNvPr id="250886" name="Rectangle 6"/>
          <p:cNvSpPr>
            <a:spLocks noGrp="1" noChangeArrowheads="1"/>
          </p:cNvSpPr>
          <p:nvPr>
            <p:ph type="title"/>
          </p:nvPr>
        </p:nvSpPr>
        <p:spPr/>
        <p:txBody>
          <a:bodyPr/>
          <a:lstStyle/>
          <a:p>
            <a:pPr eaLnBrk="1" hangingPunct="1">
              <a:defRPr/>
            </a:pPr>
            <a:r>
              <a:rPr lang="en-GB" sz="4000" b="1" smtClean="0">
                <a:solidFill>
                  <a:srgbClr val="FF0000"/>
                </a:solidFill>
              </a:rPr>
              <a:t>Gog Thwarts </a:t>
            </a:r>
            <a:r>
              <a:rPr lang="en-GB" sz="4000" b="1" smtClean="0">
                <a:solidFill>
                  <a:srgbClr val="FFFF00"/>
                </a:solidFill>
              </a:rPr>
              <a:t>Germany’s Peace Overture</a:t>
            </a:r>
          </a:p>
        </p:txBody>
      </p:sp>
      <p:pic>
        <p:nvPicPr>
          <p:cNvPr id="250885" name="Picture 5" descr="hess_1941(1)"/>
          <p:cNvPicPr>
            <a:picLocks noGrp="1" noChangeAspect="1" noChangeArrowheads="1"/>
          </p:cNvPicPr>
          <p:nvPr>
            <p:ph idx="1"/>
          </p:nvPr>
        </p:nvPicPr>
        <p:blipFill>
          <a:blip r:embed="rId3" cstate="print">
            <a:lum bright="12000" contrast="18000"/>
          </a:blip>
          <a:srcRect/>
          <a:stretch>
            <a:fillRect/>
          </a:stretch>
        </p:blipFill>
        <p:spPr>
          <a:xfrm>
            <a:off x="395288" y="1557338"/>
            <a:ext cx="6119812" cy="4448175"/>
          </a:xfrm>
          <a:noFill/>
        </p:spPr>
      </p:pic>
      <p:sp>
        <p:nvSpPr>
          <p:cNvPr id="250888" name="Text Box 8"/>
          <p:cNvSpPr txBox="1">
            <a:spLocks noChangeArrowheads="1"/>
          </p:cNvSpPr>
          <p:nvPr/>
        </p:nvSpPr>
        <p:spPr bwMode="auto">
          <a:xfrm>
            <a:off x="6659563" y="1341438"/>
            <a:ext cx="2484437" cy="3378200"/>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rPr>
              <a:t>Hess’s Plane crashes </a:t>
            </a:r>
            <a:r>
              <a:rPr lang="en-GB" sz="2400" b="1">
                <a:solidFill>
                  <a:srgbClr val="FF00FF"/>
                </a:solidFill>
                <a:effectLst>
                  <a:outerShdw blurRad="38100" dist="38100" dir="2700000" algn="tl">
                    <a:srgbClr val="000000"/>
                  </a:outerShdw>
                </a:effectLst>
              </a:rPr>
              <a:t>on Eaglesham Moor </a:t>
            </a:r>
            <a:r>
              <a:rPr lang="en-GB" sz="2400" b="1">
                <a:solidFill>
                  <a:srgbClr val="00FF00"/>
                </a:solidFill>
                <a:effectLst>
                  <a:outerShdw blurRad="38100" dist="38100" dir="2700000" algn="tl">
                    <a:srgbClr val="000000"/>
                  </a:outerShdw>
                </a:effectLst>
              </a:rPr>
              <a:t>Renfrewshire, Scotland,</a:t>
            </a:r>
            <a:r>
              <a:rPr lang="en-GB" sz="2400" b="1">
                <a:solidFill>
                  <a:srgbClr val="FFFF00"/>
                </a:solidFill>
                <a:effectLst>
                  <a:outerShdw blurRad="38100" dist="38100" dir="2700000" algn="tl">
                    <a:srgbClr val="000000"/>
                  </a:outerShdw>
                </a:effectLst>
              </a:rPr>
              <a:t> </a:t>
            </a:r>
            <a:r>
              <a:rPr lang="en-GB" sz="2400" b="1">
                <a:solidFill>
                  <a:schemeClr val="hlink"/>
                </a:solidFill>
                <a:effectLst>
                  <a:outerShdw blurRad="38100" dist="38100" dir="2700000" algn="tl">
                    <a:srgbClr val="000000"/>
                  </a:outerShdw>
                </a:effectLst>
              </a:rPr>
              <a:t>while on the way to meet</a:t>
            </a:r>
            <a:r>
              <a:rPr lang="en-GB" sz="2400" b="1">
                <a:solidFill>
                  <a:srgbClr val="FFFF00"/>
                </a:solidFill>
                <a:effectLst>
                  <a:outerShdw blurRad="38100" dist="38100" dir="2700000" algn="tl">
                    <a:srgbClr val="000000"/>
                  </a:outerShdw>
                </a:effectLst>
              </a:rPr>
              <a:t> the Duke of Hamilton.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0885"/>
                                        </p:tgtEl>
                                        <p:attrNameLst>
                                          <p:attrName>style.visibility</p:attrName>
                                        </p:attrNameLst>
                                      </p:cBhvr>
                                      <p:to>
                                        <p:strVal val="visible"/>
                                      </p:to>
                                    </p:set>
                                    <p:animEffect transition="in" filter="circle(in)">
                                      <p:cBhvr>
                                        <p:cTn id="7" dur="2000"/>
                                        <p:tgtEl>
                                          <p:spTgt spid="25088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0888"/>
                                        </p:tgtEl>
                                        <p:attrNameLst>
                                          <p:attrName>style.visibility</p:attrName>
                                        </p:attrNameLst>
                                      </p:cBhvr>
                                      <p:to>
                                        <p:strVal val="visible"/>
                                      </p:to>
                                    </p:set>
                                    <p:anim calcmode="discrete" valueType="clr">
                                      <p:cBhvr override="childStyle">
                                        <p:cTn id="12" dur="80"/>
                                        <p:tgtEl>
                                          <p:spTgt spid="2508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0888"/>
                                        </p:tgtEl>
                                        <p:attrNameLst>
                                          <p:attrName>fillcolor</p:attrName>
                                        </p:attrNameLst>
                                      </p:cBhvr>
                                      <p:tavLst>
                                        <p:tav tm="0">
                                          <p:val>
                                            <p:clrVal>
                                              <a:schemeClr val="accent2"/>
                                            </p:clrVal>
                                          </p:val>
                                        </p:tav>
                                        <p:tav tm="50000">
                                          <p:val>
                                            <p:clrVal>
                                              <a:schemeClr val="hlink"/>
                                            </p:clrVal>
                                          </p:val>
                                        </p:tav>
                                      </p:tavLst>
                                    </p:anim>
                                    <p:set>
                                      <p:cBhvr>
                                        <p:cTn id="14" dur="80"/>
                                        <p:tgtEl>
                                          <p:spTgt spid="2508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C6FD03-2AC5-4FA1-A46A-B95ED0144D4A}" type="slidenum">
              <a:rPr lang="en-GB"/>
              <a:pPr>
                <a:defRPr/>
              </a:pPr>
              <a:t>62</a:t>
            </a:fld>
            <a:endParaRPr lang="en-GB"/>
          </a:p>
        </p:txBody>
      </p:sp>
      <p:sp>
        <p:nvSpPr>
          <p:cNvPr id="252936" name="Rectangle 8"/>
          <p:cNvSpPr>
            <a:spLocks noGrp="1" noChangeArrowheads="1"/>
          </p:cNvSpPr>
          <p:nvPr>
            <p:ph type="title"/>
          </p:nvPr>
        </p:nvSpPr>
        <p:spPr/>
        <p:txBody>
          <a:bodyPr/>
          <a:lstStyle/>
          <a:p>
            <a:pPr eaLnBrk="1" hangingPunct="1">
              <a:defRPr/>
            </a:pPr>
            <a:r>
              <a:rPr lang="en-GB" sz="4000" b="1" smtClean="0">
                <a:solidFill>
                  <a:srgbClr val="FF0000"/>
                </a:solidFill>
              </a:rPr>
              <a:t>Gog Thwarts </a:t>
            </a:r>
            <a:r>
              <a:rPr lang="en-GB" sz="4000" b="1" smtClean="0">
                <a:solidFill>
                  <a:srgbClr val="FFFF00"/>
                </a:solidFill>
              </a:rPr>
              <a:t>Germany’s Peace Overture</a:t>
            </a:r>
          </a:p>
        </p:txBody>
      </p:sp>
      <p:pic>
        <p:nvPicPr>
          <p:cNvPr id="252935" name="Picture 7" descr="cast3sml"/>
          <p:cNvPicPr>
            <a:picLocks noGrp="1" noChangeAspect="1" noChangeArrowheads="1"/>
          </p:cNvPicPr>
          <p:nvPr>
            <p:ph idx="1"/>
          </p:nvPr>
        </p:nvPicPr>
        <p:blipFill>
          <a:blip r:embed="rId3" cstate="print">
            <a:lum bright="24000" contrast="24000"/>
          </a:blip>
          <a:srcRect/>
          <a:stretch>
            <a:fillRect/>
          </a:stretch>
        </p:blipFill>
        <p:spPr>
          <a:xfrm>
            <a:off x="1692275" y="1557338"/>
            <a:ext cx="5688013" cy="3722687"/>
          </a:xfrm>
          <a:noFill/>
        </p:spPr>
      </p:pic>
      <p:sp>
        <p:nvSpPr>
          <p:cNvPr id="252938" name="Text Box 10"/>
          <p:cNvSpPr txBox="1">
            <a:spLocks noChangeArrowheads="1"/>
          </p:cNvSpPr>
          <p:nvPr/>
        </p:nvSpPr>
        <p:spPr bwMode="auto">
          <a:xfrm>
            <a:off x="179388" y="5484813"/>
            <a:ext cx="8713787" cy="1373187"/>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Rudolf Hess </a:t>
            </a:r>
            <a:r>
              <a:rPr lang="en-GB" sz="2800" b="1" dirty="0">
                <a:solidFill>
                  <a:srgbClr val="FF00FF"/>
                </a:solidFill>
                <a:effectLst>
                  <a:outerShdw blurRad="38100" dist="38100" dir="2700000" algn="tl">
                    <a:srgbClr val="000000"/>
                  </a:outerShdw>
                </a:effectLst>
              </a:rPr>
              <a:t>was taken to Buchanan Castle,</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which was a hospital at the time,</a:t>
            </a:r>
            <a:r>
              <a:rPr lang="en-GB" sz="2800" b="1" dirty="0">
                <a:solidFill>
                  <a:srgbClr val="FFFF00"/>
                </a:solidFill>
                <a:effectLst>
                  <a:outerShdw blurRad="38100" dist="38100" dir="2700000" algn="tl">
                    <a:srgbClr val="000000"/>
                  </a:outerShdw>
                </a:effectLst>
              </a:rPr>
              <a:t> to have his wounds treated.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2935"/>
                                        </p:tgtEl>
                                        <p:attrNameLst>
                                          <p:attrName>style.visibility</p:attrName>
                                        </p:attrNameLst>
                                      </p:cBhvr>
                                      <p:to>
                                        <p:strVal val="visible"/>
                                      </p:to>
                                    </p:set>
                                    <p:animEffect transition="in" filter="circle(in)">
                                      <p:cBhvr>
                                        <p:cTn id="7" dur="2000"/>
                                        <p:tgtEl>
                                          <p:spTgt spid="2529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2938"/>
                                        </p:tgtEl>
                                        <p:attrNameLst>
                                          <p:attrName>style.visibility</p:attrName>
                                        </p:attrNameLst>
                                      </p:cBhvr>
                                      <p:to>
                                        <p:strVal val="visible"/>
                                      </p:to>
                                    </p:set>
                                    <p:anim calcmode="lin" valueType="num">
                                      <p:cBhvr additive="base">
                                        <p:cTn id="12" dur="500" fill="hold"/>
                                        <p:tgtEl>
                                          <p:spTgt spid="252938"/>
                                        </p:tgtEl>
                                        <p:attrNameLst>
                                          <p:attrName>ppt_x</p:attrName>
                                        </p:attrNameLst>
                                      </p:cBhvr>
                                      <p:tavLst>
                                        <p:tav tm="0">
                                          <p:val>
                                            <p:strVal val="#ppt_x"/>
                                          </p:val>
                                        </p:tav>
                                        <p:tav tm="100000">
                                          <p:val>
                                            <p:strVal val="#ppt_x"/>
                                          </p:val>
                                        </p:tav>
                                      </p:tavLst>
                                    </p:anim>
                                    <p:anim calcmode="lin" valueType="num">
                                      <p:cBhvr additive="base">
                                        <p:cTn id="13" dur="500" fill="hold"/>
                                        <p:tgtEl>
                                          <p:spTgt spid="252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5F97EC-484B-47D8-8040-D2C2ADAD199C}" type="slidenum">
              <a:rPr lang="en-GB"/>
              <a:pPr>
                <a:defRPr/>
              </a:pPr>
              <a:t>63</a:t>
            </a:fld>
            <a:endParaRPr lang="en-GB"/>
          </a:p>
        </p:txBody>
      </p:sp>
      <p:sp>
        <p:nvSpPr>
          <p:cNvPr id="254982" name="Rectangle 6"/>
          <p:cNvSpPr>
            <a:spLocks noGrp="1" noChangeArrowheads="1"/>
          </p:cNvSpPr>
          <p:nvPr>
            <p:ph type="title"/>
          </p:nvPr>
        </p:nvSpPr>
        <p:spPr/>
        <p:txBody>
          <a:bodyPr/>
          <a:lstStyle/>
          <a:p>
            <a:pPr eaLnBrk="1" hangingPunct="1">
              <a:defRPr/>
            </a:pPr>
            <a:r>
              <a:rPr lang="en-GB" sz="4000" b="1" smtClean="0">
                <a:solidFill>
                  <a:srgbClr val="FF0000"/>
                </a:solidFill>
              </a:rPr>
              <a:t>Gog Incarcerates Hess For Life</a:t>
            </a:r>
          </a:p>
        </p:txBody>
      </p:sp>
      <p:pic>
        <p:nvPicPr>
          <p:cNvPr id="254981" name="Picture 5" descr="19470008000029"/>
          <p:cNvPicPr>
            <a:picLocks noGrp="1" noChangeAspect="1" noChangeArrowheads="1"/>
          </p:cNvPicPr>
          <p:nvPr>
            <p:ph idx="1"/>
          </p:nvPr>
        </p:nvPicPr>
        <p:blipFill>
          <a:blip r:embed="rId3" cstate="print"/>
          <a:srcRect/>
          <a:stretch>
            <a:fillRect/>
          </a:stretch>
        </p:blipFill>
        <p:spPr>
          <a:xfrm>
            <a:off x="2051050" y="1484313"/>
            <a:ext cx="5080000" cy="3898900"/>
          </a:xfrm>
          <a:noFill/>
        </p:spPr>
      </p:pic>
      <p:sp>
        <p:nvSpPr>
          <p:cNvPr id="254984" name="Text Box 8"/>
          <p:cNvSpPr txBox="1">
            <a:spLocks noChangeArrowheads="1"/>
          </p:cNvSpPr>
          <p:nvPr/>
        </p:nvSpPr>
        <p:spPr bwMode="auto">
          <a:xfrm>
            <a:off x="684213" y="5661025"/>
            <a:ext cx="8137525"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Spandau Prison – Berlin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4981"/>
                                        </p:tgtEl>
                                        <p:attrNameLst>
                                          <p:attrName>style.visibility</p:attrName>
                                        </p:attrNameLst>
                                      </p:cBhvr>
                                      <p:to>
                                        <p:strVal val="visible"/>
                                      </p:to>
                                    </p:set>
                                    <p:animEffect transition="in" filter="circle(in)">
                                      <p:cBhvr>
                                        <p:cTn id="7" dur="2000"/>
                                        <p:tgtEl>
                                          <p:spTgt spid="2549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4984"/>
                                        </p:tgtEl>
                                        <p:attrNameLst>
                                          <p:attrName>style.visibility</p:attrName>
                                        </p:attrNameLst>
                                      </p:cBhvr>
                                      <p:to>
                                        <p:strVal val="visible"/>
                                      </p:to>
                                    </p:set>
                                    <p:anim calcmode="lin" valueType="num">
                                      <p:cBhvr additive="base">
                                        <p:cTn id="12" dur="500" fill="hold"/>
                                        <p:tgtEl>
                                          <p:spTgt spid="254984"/>
                                        </p:tgtEl>
                                        <p:attrNameLst>
                                          <p:attrName>ppt_x</p:attrName>
                                        </p:attrNameLst>
                                      </p:cBhvr>
                                      <p:tavLst>
                                        <p:tav tm="0">
                                          <p:val>
                                            <p:strVal val="#ppt_x"/>
                                          </p:val>
                                        </p:tav>
                                        <p:tav tm="100000">
                                          <p:val>
                                            <p:strVal val="#ppt_x"/>
                                          </p:val>
                                        </p:tav>
                                      </p:tavLst>
                                    </p:anim>
                                    <p:anim calcmode="lin" valueType="num">
                                      <p:cBhvr additive="base">
                                        <p:cTn id="13" dur="500" fill="hold"/>
                                        <p:tgtEl>
                                          <p:spTgt spid="2549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4DC18B7-939A-47DA-B10E-F9664F226485}" type="slidenum">
              <a:rPr lang="en-GB"/>
              <a:pPr>
                <a:defRPr/>
              </a:pPr>
              <a:t>64</a:t>
            </a:fld>
            <a:endParaRPr lang="en-GB"/>
          </a:p>
        </p:txBody>
      </p:sp>
      <p:sp>
        <p:nvSpPr>
          <p:cNvPr id="271366" name="Rectangle 6"/>
          <p:cNvSpPr>
            <a:spLocks noGrp="1" noChangeArrowheads="1"/>
          </p:cNvSpPr>
          <p:nvPr>
            <p:ph type="title"/>
          </p:nvPr>
        </p:nvSpPr>
        <p:spPr/>
        <p:txBody>
          <a:bodyPr/>
          <a:lstStyle/>
          <a:p>
            <a:pPr eaLnBrk="1" hangingPunct="1">
              <a:defRPr/>
            </a:pPr>
            <a:r>
              <a:rPr lang="en-GB" sz="4000" b="1" dirty="0" smtClean="0">
                <a:solidFill>
                  <a:srgbClr val="FFFF00"/>
                </a:solidFill>
              </a:rPr>
              <a:t>Patriot - William Joyce</a:t>
            </a:r>
            <a:r>
              <a:rPr lang="en-GB" sz="4000" dirty="0" smtClean="0"/>
              <a:t> </a:t>
            </a:r>
            <a:br>
              <a:rPr lang="en-GB" sz="4000" dirty="0" smtClean="0"/>
            </a:br>
            <a:r>
              <a:rPr lang="en-GB" sz="4000" b="1" dirty="0" smtClean="0">
                <a:solidFill>
                  <a:srgbClr val="F6102B"/>
                </a:solidFill>
              </a:rPr>
              <a:t>(Lord Haw-Haw)</a:t>
            </a:r>
          </a:p>
        </p:txBody>
      </p:sp>
      <p:pic>
        <p:nvPicPr>
          <p:cNvPr id="271365" name="Picture 5" descr="william_joyce"/>
          <p:cNvPicPr>
            <a:picLocks noGrp="1" noChangeAspect="1" noChangeArrowheads="1"/>
          </p:cNvPicPr>
          <p:nvPr>
            <p:ph idx="1"/>
          </p:nvPr>
        </p:nvPicPr>
        <p:blipFill>
          <a:blip r:embed="rId3" cstate="print">
            <a:lum bright="24000" contrast="18000"/>
          </a:blip>
          <a:srcRect/>
          <a:stretch>
            <a:fillRect/>
          </a:stretch>
        </p:blipFill>
        <p:spPr>
          <a:xfrm>
            <a:off x="571500" y="1500188"/>
            <a:ext cx="3036888" cy="4495800"/>
          </a:xfrm>
          <a:noFill/>
        </p:spPr>
      </p:pic>
      <p:sp>
        <p:nvSpPr>
          <p:cNvPr id="271369" name="Text Box 9"/>
          <p:cNvSpPr txBox="1">
            <a:spLocks noChangeArrowheads="1"/>
          </p:cNvSpPr>
          <p:nvPr/>
        </p:nvSpPr>
        <p:spPr bwMode="auto">
          <a:xfrm>
            <a:off x="3857625" y="2286000"/>
            <a:ext cx="5286375" cy="2246313"/>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Joyce</a:t>
            </a:r>
            <a:r>
              <a:rPr lang="en-GB" sz="2800" b="1" dirty="0">
                <a:solidFill>
                  <a:schemeClr val="hlink"/>
                </a:solidFill>
                <a:effectLst>
                  <a:outerShdw blurRad="38100" dist="38100" dir="2700000" algn="tl">
                    <a:srgbClr val="000000"/>
                  </a:outerShdw>
                </a:effectLst>
              </a:rPr>
              <a:t> inherited the title </a:t>
            </a:r>
            <a:r>
              <a:rPr lang="en-GB" sz="2800" b="1" dirty="0">
                <a:solidFill>
                  <a:srgbClr val="FFFF00"/>
                </a:solidFill>
                <a:effectLst>
                  <a:outerShdw blurRad="38100" dist="38100" dir="2700000" algn="tl">
                    <a:srgbClr val="000000"/>
                  </a:outerShdw>
                </a:effectLst>
              </a:rPr>
              <a:t>"Lord Haw-Haw"</a:t>
            </a:r>
            <a:r>
              <a:rPr lang="en-GB" sz="2800" b="1" dirty="0">
                <a:solidFill>
                  <a:schemeClr val="hlink"/>
                </a:solidFill>
                <a:effectLst>
                  <a:outerShdw blurRad="38100" dist="38100" dir="2700000" algn="tl">
                    <a:srgbClr val="000000"/>
                  </a:outerShdw>
                </a:effectLst>
              </a:rPr>
              <a:t> from the </a:t>
            </a:r>
            <a:r>
              <a:rPr lang="en-GB" sz="2800" b="1" dirty="0">
                <a:solidFill>
                  <a:srgbClr val="FF0000"/>
                </a:solidFill>
                <a:effectLst>
                  <a:outerShdw blurRad="38100" dist="38100" dir="2700000" algn="tl">
                    <a:srgbClr val="000000"/>
                  </a:outerShdw>
                </a:effectLst>
              </a:rPr>
              <a:t>traitorous Englishmen</a:t>
            </a:r>
            <a:r>
              <a:rPr lang="en-GB" sz="2800" b="1" dirty="0">
                <a:solidFill>
                  <a:schemeClr val="hlink"/>
                </a:solidFill>
                <a:effectLst>
                  <a:outerShdw blurRad="38100" dist="38100" dir="2700000" algn="tl">
                    <a:srgbClr val="000000"/>
                  </a:outerShdw>
                </a:effectLst>
              </a:rPr>
              <a:t> who had </a:t>
            </a:r>
            <a:r>
              <a:rPr lang="en-GB" sz="2800" b="1" dirty="0">
                <a:solidFill>
                  <a:srgbClr val="FF00FF"/>
                </a:solidFill>
                <a:effectLst>
                  <a:outerShdw blurRad="38100" dist="38100" dir="2700000" algn="tl">
                    <a:srgbClr val="000000"/>
                  </a:outerShdw>
                </a:effectLst>
              </a:rPr>
              <a:t>been doing the broadcast before him.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circle(in)">
                                      <p:cBhvr>
                                        <p:cTn id="7" dur="2000"/>
                                        <p:tgtEl>
                                          <p:spTgt spid="27136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71369">
                                            <p:txEl>
                                              <p:pRg st="0" end="0"/>
                                            </p:txEl>
                                          </p:spTgt>
                                        </p:tgtEl>
                                        <p:attrNameLst>
                                          <p:attrName>style.visibility</p:attrName>
                                        </p:attrNameLst>
                                      </p:cBhvr>
                                      <p:to>
                                        <p:strVal val="visible"/>
                                      </p:to>
                                    </p:set>
                                    <p:anim calcmode="discrete" valueType="clr">
                                      <p:cBhvr override="childStyle">
                                        <p:cTn id="12" dur="80"/>
                                        <p:tgtEl>
                                          <p:spTgt spid="2713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136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7136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63" y="357188"/>
            <a:ext cx="8229600" cy="700087"/>
          </a:xfrm>
        </p:spPr>
        <p:txBody>
          <a:bodyPr/>
          <a:lstStyle/>
          <a:p>
            <a:pPr>
              <a:defRPr/>
            </a:pPr>
            <a:r>
              <a:rPr lang="en-GB" b="1" dirty="0" smtClean="0">
                <a:solidFill>
                  <a:srgbClr val="FFFF00"/>
                </a:solidFill>
              </a:rPr>
              <a:t>Patriot - William Joyce</a:t>
            </a:r>
            <a:r>
              <a:rPr lang="en-GB" dirty="0" smtClean="0"/>
              <a:t> </a:t>
            </a:r>
            <a:br>
              <a:rPr lang="en-GB" dirty="0" smtClean="0"/>
            </a:br>
            <a:endParaRPr lang="en-GB" dirty="0"/>
          </a:p>
        </p:txBody>
      </p:sp>
      <p:sp>
        <p:nvSpPr>
          <p:cNvPr id="4" name="Slide Number Placeholder 3"/>
          <p:cNvSpPr>
            <a:spLocks noGrp="1"/>
          </p:cNvSpPr>
          <p:nvPr>
            <p:ph type="sldNum" sz="quarter" idx="12"/>
          </p:nvPr>
        </p:nvSpPr>
        <p:spPr/>
        <p:txBody>
          <a:bodyPr/>
          <a:lstStyle/>
          <a:p>
            <a:pPr>
              <a:defRPr/>
            </a:pPr>
            <a:fld id="{D85179FC-3EC5-4D33-A24B-794F50A52C76}" type="slidenum">
              <a:rPr lang="en-GB" smtClean="0"/>
              <a:pPr>
                <a:defRPr/>
              </a:pPr>
              <a:t>65</a:t>
            </a:fld>
            <a:endParaRPr lang="en-GB"/>
          </a:p>
        </p:txBody>
      </p:sp>
      <p:pic>
        <p:nvPicPr>
          <p:cNvPr id="358402" name="Picture 2" descr="LordHHWilliamJoyce.jpg (15763 bytes)"/>
          <p:cNvPicPr>
            <a:picLocks noChangeAspect="1" noChangeArrowheads="1"/>
          </p:cNvPicPr>
          <p:nvPr/>
        </p:nvPicPr>
        <p:blipFill>
          <a:blip r:embed="rId3" cstate="print"/>
          <a:srcRect/>
          <a:stretch>
            <a:fillRect/>
          </a:stretch>
        </p:blipFill>
        <p:spPr bwMode="auto">
          <a:xfrm>
            <a:off x="285750" y="785813"/>
            <a:ext cx="5424488" cy="3643312"/>
          </a:xfrm>
          <a:prstGeom prst="rect">
            <a:avLst/>
          </a:prstGeom>
          <a:noFill/>
          <a:ln w="9525">
            <a:noFill/>
            <a:miter lim="800000"/>
            <a:headEnd/>
            <a:tailEnd/>
          </a:ln>
        </p:spPr>
      </p:pic>
      <p:sp>
        <p:nvSpPr>
          <p:cNvPr id="8" name="TextBox 7"/>
          <p:cNvSpPr txBox="1"/>
          <p:nvPr/>
        </p:nvSpPr>
        <p:spPr>
          <a:xfrm>
            <a:off x="0" y="4643446"/>
            <a:ext cx="9144000" cy="224676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defRPr/>
            </a:pPr>
            <a:r>
              <a:rPr lang="en-GB" sz="2800" b="1" dirty="0">
                <a:solidFill>
                  <a:srgbClr val="FFFF00"/>
                </a:solidFill>
                <a:effectLst>
                  <a:outerShdw blurRad="38100" dist="38100" dir="2700000" algn="tl">
                    <a:srgbClr val="000000"/>
                  </a:outerShdw>
                </a:effectLst>
              </a:rPr>
              <a:t>“Thus, a </a:t>
            </a:r>
            <a:r>
              <a:rPr lang="en-GB" sz="2800" b="1" dirty="0">
                <a:solidFill>
                  <a:srgbClr val="F6102B"/>
                </a:solidFill>
                <a:effectLst>
                  <a:outerShdw blurRad="38100" dist="38100" dir="2700000" algn="tl">
                    <a:srgbClr val="000000"/>
                  </a:outerShdw>
                </a:effectLst>
              </a:rPr>
              <a:t>typically Jewish greed</a:t>
            </a:r>
            <a:r>
              <a:rPr lang="en-GB" sz="2800" b="1" dirty="0">
                <a:solidFill>
                  <a:srgbClr val="FFFF00"/>
                </a:solidFill>
                <a:effectLst>
                  <a:outerShdw blurRad="38100" dist="38100" dir="2700000" algn="tl">
                    <a:srgbClr val="000000"/>
                  </a:outerShdw>
                </a:effectLst>
              </a:rPr>
              <a:t> not only </a:t>
            </a:r>
            <a:r>
              <a:rPr lang="en-GB" sz="2800" b="1" dirty="0">
                <a:solidFill>
                  <a:srgbClr val="FF00FF"/>
                </a:solidFill>
                <a:effectLst>
                  <a:outerShdw blurRad="38100" dist="38100" dir="2700000" algn="tl">
                    <a:srgbClr val="000000"/>
                  </a:outerShdw>
                </a:effectLst>
              </a:rPr>
              <a:t>kept the coal-fields idle</a:t>
            </a:r>
            <a:r>
              <a:rPr lang="en-GB" sz="2800" b="1" dirty="0">
                <a:solidFill>
                  <a:srgbClr val="FFFF00"/>
                </a:solidFill>
                <a:effectLst>
                  <a:outerShdw blurRad="38100" dist="38100" dir="2700000" algn="tl">
                    <a:srgbClr val="000000"/>
                  </a:outerShdw>
                </a:effectLst>
              </a:rPr>
              <a:t> and the </a:t>
            </a:r>
            <a:r>
              <a:rPr lang="en-GB" sz="2800" b="1" dirty="0">
                <a:solidFill>
                  <a:srgbClr val="F6102B"/>
                </a:solidFill>
                <a:effectLst>
                  <a:outerShdw blurRad="38100" dist="38100" dir="2700000" algn="tl">
                    <a:srgbClr val="000000"/>
                  </a:outerShdw>
                </a:effectLst>
              </a:rPr>
              <a:t>miners unemployed</a:t>
            </a:r>
            <a:r>
              <a:rPr lang="en-GB" sz="2800" b="1" dirty="0">
                <a:solidFill>
                  <a:srgbClr val="FFFF00"/>
                </a:solidFill>
                <a:effectLst>
                  <a:outerShdw blurRad="38100" dist="38100" dir="2700000" algn="tl">
                    <a:srgbClr val="000000"/>
                  </a:outerShdw>
                </a:effectLst>
              </a:rPr>
              <a:t> but left </a:t>
            </a:r>
            <a:r>
              <a:rPr lang="en-GB" sz="2800" b="1" dirty="0">
                <a:solidFill>
                  <a:schemeClr val="hlink"/>
                </a:solidFill>
                <a:effectLst>
                  <a:outerShdw blurRad="38100" dist="38100" dir="2700000" algn="tl">
                    <a:srgbClr val="000000"/>
                  </a:outerShdw>
                </a:effectLst>
              </a:rPr>
              <a:t>England gravely unprepared for the war</a:t>
            </a:r>
            <a:r>
              <a:rPr lang="en-GB" sz="2800" b="1" dirty="0">
                <a:solidFill>
                  <a:srgbClr val="FFFF00"/>
                </a:solidFill>
                <a:effectLst>
                  <a:outerShdw blurRad="38100" dist="38100" dir="2700000" algn="tl">
                    <a:srgbClr val="000000"/>
                  </a:outerShdw>
                </a:effectLst>
              </a:rPr>
              <a:t> that </a:t>
            </a:r>
            <a:r>
              <a:rPr lang="en-GB" sz="2800" b="1" dirty="0">
                <a:solidFill>
                  <a:srgbClr val="FF0000"/>
                </a:solidFill>
                <a:effectLst>
                  <a:outerShdw blurRad="38100" dist="38100" dir="2700000" algn="tl">
                    <a:srgbClr val="000000"/>
                  </a:outerShdw>
                </a:effectLst>
              </a:rPr>
              <a:t>Jews</a:t>
            </a:r>
            <a:r>
              <a:rPr lang="en-GB" sz="2800" b="1" dirty="0">
                <a:solidFill>
                  <a:srgbClr val="FFFF00"/>
                </a:solidFill>
                <a:effectLst>
                  <a:outerShdw blurRad="38100" dist="38100" dir="2700000" algn="tl">
                    <a:srgbClr val="000000"/>
                  </a:outerShdw>
                </a:effectLst>
              </a:rPr>
              <a:t> themselves were continually urging her to </a:t>
            </a:r>
            <a:r>
              <a:rPr lang="en-GB" sz="2800" b="1" dirty="0">
                <a:solidFill>
                  <a:srgbClr val="FF0000"/>
                </a:solidFill>
                <a:effectLst>
                  <a:outerShdw blurRad="38100" dist="38100" dir="2700000" algn="tl">
                    <a:srgbClr val="000000"/>
                  </a:outerShdw>
                </a:effectLst>
              </a:rPr>
              <a:t>wage against Germany”.</a:t>
            </a:r>
            <a:endParaRPr lang="en-GB" sz="2800" dirty="0"/>
          </a:p>
        </p:txBody>
      </p:sp>
      <p:sp>
        <p:nvSpPr>
          <p:cNvPr id="9" name="TextBox 8"/>
          <p:cNvSpPr txBox="1">
            <a:spLocks noChangeArrowheads="1"/>
          </p:cNvSpPr>
          <p:nvPr/>
        </p:nvSpPr>
        <p:spPr bwMode="auto">
          <a:xfrm>
            <a:off x="5857875" y="1857375"/>
            <a:ext cx="2928938" cy="1200150"/>
          </a:xfrm>
          <a:prstGeom prst="rect">
            <a:avLst/>
          </a:prstGeom>
          <a:noFill/>
          <a:ln w="9525">
            <a:noFill/>
            <a:miter lim="800000"/>
            <a:headEnd/>
            <a:tailEnd/>
          </a:ln>
        </p:spPr>
        <p:txBody>
          <a:bodyPr>
            <a:spAutoFit/>
          </a:bodyPr>
          <a:lstStyle/>
          <a:p>
            <a:r>
              <a:rPr lang="en-GB" sz="3600" b="1">
                <a:solidFill>
                  <a:srgbClr val="00FF00"/>
                </a:solidFill>
              </a:rPr>
              <a:t>(Lord Haw-Haw)</a:t>
            </a:r>
            <a:endParaRPr lang="en-GB" sz="36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circle(in)">
                                      <p:cBhvr>
                                        <p:cTn id="7" dur="2000"/>
                                        <p:tgtEl>
                                          <p:spTgt spid="3584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5838"/>
          </a:xfrm>
        </p:spPr>
        <p:txBody>
          <a:bodyPr/>
          <a:lstStyle/>
          <a:p>
            <a:pPr>
              <a:defRPr/>
            </a:pPr>
            <a:r>
              <a:rPr lang="en-GB" b="1" dirty="0" smtClean="0">
                <a:solidFill>
                  <a:srgbClr val="FFFF00"/>
                </a:solidFill>
              </a:rPr>
              <a:t>Patriot - William Joyce</a:t>
            </a:r>
            <a:r>
              <a:rPr lang="en-GB" dirty="0" smtClean="0"/>
              <a:t> </a:t>
            </a:r>
            <a:br>
              <a:rPr lang="en-GB" dirty="0" smtClean="0"/>
            </a:br>
            <a:endParaRPr lang="en-GB" dirty="0"/>
          </a:p>
        </p:txBody>
      </p:sp>
      <p:sp>
        <p:nvSpPr>
          <p:cNvPr id="3" name="Slide Number Placeholder 2"/>
          <p:cNvSpPr>
            <a:spLocks noGrp="1"/>
          </p:cNvSpPr>
          <p:nvPr>
            <p:ph type="sldNum" sz="quarter" idx="12"/>
          </p:nvPr>
        </p:nvSpPr>
        <p:spPr/>
        <p:txBody>
          <a:bodyPr/>
          <a:lstStyle/>
          <a:p>
            <a:pPr>
              <a:defRPr/>
            </a:pPr>
            <a:fld id="{2E335798-76BD-49E3-8FF6-0A7A12F8135C}" type="slidenum">
              <a:rPr lang="en-GB" smtClean="0"/>
              <a:pPr>
                <a:defRPr/>
              </a:pPr>
              <a:t>66</a:t>
            </a:fld>
            <a:endParaRPr lang="en-GB" dirty="0"/>
          </a:p>
        </p:txBody>
      </p:sp>
      <p:sp>
        <p:nvSpPr>
          <p:cNvPr id="4" name="TextBox 3"/>
          <p:cNvSpPr txBox="1"/>
          <p:nvPr/>
        </p:nvSpPr>
        <p:spPr>
          <a:xfrm>
            <a:off x="4929188" y="1785938"/>
            <a:ext cx="3500437" cy="4308475"/>
          </a:xfrm>
          <a:prstGeom prst="rect">
            <a:avLst/>
          </a:prstGeom>
          <a:noFill/>
        </p:spPr>
        <p:txBody>
          <a:bodyPr>
            <a:spAutoFit/>
          </a:bodyPr>
          <a:lstStyle/>
          <a:p>
            <a:pPr>
              <a:defRPr/>
            </a:pPr>
            <a:r>
              <a:rPr lang="en-GB" sz="3200" b="1" dirty="0">
                <a:solidFill>
                  <a:srgbClr val="00FF00"/>
                </a:solidFill>
                <a:effectLst>
                  <a:outerShdw blurRad="38100" dist="38100" dir="2700000" algn="tl">
                    <a:srgbClr val="000000">
                      <a:alpha val="43137"/>
                    </a:srgbClr>
                  </a:outerShdw>
                </a:effectLst>
              </a:rPr>
              <a:t>Such statements would ensure </a:t>
            </a:r>
            <a:r>
              <a:rPr lang="en-GB" sz="3200" b="1" dirty="0">
                <a:solidFill>
                  <a:srgbClr val="FF0000"/>
                </a:solidFill>
                <a:effectLst>
                  <a:outerShdw blurRad="38100" dist="38100" dir="2700000" algn="tl">
                    <a:srgbClr val="000000">
                      <a:alpha val="43137"/>
                    </a:srgbClr>
                  </a:outerShdw>
                </a:effectLst>
              </a:rPr>
              <a:t>Gog’s propaganda machine </a:t>
            </a:r>
            <a:r>
              <a:rPr lang="en-GB" sz="3200" b="1" dirty="0">
                <a:solidFill>
                  <a:srgbClr val="FFFF00"/>
                </a:solidFill>
                <a:effectLst>
                  <a:outerShdw blurRad="38100" dist="38100" dir="2700000" algn="tl">
                    <a:srgbClr val="000000">
                      <a:alpha val="43137"/>
                    </a:srgbClr>
                  </a:outerShdw>
                </a:effectLst>
              </a:rPr>
              <a:t>would go into overdrive to denounce him as a traitor.</a:t>
            </a:r>
          </a:p>
          <a:p>
            <a:pPr>
              <a:defRPr/>
            </a:pPr>
            <a:endParaRPr lang="en-GB" dirty="0"/>
          </a:p>
        </p:txBody>
      </p:sp>
      <p:pic>
        <p:nvPicPr>
          <p:cNvPr id="360450" name="Picture 2" descr="http://www.annefrankguide.net/en-GB/content/haw_haw_cartoon.jpg"/>
          <p:cNvPicPr>
            <a:picLocks noChangeAspect="1" noChangeArrowheads="1"/>
          </p:cNvPicPr>
          <p:nvPr/>
        </p:nvPicPr>
        <p:blipFill>
          <a:blip r:embed="rId3" cstate="print"/>
          <a:srcRect/>
          <a:stretch>
            <a:fillRect/>
          </a:stretch>
        </p:blipFill>
        <p:spPr bwMode="auto">
          <a:xfrm>
            <a:off x="500063" y="928688"/>
            <a:ext cx="3905250" cy="5643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circle(in)">
                                      <p:cBhvr>
                                        <p:cTn id="7" dur="2000"/>
                                        <p:tgtEl>
                                          <p:spTgt spid="3604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FF00"/>
                </a:solidFill>
              </a:rPr>
              <a:t>Patriot - William Joyce</a:t>
            </a:r>
            <a:r>
              <a:rPr lang="en-GB" dirty="0" smtClean="0"/>
              <a:t> </a:t>
            </a:r>
            <a:br>
              <a:rPr lang="en-GB" dirty="0" smtClean="0"/>
            </a:br>
            <a:endParaRPr lang="en-GB" dirty="0"/>
          </a:p>
        </p:txBody>
      </p:sp>
      <p:sp>
        <p:nvSpPr>
          <p:cNvPr id="3" name="Slide Number Placeholder 2"/>
          <p:cNvSpPr>
            <a:spLocks noGrp="1"/>
          </p:cNvSpPr>
          <p:nvPr>
            <p:ph type="sldNum" sz="quarter" idx="12"/>
          </p:nvPr>
        </p:nvSpPr>
        <p:spPr/>
        <p:txBody>
          <a:bodyPr/>
          <a:lstStyle/>
          <a:p>
            <a:pPr>
              <a:defRPr/>
            </a:pPr>
            <a:fld id="{20020ED3-47E1-4C7C-946D-64C500E920B4}" type="slidenum">
              <a:rPr lang="en-GB" smtClean="0"/>
              <a:pPr>
                <a:defRPr/>
              </a:pPr>
              <a:t>67</a:t>
            </a:fld>
            <a:endParaRPr lang="en-GB"/>
          </a:p>
        </p:txBody>
      </p:sp>
      <p:sp>
        <p:nvSpPr>
          <p:cNvPr id="4" name="TextBox 3"/>
          <p:cNvSpPr txBox="1"/>
          <p:nvPr/>
        </p:nvSpPr>
        <p:spPr>
          <a:xfrm>
            <a:off x="0" y="4611231"/>
            <a:ext cx="9144000" cy="2246769"/>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n-GB" sz="2800" b="1" dirty="0">
                <a:solidFill>
                  <a:srgbClr val="FFFF00"/>
                </a:solidFill>
                <a:effectLst>
                  <a:outerShdw blurRad="38100" dist="38100" dir="2700000" algn="tl">
                    <a:srgbClr val="000000"/>
                  </a:outerShdw>
                </a:effectLst>
              </a:rPr>
              <a:t>Contrary to what official history says,</a:t>
            </a:r>
            <a:r>
              <a:rPr lang="en-GB" sz="2800" b="1" dirty="0">
                <a:solidFill>
                  <a:schemeClr val="hlink"/>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he was a patriot from Galway Ireland who did well at university. </a:t>
            </a:r>
            <a:r>
              <a:rPr lang="en-GB" sz="2800" b="1" dirty="0">
                <a:solidFill>
                  <a:srgbClr val="FF9900"/>
                </a:solidFill>
                <a:effectLst>
                  <a:outerShdw blurRad="38100" dist="38100" dir="2700000" algn="tl">
                    <a:srgbClr val="000000"/>
                  </a:outerShdw>
                </a:effectLst>
              </a:rPr>
              <a:t>He moved to New York for a time and later returned to the UK where he campaigned relentlessly against the partition of Ireland,</a:t>
            </a:r>
            <a:endParaRPr lang="en-GB" sz="2800" dirty="0">
              <a:solidFill>
                <a:srgbClr val="FF9900"/>
              </a:solidFill>
            </a:endParaRPr>
          </a:p>
        </p:txBody>
      </p:sp>
      <p:pic>
        <p:nvPicPr>
          <p:cNvPr id="362498" name="Picture 2" descr="http://cache.virtualtourist.com/304876-Ireland_Connemara-Galway.jpg"/>
          <p:cNvPicPr>
            <a:picLocks noChangeAspect="1" noChangeArrowheads="1"/>
          </p:cNvPicPr>
          <p:nvPr/>
        </p:nvPicPr>
        <p:blipFill>
          <a:blip r:embed="rId3" cstate="print"/>
          <a:srcRect/>
          <a:stretch>
            <a:fillRect/>
          </a:stretch>
        </p:blipFill>
        <p:spPr bwMode="auto">
          <a:xfrm>
            <a:off x="2000250" y="928688"/>
            <a:ext cx="5334000" cy="356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circle(in)">
                                      <p:cBhvr>
                                        <p:cTn id="7" dur="2000"/>
                                        <p:tgtEl>
                                          <p:spTgt spid="3624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EADEC54-F08E-4110-AC3B-CD0DD0783924}" type="slidenum">
              <a:rPr lang="en-GB"/>
              <a:pPr>
                <a:defRPr/>
              </a:pPr>
              <a:t>68</a:t>
            </a:fld>
            <a:endParaRPr lang="en-GB"/>
          </a:p>
        </p:txBody>
      </p:sp>
      <p:sp>
        <p:nvSpPr>
          <p:cNvPr id="273414" name="Rectangle 6"/>
          <p:cNvSpPr>
            <a:spLocks noGrp="1" noChangeArrowheads="1"/>
          </p:cNvSpPr>
          <p:nvPr>
            <p:ph type="title"/>
          </p:nvPr>
        </p:nvSpPr>
        <p:spPr/>
        <p:txBody>
          <a:bodyPr/>
          <a:lstStyle/>
          <a:p>
            <a:pPr eaLnBrk="1" hangingPunct="1">
              <a:defRPr/>
            </a:pPr>
            <a:r>
              <a:rPr lang="en-GB" sz="4000" b="1" smtClean="0">
                <a:solidFill>
                  <a:srgbClr val="FFFF00"/>
                </a:solidFill>
              </a:rPr>
              <a:t>Patriot - William Joyce</a:t>
            </a:r>
            <a:r>
              <a:rPr lang="en-GB" sz="4000" smtClean="0"/>
              <a:t> </a:t>
            </a:r>
            <a:br>
              <a:rPr lang="en-GB" sz="4000" smtClean="0"/>
            </a:br>
            <a:r>
              <a:rPr lang="en-GB" sz="4000" b="1" smtClean="0">
                <a:solidFill>
                  <a:srgbClr val="F6102B"/>
                </a:solidFill>
              </a:rPr>
              <a:t>(Lord Haw-Haw)</a:t>
            </a:r>
          </a:p>
        </p:txBody>
      </p:sp>
      <p:pic>
        <p:nvPicPr>
          <p:cNvPr id="273413" name="Picture 5" descr="hawhaw"/>
          <p:cNvPicPr>
            <a:picLocks noGrp="1" noChangeAspect="1" noChangeArrowheads="1"/>
          </p:cNvPicPr>
          <p:nvPr>
            <p:ph idx="1"/>
          </p:nvPr>
        </p:nvPicPr>
        <p:blipFill>
          <a:blip r:embed="rId3" cstate="print"/>
          <a:srcRect l="4277" r="4247" b="4872"/>
          <a:stretch>
            <a:fillRect/>
          </a:stretch>
        </p:blipFill>
        <p:spPr>
          <a:xfrm>
            <a:off x="179388" y="1484313"/>
            <a:ext cx="4752975" cy="4276725"/>
          </a:xfrm>
          <a:noFill/>
        </p:spPr>
      </p:pic>
      <p:sp>
        <p:nvSpPr>
          <p:cNvPr id="273416" name="Text Box 8"/>
          <p:cNvSpPr txBox="1">
            <a:spLocks noChangeArrowheads="1"/>
          </p:cNvSpPr>
          <p:nvPr/>
        </p:nvSpPr>
        <p:spPr bwMode="auto">
          <a:xfrm>
            <a:off x="5072063" y="1857375"/>
            <a:ext cx="4071937" cy="35401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rPr>
              <a:t>…. although a Catholic. He also needled the authorities for warning the people </a:t>
            </a:r>
            <a:r>
              <a:rPr lang="en-GB" sz="2800" b="1" dirty="0">
                <a:solidFill>
                  <a:srgbClr val="FFC000"/>
                </a:solidFill>
                <a:effectLst>
                  <a:outerShdw blurRad="38100" dist="38100" dir="2700000" algn="tl">
                    <a:srgbClr val="000000"/>
                  </a:outerShdw>
                </a:effectLst>
              </a:rPr>
              <a:t>that war preparations were being driven by Zionists</a:t>
            </a:r>
          </a:p>
        </p:txBody>
      </p:sp>
      <p:sp>
        <p:nvSpPr>
          <p:cNvPr id="273417" name="Text Box 9"/>
          <p:cNvSpPr txBox="1">
            <a:spLocks noChangeArrowheads="1"/>
          </p:cNvSpPr>
          <p:nvPr/>
        </p:nvSpPr>
        <p:spPr bwMode="auto">
          <a:xfrm>
            <a:off x="0" y="5805488"/>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William Joyce, </a:t>
            </a:r>
            <a:r>
              <a:rPr lang="en-GB" sz="2800" b="1" dirty="0">
                <a:solidFill>
                  <a:srgbClr val="FF00FF"/>
                </a:solidFill>
                <a:effectLst>
                  <a:outerShdw blurRad="38100" dist="38100" dir="2700000" algn="tl">
                    <a:srgbClr val="000000"/>
                  </a:outerShdw>
                </a:effectLst>
              </a:rPr>
              <a:t>who had fought so tenaciously</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for the racial security and Christian integrity of 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3413"/>
                                        </p:tgtEl>
                                        <p:attrNameLst>
                                          <p:attrName>style.visibility</p:attrName>
                                        </p:attrNameLst>
                                      </p:cBhvr>
                                      <p:to>
                                        <p:strVal val="visible"/>
                                      </p:to>
                                    </p:set>
                                    <p:animEffect transition="in" filter="circle(in)">
                                      <p:cBhvr>
                                        <p:cTn id="7" dur="2000"/>
                                        <p:tgtEl>
                                          <p:spTgt spid="2734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3416"/>
                                        </p:tgtEl>
                                        <p:attrNameLst>
                                          <p:attrName>style.visibility</p:attrName>
                                        </p:attrNameLst>
                                      </p:cBhvr>
                                      <p:to>
                                        <p:strVal val="visible"/>
                                      </p:to>
                                    </p:set>
                                    <p:animEffect transition="in" filter="diamond(in)">
                                      <p:cBhvr>
                                        <p:cTn id="12" dur="2000"/>
                                        <p:tgtEl>
                                          <p:spTgt spid="2734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3417"/>
                                        </p:tgtEl>
                                        <p:attrNameLst>
                                          <p:attrName>style.visibility</p:attrName>
                                        </p:attrNameLst>
                                      </p:cBhvr>
                                      <p:to>
                                        <p:strVal val="visible"/>
                                      </p:to>
                                    </p:set>
                                    <p:anim calcmode="lin" valueType="num">
                                      <p:cBhvr additive="base">
                                        <p:cTn id="17" dur="500" fill="hold"/>
                                        <p:tgtEl>
                                          <p:spTgt spid="273417"/>
                                        </p:tgtEl>
                                        <p:attrNameLst>
                                          <p:attrName>ppt_x</p:attrName>
                                        </p:attrNameLst>
                                      </p:cBhvr>
                                      <p:tavLst>
                                        <p:tav tm="0">
                                          <p:val>
                                            <p:strVal val="#ppt_x"/>
                                          </p:val>
                                        </p:tav>
                                        <p:tav tm="100000">
                                          <p:val>
                                            <p:strVal val="#ppt_x"/>
                                          </p:val>
                                        </p:tav>
                                      </p:tavLst>
                                    </p:anim>
                                    <p:anim calcmode="lin" valueType="num">
                                      <p:cBhvr additive="base">
                                        <p:cTn id="18" dur="500" fill="hold"/>
                                        <p:tgtEl>
                                          <p:spTgt spid="273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C0EE97F-46A1-404F-9972-113FE7C20ED3}" type="slidenum">
              <a:rPr lang="en-GB"/>
              <a:pPr>
                <a:defRPr/>
              </a:pPr>
              <a:t>69</a:t>
            </a:fld>
            <a:endParaRPr lang="en-GB"/>
          </a:p>
        </p:txBody>
      </p:sp>
      <p:sp>
        <p:nvSpPr>
          <p:cNvPr id="349186" name="Rectangle 2"/>
          <p:cNvSpPr>
            <a:spLocks noGrp="1" noChangeArrowheads="1"/>
          </p:cNvSpPr>
          <p:nvPr>
            <p:ph type="title"/>
          </p:nvPr>
        </p:nvSpPr>
        <p:spPr/>
        <p:txBody>
          <a:bodyPr/>
          <a:lstStyle/>
          <a:p>
            <a:pPr eaLnBrk="1" hangingPunct="1">
              <a:defRPr/>
            </a:pPr>
            <a:r>
              <a:rPr lang="en-GB" sz="4000" b="1" dirty="0" smtClean="0">
                <a:solidFill>
                  <a:srgbClr val="FFFF00"/>
                </a:solidFill>
              </a:rPr>
              <a:t>Patriot - William Joyce</a:t>
            </a:r>
            <a:r>
              <a:rPr lang="en-GB" sz="4000" dirty="0" smtClean="0"/>
              <a:t> </a:t>
            </a:r>
            <a:br>
              <a:rPr lang="en-GB" sz="4000" dirty="0" smtClean="0"/>
            </a:br>
            <a:r>
              <a:rPr lang="en-GB" sz="4000" b="1" dirty="0" smtClean="0">
                <a:solidFill>
                  <a:srgbClr val="F6102B"/>
                </a:solidFill>
              </a:rPr>
              <a:t>(Lord Haw-Haw)</a:t>
            </a:r>
          </a:p>
        </p:txBody>
      </p:sp>
      <p:pic>
        <p:nvPicPr>
          <p:cNvPr id="349187" name="Picture 3" descr="william_joyce"/>
          <p:cNvPicPr>
            <a:picLocks noGrp="1" noChangeAspect="1" noChangeArrowheads="1"/>
          </p:cNvPicPr>
          <p:nvPr>
            <p:ph idx="1"/>
          </p:nvPr>
        </p:nvPicPr>
        <p:blipFill>
          <a:blip r:embed="rId3" cstate="print"/>
          <a:srcRect/>
          <a:stretch>
            <a:fillRect/>
          </a:stretch>
        </p:blipFill>
        <p:spPr>
          <a:xfrm>
            <a:off x="539750" y="1700213"/>
            <a:ext cx="2435225" cy="4495800"/>
          </a:xfrm>
          <a:noFill/>
        </p:spPr>
      </p:pic>
      <p:sp>
        <p:nvSpPr>
          <p:cNvPr id="349188" name="Text Box 4"/>
          <p:cNvSpPr txBox="1">
            <a:spLocks noChangeArrowheads="1"/>
          </p:cNvSpPr>
          <p:nvPr/>
        </p:nvSpPr>
        <p:spPr bwMode="auto">
          <a:xfrm>
            <a:off x="3203575" y="1714500"/>
            <a:ext cx="5797550" cy="44005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Before he could reply, Perry drew and fired his revolver. </a:t>
            </a:r>
            <a:r>
              <a:rPr lang="en-GB" sz="2800" b="1" dirty="0">
                <a:solidFill>
                  <a:srgbClr val="FFC000"/>
                </a:solidFill>
                <a:effectLst>
                  <a:outerShdw blurRad="38100" dist="38100" dir="2700000" algn="tl">
                    <a:srgbClr val="000000"/>
                  </a:outerShdw>
                </a:effectLst>
              </a:rPr>
              <a:t>It was never felt necessary to explain why such a standard response to a simple request should have resulted in Joyce being shot down.</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The bullet entered Joyce's right thigh and then through his left leg, causing four wounds.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9187"/>
                                        </p:tgtEl>
                                        <p:attrNameLst>
                                          <p:attrName>style.visibility</p:attrName>
                                        </p:attrNameLst>
                                      </p:cBhvr>
                                      <p:to>
                                        <p:strVal val="visible"/>
                                      </p:to>
                                    </p:set>
                                    <p:animEffect transition="in" filter="circle(in)">
                                      <p:cBhvr>
                                        <p:cTn id="7" dur="2000"/>
                                        <p:tgtEl>
                                          <p:spTgt spid="34918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49188"/>
                                        </p:tgtEl>
                                        <p:attrNameLst>
                                          <p:attrName>style.visibility</p:attrName>
                                        </p:attrNameLst>
                                      </p:cBhvr>
                                      <p:to>
                                        <p:strVal val="visible"/>
                                      </p:to>
                                    </p:set>
                                    <p:anim calcmode="discrete" valueType="clr">
                                      <p:cBhvr override="childStyle">
                                        <p:cTn id="12" dur="80"/>
                                        <p:tgtEl>
                                          <p:spTgt spid="3491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49188"/>
                                        </p:tgtEl>
                                        <p:attrNameLst>
                                          <p:attrName>fillcolor</p:attrName>
                                        </p:attrNameLst>
                                      </p:cBhvr>
                                      <p:tavLst>
                                        <p:tav tm="0">
                                          <p:val>
                                            <p:clrVal>
                                              <a:schemeClr val="accent2"/>
                                            </p:clrVal>
                                          </p:val>
                                        </p:tav>
                                        <p:tav tm="50000">
                                          <p:val>
                                            <p:clrVal>
                                              <a:schemeClr val="hlink"/>
                                            </p:clrVal>
                                          </p:val>
                                        </p:tav>
                                      </p:tavLst>
                                    </p:anim>
                                    <p:set>
                                      <p:cBhvr>
                                        <p:cTn id="14" dur="80"/>
                                        <p:tgtEl>
                                          <p:spTgt spid="3491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D1FB86-2CD6-4A1C-9723-F3B0BC695806}" type="slidenum">
              <a:rPr lang="en-GB"/>
              <a:pPr>
                <a:defRPr/>
              </a:pPr>
              <a:t>7</a:t>
            </a:fld>
            <a:endParaRPr lang="en-GB"/>
          </a:p>
        </p:txBody>
      </p:sp>
      <p:sp>
        <p:nvSpPr>
          <p:cNvPr id="360450" name="Rectangle 2"/>
          <p:cNvSpPr>
            <a:spLocks noGrp="1" noChangeArrowheads="1"/>
          </p:cNvSpPr>
          <p:nvPr>
            <p:ph type="title"/>
          </p:nvPr>
        </p:nvSpPr>
        <p:spPr/>
        <p:txBody>
          <a:bodyPr/>
          <a:lstStyle/>
          <a:p>
            <a:pPr eaLnBrk="1" hangingPunct="1">
              <a:defRPr/>
            </a:pPr>
            <a:r>
              <a:rPr lang="en-GB" b="1" smtClean="0">
                <a:solidFill>
                  <a:srgbClr val="FFFF00"/>
                </a:solidFill>
              </a:rPr>
              <a:t>Roosevelt’s</a:t>
            </a:r>
            <a:r>
              <a:rPr lang="en-GB" b="1" smtClean="0">
                <a:solidFill>
                  <a:srgbClr val="F6102B"/>
                </a:solidFill>
              </a:rPr>
              <a:t> Jewish </a:t>
            </a:r>
            <a:r>
              <a:rPr lang="en-GB" b="1" smtClean="0">
                <a:solidFill>
                  <a:srgbClr val="FFFF00"/>
                </a:solidFill>
              </a:rPr>
              <a:t>Mother</a:t>
            </a:r>
          </a:p>
        </p:txBody>
      </p:sp>
      <p:sp>
        <p:nvSpPr>
          <p:cNvPr id="360452" name="Text Box 4"/>
          <p:cNvSpPr txBox="1">
            <a:spLocks noChangeArrowheads="1"/>
          </p:cNvSpPr>
          <p:nvPr/>
        </p:nvSpPr>
        <p:spPr bwMode="auto">
          <a:xfrm>
            <a:off x="4572000" y="1557338"/>
            <a:ext cx="4392613" cy="52625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FF00"/>
                </a:solidFill>
                <a:effectLst>
                  <a:outerShdw blurRad="38100" dist="38100" dir="2700000" algn="tl">
                    <a:srgbClr val="000000"/>
                  </a:outerShdw>
                </a:effectLst>
              </a:rPr>
              <a:t>It is known that the Sephardic Jewish families which came from Spain and Portugal</a:t>
            </a:r>
            <a:r>
              <a:rPr lang="en-GB" sz="2800" b="1" dirty="0">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always inter‑married; and the assumption exists that the</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Family Delano,</a:t>
            </a:r>
            <a:r>
              <a:rPr lang="en-GB" sz="2800" b="1" dirty="0">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despite Christian‑confession,</a:t>
            </a:r>
            <a:r>
              <a:rPr lang="en-GB" sz="2800" b="1" dirty="0">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remained purely Jewish</a:t>
            </a:r>
            <a:r>
              <a:rPr lang="en-GB" sz="2800" b="1" dirty="0">
                <a:effectLst>
                  <a:outerShdw blurRad="38100" dist="38100" dir="2700000" algn="tl">
                    <a:srgbClr val="000000"/>
                  </a:outerShdw>
                </a:effectLst>
              </a:rPr>
              <a:t> </a:t>
            </a:r>
            <a:r>
              <a:rPr lang="en-GB" sz="2800" b="1" dirty="0">
                <a:solidFill>
                  <a:srgbClr val="FFFF00"/>
                </a:solidFill>
                <a:effectLst>
                  <a:outerShdw blurRad="38100" dist="38100" dir="2700000" algn="tl">
                    <a:srgbClr val="000000"/>
                  </a:outerShdw>
                </a:effectLst>
              </a:rPr>
              <a:t>so far as religion is concerned.</a:t>
            </a:r>
          </a:p>
        </p:txBody>
      </p:sp>
      <p:pic>
        <p:nvPicPr>
          <p:cNvPr id="233474" name="Picture 2" descr="http://thingsthatarerectangles.files.wordpress.com/2009/06/iberia.jpg"/>
          <p:cNvPicPr>
            <a:picLocks noChangeAspect="1" noChangeArrowheads="1"/>
          </p:cNvPicPr>
          <p:nvPr/>
        </p:nvPicPr>
        <p:blipFill>
          <a:blip r:embed="rId3" cstate="print"/>
          <a:srcRect/>
          <a:stretch>
            <a:fillRect/>
          </a:stretch>
        </p:blipFill>
        <p:spPr bwMode="auto">
          <a:xfrm>
            <a:off x="142875" y="1785938"/>
            <a:ext cx="4286250" cy="398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ppt_x"/>
                                          </p:val>
                                        </p:tav>
                                        <p:tav tm="100000">
                                          <p:val>
                                            <p:strVal val="#ppt_x"/>
                                          </p:val>
                                        </p:tav>
                                      </p:tavLst>
                                    </p:anim>
                                    <p:anim calcmode="lin" valueType="num">
                                      <p:cBhvr additive="base">
                                        <p:cTn id="8" dur="500" fill="hold"/>
                                        <p:tgtEl>
                                          <p:spTgt spid="2334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60452"/>
                                        </p:tgtEl>
                                        <p:attrNameLst>
                                          <p:attrName>style.visibility</p:attrName>
                                        </p:attrNameLst>
                                      </p:cBhvr>
                                      <p:to>
                                        <p:strVal val="visible"/>
                                      </p:to>
                                    </p:set>
                                    <p:animEffect transition="in" filter="diamond(in)">
                                      <p:cBhvr>
                                        <p:cTn id="13" dur="20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Patriot - William Joyce</a:t>
            </a:r>
            <a:r>
              <a:rPr lang="en-GB" dirty="0" smtClean="0"/>
              <a:t> </a:t>
            </a:r>
            <a:br>
              <a:rPr lang="en-GB" dirty="0" smtClean="0"/>
            </a:br>
            <a:r>
              <a:rPr lang="en-GB" b="1" dirty="0" smtClean="0">
                <a:solidFill>
                  <a:srgbClr val="F6102B"/>
                </a:solidFill>
              </a:rPr>
              <a:t>(Lord Haw-Haw)</a:t>
            </a:r>
            <a:endParaRPr lang="en-GB" dirty="0"/>
          </a:p>
        </p:txBody>
      </p:sp>
      <p:sp>
        <p:nvSpPr>
          <p:cNvPr id="4" name="Slide Number Placeholder 3"/>
          <p:cNvSpPr>
            <a:spLocks noGrp="1"/>
          </p:cNvSpPr>
          <p:nvPr>
            <p:ph type="sldNum" sz="quarter" idx="12"/>
          </p:nvPr>
        </p:nvSpPr>
        <p:spPr/>
        <p:txBody>
          <a:bodyPr/>
          <a:lstStyle/>
          <a:p>
            <a:pPr>
              <a:defRPr/>
            </a:pPr>
            <a:fld id="{CED1F612-4FD6-45F1-821E-3F2D643866BE}" type="slidenum">
              <a:rPr lang="en-GB" smtClean="0"/>
              <a:pPr>
                <a:defRPr/>
              </a:pPr>
              <a:t>70</a:t>
            </a:fld>
            <a:endParaRPr lang="en-GB" dirty="0"/>
          </a:p>
        </p:txBody>
      </p:sp>
      <p:pic>
        <p:nvPicPr>
          <p:cNvPr id="364546" name="Picture 2" descr="http://www.unithistories.com/officers/bio/british/Lickorish_AA_01_s.JPG"/>
          <p:cNvPicPr>
            <a:picLocks noChangeAspect="1" noChangeArrowheads="1"/>
          </p:cNvPicPr>
          <p:nvPr/>
        </p:nvPicPr>
        <p:blipFill>
          <a:blip r:embed="rId3" cstate="print"/>
          <a:srcRect/>
          <a:stretch>
            <a:fillRect/>
          </a:stretch>
        </p:blipFill>
        <p:spPr bwMode="auto">
          <a:xfrm>
            <a:off x="785813" y="1857375"/>
            <a:ext cx="2143125" cy="3214688"/>
          </a:xfrm>
          <a:prstGeom prst="rect">
            <a:avLst/>
          </a:prstGeom>
          <a:noFill/>
          <a:ln w="9525">
            <a:noFill/>
            <a:miter lim="800000"/>
            <a:headEnd/>
            <a:tailEnd/>
          </a:ln>
        </p:spPr>
      </p:pic>
      <p:sp>
        <p:nvSpPr>
          <p:cNvPr id="7" name="TextBox 6"/>
          <p:cNvSpPr txBox="1"/>
          <p:nvPr/>
        </p:nvSpPr>
        <p:spPr>
          <a:xfrm>
            <a:off x="3357563" y="2000250"/>
            <a:ext cx="5786437" cy="3386138"/>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Captain Alexander Adrian </a:t>
            </a:r>
            <a:r>
              <a:rPr lang="en-GB" sz="2800" b="1" dirty="0" err="1">
                <a:solidFill>
                  <a:srgbClr val="00FFFF"/>
                </a:solidFill>
                <a:effectLst>
                  <a:outerShdw blurRad="38100" dist="38100" dir="2700000" algn="tl">
                    <a:srgbClr val="000000"/>
                  </a:outerShdw>
                </a:effectLst>
              </a:rPr>
              <a:t>Lickorish</a:t>
            </a:r>
            <a:r>
              <a:rPr lang="en-GB" sz="2800" b="1" dirty="0">
                <a:solidFill>
                  <a:srgbClr val="00FFFF"/>
                </a:solidFill>
                <a:effectLst>
                  <a:outerShdw blurRad="38100" dist="38100" dir="2700000" algn="tl">
                    <a:srgbClr val="000000"/>
                  </a:outerShdw>
                </a:effectLst>
              </a:rPr>
              <a:t> of the Reconnaissance Regiment, </a:t>
            </a:r>
            <a:r>
              <a:rPr lang="en-GB" sz="2800" b="1" dirty="0">
                <a:solidFill>
                  <a:srgbClr val="FF00FF"/>
                </a:solidFill>
                <a:effectLst>
                  <a:outerShdw blurRad="38100" dist="38100" dir="2700000" algn="tl">
                    <a:srgbClr val="000000"/>
                  </a:outerShdw>
                </a:effectLst>
              </a:rPr>
              <a:t>and Lieutenant Perry, an interpreter,</a:t>
            </a:r>
            <a:r>
              <a:rPr lang="en-GB" sz="2800" b="1" dirty="0">
                <a:solidFill>
                  <a:schemeClr val="hlink"/>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followed and overtook the limping man. </a:t>
            </a:r>
            <a:r>
              <a:rPr lang="en-GB" sz="2800" b="1" dirty="0">
                <a:solidFill>
                  <a:srgbClr val="00FF00"/>
                </a:solidFill>
                <a:effectLst>
                  <a:outerShdw blurRad="38100" dist="38100" dir="2700000" algn="tl">
                    <a:srgbClr val="000000"/>
                  </a:outerShdw>
                </a:effectLst>
              </a:rPr>
              <a:t>"You wouldn't happen to be William Joyce, would you?" Perry asked. </a:t>
            </a:r>
          </a:p>
          <a:p>
            <a:pPr>
              <a:defRPr/>
            </a:pPr>
            <a:endParaRPr lang="en-GB" dirty="0"/>
          </a:p>
        </p:txBody>
      </p:sp>
      <p:sp>
        <p:nvSpPr>
          <p:cNvPr id="8" name="TextBox 7"/>
          <p:cNvSpPr txBox="1"/>
          <p:nvPr/>
        </p:nvSpPr>
        <p:spPr>
          <a:xfrm>
            <a:off x="357188" y="5286375"/>
            <a:ext cx="6858000" cy="1200150"/>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outerShdw>
                </a:effectLst>
              </a:rPr>
              <a:t>Captain Alexander Adrian </a:t>
            </a:r>
            <a:r>
              <a:rPr lang="en-GB" sz="3600" b="1" dirty="0" err="1">
                <a:solidFill>
                  <a:srgbClr val="FFFF00"/>
                </a:solidFill>
                <a:effectLst>
                  <a:outerShdw blurRad="38100" dist="38100" dir="2700000" algn="tl">
                    <a:srgbClr val="000000"/>
                  </a:outerShdw>
                </a:effectLst>
              </a:rPr>
              <a:t>Lickorish</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circle(in)">
                                      <p:cBhvr>
                                        <p:cTn id="7" dur="2000"/>
                                        <p:tgtEl>
                                          <p:spTgt spid="3645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E0730C-39BE-49BB-8BCA-5B967098C907}" type="slidenum">
              <a:rPr lang="en-GB"/>
              <a:pPr>
                <a:defRPr/>
              </a:pPr>
              <a:t>71</a:t>
            </a:fld>
            <a:endParaRPr lang="en-GB"/>
          </a:p>
        </p:txBody>
      </p:sp>
      <p:sp>
        <p:nvSpPr>
          <p:cNvPr id="275458" name="Rectangle 2"/>
          <p:cNvSpPr>
            <a:spLocks noGrp="1" noChangeArrowheads="1"/>
          </p:cNvSpPr>
          <p:nvPr>
            <p:ph type="title"/>
          </p:nvPr>
        </p:nvSpPr>
        <p:spPr/>
        <p:txBody>
          <a:bodyPr/>
          <a:lstStyle/>
          <a:p>
            <a:pPr eaLnBrk="1" hangingPunct="1">
              <a:defRPr/>
            </a:pPr>
            <a:r>
              <a:rPr lang="en-GB" sz="4000" b="1" smtClean="0">
                <a:solidFill>
                  <a:srgbClr val="FFFF00"/>
                </a:solidFill>
              </a:rPr>
              <a:t>Patriot - William Joyce</a:t>
            </a:r>
            <a:r>
              <a:rPr lang="en-GB" sz="4000" smtClean="0"/>
              <a:t> </a:t>
            </a:r>
            <a:br>
              <a:rPr lang="en-GB" sz="4000" smtClean="0"/>
            </a:br>
            <a:r>
              <a:rPr lang="en-GB" sz="4000" b="1" smtClean="0">
                <a:solidFill>
                  <a:srgbClr val="FF0000"/>
                </a:solidFill>
              </a:rPr>
              <a:t>(Lord Haw-Haw)</a:t>
            </a:r>
          </a:p>
        </p:txBody>
      </p:sp>
      <p:sp>
        <p:nvSpPr>
          <p:cNvPr id="275463" name="Text Box 7"/>
          <p:cNvSpPr txBox="1">
            <a:spLocks noChangeArrowheads="1"/>
          </p:cNvSpPr>
          <p:nvPr/>
        </p:nvSpPr>
        <p:spPr bwMode="auto">
          <a:xfrm>
            <a:off x="3203575" y="1844675"/>
            <a:ext cx="5940425" cy="4524375"/>
          </a:xfrm>
          <a:prstGeom prst="rect">
            <a:avLst/>
          </a:prstGeom>
          <a:noFill/>
          <a:ln w="9525">
            <a:noFill/>
            <a:miter lim="800000"/>
            <a:headEnd/>
            <a:tailEnd/>
          </a:ln>
          <a:effectLst/>
        </p:spPr>
        <p:txBody>
          <a:bodyPr>
            <a:spAutoFit/>
          </a:bodyPr>
          <a:lstStyle/>
          <a:p>
            <a:pPr>
              <a:spcBef>
                <a:spcPct val="50000"/>
              </a:spcBef>
              <a:defRPr/>
            </a:pPr>
            <a:r>
              <a:rPr lang="en-GB" sz="3200" b="1" dirty="0">
                <a:solidFill>
                  <a:srgbClr val="00FFFF"/>
                </a:solidFill>
                <a:effectLst>
                  <a:outerShdw blurRad="38100" dist="38100" dir="2700000" algn="tl">
                    <a:srgbClr val="000000"/>
                  </a:outerShdw>
                </a:effectLst>
              </a:rPr>
              <a:t>The grim irony is that the </a:t>
            </a:r>
            <a:r>
              <a:rPr lang="en-GB" sz="3200" b="1" dirty="0">
                <a:solidFill>
                  <a:srgbClr val="F6102B"/>
                </a:solidFill>
                <a:effectLst>
                  <a:outerShdw blurRad="38100" dist="38100" dir="2700000" algn="tl">
                    <a:srgbClr val="000000"/>
                  </a:outerShdw>
                </a:effectLst>
              </a:rPr>
              <a:t>"officer"</a:t>
            </a:r>
            <a:r>
              <a:rPr lang="en-GB" sz="3200" b="1" dirty="0">
                <a:solidFill>
                  <a:srgbClr val="FFFF00"/>
                </a:solidFill>
                <a:effectLst>
                  <a:outerShdw blurRad="38100" dist="38100" dir="2700000" algn="tl">
                    <a:srgbClr val="000000"/>
                  </a:outerShdw>
                </a:effectLst>
              </a:rPr>
              <a:t> </a:t>
            </a:r>
            <a:r>
              <a:rPr lang="en-GB" sz="3200" b="1" dirty="0">
                <a:solidFill>
                  <a:srgbClr val="00FFFF"/>
                </a:solidFill>
                <a:effectLst>
                  <a:outerShdw blurRad="38100" dist="38100" dir="2700000" algn="tl">
                    <a:srgbClr val="000000"/>
                  </a:outerShdw>
                </a:effectLst>
              </a:rPr>
              <a:t>who shot Joyce</a:t>
            </a:r>
            <a:r>
              <a:rPr lang="en-GB" sz="3200" b="1" dirty="0">
                <a:solidFill>
                  <a:srgbClr val="FFFF00"/>
                </a:solidFill>
                <a:effectLst>
                  <a:outerShdw blurRad="38100" dist="38100" dir="2700000" algn="tl">
                    <a:srgbClr val="000000"/>
                  </a:outerShdw>
                </a:effectLst>
              </a:rPr>
              <a:t>, </a:t>
            </a:r>
            <a:r>
              <a:rPr lang="en-GB" sz="3200" b="1" dirty="0">
                <a:solidFill>
                  <a:srgbClr val="FF0000"/>
                </a:solidFill>
                <a:effectLst>
                  <a:outerShdw blurRad="38100" dist="38100" dir="2700000" algn="tl">
                    <a:srgbClr val="000000"/>
                  </a:outerShdw>
                </a:effectLst>
              </a:rPr>
              <a:t>Lieutenant Perry,</a:t>
            </a:r>
            <a:r>
              <a:rPr lang="en-GB" sz="3200" b="1" dirty="0">
                <a:solidFill>
                  <a:srgbClr val="FFFF00"/>
                </a:solidFill>
                <a:effectLst>
                  <a:outerShdw blurRad="38100" dist="38100" dir="2700000" algn="tl">
                    <a:srgbClr val="000000"/>
                  </a:outerShdw>
                </a:effectLst>
              </a:rPr>
              <a:t> </a:t>
            </a:r>
            <a:r>
              <a:rPr lang="en-GB" sz="3200" b="1" dirty="0">
                <a:solidFill>
                  <a:srgbClr val="FFC000"/>
                </a:solidFill>
                <a:effectLst>
                  <a:outerShdw blurRad="38100" dist="38100" dir="2700000" algn="tl">
                    <a:srgbClr val="000000"/>
                  </a:outerShdw>
                </a:effectLst>
              </a:rPr>
              <a:t>was no Englishman, nor was he a soldier. </a:t>
            </a:r>
            <a:r>
              <a:rPr lang="en-GB" sz="3200" b="1" dirty="0">
                <a:solidFill>
                  <a:srgbClr val="FFFF00"/>
                </a:solidFill>
                <a:effectLst>
                  <a:outerShdw blurRad="38100" dist="38100" dir="2700000" algn="tl">
                    <a:srgbClr val="000000"/>
                  </a:outerShdw>
                </a:effectLst>
              </a:rPr>
              <a:t> </a:t>
            </a:r>
            <a:r>
              <a:rPr lang="en-GB" sz="3200" b="1" dirty="0">
                <a:solidFill>
                  <a:srgbClr val="00FF00"/>
                </a:solidFill>
                <a:effectLst>
                  <a:outerShdw blurRad="38100" dist="38100" dir="2700000" algn="tl">
                    <a:srgbClr val="000000"/>
                  </a:outerShdw>
                </a:effectLst>
              </a:rPr>
              <a:t>Perry was not his real name; the Lieutenant was an </a:t>
            </a:r>
            <a:r>
              <a:rPr lang="en-GB" sz="3200" b="1" dirty="0">
                <a:solidFill>
                  <a:srgbClr val="FF0000"/>
                </a:solidFill>
                <a:effectLst>
                  <a:outerShdw blurRad="38100" dist="38100" dir="2700000" algn="tl">
                    <a:srgbClr val="000000"/>
                  </a:outerShdw>
                </a:effectLst>
              </a:rPr>
              <a:t>armed German‑Jew </a:t>
            </a:r>
            <a:r>
              <a:rPr lang="en-GB" sz="3200" b="1" dirty="0">
                <a:solidFill>
                  <a:srgbClr val="00FF00"/>
                </a:solidFill>
                <a:effectLst>
                  <a:outerShdw blurRad="38100" dist="38100" dir="2700000" algn="tl">
                    <a:srgbClr val="000000"/>
                  </a:outerShdw>
                </a:effectLst>
              </a:rPr>
              <a:t>serving with the British forces</a:t>
            </a:r>
            <a:r>
              <a:rPr lang="en-GB" dirty="0">
                <a:solidFill>
                  <a:srgbClr val="00FF00"/>
                </a:solidFill>
              </a:rPr>
              <a:t>.</a:t>
            </a:r>
          </a:p>
        </p:txBody>
      </p:sp>
      <p:pic>
        <p:nvPicPr>
          <p:cNvPr id="275468" name="Picture 12" descr="_1016284_passport150"/>
          <p:cNvPicPr>
            <a:picLocks noGrp="1" noChangeAspect="1" noChangeArrowheads="1"/>
          </p:cNvPicPr>
          <p:nvPr>
            <p:ph idx="1"/>
          </p:nvPr>
        </p:nvPicPr>
        <p:blipFill>
          <a:blip r:embed="rId3" cstate="print"/>
          <a:srcRect/>
          <a:stretch>
            <a:fillRect/>
          </a:stretch>
        </p:blipFill>
        <p:spPr>
          <a:xfrm>
            <a:off x="250825" y="1557338"/>
            <a:ext cx="2820988" cy="3384550"/>
          </a:xfrm>
          <a:noFill/>
        </p:spPr>
      </p:pic>
      <p:sp>
        <p:nvSpPr>
          <p:cNvPr id="275470" name="Text Box 14"/>
          <p:cNvSpPr txBox="1">
            <a:spLocks noChangeArrowheads="1"/>
          </p:cNvSpPr>
          <p:nvPr/>
        </p:nvSpPr>
        <p:spPr bwMode="auto">
          <a:xfrm>
            <a:off x="179388" y="4941888"/>
            <a:ext cx="2808287"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William Joyce’s Passport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5468"/>
                                        </p:tgtEl>
                                        <p:attrNameLst>
                                          <p:attrName>style.visibility</p:attrName>
                                        </p:attrNameLst>
                                      </p:cBhvr>
                                      <p:to>
                                        <p:strVal val="visible"/>
                                      </p:to>
                                    </p:set>
                                    <p:animEffect transition="in" filter="circle(in)">
                                      <p:cBhvr>
                                        <p:cTn id="7" dur="2000"/>
                                        <p:tgtEl>
                                          <p:spTgt spid="2754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5470"/>
                                        </p:tgtEl>
                                        <p:attrNameLst>
                                          <p:attrName>style.visibility</p:attrName>
                                        </p:attrNameLst>
                                      </p:cBhvr>
                                      <p:to>
                                        <p:strVal val="visible"/>
                                      </p:to>
                                    </p:set>
                                    <p:anim calcmode="lin" valueType="num">
                                      <p:cBhvr additive="base">
                                        <p:cTn id="12" dur="500" fill="hold"/>
                                        <p:tgtEl>
                                          <p:spTgt spid="275470"/>
                                        </p:tgtEl>
                                        <p:attrNameLst>
                                          <p:attrName>ppt_x</p:attrName>
                                        </p:attrNameLst>
                                      </p:cBhvr>
                                      <p:tavLst>
                                        <p:tav tm="0">
                                          <p:val>
                                            <p:strVal val="#ppt_x"/>
                                          </p:val>
                                        </p:tav>
                                        <p:tav tm="100000">
                                          <p:val>
                                            <p:strVal val="#ppt_x"/>
                                          </p:val>
                                        </p:tav>
                                      </p:tavLst>
                                    </p:anim>
                                    <p:anim calcmode="lin" valueType="num">
                                      <p:cBhvr additive="base">
                                        <p:cTn id="13" dur="500" fill="hold"/>
                                        <p:tgtEl>
                                          <p:spTgt spid="2754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75463"/>
                                        </p:tgtEl>
                                        <p:attrNameLst>
                                          <p:attrName>style.visibility</p:attrName>
                                        </p:attrNameLst>
                                      </p:cBhvr>
                                      <p:to>
                                        <p:strVal val="visible"/>
                                      </p:to>
                                    </p:set>
                                    <p:anim calcmode="discrete" valueType="clr">
                                      <p:cBhvr override="childStyle">
                                        <p:cTn id="18" dur="80"/>
                                        <p:tgtEl>
                                          <p:spTgt spid="2754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75463"/>
                                        </p:tgtEl>
                                        <p:attrNameLst>
                                          <p:attrName>fillcolor</p:attrName>
                                        </p:attrNameLst>
                                      </p:cBhvr>
                                      <p:tavLst>
                                        <p:tav tm="0">
                                          <p:val>
                                            <p:clrVal>
                                              <a:schemeClr val="accent2"/>
                                            </p:clrVal>
                                          </p:val>
                                        </p:tav>
                                        <p:tav tm="50000">
                                          <p:val>
                                            <p:clrVal>
                                              <a:schemeClr val="hlink"/>
                                            </p:clrVal>
                                          </p:val>
                                        </p:tav>
                                      </p:tavLst>
                                    </p:anim>
                                    <p:set>
                                      <p:cBhvr>
                                        <p:cTn id="20" dur="80"/>
                                        <p:tgtEl>
                                          <p:spTgt spid="2754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p:bldP spid="27547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Patriot - William Joyce</a:t>
            </a:r>
            <a:r>
              <a:rPr lang="en-GB" dirty="0" smtClean="0"/>
              <a:t> </a:t>
            </a:r>
            <a:br>
              <a:rPr lang="en-GB" dirty="0" smtClean="0"/>
            </a:br>
            <a:r>
              <a:rPr lang="en-GB" b="1" dirty="0" smtClean="0">
                <a:solidFill>
                  <a:srgbClr val="FF0000"/>
                </a:solidFill>
              </a:rPr>
              <a:t>(Lord Haw-Haw)</a:t>
            </a:r>
            <a:endParaRPr lang="en-GB" dirty="0"/>
          </a:p>
        </p:txBody>
      </p:sp>
      <p:sp>
        <p:nvSpPr>
          <p:cNvPr id="4" name="Slide Number Placeholder 3"/>
          <p:cNvSpPr>
            <a:spLocks noGrp="1"/>
          </p:cNvSpPr>
          <p:nvPr>
            <p:ph type="sldNum" sz="quarter" idx="12"/>
          </p:nvPr>
        </p:nvSpPr>
        <p:spPr/>
        <p:txBody>
          <a:bodyPr/>
          <a:lstStyle/>
          <a:p>
            <a:pPr>
              <a:defRPr/>
            </a:pPr>
            <a:fld id="{C41B3CE8-7EB8-4E1B-8146-BDC917A03C88}" type="slidenum">
              <a:rPr lang="en-GB" smtClean="0"/>
              <a:pPr>
                <a:defRPr/>
              </a:pPr>
              <a:t>72</a:t>
            </a:fld>
            <a:endParaRPr lang="en-GB"/>
          </a:p>
        </p:txBody>
      </p:sp>
      <p:pic>
        <p:nvPicPr>
          <p:cNvPr id="366594" name="Picture 2" descr="Old British passport cover by sleepymyf."/>
          <p:cNvPicPr>
            <a:picLocks noChangeAspect="1" noChangeArrowheads="1"/>
          </p:cNvPicPr>
          <p:nvPr/>
        </p:nvPicPr>
        <p:blipFill>
          <a:blip r:embed="rId3" cstate="print"/>
          <a:srcRect/>
          <a:stretch>
            <a:fillRect/>
          </a:stretch>
        </p:blipFill>
        <p:spPr bwMode="auto">
          <a:xfrm>
            <a:off x="285750" y="1571625"/>
            <a:ext cx="3209925" cy="4762500"/>
          </a:xfrm>
          <a:prstGeom prst="rect">
            <a:avLst/>
          </a:prstGeom>
          <a:noFill/>
          <a:ln w="9525">
            <a:noFill/>
            <a:miter lim="800000"/>
            <a:headEnd/>
            <a:tailEnd/>
          </a:ln>
        </p:spPr>
      </p:pic>
      <p:sp>
        <p:nvSpPr>
          <p:cNvPr id="7" name="TextBox 6"/>
          <p:cNvSpPr txBox="1"/>
          <p:nvPr/>
        </p:nvSpPr>
        <p:spPr>
          <a:xfrm>
            <a:off x="3929063" y="1785938"/>
            <a:ext cx="4786312" cy="4832350"/>
          </a:xfrm>
          <a:prstGeom prst="rect">
            <a:avLst/>
          </a:prstGeom>
          <a:noFill/>
        </p:spPr>
        <p:txBody>
          <a:bodyPr>
            <a:spAutoFit/>
          </a:bodyPr>
          <a:lstStyle/>
          <a:p>
            <a:pPr>
              <a:defRPr/>
            </a:pPr>
            <a:r>
              <a:rPr lang="en-GB" sz="2800" b="1" dirty="0">
                <a:solidFill>
                  <a:srgbClr val="00FF00"/>
                </a:solidFill>
                <a:effectLst>
                  <a:outerShdw blurRad="38100" dist="38100" dir="2700000" algn="tl">
                    <a:srgbClr val="000000"/>
                  </a:outerShdw>
                </a:effectLst>
              </a:rPr>
              <a:t>The irony was that although in the pre-war years he was</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refused a British Passport, the authorities now</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claimed he was British and subject to British jurisdiction</a:t>
            </a:r>
            <a:r>
              <a:rPr lang="en-GB" sz="2800" b="1" dirty="0">
                <a:solidFill>
                  <a:srgbClr val="FFFF00"/>
                </a:solidFill>
                <a:effectLst>
                  <a:outerShdw blurRad="38100" dist="38100" dir="2700000" algn="tl">
                    <a:srgbClr val="000000"/>
                  </a:outerShdw>
                </a:effectLst>
              </a:rPr>
              <a:t> and therefore could not escape the death penalty by claiming asylum.</a:t>
            </a:r>
          </a:p>
          <a:p>
            <a:pPr>
              <a:defRPr/>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circle(in)">
                                      <p:cBhvr>
                                        <p:cTn id="7" dur="2000"/>
                                        <p:tgtEl>
                                          <p:spTgt spid="3665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992BF76-B330-4FE5-9079-D95387931769}" type="slidenum">
              <a:rPr lang="en-GB"/>
              <a:pPr>
                <a:defRPr/>
              </a:pPr>
              <a:t>73</a:t>
            </a:fld>
            <a:endParaRPr lang="en-GB"/>
          </a:p>
        </p:txBody>
      </p:sp>
      <p:sp>
        <p:nvSpPr>
          <p:cNvPr id="556034" name="Rectangle 2"/>
          <p:cNvSpPr>
            <a:spLocks noGrp="1" noChangeArrowheads="1"/>
          </p:cNvSpPr>
          <p:nvPr>
            <p:ph type="title"/>
          </p:nvPr>
        </p:nvSpPr>
        <p:spPr/>
        <p:txBody>
          <a:bodyPr/>
          <a:lstStyle/>
          <a:p>
            <a:pPr eaLnBrk="1" hangingPunct="1">
              <a:defRPr/>
            </a:pPr>
            <a:r>
              <a:rPr lang="en-GB" sz="4000" b="1" dirty="0" smtClean="0">
                <a:solidFill>
                  <a:srgbClr val="FFFF00"/>
                </a:solidFill>
              </a:rPr>
              <a:t>Patriot - William Joyce</a:t>
            </a:r>
            <a:r>
              <a:rPr lang="en-GB" sz="4000" dirty="0" smtClean="0"/>
              <a:t> </a:t>
            </a:r>
            <a:br>
              <a:rPr lang="en-GB" sz="4000" dirty="0" smtClean="0"/>
            </a:br>
            <a:r>
              <a:rPr lang="en-GB" sz="4000" b="1" dirty="0" smtClean="0">
                <a:solidFill>
                  <a:srgbClr val="FF0000"/>
                </a:solidFill>
              </a:rPr>
              <a:t>(Lord Haw-Haw)</a:t>
            </a:r>
          </a:p>
        </p:txBody>
      </p:sp>
      <p:sp>
        <p:nvSpPr>
          <p:cNvPr id="556036" name="Text Box 4"/>
          <p:cNvSpPr txBox="1">
            <a:spLocks noChangeArrowheads="1"/>
          </p:cNvSpPr>
          <p:nvPr/>
        </p:nvSpPr>
        <p:spPr bwMode="auto">
          <a:xfrm>
            <a:off x="3203575" y="2357438"/>
            <a:ext cx="5940425" cy="1816100"/>
          </a:xfrm>
          <a:prstGeom prst="rect">
            <a:avLst/>
          </a:prstGeom>
          <a:noFill/>
          <a:ln w="9525">
            <a:noFill/>
            <a:miter lim="800000"/>
            <a:headEnd/>
            <a:tailEnd/>
          </a:ln>
          <a:effectLst/>
        </p:spPr>
        <p:txBody>
          <a:bodyPr>
            <a:spAutoFit/>
          </a:bodyPr>
          <a:lstStyle/>
          <a:p>
            <a:pPr>
              <a:defRPr/>
            </a:pPr>
            <a:r>
              <a:rPr lang="en-GB" sz="2800" b="1" dirty="0">
                <a:solidFill>
                  <a:srgbClr val="00FFFF"/>
                </a:solidFill>
                <a:effectLst>
                  <a:outerShdw blurRad="38100" dist="38100" dir="2700000" algn="tl">
                    <a:srgbClr val="000000"/>
                  </a:outerShdw>
                </a:effectLst>
              </a:rPr>
              <a:t>Lord Haw </a:t>
            </a:r>
            <a:r>
              <a:rPr lang="en-GB" sz="2800" b="1" dirty="0" err="1">
                <a:solidFill>
                  <a:srgbClr val="00FFFF"/>
                </a:solidFill>
                <a:effectLst>
                  <a:outerShdw blurRad="38100" dist="38100" dir="2700000" algn="tl">
                    <a:srgbClr val="000000"/>
                  </a:outerShdw>
                </a:effectLst>
              </a:rPr>
              <a:t>Haw</a:t>
            </a:r>
            <a:r>
              <a:rPr lang="en-GB" sz="2800" b="1" dirty="0">
                <a:solidFill>
                  <a:srgbClr val="00FFFF"/>
                </a:solidFill>
                <a:effectLst>
                  <a:outerShdw blurRad="38100" dist="38100" dir="2700000" algn="tl">
                    <a:srgbClr val="000000"/>
                  </a:outerShdw>
                </a:effectLst>
              </a:rPr>
              <a:t> - whose real name was William Joyce </a:t>
            </a:r>
            <a:r>
              <a:rPr lang="en-GB" sz="2800" b="1" dirty="0">
                <a:solidFill>
                  <a:srgbClr val="FF0000"/>
                </a:solidFill>
                <a:effectLst>
                  <a:outerShdw blurRad="38100" dist="38100" dir="2700000" algn="tl">
                    <a:srgbClr val="000000"/>
                  </a:outerShdw>
                </a:effectLst>
              </a:rPr>
              <a:t>- was hanged at </a:t>
            </a:r>
            <a:r>
              <a:rPr lang="en-GB" sz="2800" b="1" dirty="0" err="1">
                <a:solidFill>
                  <a:srgbClr val="FF0000"/>
                </a:solidFill>
                <a:effectLst>
                  <a:outerShdw blurRad="38100" dist="38100" dir="2700000" algn="tl">
                    <a:srgbClr val="000000"/>
                  </a:outerShdw>
                </a:effectLst>
              </a:rPr>
              <a:t>Wandsworth</a:t>
            </a:r>
            <a:r>
              <a:rPr lang="en-GB" sz="2800" b="1" dirty="0">
                <a:solidFill>
                  <a:srgbClr val="FF0000"/>
                </a:solidFill>
                <a:effectLst>
                  <a:outerShdw blurRad="38100" dist="38100" dir="2700000" algn="tl">
                    <a:srgbClr val="000000"/>
                  </a:outerShdw>
                </a:effectLst>
              </a:rPr>
              <a:t> Prison in 1946 for broadcasting Nazi propaganda. </a:t>
            </a:r>
          </a:p>
        </p:txBody>
      </p:sp>
      <p:pic>
        <p:nvPicPr>
          <p:cNvPr id="556039" name="Picture 7" descr="joyce"/>
          <p:cNvPicPr>
            <a:picLocks noGrp="1" noChangeAspect="1" noChangeArrowheads="1"/>
          </p:cNvPicPr>
          <p:nvPr>
            <p:ph idx="1"/>
          </p:nvPr>
        </p:nvPicPr>
        <p:blipFill>
          <a:blip r:embed="rId3" cstate="print">
            <a:lum contrast="30000"/>
          </a:blip>
          <a:srcRect/>
          <a:stretch>
            <a:fillRect/>
          </a:stretch>
        </p:blipFill>
        <p:spPr>
          <a:xfrm>
            <a:off x="428625" y="1428750"/>
            <a:ext cx="2497138" cy="4608513"/>
          </a:xfrm>
          <a:noFill/>
        </p:spPr>
      </p:pic>
      <p:sp>
        <p:nvSpPr>
          <p:cNvPr id="556041" name="Text Box 9"/>
          <p:cNvSpPr txBox="1">
            <a:spLocks noChangeArrowheads="1"/>
          </p:cNvSpPr>
          <p:nvPr/>
        </p:nvSpPr>
        <p:spPr bwMode="auto">
          <a:xfrm>
            <a:off x="0" y="6216650"/>
            <a:ext cx="3924300"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rPr>
              <a:t>The family grave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6039"/>
                                        </p:tgtEl>
                                        <p:attrNameLst>
                                          <p:attrName>style.visibility</p:attrName>
                                        </p:attrNameLst>
                                      </p:cBhvr>
                                      <p:to>
                                        <p:strVal val="visible"/>
                                      </p:to>
                                    </p:set>
                                    <p:animEffect transition="in" filter="circle(in)">
                                      <p:cBhvr>
                                        <p:cTn id="7" dur="2000"/>
                                        <p:tgtEl>
                                          <p:spTgt spid="5560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6041"/>
                                        </p:tgtEl>
                                        <p:attrNameLst>
                                          <p:attrName>style.visibility</p:attrName>
                                        </p:attrNameLst>
                                      </p:cBhvr>
                                      <p:to>
                                        <p:strVal val="visible"/>
                                      </p:to>
                                    </p:set>
                                    <p:anim calcmode="lin" valueType="num">
                                      <p:cBhvr additive="base">
                                        <p:cTn id="12" dur="500" fill="hold"/>
                                        <p:tgtEl>
                                          <p:spTgt spid="556041"/>
                                        </p:tgtEl>
                                        <p:attrNameLst>
                                          <p:attrName>ppt_x</p:attrName>
                                        </p:attrNameLst>
                                      </p:cBhvr>
                                      <p:tavLst>
                                        <p:tav tm="0">
                                          <p:val>
                                            <p:strVal val="#ppt_x"/>
                                          </p:val>
                                        </p:tav>
                                        <p:tav tm="100000">
                                          <p:val>
                                            <p:strVal val="#ppt_x"/>
                                          </p:val>
                                        </p:tav>
                                      </p:tavLst>
                                    </p:anim>
                                    <p:anim calcmode="lin" valueType="num">
                                      <p:cBhvr additive="base">
                                        <p:cTn id="13" dur="500" fill="hold"/>
                                        <p:tgtEl>
                                          <p:spTgt spid="5560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56036"/>
                                        </p:tgtEl>
                                        <p:attrNameLst>
                                          <p:attrName>style.visibility</p:attrName>
                                        </p:attrNameLst>
                                      </p:cBhvr>
                                      <p:to>
                                        <p:strVal val="visible"/>
                                      </p:to>
                                    </p:set>
                                    <p:anim calcmode="discrete" valueType="clr">
                                      <p:cBhvr override="childStyle">
                                        <p:cTn id="18" dur="80"/>
                                        <p:tgtEl>
                                          <p:spTgt spid="5560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56036"/>
                                        </p:tgtEl>
                                        <p:attrNameLst>
                                          <p:attrName>fillcolor</p:attrName>
                                        </p:attrNameLst>
                                      </p:cBhvr>
                                      <p:tavLst>
                                        <p:tav tm="0">
                                          <p:val>
                                            <p:clrVal>
                                              <a:schemeClr val="accent2"/>
                                            </p:clrVal>
                                          </p:val>
                                        </p:tav>
                                        <p:tav tm="50000">
                                          <p:val>
                                            <p:clrVal>
                                              <a:schemeClr val="hlink"/>
                                            </p:clrVal>
                                          </p:val>
                                        </p:tav>
                                      </p:tavLst>
                                    </p:anim>
                                    <p:set>
                                      <p:cBhvr>
                                        <p:cTn id="20" dur="80"/>
                                        <p:tgtEl>
                                          <p:spTgt spid="556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p:bldP spid="55604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GB" b="1" dirty="0" smtClean="0">
                <a:solidFill>
                  <a:srgbClr val="FFFF00"/>
                </a:solidFill>
              </a:rPr>
              <a:t>The Murder Of General Patton</a:t>
            </a:r>
          </a:p>
        </p:txBody>
      </p:sp>
      <p:sp>
        <p:nvSpPr>
          <p:cNvPr id="6" name="Slide Number Placeholder 5"/>
          <p:cNvSpPr>
            <a:spLocks noGrp="1"/>
          </p:cNvSpPr>
          <p:nvPr>
            <p:ph type="sldNum" sz="quarter" idx="12"/>
          </p:nvPr>
        </p:nvSpPr>
        <p:spPr/>
        <p:txBody>
          <a:bodyPr/>
          <a:lstStyle/>
          <a:p>
            <a:pPr>
              <a:defRPr/>
            </a:pPr>
            <a:fld id="{0EDAC906-D17F-4275-8873-4CF0F9FFD18B}" type="slidenum">
              <a:rPr lang="en-GB"/>
              <a:pPr>
                <a:defRPr/>
              </a:pPr>
              <a:t>74</a:t>
            </a:fld>
            <a:endParaRPr lang="en-GB"/>
          </a:p>
        </p:txBody>
      </p:sp>
      <p:sp>
        <p:nvSpPr>
          <p:cNvPr id="614404" name="Text Box 4"/>
          <p:cNvSpPr txBox="1">
            <a:spLocks noChangeArrowheads="1"/>
          </p:cNvSpPr>
          <p:nvPr/>
        </p:nvSpPr>
        <p:spPr bwMode="auto">
          <a:xfrm>
            <a:off x="4572000" y="1557338"/>
            <a:ext cx="4356100" cy="4576762"/>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00"/>
                </a:solidFill>
                <a:effectLst>
                  <a:outerShdw blurRad="38100" dist="38100" dir="2700000" algn="tl">
                    <a:srgbClr val="000000"/>
                  </a:outerShdw>
                </a:effectLst>
              </a:rPr>
              <a:t>One of the few with political potential</a:t>
            </a:r>
            <a:r>
              <a:rPr lang="en-GB" sz="2800" b="1" dirty="0">
                <a:solidFill>
                  <a:srgbClr val="FFFF00"/>
                </a:solidFill>
                <a:effectLst>
                  <a:outerShdw blurRad="38100" dist="38100" dir="2700000" algn="tl">
                    <a:srgbClr val="000000"/>
                  </a:outerShdw>
                </a:effectLst>
              </a:rPr>
              <a:t> George Patton Was A High Profile War Hero.</a:t>
            </a:r>
          </a:p>
          <a:p>
            <a:pPr>
              <a:spcBef>
                <a:spcPct val="50000"/>
              </a:spcBef>
              <a:defRPr/>
            </a:pPr>
            <a:endParaRPr lang="en-GB" sz="2800" b="1" dirty="0">
              <a:solidFill>
                <a:srgbClr val="FFFF00"/>
              </a:solidFill>
              <a:effectLst>
                <a:outerShdw blurRad="38100" dist="38100" dir="2700000" algn="tl">
                  <a:srgbClr val="000000"/>
                </a:outerShdw>
              </a:effectLst>
            </a:endParaRPr>
          </a:p>
          <a:p>
            <a:pPr algn="ctr">
              <a:defRPr/>
            </a:pPr>
            <a:r>
              <a:rPr lang="en-GB" sz="2800" b="1" dirty="0">
                <a:solidFill>
                  <a:schemeClr val="hlink"/>
                </a:solidFill>
                <a:effectLst>
                  <a:outerShdw blurRad="38100" dist="38100" dir="2700000" algn="tl">
                    <a:srgbClr val="000000"/>
                  </a:outerShdw>
                </a:effectLst>
              </a:rPr>
              <a:t>Who Benefits From His Death?</a:t>
            </a:r>
          </a:p>
          <a:p>
            <a:pPr>
              <a:defRPr/>
            </a:pPr>
            <a:endParaRPr lang="en-GB" sz="2800" b="1" dirty="0">
              <a:solidFill>
                <a:schemeClr val="hlink"/>
              </a:solidFill>
              <a:effectLst>
                <a:outerShdw blurRad="38100" dist="38100" dir="2700000" algn="tl">
                  <a:srgbClr val="000000"/>
                </a:outerShdw>
              </a:effectLst>
            </a:endParaRPr>
          </a:p>
          <a:p>
            <a:pPr algn="ctr">
              <a:defRPr/>
            </a:pP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Eisenhower and his backers </a:t>
            </a:r>
          </a:p>
        </p:txBody>
      </p:sp>
      <p:pic>
        <p:nvPicPr>
          <p:cNvPr id="81925" name="Picture 7" descr="http://heavyarmor.files.wordpress.com/2009/04/patton_flag.jpg"/>
          <p:cNvPicPr>
            <a:picLocks noChangeAspect="1" noChangeArrowheads="1"/>
          </p:cNvPicPr>
          <p:nvPr/>
        </p:nvPicPr>
        <p:blipFill>
          <a:blip r:embed="rId3" cstate="print"/>
          <a:srcRect/>
          <a:stretch>
            <a:fillRect/>
          </a:stretch>
        </p:blipFill>
        <p:spPr bwMode="auto">
          <a:xfrm>
            <a:off x="428625" y="1714500"/>
            <a:ext cx="367665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14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4"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12BFE1B-F1DC-4464-87BE-DD82C5FF5BFE}" type="slidenum">
              <a:rPr lang="en-GB"/>
              <a:pPr>
                <a:defRPr/>
              </a:pPr>
              <a:t>75</a:t>
            </a:fld>
            <a:endParaRPr lang="en-GB"/>
          </a:p>
        </p:txBody>
      </p:sp>
      <p:sp>
        <p:nvSpPr>
          <p:cNvPr id="615426"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15427" name="Picture 3" descr="pattdsdon7"/>
          <p:cNvPicPr>
            <a:picLocks noGrp="1" noChangeAspect="1" noChangeArrowheads="1"/>
          </p:cNvPicPr>
          <p:nvPr>
            <p:ph idx="1"/>
          </p:nvPr>
        </p:nvPicPr>
        <p:blipFill>
          <a:blip r:embed="rId3" cstate="print"/>
          <a:srcRect/>
          <a:stretch>
            <a:fillRect/>
          </a:stretch>
        </p:blipFill>
        <p:spPr>
          <a:xfrm>
            <a:off x="395288" y="1412875"/>
            <a:ext cx="3357562" cy="3943350"/>
          </a:xfrm>
          <a:noFill/>
        </p:spPr>
      </p:pic>
      <p:sp>
        <p:nvSpPr>
          <p:cNvPr id="615428" name="Text Box 4"/>
          <p:cNvSpPr txBox="1">
            <a:spLocks noChangeArrowheads="1"/>
          </p:cNvSpPr>
          <p:nvPr/>
        </p:nvSpPr>
        <p:spPr bwMode="auto">
          <a:xfrm>
            <a:off x="3929063" y="1785938"/>
            <a:ext cx="5214937" cy="3786187"/>
          </a:xfrm>
          <a:prstGeom prst="rect">
            <a:avLst/>
          </a:prstGeom>
          <a:noFill/>
          <a:ln w="9525">
            <a:noFill/>
            <a:miter lim="800000"/>
            <a:headEnd/>
            <a:tailEnd/>
          </a:ln>
          <a:effectLst/>
        </p:spPr>
        <p:txBody>
          <a:bodyPr>
            <a:spAutoFit/>
          </a:bodyPr>
          <a:lstStyle/>
          <a:p>
            <a:pPr algn="ctr">
              <a:defRPr/>
            </a:pPr>
            <a:r>
              <a:rPr lang="en-GB" sz="3600" b="1" dirty="0">
                <a:solidFill>
                  <a:srgbClr val="00FF00"/>
                </a:solidFill>
                <a:effectLst>
                  <a:outerShdw blurRad="38100" dist="38100" dir="2700000" algn="tl">
                    <a:srgbClr val="000000"/>
                  </a:outerShdw>
                </a:effectLst>
              </a:rPr>
              <a:t>There Are Too Many Rumours</a:t>
            </a:r>
          </a:p>
          <a:p>
            <a:pPr>
              <a:defRPr/>
            </a:pPr>
            <a:endParaRPr lang="en-GB" sz="2800" b="1" dirty="0">
              <a:solidFill>
                <a:srgbClr val="00FF00"/>
              </a:solidFill>
              <a:effectLst>
                <a:outerShdw blurRad="38100" dist="38100" dir="2700000" algn="tl">
                  <a:srgbClr val="000000"/>
                </a:outerShdw>
              </a:effectLst>
            </a:endParaRPr>
          </a:p>
          <a:p>
            <a:pPr>
              <a:defRPr/>
            </a:pPr>
            <a:r>
              <a:rPr lang="en-GB" sz="2800" b="1" dirty="0">
                <a:solidFill>
                  <a:srgbClr val="FF0000"/>
                </a:solidFill>
                <a:effectLst>
                  <a:outerShdw blurRad="38100" dist="38100" dir="2700000" algn="tl">
                    <a:srgbClr val="000000"/>
                  </a:outerShdw>
                </a:effectLst>
              </a:rPr>
              <a:t>There is a real possibility that Patton was assassinated.</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As far as the official story goes, who really knows how true it  was. </a:t>
            </a:r>
          </a:p>
        </p:txBody>
      </p:sp>
      <p:sp>
        <p:nvSpPr>
          <p:cNvPr id="615429" name="Text Box 5"/>
          <p:cNvSpPr txBox="1">
            <a:spLocks noChangeArrowheads="1"/>
          </p:cNvSpPr>
          <p:nvPr/>
        </p:nvSpPr>
        <p:spPr bwMode="auto">
          <a:xfrm>
            <a:off x="179388" y="5373688"/>
            <a:ext cx="38163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Eisenhower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427"/>
                                        </p:tgtEl>
                                        <p:attrNameLst>
                                          <p:attrName>style.visibility</p:attrName>
                                        </p:attrNameLst>
                                      </p:cBhvr>
                                      <p:to>
                                        <p:strVal val="visible"/>
                                      </p:to>
                                    </p:set>
                                    <p:animEffect transition="in" filter="circle(in)">
                                      <p:cBhvr>
                                        <p:cTn id="7" dur="2000"/>
                                        <p:tgtEl>
                                          <p:spTgt spid="6154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429"/>
                                        </p:tgtEl>
                                        <p:attrNameLst>
                                          <p:attrName>style.visibility</p:attrName>
                                        </p:attrNameLst>
                                      </p:cBhvr>
                                      <p:to>
                                        <p:strVal val="visible"/>
                                      </p:to>
                                    </p:set>
                                    <p:anim calcmode="lin" valueType="num">
                                      <p:cBhvr additive="base">
                                        <p:cTn id="12" dur="500" fill="hold"/>
                                        <p:tgtEl>
                                          <p:spTgt spid="615429"/>
                                        </p:tgtEl>
                                        <p:attrNameLst>
                                          <p:attrName>ppt_x</p:attrName>
                                        </p:attrNameLst>
                                      </p:cBhvr>
                                      <p:tavLst>
                                        <p:tav tm="0">
                                          <p:val>
                                            <p:strVal val="#ppt_x"/>
                                          </p:val>
                                        </p:tav>
                                        <p:tav tm="100000">
                                          <p:val>
                                            <p:strVal val="#ppt_x"/>
                                          </p:val>
                                        </p:tav>
                                      </p:tavLst>
                                    </p:anim>
                                    <p:anim calcmode="lin" valueType="num">
                                      <p:cBhvr additive="base">
                                        <p:cTn id="13" dur="500" fill="hold"/>
                                        <p:tgtEl>
                                          <p:spTgt spid="6154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15428">
                                            <p:txEl>
                                              <p:pRg st="0" end="0"/>
                                            </p:txEl>
                                          </p:spTgt>
                                        </p:tgtEl>
                                        <p:attrNameLst>
                                          <p:attrName>style.visibility</p:attrName>
                                        </p:attrNameLst>
                                      </p:cBhvr>
                                      <p:to>
                                        <p:strVal val="visible"/>
                                      </p:to>
                                    </p:set>
                                    <p:anim calcmode="discrete" valueType="clr">
                                      <p:cBhvr override="childStyle">
                                        <p:cTn id="18" dur="80"/>
                                        <p:tgtEl>
                                          <p:spTgt spid="6154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542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5428">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15428">
                                            <p:txEl>
                                              <p:pRg st="2" end="2"/>
                                            </p:txEl>
                                          </p:spTgt>
                                        </p:tgtEl>
                                        <p:attrNameLst>
                                          <p:attrName>style.visibility</p:attrName>
                                        </p:attrNameLst>
                                      </p:cBhvr>
                                      <p:to>
                                        <p:strVal val="visible"/>
                                      </p:to>
                                    </p:set>
                                    <p:anim calcmode="discrete" valueType="clr">
                                      <p:cBhvr override="childStyle">
                                        <p:cTn id="25" dur="80"/>
                                        <p:tgtEl>
                                          <p:spTgt spid="61542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15428">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1542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2D637C2A-6981-493C-BBAE-6A0562C8CCBF}" type="slidenum">
              <a:rPr lang="en-GB" smtClean="0"/>
              <a:pPr>
                <a:defRPr/>
              </a:pPr>
              <a:t>76</a:t>
            </a:fld>
            <a:endParaRPr lang="en-GB"/>
          </a:p>
        </p:txBody>
      </p:sp>
      <p:sp>
        <p:nvSpPr>
          <p:cNvPr id="6" name="TextBox 5"/>
          <p:cNvSpPr txBox="1"/>
          <p:nvPr/>
        </p:nvSpPr>
        <p:spPr>
          <a:xfrm>
            <a:off x="4572000" y="1928813"/>
            <a:ext cx="4572000" cy="3108325"/>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rPr>
              <a:t>You can be sure there were a few deaths that had to be reinvented or altered,</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why would you assassinate a four star general?</a:t>
            </a:r>
          </a:p>
          <a:p>
            <a:pPr>
              <a:defRPr/>
            </a:pPr>
            <a:endParaRPr lang="en-GB" sz="2800" dirty="0"/>
          </a:p>
        </p:txBody>
      </p:sp>
      <p:pic>
        <p:nvPicPr>
          <p:cNvPr id="368642" name="Picture 2" descr="http://arthurseverythingblog.files.wordpress.com/2009/11/general-george-s-patton.jpg"/>
          <p:cNvPicPr>
            <a:picLocks noChangeAspect="1" noChangeArrowheads="1"/>
          </p:cNvPicPr>
          <p:nvPr/>
        </p:nvPicPr>
        <p:blipFill>
          <a:blip r:embed="rId3" cstate="print"/>
          <a:srcRect l="3000" r="2499"/>
          <a:stretch>
            <a:fillRect/>
          </a:stretch>
        </p:blipFill>
        <p:spPr bwMode="auto">
          <a:xfrm>
            <a:off x="357158" y="1428736"/>
            <a:ext cx="3857652" cy="4988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500438" y="6072188"/>
            <a:ext cx="4357687" cy="646112"/>
          </a:xfrm>
          <a:prstGeom prst="rect">
            <a:avLst/>
          </a:prstGeom>
          <a:noFill/>
        </p:spPr>
        <p:txBody>
          <a:bodyPr>
            <a:spAutoFit/>
          </a:bodyPr>
          <a:lstStyle/>
          <a:p>
            <a:pPr>
              <a:defRPr/>
            </a:pPr>
            <a:r>
              <a:rPr lang="en-GB" sz="3600" b="1" dirty="0">
                <a:solidFill>
                  <a:srgbClr val="FFFF00"/>
                </a:solidFill>
                <a:effectLst>
                  <a:outerShdw blurRad="38100" dist="38100" dir="2700000" algn="tl">
                    <a:srgbClr val="000000">
                      <a:alpha val="43137"/>
                    </a:srgbClr>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circle(in)">
                                      <p:cBhvr>
                                        <p:cTn id="7" dur="2000"/>
                                        <p:tgtEl>
                                          <p:spTgt spid="3686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918EC6F-B595-42C7-9F78-495CBD2F2B39}" type="slidenum">
              <a:rPr lang="en-GB"/>
              <a:pPr>
                <a:defRPr/>
              </a:pPr>
              <a:t>77</a:t>
            </a:fld>
            <a:endParaRPr lang="en-GB"/>
          </a:p>
        </p:txBody>
      </p:sp>
      <p:sp>
        <p:nvSpPr>
          <p:cNvPr id="616450"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16451" name="Picture 3" descr="patton20"/>
          <p:cNvPicPr>
            <a:picLocks noGrp="1" noChangeAspect="1" noChangeArrowheads="1"/>
          </p:cNvPicPr>
          <p:nvPr>
            <p:ph idx="1"/>
          </p:nvPr>
        </p:nvPicPr>
        <p:blipFill>
          <a:blip r:embed="rId3" cstate="print"/>
          <a:srcRect/>
          <a:stretch>
            <a:fillRect/>
          </a:stretch>
        </p:blipFill>
        <p:spPr>
          <a:xfrm>
            <a:off x="179388" y="1341438"/>
            <a:ext cx="3671887" cy="3101975"/>
          </a:xfrm>
          <a:noFill/>
        </p:spPr>
      </p:pic>
      <p:sp>
        <p:nvSpPr>
          <p:cNvPr id="616452" name="Text Box 4"/>
          <p:cNvSpPr txBox="1">
            <a:spLocks noChangeArrowheads="1"/>
          </p:cNvSpPr>
          <p:nvPr/>
        </p:nvSpPr>
        <p:spPr bwMode="auto">
          <a:xfrm>
            <a:off x="3995738" y="1643063"/>
            <a:ext cx="5148262" cy="3600450"/>
          </a:xfrm>
          <a:prstGeom prst="rect">
            <a:avLst/>
          </a:prstGeom>
          <a:noFill/>
          <a:ln w="9525">
            <a:noFill/>
            <a:miter lim="800000"/>
            <a:headEnd/>
            <a:tailEnd/>
          </a:ln>
          <a:effectLst/>
        </p:spPr>
        <p:txBody>
          <a:bodyPr>
            <a:spAutoFit/>
          </a:bodyPr>
          <a:lstStyle/>
          <a:p>
            <a:pPr algn="ctr">
              <a:defRPr/>
            </a:pPr>
            <a:r>
              <a:rPr lang="en-GB" sz="3600" b="1" dirty="0">
                <a:solidFill>
                  <a:srgbClr val="00FF00"/>
                </a:solidFill>
                <a:effectLst>
                  <a:outerShdw blurRad="38100" dist="38100" dir="2700000" algn="tl">
                    <a:srgbClr val="000000"/>
                  </a:outerShdw>
                </a:effectLst>
              </a:rPr>
              <a:t>Eisenhower Had A Lot Of Baggage.</a:t>
            </a:r>
          </a:p>
          <a:p>
            <a:pPr>
              <a:defRPr/>
            </a:pPr>
            <a:endParaRPr lang="en-GB" sz="2800" b="1" dirty="0">
              <a:solidFill>
                <a:srgbClr val="00FF00"/>
              </a:solidFill>
              <a:effectLst>
                <a:outerShdw blurRad="38100" dist="38100" dir="2700000" algn="tl">
                  <a:srgbClr val="000000"/>
                </a:outerShdw>
              </a:effectLst>
            </a:endParaRPr>
          </a:p>
          <a:p>
            <a:pPr>
              <a:defRPr/>
            </a:pPr>
            <a:r>
              <a:rPr lang="en-GB" sz="3200" b="1" dirty="0">
                <a:solidFill>
                  <a:srgbClr val="FFC000"/>
                </a:solidFill>
                <a:effectLst>
                  <a:outerShdw blurRad="38100" dist="38100" dir="2700000" algn="tl">
                    <a:srgbClr val="000000"/>
                  </a:outerShdw>
                </a:effectLst>
              </a:rPr>
              <a:t>Eisenhower was promoted by Bernard Baruch, over 356 more qualified commanders.</a:t>
            </a:r>
          </a:p>
        </p:txBody>
      </p:sp>
      <p:sp>
        <p:nvSpPr>
          <p:cNvPr id="616453" name="Text Box 5"/>
          <p:cNvSpPr txBox="1">
            <a:spLocks noChangeArrowheads="1"/>
          </p:cNvSpPr>
          <p:nvPr/>
        </p:nvSpPr>
        <p:spPr bwMode="auto">
          <a:xfrm>
            <a:off x="539750" y="4581525"/>
            <a:ext cx="3024188" cy="1190625"/>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rPr>
              <a:t>Bernard Baruch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6451"/>
                                        </p:tgtEl>
                                        <p:attrNameLst>
                                          <p:attrName>style.visibility</p:attrName>
                                        </p:attrNameLst>
                                      </p:cBhvr>
                                      <p:to>
                                        <p:strVal val="visible"/>
                                      </p:to>
                                    </p:set>
                                    <p:animEffect transition="in" filter="circle(in)">
                                      <p:cBhvr>
                                        <p:cTn id="7" dur="2000"/>
                                        <p:tgtEl>
                                          <p:spTgt spid="6164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6453">
                                            <p:txEl>
                                              <p:pRg st="0" end="0"/>
                                            </p:txEl>
                                          </p:spTgt>
                                        </p:tgtEl>
                                        <p:attrNameLst>
                                          <p:attrName>style.visibility</p:attrName>
                                        </p:attrNameLst>
                                      </p:cBhvr>
                                      <p:to>
                                        <p:strVal val="visible"/>
                                      </p:to>
                                    </p:set>
                                    <p:anim calcmode="lin" valueType="num">
                                      <p:cBhvr additive="base">
                                        <p:cTn id="12" dur="500" fill="hold"/>
                                        <p:tgtEl>
                                          <p:spTgt spid="61645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64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16452">
                                            <p:txEl>
                                              <p:pRg st="0" end="0"/>
                                            </p:txEl>
                                          </p:spTgt>
                                        </p:tgtEl>
                                        <p:attrNameLst>
                                          <p:attrName>style.visibility</p:attrName>
                                        </p:attrNameLst>
                                      </p:cBhvr>
                                      <p:to>
                                        <p:strVal val="visible"/>
                                      </p:to>
                                    </p:set>
                                    <p:anim calcmode="discrete" valueType="clr">
                                      <p:cBhvr override="childStyle">
                                        <p:cTn id="18" dur="80"/>
                                        <p:tgtEl>
                                          <p:spTgt spid="6164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645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6452">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16452">
                                            <p:txEl>
                                              <p:pRg st="2" end="2"/>
                                            </p:txEl>
                                          </p:spTgt>
                                        </p:tgtEl>
                                        <p:attrNameLst>
                                          <p:attrName>style.visibility</p:attrName>
                                        </p:attrNameLst>
                                      </p:cBhvr>
                                      <p:to>
                                        <p:strVal val="visible"/>
                                      </p:to>
                                    </p:set>
                                    <p:anim calcmode="discrete" valueType="clr">
                                      <p:cBhvr override="childStyle">
                                        <p:cTn id="25" dur="80"/>
                                        <p:tgtEl>
                                          <p:spTgt spid="61645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16452">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1645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D726610-F24F-46EA-A965-76482FDC1BD0}" type="slidenum">
              <a:rPr lang="en-GB"/>
              <a:pPr>
                <a:defRPr/>
              </a:pPr>
              <a:t>78</a:t>
            </a:fld>
            <a:endParaRPr lang="en-GB"/>
          </a:p>
        </p:txBody>
      </p:sp>
      <p:sp>
        <p:nvSpPr>
          <p:cNvPr id="617474"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17475" name="Picture 3" descr="pattonsd14"/>
          <p:cNvPicPr>
            <a:picLocks noGrp="1" noChangeAspect="1" noChangeArrowheads="1"/>
          </p:cNvPicPr>
          <p:nvPr>
            <p:ph idx="1"/>
          </p:nvPr>
        </p:nvPicPr>
        <p:blipFill>
          <a:blip r:embed="rId3" cstate="print"/>
          <a:srcRect t="4550" b="1416"/>
          <a:stretch>
            <a:fillRect/>
          </a:stretch>
        </p:blipFill>
        <p:spPr>
          <a:xfrm>
            <a:off x="323850" y="1628775"/>
            <a:ext cx="4681538" cy="3309938"/>
          </a:xfrm>
          <a:noFill/>
        </p:spPr>
      </p:pic>
      <p:sp>
        <p:nvSpPr>
          <p:cNvPr id="617476" name="Text Box 4"/>
          <p:cNvSpPr txBox="1">
            <a:spLocks noChangeArrowheads="1"/>
          </p:cNvSpPr>
          <p:nvPr/>
        </p:nvSpPr>
        <p:spPr bwMode="auto">
          <a:xfrm>
            <a:off x="5219700" y="1916113"/>
            <a:ext cx="3924300" cy="4400550"/>
          </a:xfrm>
          <a:prstGeom prst="rect">
            <a:avLst/>
          </a:prstGeom>
          <a:noFill/>
          <a:ln w="9525">
            <a:noFill/>
            <a:miter lim="800000"/>
            <a:headEnd/>
            <a:tailEnd/>
          </a:ln>
          <a:effectLst/>
        </p:spPr>
        <p:txBody>
          <a:bodyPr>
            <a:spAutoFit/>
          </a:bodyPr>
          <a:lstStyle/>
          <a:p>
            <a:pPr>
              <a:defRPr/>
            </a:pPr>
            <a:r>
              <a:rPr lang="en-GB" sz="2800" b="1" dirty="0">
                <a:solidFill>
                  <a:srgbClr val="00FF00"/>
                </a:solidFill>
                <a:effectLst>
                  <a:outerShdw blurRad="38100" dist="38100" dir="2700000" algn="tl">
                    <a:srgbClr val="000000"/>
                  </a:outerShdw>
                </a:effectLst>
              </a:rPr>
              <a:t>Eisenhower The Soldier. His first assignment was to London,</a:t>
            </a:r>
            <a:r>
              <a:rPr lang="en-GB" sz="2800" b="1" dirty="0">
                <a:solidFill>
                  <a:srgbClr val="FFFF00"/>
                </a:solidFill>
                <a:effectLst>
                  <a:outerShdw blurRad="38100" dist="38100" dir="2700000" algn="tl">
                    <a:srgbClr val="000000"/>
                  </a:outerShdw>
                </a:effectLst>
              </a:rPr>
              <a:t> where he lived in the palatial Dorchester hotel. </a:t>
            </a:r>
            <a:r>
              <a:rPr lang="en-GB" sz="2800" b="1" dirty="0">
                <a:solidFill>
                  <a:schemeClr val="hlink"/>
                </a:solidFill>
                <a:effectLst>
                  <a:outerShdw blurRad="38100" dist="38100" dir="2700000" algn="tl">
                    <a:srgbClr val="000000"/>
                  </a:outerShdw>
                </a:effectLst>
              </a:rPr>
              <a:t>He was assigned a driver / companion,</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Kay Somersby, a married 26 yr old model.</a:t>
            </a:r>
          </a:p>
        </p:txBody>
      </p:sp>
      <p:sp>
        <p:nvSpPr>
          <p:cNvPr id="617477" name="Text Box 5"/>
          <p:cNvSpPr txBox="1">
            <a:spLocks noChangeArrowheads="1"/>
          </p:cNvSpPr>
          <p:nvPr/>
        </p:nvSpPr>
        <p:spPr bwMode="auto">
          <a:xfrm>
            <a:off x="250825" y="4941888"/>
            <a:ext cx="4752975"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Ike at a press conference in the Dorchester Hotel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7475"/>
                                        </p:tgtEl>
                                        <p:attrNameLst>
                                          <p:attrName>style.visibility</p:attrName>
                                        </p:attrNameLst>
                                      </p:cBhvr>
                                      <p:to>
                                        <p:strVal val="visible"/>
                                      </p:to>
                                    </p:set>
                                    <p:animEffect transition="in" filter="circle(in)">
                                      <p:cBhvr>
                                        <p:cTn id="7" dur="2000"/>
                                        <p:tgtEl>
                                          <p:spTgt spid="6174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7477"/>
                                        </p:tgtEl>
                                        <p:attrNameLst>
                                          <p:attrName>style.visibility</p:attrName>
                                        </p:attrNameLst>
                                      </p:cBhvr>
                                      <p:to>
                                        <p:strVal val="visible"/>
                                      </p:to>
                                    </p:set>
                                    <p:anim calcmode="lin" valueType="num">
                                      <p:cBhvr additive="base">
                                        <p:cTn id="12" dur="500" fill="hold"/>
                                        <p:tgtEl>
                                          <p:spTgt spid="617477"/>
                                        </p:tgtEl>
                                        <p:attrNameLst>
                                          <p:attrName>ppt_x</p:attrName>
                                        </p:attrNameLst>
                                      </p:cBhvr>
                                      <p:tavLst>
                                        <p:tav tm="0">
                                          <p:val>
                                            <p:strVal val="#ppt_x"/>
                                          </p:val>
                                        </p:tav>
                                        <p:tav tm="100000">
                                          <p:val>
                                            <p:strVal val="#ppt_x"/>
                                          </p:val>
                                        </p:tav>
                                      </p:tavLst>
                                    </p:anim>
                                    <p:anim calcmode="lin" valueType="num">
                                      <p:cBhvr additive="base">
                                        <p:cTn id="13" dur="500" fill="hold"/>
                                        <p:tgtEl>
                                          <p:spTgt spid="6174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17476"/>
                                        </p:tgtEl>
                                        <p:attrNameLst>
                                          <p:attrName>style.visibility</p:attrName>
                                        </p:attrNameLst>
                                      </p:cBhvr>
                                      <p:to>
                                        <p:strVal val="visible"/>
                                      </p:to>
                                    </p:set>
                                    <p:anim calcmode="discrete" valueType="clr">
                                      <p:cBhvr override="childStyle">
                                        <p:cTn id="18" dur="80"/>
                                        <p:tgtEl>
                                          <p:spTgt spid="61747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7476"/>
                                        </p:tgtEl>
                                        <p:attrNameLst>
                                          <p:attrName>fillcolor</p:attrName>
                                        </p:attrNameLst>
                                      </p:cBhvr>
                                      <p:tavLst>
                                        <p:tav tm="0">
                                          <p:val>
                                            <p:clrVal>
                                              <a:schemeClr val="accent2"/>
                                            </p:clrVal>
                                          </p:val>
                                        </p:tav>
                                        <p:tav tm="50000">
                                          <p:val>
                                            <p:clrVal>
                                              <a:schemeClr val="hlink"/>
                                            </p:clrVal>
                                          </p:val>
                                        </p:tav>
                                      </p:tavLst>
                                    </p:anim>
                                    <p:set>
                                      <p:cBhvr>
                                        <p:cTn id="20" dur="80"/>
                                        <p:tgtEl>
                                          <p:spTgt spid="6174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6" grpId="0"/>
      <p:bldP spid="61747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505A798-35F2-4D7B-8226-C65E027A2A9A}" type="slidenum">
              <a:rPr lang="en-GB"/>
              <a:pPr>
                <a:defRPr/>
              </a:pPr>
              <a:t>79</a:t>
            </a:fld>
            <a:endParaRPr lang="en-GB"/>
          </a:p>
        </p:txBody>
      </p:sp>
      <p:sp>
        <p:nvSpPr>
          <p:cNvPr id="618498"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18499" name="Picture 3" descr="patton21"/>
          <p:cNvPicPr>
            <a:picLocks noGrp="1" noChangeAspect="1" noChangeArrowheads="1"/>
          </p:cNvPicPr>
          <p:nvPr>
            <p:ph idx="1"/>
          </p:nvPr>
        </p:nvPicPr>
        <p:blipFill>
          <a:blip r:embed="rId3" cstate="print"/>
          <a:srcRect/>
          <a:stretch>
            <a:fillRect/>
          </a:stretch>
        </p:blipFill>
        <p:spPr>
          <a:xfrm>
            <a:off x="539750" y="1773238"/>
            <a:ext cx="3960813" cy="3494087"/>
          </a:xfrm>
          <a:noFill/>
        </p:spPr>
      </p:pic>
      <p:sp>
        <p:nvSpPr>
          <p:cNvPr id="618500" name="Text Box 4"/>
          <p:cNvSpPr txBox="1">
            <a:spLocks noChangeArrowheads="1"/>
          </p:cNvSpPr>
          <p:nvPr/>
        </p:nvSpPr>
        <p:spPr bwMode="auto">
          <a:xfrm>
            <a:off x="4859338" y="1844675"/>
            <a:ext cx="3960812" cy="4484688"/>
          </a:xfrm>
          <a:prstGeom prst="rect">
            <a:avLst/>
          </a:prstGeom>
          <a:noFill/>
          <a:ln w="9525">
            <a:noFill/>
            <a:miter lim="800000"/>
            <a:headEnd/>
            <a:tailEnd/>
          </a:ln>
          <a:effectLst/>
        </p:spPr>
        <p:txBody>
          <a:bodyPr>
            <a:spAutoFit/>
          </a:bodyPr>
          <a:lstStyle/>
          <a:p>
            <a:pPr>
              <a:defRPr/>
            </a:pPr>
            <a:endParaRPr lang="en-GB" dirty="0"/>
          </a:p>
          <a:p>
            <a:pPr>
              <a:defRPr/>
            </a:pPr>
            <a:r>
              <a:rPr lang="en-GB" sz="2800" b="1" dirty="0">
                <a:solidFill>
                  <a:srgbClr val="FF0000"/>
                </a:solidFill>
                <a:effectLst>
                  <a:outerShdw blurRad="38100" dist="38100" dir="2700000" algn="tl">
                    <a:srgbClr val="000000"/>
                  </a:outerShdw>
                </a:effectLst>
              </a:rPr>
              <a:t>Churchill was a </a:t>
            </a:r>
            <a:r>
              <a:rPr lang="en-GB" sz="2800" b="1" dirty="0" err="1">
                <a:solidFill>
                  <a:srgbClr val="FF0000"/>
                </a:solidFill>
                <a:effectLst>
                  <a:outerShdw blurRad="38100" dist="38100" dir="2700000" algn="tl">
                    <a:srgbClr val="000000"/>
                  </a:outerShdw>
                </a:effectLst>
              </a:rPr>
              <a:t>debaucherous</a:t>
            </a:r>
            <a:r>
              <a:rPr lang="en-GB" sz="2800" b="1" dirty="0">
                <a:solidFill>
                  <a:srgbClr val="FF0000"/>
                </a:solidFill>
                <a:effectLst>
                  <a:outerShdw blurRad="38100" dist="38100" dir="2700000" algn="tl">
                    <a:srgbClr val="000000"/>
                  </a:outerShdw>
                </a:effectLst>
              </a:rPr>
              <a:t> drunkard,</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whose mother was a Jewess. He ran the show,</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with Eisenhower playing the sycophant.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Patton made his distaste of Churchill public.</a:t>
            </a:r>
          </a:p>
          <a:p>
            <a:pPr>
              <a:defRPr/>
            </a:pPr>
            <a:r>
              <a:rPr lang="en-GB" dirty="0"/>
              <a:t> </a:t>
            </a:r>
          </a:p>
        </p:txBody>
      </p:sp>
      <p:sp>
        <p:nvSpPr>
          <p:cNvPr id="618501" name="Text Box 5"/>
          <p:cNvSpPr txBox="1">
            <a:spLocks noChangeArrowheads="1"/>
          </p:cNvSpPr>
          <p:nvPr/>
        </p:nvSpPr>
        <p:spPr bwMode="auto">
          <a:xfrm>
            <a:off x="611188" y="5300663"/>
            <a:ext cx="38163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Eisenhower And Churchill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8499"/>
                                        </p:tgtEl>
                                        <p:attrNameLst>
                                          <p:attrName>style.visibility</p:attrName>
                                        </p:attrNameLst>
                                      </p:cBhvr>
                                      <p:to>
                                        <p:strVal val="visible"/>
                                      </p:to>
                                    </p:set>
                                    <p:animEffect transition="in" filter="circle(in)">
                                      <p:cBhvr>
                                        <p:cTn id="7" dur="2000"/>
                                        <p:tgtEl>
                                          <p:spTgt spid="6184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8501"/>
                                        </p:tgtEl>
                                        <p:attrNameLst>
                                          <p:attrName>style.visibility</p:attrName>
                                        </p:attrNameLst>
                                      </p:cBhvr>
                                      <p:to>
                                        <p:strVal val="visible"/>
                                      </p:to>
                                    </p:set>
                                    <p:anim calcmode="lin" valueType="num">
                                      <p:cBhvr additive="base">
                                        <p:cTn id="12" dur="500" fill="hold"/>
                                        <p:tgtEl>
                                          <p:spTgt spid="618501"/>
                                        </p:tgtEl>
                                        <p:attrNameLst>
                                          <p:attrName>ppt_x</p:attrName>
                                        </p:attrNameLst>
                                      </p:cBhvr>
                                      <p:tavLst>
                                        <p:tav tm="0">
                                          <p:val>
                                            <p:strVal val="#ppt_x"/>
                                          </p:val>
                                        </p:tav>
                                        <p:tav tm="100000">
                                          <p:val>
                                            <p:strVal val="#ppt_x"/>
                                          </p:val>
                                        </p:tav>
                                      </p:tavLst>
                                    </p:anim>
                                    <p:anim calcmode="lin" valueType="num">
                                      <p:cBhvr additive="base">
                                        <p:cTn id="13" dur="500" fill="hold"/>
                                        <p:tgtEl>
                                          <p:spTgt spid="6185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18500"/>
                                        </p:tgtEl>
                                        <p:attrNameLst>
                                          <p:attrName>style.visibility</p:attrName>
                                        </p:attrNameLst>
                                      </p:cBhvr>
                                      <p:to>
                                        <p:strVal val="visible"/>
                                      </p:to>
                                    </p:set>
                                    <p:anim calcmode="discrete" valueType="clr">
                                      <p:cBhvr override="childStyle">
                                        <p:cTn id="18" dur="80"/>
                                        <p:tgtEl>
                                          <p:spTgt spid="61850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8500"/>
                                        </p:tgtEl>
                                        <p:attrNameLst>
                                          <p:attrName>fillcolor</p:attrName>
                                        </p:attrNameLst>
                                      </p:cBhvr>
                                      <p:tavLst>
                                        <p:tav tm="0">
                                          <p:val>
                                            <p:clrVal>
                                              <a:schemeClr val="accent2"/>
                                            </p:clrVal>
                                          </p:val>
                                        </p:tav>
                                        <p:tav tm="50000">
                                          <p:val>
                                            <p:clrVal>
                                              <a:schemeClr val="hlink"/>
                                            </p:clrVal>
                                          </p:val>
                                        </p:tav>
                                      </p:tavLst>
                                    </p:anim>
                                    <p:set>
                                      <p:cBhvr>
                                        <p:cTn id="20" dur="80"/>
                                        <p:tgtEl>
                                          <p:spTgt spid="6185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0" grpId="0"/>
      <p:bldP spid="6185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5C49165-F3C1-437A-87AD-E0E6E71700B3}" type="slidenum">
              <a:rPr lang="en-GB"/>
              <a:pPr>
                <a:defRPr/>
              </a:pPr>
              <a:t>8</a:t>
            </a:fld>
            <a:endParaRPr lang="en-GB"/>
          </a:p>
        </p:txBody>
      </p:sp>
      <p:sp>
        <p:nvSpPr>
          <p:cNvPr id="293894" name="Rectangle 6"/>
          <p:cNvSpPr>
            <a:spLocks noGrp="1" noChangeArrowheads="1"/>
          </p:cNvSpPr>
          <p:nvPr>
            <p:ph type="title"/>
          </p:nvPr>
        </p:nvSpPr>
        <p:spPr/>
        <p:txBody>
          <a:bodyPr/>
          <a:lstStyle/>
          <a:p>
            <a:pPr eaLnBrk="1" hangingPunct="1">
              <a:defRPr/>
            </a:pPr>
            <a:r>
              <a:rPr lang="en-GB" sz="4000" b="1" smtClean="0">
                <a:solidFill>
                  <a:srgbClr val="FF0000"/>
                </a:solidFill>
              </a:rPr>
              <a:t>Pearl Harbour </a:t>
            </a:r>
            <a:r>
              <a:rPr lang="en-GB" sz="4000" b="1" smtClean="0">
                <a:solidFill>
                  <a:srgbClr val="FFFF00"/>
                </a:solidFill>
              </a:rPr>
              <a:t>– Contrived To Bring USA</a:t>
            </a:r>
            <a:r>
              <a:rPr lang="en-GB" sz="4000" b="1" smtClean="0">
                <a:solidFill>
                  <a:srgbClr val="FF0000"/>
                </a:solidFill>
              </a:rPr>
              <a:t> Into Gog’s War</a:t>
            </a:r>
          </a:p>
        </p:txBody>
      </p:sp>
      <p:pic>
        <p:nvPicPr>
          <p:cNvPr id="293893" name="Picture 5" descr="greenlet%201950%20at%20pearl%20harbor"/>
          <p:cNvPicPr>
            <a:picLocks noGrp="1" noChangeAspect="1" noChangeArrowheads="1"/>
          </p:cNvPicPr>
          <p:nvPr>
            <p:ph idx="1"/>
          </p:nvPr>
        </p:nvPicPr>
        <p:blipFill>
          <a:blip r:embed="rId3" cstate="print">
            <a:lum bright="6000" contrast="30000"/>
          </a:blip>
          <a:srcRect/>
          <a:stretch>
            <a:fillRect/>
          </a:stretch>
        </p:blipFill>
        <p:spPr>
          <a:xfrm>
            <a:off x="593725" y="1600200"/>
            <a:ext cx="7956550" cy="449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3893"/>
                                        </p:tgtEl>
                                        <p:attrNameLst>
                                          <p:attrName>style.visibility</p:attrName>
                                        </p:attrNameLst>
                                      </p:cBhvr>
                                      <p:to>
                                        <p:strVal val="visible"/>
                                      </p:to>
                                    </p:set>
                                    <p:animEffect transition="in" filter="circle(in)">
                                      <p:cBhvr>
                                        <p:cTn id="7" dur="2000"/>
                                        <p:tgtEl>
                                          <p:spTgt spid="29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BAAE4F0-50BB-48F3-8CF3-D1D41BF43E97}" type="slidenum">
              <a:rPr lang="en-GB"/>
              <a:pPr>
                <a:defRPr/>
              </a:pPr>
              <a:t>80</a:t>
            </a:fld>
            <a:endParaRPr lang="en-GB" dirty="0"/>
          </a:p>
        </p:txBody>
      </p:sp>
      <p:sp>
        <p:nvSpPr>
          <p:cNvPr id="619522" name="Rectangle 2"/>
          <p:cNvSpPr>
            <a:spLocks noGrp="1" noChangeArrowheads="1"/>
          </p:cNvSpPr>
          <p:nvPr>
            <p:ph type="title"/>
          </p:nvPr>
        </p:nvSpPr>
        <p:spPr>
          <a:xfrm>
            <a:off x="468313" y="0"/>
            <a:ext cx="8229600" cy="1143000"/>
          </a:xfrm>
        </p:spPr>
        <p:txBody>
          <a:bodyPr/>
          <a:lstStyle/>
          <a:p>
            <a:pPr eaLnBrk="1" hangingPunct="1">
              <a:defRPr/>
            </a:pPr>
            <a:r>
              <a:rPr lang="en-GB" b="1" dirty="0" smtClean="0">
                <a:solidFill>
                  <a:srgbClr val="FFFF00"/>
                </a:solidFill>
              </a:rPr>
              <a:t>General Patton</a:t>
            </a:r>
          </a:p>
        </p:txBody>
      </p:sp>
      <p:pic>
        <p:nvPicPr>
          <p:cNvPr id="619523" name="Picture 3" descr="patton23"/>
          <p:cNvPicPr>
            <a:picLocks noGrp="1" noChangeAspect="1" noChangeArrowheads="1"/>
          </p:cNvPicPr>
          <p:nvPr>
            <p:ph idx="1"/>
          </p:nvPr>
        </p:nvPicPr>
        <p:blipFill>
          <a:blip r:embed="rId3" cstate="print">
            <a:lum bright="6000" contrast="42000"/>
          </a:blip>
          <a:srcRect/>
          <a:stretch>
            <a:fillRect/>
          </a:stretch>
        </p:blipFill>
        <p:spPr>
          <a:xfrm>
            <a:off x="285750" y="1214438"/>
            <a:ext cx="3024188" cy="3008312"/>
          </a:xfrm>
          <a:noFill/>
        </p:spPr>
      </p:pic>
      <p:sp>
        <p:nvSpPr>
          <p:cNvPr id="619524" name="Text Box 4"/>
          <p:cNvSpPr txBox="1">
            <a:spLocks noChangeArrowheads="1"/>
          </p:cNvSpPr>
          <p:nvPr/>
        </p:nvSpPr>
        <p:spPr bwMode="auto">
          <a:xfrm>
            <a:off x="3779838" y="1125538"/>
            <a:ext cx="5040312" cy="1754187"/>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00FFFF"/>
                </a:solidFill>
                <a:effectLst>
                  <a:outerShdw blurRad="38100" dist="38100" dir="2700000" algn="tl">
                    <a:srgbClr val="000000"/>
                  </a:outerShdw>
                </a:effectLst>
              </a:rPr>
              <a:t>Eisenhower's First Battle Command Was Operation Torch</a:t>
            </a:r>
          </a:p>
        </p:txBody>
      </p:sp>
      <p:sp>
        <p:nvSpPr>
          <p:cNvPr id="619525" name="Text Box 5"/>
          <p:cNvSpPr txBox="1">
            <a:spLocks noChangeArrowheads="1"/>
          </p:cNvSpPr>
          <p:nvPr/>
        </p:nvSpPr>
        <p:spPr bwMode="auto">
          <a:xfrm>
            <a:off x="3419475" y="3214688"/>
            <a:ext cx="5724525" cy="2678112"/>
          </a:xfrm>
          <a:prstGeom prst="rect">
            <a:avLst/>
          </a:prstGeom>
          <a:noFill/>
          <a:ln w="9525">
            <a:noFill/>
            <a:miter lim="800000"/>
            <a:headEnd/>
            <a:tailEnd/>
          </a:ln>
          <a:effectLst/>
        </p:spPr>
        <p:txBody>
          <a:bodyPr>
            <a:spAutoFit/>
          </a:bodyPr>
          <a:lstStyle/>
          <a:p>
            <a:pPr>
              <a:defRPr/>
            </a:pPr>
            <a:r>
              <a:rPr lang="en-GB" sz="2800" b="1" dirty="0">
                <a:solidFill>
                  <a:srgbClr val="FFC000"/>
                </a:solidFill>
                <a:effectLst>
                  <a:outerShdw blurRad="38100" dist="38100" dir="2700000" algn="tl">
                    <a:srgbClr val="000000"/>
                  </a:outerShdw>
                </a:effectLst>
              </a:rPr>
              <a:t>In the North Africa campaign, Eisenhower went to Gibraltar, built a fortified bunker, threw tantrums, </a:t>
            </a:r>
            <a:r>
              <a:rPr lang="en-GB" sz="2800" b="1" dirty="0">
                <a:solidFill>
                  <a:srgbClr val="FF00FF"/>
                </a:solidFill>
                <a:effectLst>
                  <a:outerShdw blurRad="38100" dist="38100" dir="2700000" algn="tl">
                    <a:srgbClr val="000000"/>
                  </a:outerShdw>
                </a:effectLst>
              </a:rPr>
              <a:t>and blamed his generals,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his soldiers, for his battle fiascos. </a:t>
            </a:r>
            <a:endParaRPr lang="en-GB" sz="2800" b="1" dirty="0">
              <a:solidFill>
                <a:srgbClr val="FFFF00"/>
              </a:solidFill>
              <a:effectLst>
                <a:outerShdw blurRad="38100" dist="38100" dir="2700000" algn="tl">
                  <a:srgbClr val="000000"/>
                </a:outerShdw>
              </a:effectLst>
            </a:endParaRPr>
          </a:p>
        </p:txBody>
      </p:sp>
      <p:sp>
        <p:nvSpPr>
          <p:cNvPr id="619526" name="Text Box 6"/>
          <p:cNvSpPr txBox="1">
            <a:spLocks noChangeArrowheads="1"/>
          </p:cNvSpPr>
          <p:nvPr/>
        </p:nvSpPr>
        <p:spPr bwMode="auto">
          <a:xfrm>
            <a:off x="323850" y="4221163"/>
            <a:ext cx="2808288"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800 Miles From The Front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9523"/>
                                        </p:tgtEl>
                                        <p:attrNameLst>
                                          <p:attrName>style.visibility</p:attrName>
                                        </p:attrNameLst>
                                      </p:cBhvr>
                                      <p:to>
                                        <p:strVal val="visible"/>
                                      </p:to>
                                    </p:set>
                                    <p:animEffect transition="in" filter="circle(in)">
                                      <p:cBhvr>
                                        <p:cTn id="7" dur="2000"/>
                                        <p:tgtEl>
                                          <p:spTgt spid="6195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9526"/>
                                        </p:tgtEl>
                                        <p:attrNameLst>
                                          <p:attrName>style.visibility</p:attrName>
                                        </p:attrNameLst>
                                      </p:cBhvr>
                                      <p:to>
                                        <p:strVal val="visible"/>
                                      </p:to>
                                    </p:set>
                                    <p:anim calcmode="lin" valueType="num">
                                      <p:cBhvr additive="base">
                                        <p:cTn id="12" dur="500" fill="hold"/>
                                        <p:tgtEl>
                                          <p:spTgt spid="619526"/>
                                        </p:tgtEl>
                                        <p:attrNameLst>
                                          <p:attrName>ppt_x</p:attrName>
                                        </p:attrNameLst>
                                      </p:cBhvr>
                                      <p:tavLst>
                                        <p:tav tm="0">
                                          <p:val>
                                            <p:strVal val="#ppt_x"/>
                                          </p:val>
                                        </p:tav>
                                        <p:tav tm="100000">
                                          <p:val>
                                            <p:strVal val="#ppt_x"/>
                                          </p:val>
                                        </p:tav>
                                      </p:tavLst>
                                    </p:anim>
                                    <p:anim calcmode="lin" valueType="num">
                                      <p:cBhvr additive="base">
                                        <p:cTn id="13" dur="500" fill="hold"/>
                                        <p:tgtEl>
                                          <p:spTgt spid="6195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19524"/>
                                        </p:tgtEl>
                                        <p:attrNameLst>
                                          <p:attrName>style.visibility</p:attrName>
                                        </p:attrNameLst>
                                      </p:cBhvr>
                                      <p:to>
                                        <p:strVal val="visible"/>
                                      </p:to>
                                    </p:set>
                                    <p:anim calcmode="discrete" valueType="clr">
                                      <p:cBhvr override="childStyle">
                                        <p:cTn id="18" dur="80"/>
                                        <p:tgtEl>
                                          <p:spTgt spid="6195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9524"/>
                                        </p:tgtEl>
                                        <p:attrNameLst>
                                          <p:attrName>fillcolor</p:attrName>
                                        </p:attrNameLst>
                                      </p:cBhvr>
                                      <p:tavLst>
                                        <p:tav tm="0">
                                          <p:val>
                                            <p:clrVal>
                                              <a:schemeClr val="accent2"/>
                                            </p:clrVal>
                                          </p:val>
                                        </p:tav>
                                        <p:tav tm="50000">
                                          <p:val>
                                            <p:clrVal>
                                              <a:schemeClr val="hlink"/>
                                            </p:clrVal>
                                          </p:val>
                                        </p:tav>
                                      </p:tavLst>
                                    </p:anim>
                                    <p:set>
                                      <p:cBhvr>
                                        <p:cTn id="20" dur="80"/>
                                        <p:tgtEl>
                                          <p:spTgt spid="61952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19525"/>
                                        </p:tgtEl>
                                        <p:attrNameLst>
                                          <p:attrName>style.visibility</p:attrName>
                                        </p:attrNameLst>
                                      </p:cBhvr>
                                      <p:to>
                                        <p:strVal val="visible"/>
                                      </p:to>
                                    </p:set>
                                    <p:anim calcmode="discrete" valueType="clr">
                                      <p:cBhvr override="childStyle">
                                        <p:cTn id="25" dur="80"/>
                                        <p:tgtEl>
                                          <p:spTgt spid="61952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19525"/>
                                        </p:tgtEl>
                                        <p:attrNameLst>
                                          <p:attrName>fillcolor</p:attrName>
                                        </p:attrNameLst>
                                      </p:cBhvr>
                                      <p:tavLst>
                                        <p:tav tm="0">
                                          <p:val>
                                            <p:clrVal>
                                              <a:schemeClr val="accent2"/>
                                            </p:clrVal>
                                          </p:val>
                                        </p:tav>
                                        <p:tav tm="50000">
                                          <p:val>
                                            <p:clrVal>
                                              <a:schemeClr val="hlink"/>
                                            </p:clrVal>
                                          </p:val>
                                        </p:tav>
                                      </p:tavLst>
                                    </p:anim>
                                    <p:set>
                                      <p:cBhvr>
                                        <p:cTn id="27" dur="80"/>
                                        <p:tgtEl>
                                          <p:spTgt spid="6195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p:bldP spid="619525" grpId="0"/>
      <p:bldP spid="6195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3AE77FF5-038B-47CC-8DBC-313CD04A52B8}" type="slidenum">
              <a:rPr lang="en-GB" smtClean="0"/>
              <a:pPr>
                <a:defRPr/>
              </a:pPr>
              <a:t>81</a:t>
            </a:fld>
            <a:endParaRPr lang="en-GB"/>
          </a:p>
        </p:txBody>
      </p:sp>
      <p:pic>
        <p:nvPicPr>
          <p:cNvPr id="370690" name="Picture 2" descr="http://www.thetoyfederation.com/files/t_19872.jpg"/>
          <p:cNvPicPr>
            <a:picLocks noChangeAspect="1" noChangeArrowheads="1"/>
          </p:cNvPicPr>
          <p:nvPr/>
        </p:nvPicPr>
        <p:blipFill>
          <a:blip r:embed="rId3" cstate="print"/>
          <a:srcRect/>
          <a:stretch>
            <a:fillRect/>
          </a:stretch>
        </p:blipFill>
        <p:spPr bwMode="auto">
          <a:xfrm>
            <a:off x="500063" y="1143000"/>
            <a:ext cx="3190875" cy="4572000"/>
          </a:xfrm>
          <a:prstGeom prst="rect">
            <a:avLst/>
          </a:prstGeom>
          <a:noFill/>
          <a:ln w="9525">
            <a:noFill/>
            <a:miter lim="800000"/>
            <a:headEnd/>
            <a:tailEnd/>
          </a:ln>
        </p:spPr>
      </p:pic>
      <p:sp>
        <p:nvSpPr>
          <p:cNvPr id="7" name="TextBox 6"/>
          <p:cNvSpPr txBox="1"/>
          <p:nvPr/>
        </p:nvSpPr>
        <p:spPr>
          <a:xfrm>
            <a:off x="4143375" y="1571625"/>
            <a:ext cx="4500563" cy="5540375"/>
          </a:xfrm>
          <a:prstGeom prst="rect">
            <a:avLst/>
          </a:prstGeom>
          <a:noFill/>
        </p:spPr>
        <p:txBody>
          <a:bodyPr>
            <a:spAutoFit/>
          </a:bodyPr>
          <a:lstStyle/>
          <a:p>
            <a:pPr>
              <a:defRPr/>
            </a:pPr>
            <a:r>
              <a:rPr lang="en-GB" sz="2800" b="1" dirty="0" err="1">
                <a:solidFill>
                  <a:srgbClr val="00FFFF"/>
                </a:solidFill>
                <a:effectLst>
                  <a:outerShdw blurRad="38100" dist="38100" dir="2700000" algn="tl">
                    <a:srgbClr val="000000"/>
                  </a:outerShdw>
                </a:effectLst>
              </a:rPr>
              <a:t>Rommel</a:t>
            </a:r>
            <a:r>
              <a:rPr lang="en-GB" sz="2800" b="1" dirty="0">
                <a:solidFill>
                  <a:srgbClr val="00FFFF"/>
                </a:solidFill>
                <a:effectLst>
                  <a:outerShdw blurRad="38100" dist="38100" dir="2700000" algn="tl">
                    <a:srgbClr val="000000"/>
                  </a:outerShdw>
                </a:effectLst>
              </a:rPr>
              <a:t> annihilated a US battalion at </a:t>
            </a:r>
            <a:r>
              <a:rPr lang="en-GB" sz="2800" b="1" dirty="0" err="1">
                <a:solidFill>
                  <a:srgbClr val="00FFFF"/>
                </a:solidFill>
                <a:effectLst>
                  <a:outerShdw blurRad="38100" dist="38100" dir="2700000" algn="tl">
                    <a:srgbClr val="000000"/>
                  </a:outerShdw>
                </a:effectLst>
              </a:rPr>
              <a:t>Kasserine</a:t>
            </a:r>
            <a:r>
              <a:rPr lang="en-GB" sz="2800" b="1" dirty="0">
                <a:solidFill>
                  <a:srgbClr val="00FFFF"/>
                </a:solidFill>
                <a:effectLst>
                  <a:outerShdw blurRad="38100" dist="38100" dir="2700000" algn="tl">
                    <a:srgbClr val="000000"/>
                  </a:outerShdw>
                </a:effectLst>
              </a:rPr>
              <a:t> Pass</a:t>
            </a:r>
            <a:r>
              <a:rPr lang="en-GB" sz="2800" b="1" dirty="0">
                <a:solidFill>
                  <a:srgbClr val="FFC000"/>
                </a:solidFill>
                <a:effectLst>
                  <a:outerShdw blurRad="38100" dist="38100" dir="2700000" algn="tl">
                    <a:srgbClr val="000000"/>
                  </a:outerShdw>
                </a:effectLst>
              </a:rPr>
              <a:t>, because Eisenhower didn't use reconnaissance, or provide air cover.</a:t>
            </a:r>
          </a:p>
          <a:p>
            <a:pPr>
              <a:defRPr/>
            </a:pPr>
            <a:r>
              <a:rPr lang="en-GB" sz="2800" b="1" dirty="0">
                <a:solidFill>
                  <a:srgbClr val="FF0000"/>
                </a:solidFill>
                <a:effectLst>
                  <a:outerShdw blurRad="38100" dist="38100" dir="2700000" algn="tl">
                    <a:srgbClr val="000000"/>
                  </a:outerShdw>
                </a:effectLst>
              </a:rPr>
              <a:t>Eisenhower's incompetence, his remote headquarters,</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his flaunting of  Kay </a:t>
            </a:r>
            <a:r>
              <a:rPr lang="en-GB" sz="2800" b="1" dirty="0" err="1">
                <a:solidFill>
                  <a:srgbClr val="00FF00"/>
                </a:solidFill>
                <a:effectLst>
                  <a:outerShdw blurRad="38100" dist="38100" dir="2700000" algn="tl">
                    <a:srgbClr val="000000"/>
                  </a:outerShdw>
                </a:effectLst>
              </a:rPr>
              <a:t>Summersby</a:t>
            </a:r>
            <a:r>
              <a:rPr lang="en-GB" sz="2800" b="1" dirty="0">
                <a:solidFill>
                  <a:srgbClr val="00FF00"/>
                </a:solidFill>
                <a:effectLst>
                  <a:outerShdw blurRad="38100" dist="38100" dir="2700000" algn="tl">
                    <a:srgbClr val="000000"/>
                  </a:outerShdw>
                </a:effectLst>
              </a:rPr>
              <a:t>, infuriated the commanders. </a:t>
            </a:r>
          </a:p>
          <a:p>
            <a:pPr>
              <a:defRPr/>
            </a:pPr>
            <a:endParaRPr lang="en-GB" dirty="0"/>
          </a:p>
        </p:txBody>
      </p:sp>
      <p:sp>
        <p:nvSpPr>
          <p:cNvPr id="8" name="TextBox 7"/>
          <p:cNvSpPr txBox="1"/>
          <p:nvPr/>
        </p:nvSpPr>
        <p:spPr>
          <a:xfrm>
            <a:off x="285750" y="5657850"/>
            <a:ext cx="3571875" cy="1200150"/>
          </a:xfrm>
          <a:prstGeom prst="rect">
            <a:avLst/>
          </a:prstGeom>
          <a:noFill/>
        </p:spPr>
        <p:txBody>
          <a:bodyPr>
            <a:spAutoFit/>
          </a:bodyPr>
          <a:lstStyle/>
          <a:p>
            <a:pPr algn="ctr">
              <a:defRPr/>
            </a:pPr>
            <a:r>
              <a:rPr lang="en-GB" sz="3600" b="1" dirty="0" err="1">
                <a:solidFill>
                  <a:srgbClr val="FFFF00"/>
                </a:solidFill>
                <a:effectLst>
                  <a:outerShdw blurRad="38100" dist="38100" dir="2700000" algn="tl">
                    <a:srgbClr val="000000"/>
                  </a:outerShdw>
                </a:effectLst>
              </a:rPr>
              <a:t>Rommel</a:t>
            </a:r>
            <a:r>
              <a:rPr lang="en-GB" sz="3600" b="1" dirty="0">
                <a:solidFill>
                  <a:srgbClr val="FFFF00"/>
                </a:solidFill>
                <a:effectLst>
                  <a:outerShdw blurRad="38100" dist="38100" dir="2700000" algn="tl">
                    <a:srgbClr val="000000"/>
                  </a:outerShdw>
                </a:effectLst>
              </a:rPr>
              <a:t> The Desert Fox</a:t>
            </a:r>
            <a:endParaRPr lang="en-GB"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circle(in)">
                                      <p:cBhvr>
                                        <p:cTn id="7" dur="2000"/>
                                        <p:tgtEl>
                                          <p:spTgt spid="3706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426DC53-5D09-48E7-8C2D-0FBBD07383FF}" type="slidenum">
              <a:rPr lang="en-GB"/>
              <a:pPr>
                <a:defRPr/>
              </a:pPr>
              <a:t>82</a:t>
            </a:fld>
            <a:endParaRPr lang="en-GB"/>
          </a:p>
        </p:txBody>
      </p:sp>
      <p:sp>
        <p:nvSpPr>
          <p:cNvPr id="620546"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20547" name="Picture 3" descr="patton2"/>
          <p:cNvPicPr>
            <a:picLocks noGrp="1" noChangeAspect="1" noChangeArrowheads="1"/>
          </p:cNvPicPr>
          <p:nvPr>
            <p:ph idx="1"/>
          </p:nvPr>
        </p:nvPicPr>
        <p:blipFill>
          <a:blip r:embed="rId3" cstate="print"/>
          <a:srcRect/>
          <a:stretch>
            <a:fillRect/>
          </a:stretch>
        </p:blipFill>
        <p:spPr>
          <a:xfrm>
            <a:off x="1331913" y="1268413"/>
            <a:ext cx="6619875" cy="4138612"/>
          </a:xfrm>
          <a:noFill/>
        </p:spPr>
      </p:pic>
      <p:sp>
        <p:nvSpPr>
          <p:cNvPr id="620548" name="Text Box 4"/>
          <p:cNvSpPr txBox="1">
            <a:spLocks noChangeArrowheads="1"/>
          </p:cNvSpPr>
          <p:nvPr/>
        </p:nvSpPr>
        <p:spPr bwMode="auto">
          <a:xfrm>
            <a:off x="0" y="5734050"/>
            <a:ext cx="9144000" cy="946150"/>
          </a:xfrm>
          <a:prstGeom prst="rect">
            <a:avLst/>
          </a:prstGeom>
          <a:noFill/>
          <a:ln w="9525">
            <a:noFill/>
            <a:miter lim="800000"/>
            <a:headEnd/>
            <a:tailEnd/>
          </a:ln>
          <a:effectLst/>
        </p:spPr>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Satellite photo of the theatre of Eisenhower’s botched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0547"/>
                                        </p:tgtEl>
                                        <p:attrNameLst>
                                          <p:attrName>style.visibility</p:attrName>
                                        </p:attrNameLst>
                                      </p:cBhvr>
                                      <p:to>
                                        <p:strVal val="visible"/>
                                      </p:to>
                                    </p:set>
                                    <p:animEffect transition="in" filter="circle(in)">
                                      <p:cBhvr>
                                        <p:cTn id="7" dur="2000"/>
                                        <p:tgtEl>
                                          <p:spTgt spid="6205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0548"/>
                                        </p:tgtEl>
                                        <p:attrNameLst>
                                          <p:attrName>style.visibility</p:attrName>
                                        </p:attrNameLst>
                                      </p:cBhvr>
                                      <p:to>
                                        <p:strVal val="visible"/>
                                      </p:to>
                                    </p:set>
                                    <p:anim calcmode="lin" valueType="num">
                                      <p:cBhvr additive="base">
                                        <p:cTn id="12" dur="500" fill="hold"/>
                                        <p:tgtEl>
                                          <p:spTgt spid="620548"/>
                                        </p:tgtEl>
                                        <p:attrNameLst>
                                          <p:attrName>ppt_x</p:attrName>
                                        </p:attrNameLst>
                                      </p:cBhvr>
                                      <p:tavLst>
                                        <p:tav tm="0">
                                          <p:val>
                                            <p:strVal val="#ppt_x"/>
                                          </p:val>
                                        </p:tav>
                                        <p:tav tm="100000">
                                          <p:val>
                                            <p:strVal val="#ppt_x"/>
                                          </p:val>
                                        </p:tav>
                                      </p:tavLst>
                                    </p:anim>
                                    <p:anim calcmode="lin" valueType="num">
                                      <p:cBhvr additive="base">
                                        <p:cTn id="13" dur="500" fill="hold"/>
                                        <p:tgtEl>
                                          <p:spTgt spid="620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70107D-F4D6-475E-9ADD-2A76A36D7276}" type="slidenum">
              <a:rPr lang="en-GB"/>
              <a:pPr>
                <a:defRPr/>
              </a:pPr>
              <a:t>83</a:t>
            </a:fld>
            <a:endParaRPr lang="en-GB"/>
          </a:p>
        </p:txBody>
      </p:sp>
      <p:sp>
        <p:nvSpPr>
          <p:cNvPr id="621570"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21571" name="Picture 3" descr="patton25"/>
          <p:cNvPicPr>
            <a:picLocks noGrp="1" noChangeAspect="1" noChangeArrowheads="1"/>
          </p:cNvPicPr>
          <p:nvPr>
            <p:ph idx="1"/>
          </p:nvPr>
        </p:nvPicPr>
        <p:blipFill>
          <a:blip r:embed="rId3" cstate="print"/>
          <a:srcRect/>
          <a:stretch>
            <a:fillRect/>
          </a:stretch>
        </p:blipFill>
        <p:spPr>
          <a:xfrm>
            <a:off x="250825" y="1773238"/>
            <a:ext cx="3186113" cy="3384550"/>
          </a:xfrm>
          <a:noFill/>
        </p:spPr>
      </p:pic>
      <p:sp>
        <p:nvSpPr>
          <p:cNvPr id="621572" name="Text Box 4"/>
          <p:cNvSpPr txBox="1">
            <a:spLocks noChangeArrowheads="1"/>
          </p:cNvSpPr>
          <p:nvPr/>
        </p:nvSpPr>
        <p:spPr bwMode="auto">
          <a:xfrm>
            <a:off x="3492500" y="1341438"/>
            <a:ext cx="5651500" cy="5632450"/>
          </a:xfrm>
          <a:prstGeom prst="rect">
            <a:avLst/>
          </a:prstGeom>
          <a:noFill/>
          <a:ln w="9525">
            <a:noFill/>
            <a:miter lim="800000"/>
            <a:headEnd/>
            <a:tailEnd/>
          </a:ln>
          <a:effectLst/>
        </p:spPr>
        <p:txBody>
          <a:bodyPr>
            <a:spAutoFit/>
          </a:bodyPr>
          <a:lstStyle/>
          <a:p>
            <a:pPr algn="ctr">
              <a:defRPr/>
            </a:pPr>
            <a:r>
              <a:rPr lang="en-GB" sz="2800" b="1" dirty="0">
                <a:solidFill>
                  <a:srgbClr val="00FF00"/>
                </a:solidFill>
                <a:effectLst>
                  <a:outerShdw blurRad="38100" dist="38100" dir="2700000" algn="tl">
                    <a:srgbClr val="000000"/>
                  </a:outerShdw>
                </a:effectLst>
              </a:rPr>
              <a:t>Patton Brought To Africa</a:t>
            </a:r>
          </a:p>
          <a:p>
            <a:pPr algn="ctr">
              <a:defRPr/>
            </a:pPr>
            <a:endParaRPr lang="en-GB" sz="1000" b="1" dirty="0">
              <a:effectLst>
                <a:outerShdw blurRad="38100" dist="38100" dir="2700000" algn="tl">
                  <a:srgbClr val="000000"/>
                </a:outerShdw>
              </a:effectLst>
            </a:endParaRPr>
          </a:p>
          <a:p>
            <a:pPr>
              <a:defRPr/>
            </a:pPr>
            <a:r>
              <a:rPr lang="en-GB" sz="2800" b="1" dirty="0">
                <a:solidFill>
                  <a:srgbClr val="00FFFF"/>
                </a:solidFill>
                <a:effectLst>
                  <a:outerShdw blurRad="38100" dist="38100" dir="2700000" algn="tl">
                    <a:srgbClr val="000000"/>
                  </a:outerShdw>
                </a:effectLst>
              </a:rPr>
              <a:t>Patton arrived and cleaned up Eisenhower's mess.</a:t>
            </a:r>
          </a:p>
          <a:p>
            <a:pPr>
              <a:defRPr/>
            </a:pPr>
            <a:r>
              <a:rPr lang="en-GB" sz="2800" b="1" dirty="0">
                <a:solidFill>
                  <a:srgbClr val="FFC000"/>
                </a:solidFill>
                <a:effectLst>
                  <a:outerShdw blurRad="38100" dist="38100" dir="2700000" algn="tl">
                    <a:srgbClr val="000000"/>
                  </a:outerShdw>
                </a:effectLst>
              </a:rPr>
              <a:t>Other Generals Wanted Eisenhower Removed</a:t>
            </a:r>
          </a:p>
          <a:p>
            <a:pPr>
              <a:defRPr/>
            </a:pPr>
            <a:r>
              <a:rPr lang="en-GB" sz="2800" b="1" dirty="0">
                <a:solidFill>
                  <a:srgbClr val="FFC000"/>
                </a:solidFill>
                <a:effectLst>
                  <a:outerShdw blurRad="38100" dist="38100" dir="2700000" algn="tl">
                    <a:srgbClr val="000000"/>
                  </a:outerShdw>
                </a:effectLst>
              </a:rPr>
              <a:t>Eisenhower botched everything, blaming his generals, </a:t>
            </a:r>
            <a:r>
              <a:rPr lang="en-GB" sz="2800" b="1" dirty="0">
                <a:solidFill>
                  <a:srgbClr val="FF0000"/>
                </a:solidFill>
                <a:effectLst>
                  <a:outerShdw blurRad="38100" dist="38100" dir="2700000" algn="tl">
                    <a:srgbClr val="000000"/>
                  </a:outerShdw>
                </a:effectLst>
              </a:rPr>
              <a:t>and US soldiers.  Roosevelt had to fly over to Tunis, and stop a mutiny</a:t>
            </a:r>
            <a:r>
              <a:rPr lang="en-GB" sz="2800" b="1" dirty="0">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over his </a:t>
            </a:r>
            <a:r>
              <a:rPr lang="en-GB" sz="2800" b="1" dirty="0" err="1">
                <a:solidFill>
                  <a:srgbClr val="00FF00"/>
                </a:solidFill>
                <a:effectLst>
                  <a:outerShdw blurRad="38100" dist="38100" dir="2700000" algn="tl">
                    <a:srgbClr val="000000"/>
                  </a:outerShdw>
                </a:effectLst>
              </a:rPr>
              <a:t>Kasserine</a:t>
            </a:r>
            <a:r>
              <a:rPr lang="en-GB" sz="2800" b="1" dirty="0">
                <a:solidFill>
                  <a:srgbClr val="00FF00"/>
                </a:solidFill>
                <a:effectLst>
                  <a:outerShdw blurRad="38100" dist="38100" dir="2700000" algn="tl">
                    <a:srgbClr val="000000"/>
                  </a:outerShdw>
                </a:effectLst>
              </a:rPr>
              <a:t> Pass debacle.</a:t>
            </a:r>
          </a:p>
        </p:txBody>
      </p:sp>
      <p:sp>
        <p:nvSpPr>
          <p:cNvPr id="621573" name="Text Box 5"/>
          <p:cNvSpPr txBox="1">
            <a:spLocks noChangeArrowheads="1"/>
          </p:cNvSpPr>
          <p:nvPr/>
        </p:nvSpPr>
        <p:spPr bwMode="auto">
          <a:xfrm>
            <a:off x="250825" y="5516563"/>
            <a:ext cx="30257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1571"/>
                                        </p:tgtEl>
                                        <p:attrNameLst>
                                          <p:attrName>style.visibility</p:attrName>
                                        </p:attrNameLst>
                                      </p:cBhvr>
                                      <p:to>
                                        <p:strVal val="visible"/>
                                      </p:to>
                                    </p:set>
                                    <p:animEffect transition="in" filter="circle(in)">
                                      <p:cBhvr>
                                        <p:cTn id="7" dur="2000"/>
                                        <p:tgtEl>
                                          <p:spTgt spid="6215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1573"/>
                                        </p:tgtEl>
                                        <p:attrNameLst>
                                          <p:attrName>style.visibility</p:attrName>
                                        </p:attrNameLst>
                                      </p:cBhvr>
                                      <p:to>
                                        <p:strVal val="visible"/>
                                      </p:to>
                                    </p:set>
                                    <p:anim calcmode="lin" valueType="num">
                                      <p:cBhvr additive="base">
                                        <p:cTn id="12" dur="500" fill="hold"/>
                                        <p:tgtEl>
                                          <p:spTgt spid="621573"/>
                                        </p:tgtEl>
                                        <p:attrNameLst>
                                          <p:attrName>ppt_x</p:attrName>
                                        </p:attrNameLst>
                                      </p:cBhvr>
                                      <p:tavLst>
                                        <p:tav tm="0">
                                          <p:val>
                                            <p:strVal val="#ppt_x"/>
                                          </p:val>
                                        </p:tav>
                                        <p:tav tm="100000">
                                          <p:val>
                                            <p:strVal val="#ppt_x"/>
                                          </p:val>
                                        </p:tav>
                                      </p:tavLst>
                                    </p:anim>
                                    <p:anim calcmode="lin" valueType="num">
                                      <p:cBhvr additive="base">
                                        <p:cTn id="13" dur="500" fill="hold"/>
                                        <p:tgtEl>
                                          <p:spTgt spid="6215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21572">
                                            <p:txEl>
                                              <p:pRg st="2" end="2"/>
                                            </p:txEl>
                                          </p:spTgt>
                                        </p:tgtEl>
                                        <p:attrNameLst>
                                          <p:attrName>style.visibility</p:attrName>
                                        </p:attrNameLst>
                                      </p:cBhvr>
                                      <p:to>
                                        <p:strVal val="visible"/>
                                      </p:to>
                                    </p:set>
                                    <p:anim calcmode="discrete" valueType="clr">
                                      <p:cBhvr override="childStyle">
                                        <p:cTn id="18" dur="80"/>
                                        <p:tgtEl>
                                          <p:spTgt spid="62157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1572">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621572">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21572">
                                            <p:txEl>
                                              <p:pRg st="3" end="3"/>
                                            </p:txEl>
                                          </p:spTgt>
                                        </p:tgtEl>
                                        <p:attrNameLst>
                                          <p:attrName>style.visibility</p:attrName>
                                        </p:attrNameLst>
                                      </p:cBhvr>
                                      <p:to>
                                        <p:strVal val="visible"/>
                                      </p:to>
                                    </p:set>
                                    <p:anim calcmode="discrete" valueType="clr">
                                      <p:cBhvr override="childStyle">
                                        <p:cTn id="25" dur="80"/>
                                        <p:tgtEl>
                                          <p:spTgt spid="62157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21572">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621572">
                                            <p:txEl>
                                              <p:pRg st="3" end="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621572">
                                            <p:txEl>
                                              <p:pRg st="4" end="4"/>
                                            </p:txEl>
                                          </p:spTgt>
                                        </p:tgtEl>
                                        <p:attrNameLst>
                                          <p:attrName>style.visibility</p:attrName>
                                        </p:attrNameLst>
                                      </p:cBhvr>
                                      <p:to>
                                        <p:strVal val="visible"/>
                                      </p:to>
                                    </p:set>
                                    <p:anim calcmode="discrete" valueType="clr">
                                      <p:cBhvr override="childStyle">
                                        <p:cTn id="32" dur="80"/>
                                        <p:tgtEl>
                                          <p:spTgt spid="62157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21572">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62157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4526F79-A2ED-44F0-AA36-1B401572E580}" type="slidenum">
              <a:rPr lang="en-GB"/>
              <a:pPr>
                <a:defRPr/>
              </a:pPr>
              <a:t>84</a:t>
            </a:fld>
            <a:endParaRPr lang="en-GB"/>
          </a:p>
        </p:txBody>
      </p:sp>
      <p:sp>
        <p:nvSpPr>
          <p:cNvPr id="622594"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22595" name="Picture 3" descr="patton5"/>
          <p:cNvPicPr>
            <a:picLocks noGrp="1" noChangeAspect="1" noChangeArrowheads="1"/>
          </p:cNvPicPr>
          <p:nvPr>
            <p:ph idx="1"/>
          </p:nvPr>
        </p:nvPicPr>
        <p:blipFill>
          <a:blip r:embed="rId3" cstate="print">
            <a:lum bright="-6000" contrast="42000"/>
          </a:blip>
          <a:srcRect/>
          <a:stretch>
            <a:fillRect/>
          </a:stretch>
        </p:blipFill>
        <p:spPr>
          <a:xfrm>
            <a:off x="357188" y="1500188"/>
            <a:ext cx="4013200" cy="2928937"/>
          </a:xfrm>
          <a:noFill/>
        </p:spPr>
      </p:pic>
      <p:sp>
        <p:nvSpPr>
          <p:cNvPr id="622596" name="Text Box 4"/>
          <p:cNvSpPr txBox="1">
            <a:spLocks noChangeArrowheads="1"/>
          </p:cNvSpPr>
          <p:nvPr/>
        </p:nvSpPr>
        <p:spPr bwMode="auto">
          <a:xfrm>
            <a:off x="142875" y="4572000"/>
            <a:ext cx="4249738" cy="1554163"/>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effectLst>
                  <a:outerShdw blurRad="38100" dist="38100" dir="2700000" algn="tl">
                    <a:srgbClr val="000000"/>
                  </a:outerShdw>
                </a:effectLst>
              </a:rPr>
              <a:t>US Surrender to Germans - </a:t>
            </a:r>
            <a:r>
              <a:rPr lang="en-GB" sz="3200" b="1" dirty="0" err="1">
                <a:solidFill>
                  <a:srgbClr val="FFFF00"/>
                </a:solidFill>
                <a:effectLst>
                  <a:outerShdw blurRad="38100" dist="38100" dir="2700000" algn="tl">
                    <a:srgbClr val="000000"/>
                  </a:outerShdw>
                </a:effectLst>
              </a:rPr>
              <a:t>Kasserine</a:t>
            </a:r>
            <a:r>
              <a:rPr lang="en-GB" sz="3200" b="1" dirty="0">
                <a:solidFill>
                  <a:srgbClr val="FFFF00"/>
                </a:solidFill>
                <a:effectLst>
                  <a:outerShdw blurRad="38100" dist="38100" dir="2700000" algn="tl">
                    <a:srgbClr val="000000"/>
                  </a:outerShdw>
                </a:effectLst>
              </a:rPr>
              <a:t> Pass debacle</a:t>
            </a:r>
            <a:r>
              <a:rPr lang="en-GB" sz="3200" dirty="0"/>
              <a:t> </a:t>
            </a:r>
          </a:p>
        </p:txBody>
      </p:sp>
      <p:sp>
        <p:nvSpPr>
          <p:cNvPr id="622597" name="Text Box 5"/>
          <p:cNvSpPr txBox="1">
            <a:spLocks noChangeArrowheads="1"/>
          </p:cNvSpPr>
          <p:nvPr/>
        </p:nvSpPr>
        <p:spPr bwMode="auto">
          <a:xfrm>
            <a:off x="4500563" y="1214438"/>
            <a:ext cx="4643437" cy="5262562"/>
          </a:xfrm>
          <a:prstGeom prst="rect">
            <a:avLst/>
          </a:prstGeom>
          <a:noFill/>
          <a:ln w="9525">
            <a:noFill/>
            <a:miter lim="800000"/>
            <a:headEnd/>
            <a:tailEnd/>
          </a:ln>
          <a:effectLst/>
        </p:spPr>
        <p:txBody>
          <a:bodyPr>
            <a:spAutoFit/>
          </a:bodyPr>
          <a:lstStyle/>
          <a:p>
            <a:pPr algn="ctr">
              <a:defRPr/>
            </a:pPr>
            <a:r>
              <a:rPr lang="en-GB" sz="2800" b="1" dirty="0">
                <a:solidFill>
                  <a:srgbClr val="00FF00"/>
                </a:solidFill>
                <a:effectLst>
                  <a:outerShdw blurRad="38100" dist="38100" dir="2700000" algn="tl">
                    <a:srgbClr val="000000"/>
                  </a:outerShdw>
                </a:effectLst>
              </a:rPr>
              <a:t>Eisenhower Goes Back To  London</a:t>
            </a:r>
          </a:p>
          <a:p>
            <a:pPr>
              <a:defRPr/>
            </a:pPr>
            <a:r>
              <a:rPr lang="en-GB" sz="2800" b="1" dirty="0">
                <a:solidFill>
                  <a:srgbClr val="00FFFF"/>
                </a:solidFill>
                <a:effectLst>
                  <a:outerShdw blurRad="38100" dist="38100" dir="2700000" algn="tl">
                    <a:srgbClr val="000000"/>
                  </a:outerShdw>
                </a:effectLst>
              </a:rPr>
              <a:t>Eisenhower lives at Telegraph Cottage, a ten acre Country Estate, outside of London. </a:t>
            </a:r>
            <a:r>
              <a:rPr lang="en-GB" sz="2800" b="1" dirty="0">
                <a:solidFill>
                  <a:srgbClr val="FFC000"/>
                </a:solidFill>
                <a:effectLst>
                  <a:outerShdw blurRad="38100" dist="38100" dir="2700000" algn="tl">
                    <a:srgbClr val="000000"/>
                  </a:outerShdw>
                </a:effectLst>
              </a:rPr>
              <a:t>He attends dinner parties, and is an embarrassment, whipping around London in his staff car, </a:t>
            </a:r>
            <a:r>
              <a:rPr lang="en-GB" sz="2800" b="1" dirty="0">
                <a:solidFill>
                  <a:srgbClr val="00FF00"/>
                </a:solidFill>
                <a:effectLst>
                  <a:outerShdw blurRad="38100" dist="38100" dir="2700000" algn="tl">
                    <a:srgbClr val="000000"/>
                  </a:outerShdw>
                </a:effectLst>
              </a:rPr>
              <a:t>flags flying, with his British Mistress at the wheel.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2595"/>
                                        </p:tgtEl>
                                        <p:attrNameLst>
                                          <p:attrName>style.visibility</p:attrName>
                                        </p:attrNameLst>
                                      </p:cBhvr>
                                      <p:to>
                                        <p:strVal val="visible"/>
                                      </p:to>
                                    </p:set>
                                    <p:animEffect transition="in" filter="circle(in)">
                                      <p:cBhvr>
                                        <p:cTn id="7" dur="2000"/>
                                        <p:tgtEl>
                                          <p:spTgt spid="6225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2596"/>
                                        </p:tgtEl>
                                        <p:attrNameLst>
                                          <p:attrName>style.visibility</p:attrName>
                                        </p:attrNameLst>
                                      </p:cBhvr>
                                      <p:to>
                                        <p:strVal val="visible"/>
                                      </p:to>
                                    </p:set>
                                    <p:anim calcmode="lin" valueType="num">
                                      <p:cBhvr additive="base">
                                        <p:cTn id="12" dur="500" fill="hold"/>
                                        <p:tgtEl>
                                          <p:spTgt spid="622596"/>
                                        </p:tgtEl>
                                        <p:attrNameLst>
                                          <p:attrName>ppt_x</p:attrName>
                                        </p:attrNameLst>
                                      </p:cBhvr>
                                      <p:tavLst>
                                        <p:tav tm="0">
                                          <p:val>
                                            <p:strVal val="#ppt_x"/>
                                          </p:val>
                                        </p:tav>
                                        <p:tav tm="100000">
                                          <p:val>
                                            <p:strVal val="#ppt_x"/>
                                          </p:val>
                                        </p:tav>
                                      </p:tavLst>
                                    </p:anim>
                                    <p:anim calcmode="lin" valueType="num">
                                      <p:cBhvr additive="base">
                                        <p:cTn id="13" dur="500" fill="hold"/>
                                        <p:tgtEl>
                                          <p:spTgt spid="6225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22597">
                                            <p:txEl>
                                              <p:pRg st="0" end="0"/>
                                            </p:txEl>
                                          </p:spTgt>
                                        </p:tgtEl>
                                        <p:attrNameLst>
                                          <p:attrName>style.visibility</p:attrName>
                                        </p:attrNameLst>
                                      </p:cBhvr>
                                      <p:to>
                                        <p:strVal val="visible"/>
                                      </p:to>
                                    </p:set>
                                    <p:anim calcmode="discrete" valueType="clr">
                                      <p:cBhvr override="childStyle">
                                        <p:cTn id="18" dur="80"/>
                                        <p:tgtEl>
                                          <p:spTgt spid="6225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259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2259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22597">
                                            <p:txEl>
                                              <p:pRg st="1" end="1"/>
                                            </p:txEl>
                                          </p:spTgt>
                                        </p:tgtEl>
                                        <p:attrNameLst>
                                          <p:attrName>style.visibility</p:attrName>
                                        </p:attrNameLst>
                                      </p:cBhvr>
                                      <p:to>
                                        <p:strVal val="visible"/>
                                      </p:to>
                                    </p:set>
                                    <p:anim calcmode="discrete" valueType="clr">
                                      <p:cBhvr override="childStyle">
                                        <p:cTn id="25" dur="80"/>
                                        <p:tgtEl>
                                          <p:spTgt spid="6225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22597">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62259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4E4708E-AC04-4DDE-93D5-4A7BBD4D31E1}" type="slidenum">
              <a:rPr lang="en-GB"/>
              <a:pPr>
                <a:defRPr/>
              </a:pPr>
              <a:t>85</a:t>
            </a:fld>
            <a:endParaRPr lang="en-GB"/>
          </a:p>
        </p:txBody>
      </p:sp>
      <p:sp>
        <p:nvSpPr>
          <p:cNvPr id="623618"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23619" name="Picture 3" descr="pattsdson8"/>
          <p:cNvPicPr>
            <a:picLocks noGrp="1" noChangeAspect="1" noChangeArrowheads="1"/>
          </p:cNvPicPr>
          <p:nvPr>
            <p:ph sz="half" idx="1"/>
          </p:nvPr>
        </p:nvPicPr>
        <p:blipFill>
          <a:blip r:embed="rId3" cstate="print"/>
          <a:srcRect/>
          <a:stretch>
            <a:fillRect/>
          </a:stretch>
        </p:blipFill>
        <p:spPr>
          <a:xfrm>
            <a:off x="1071563" y="1214438"/>
            <a:ext cx="3455987" cy="2949575"/>
          </a:xfrm>
          <a:noFill/>
        </p:spPr>
      </p:pic>
      <p:pic>
        <p:nvPicPr>
          <p:cNvPr id="623620" name="Picture 4" descr="patton28"/>
          <p:cNvPicPr>
            <a:picLocks noGrp="1" noChangeAspect="1" noChangeArrowheads="1"/>
          </p:cNvPicPr>
          <p:nvPr>
            <p:ph sz="half" idx="2"/>
          </p:nvPr>
        </p:nvPicPr>
        <p:blipFill>
          <a:blip r:embed="rId4" cstate="print"/>
          <a:srcRect/>
          <a:stretch>
            <a:fillRect/>
          </a:stretch>
        </p:blipFill>
        <p:spPr>
          <a:xfrm>
            <a:off x="5786438" y="1285875"/>
            <a:ext cx="2244725" cy="2736850"/>
          </a:xfrm>
          <a:noFill/>
        </p:spPr>
      </p:pic>
      <p:sp>
        <p:nvSpPr>
          <p:cNvPr id="623621" name="Text Box 5"/>
          <p:cNvSpPr txBox="1">
            <a:spLocks noChangeArrowheads="1"/>
          </p:cNvSpPr>
          <p:nvPr/>
        </p:nvSpPr>
        <p:spPr bwMode="auto">
          <a:xfrm>
            <a:off x="0" y="4395787"/>
            <a:ext cx="9144000" cy="2462213"/>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Eisenhower's Fashion Model Companion</a:t>
            </a:r>
            <a:r>
              <a:rPr lang="en-GB" sz="2800" b="1" dirty="0">
                <a:solidFill>
                  <a:srgbClr val="FFFF00"/>
                </a:solidFill>
                <a:effectLst>
                  <a:outerShdw blurRad="38100" dist="38100" dir="2700000" algn="tl">
                    <a:srgbClr val="000000"/>
                  </a:outerShdw>
                </a:effectLst>
              </a:rPr>
              <a:t> </a:t>
            </a:r>
          </a:p>
          <a:p>
            <a:pPr algn="ctr">
              <a:spcBef>
                <a:spcPct val="50000"/>
              </a:spcBef>
              <a:defRPr/>
            </a:pPr>
            <a:r>
              <a:rPr lang="en-GB" sz="2800" b="1" dirty="0">
                <a:solidFill>
                  <a:srgbClr val="FFFF00"/>
                </a:solidFill>
                <a:effectLst>
                  <a:outerShdw blurRad="38100" dist="38100" dir="2700000" algn="tl">
                    <a:srgbClr val="000000"/>
                  </a:outerShdw>
                </a:effectLst>
              </a:rPr>
              <a:t>After North Africa, and Sicily, he returns with his 26 yr old mistress.  </a:t>
            </a:r>
            <a:r>
              <a:rPr lang="en-GB" sz="2800" b="1" dirty="0">
                <a:solidFill>
                  <a:srgbClr val="FF00FF"/>
                </a:solidFill>
                <a:effectLst>
                  <a:outerShdw blurRad="38100" dist="38100" dir="2700000" algn="tl">
                    <a:srgbClr val="000000"/>
                  </a:outerShdw>
                </a:effectLst>
              </a:rPr>
              <a:t>In 1943 Eisenhower is the Supreme Commander of the Allied forces in Europe</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Gen. Montgomery considered Eisenhower a clown.</a:t>
            </a:r>
            <a:r>
              <a:rPr lang="en-GB" sz="2800" b="1" dirty="0">
                <a:solidFill>
                  <a:srgbClr val="FFFF00"/>
                </a:solidFill>
                <a:effectLst>
                  <a:outerShdw blurRad="38100" dist="38100" dir="2700000" algn="tl">
                    <a:srgbClr val="000000"/>
                  </a:outerShdw>
                </a:effectLst>
              </a:rPr>
              <a:t>   </a:t>
            </a:r>
            <a:r>
              <a:rPr lang="en-GB"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3619"/>
                                        </p:tgtEl>
                                        <p:attrNameLst>
                                          <p:attrName>style.visibility</p:attrName>
                                        </p:attrNameLst>
                                      </p:cBhvr>
                                      <p:to>
                                        <p:strVal val="visible"/>
                                      </p:to>
                                    </p:set>
                                    <p:animEffect transition="in" filter="circle(in)">
                                      <p:cBhvr>
                                        <p:cTn id="7" dur="2000"/>
                                        <p:tgtEl>
                                          <p:spTgt spid="6236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23620"/>
                                        </p:tgtEl>
                                        <p:attrNameLst>
                                          <p:attrName>style.visibility</p:attrName>
                                        </p:attrNameLst>
                                      </p:cBhvr>
                                      <p:to>
                                        <p:strVal val="visible"/>
                                      </p:to>
                                    </p:set>
                                    <p:animEffect transition="in" filter="circle(in)">
                                      <p:cBhvr>
                                        <p:cTn id="12" dur="2000"/>
                                        <p:tgtEl>
                                          <p:spTgt spid="6236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3621"/>
                                        </p:tgtEl>
                                        <p:attrNameLst>
                                          <p:attrName>style.visibility</p:attrName>
                                        </p:attrNameLst>
                                      </p:cBhvr>
                                      <p:to>
                                        <p:strVal val="visible"/>
                                      </p:to>
                                    </p:set>
                                    <p:anim calcmode="lin" valueType="num">
                                      <p:cBhvr additive="base">
                                        <p:cTn id="17" dur="500" fill="hold"/>
                                        <p:tgtEl>
                                          <p:spTgt spid="623621"/>
                                        </p:tgtEl>
                                        <p:attrNameLst>
                                          <p:attrName>ppt_x</p:attrName>
                                        </p:attrNameLst>
                                      </p:cBhvr>
                                      <p:tavLst>
                                        <p:tav tm="0">
                                          <p:val>
                                            <p:strVal val="#ppt_x"/>
                                          </p:val>
                                        </p:tav>
                                        <p:tav tm="100000">
                                          <p:val>
                                            <p:strVal val="#ppt_x"/>
                                          </p:val>
                                        </p:tav>
                                      </p:tavLst>
                                    </p:anim>
                                    <p:anim calcmode="lin" valueType="num">
                                      <p:cBhvr additive="base">
                                        <p:cTn id="18" dur="500" fill="hold"/>
                                        <p:tgtEl>
                                          <p:spTgt spid="623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AEF2B509-E454-4202-BB11-2C6982AFEA2C}" type="slidenum">
              <a:rPr lang="en-GB"/>
              <a:pPr>
                <a:defRPr/>
              </a:pPr>
              <a:t>86</a:t>
            </a:fld>
            <a:endParaRPr lang="en-GB"/>
          </a:p>
        </p:txBody>
      </p:sp>
      <p:sp>
        <p:nvSpPr>
          <p:cNvPr id="624642"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24643" name="Picture 3" descr="pasatton22"/>
          <p:cNvPicPr>
            <a:picLocks noGrp="1" noChangeAspect="1" noChangeArrowheads="1"/>
          </p:cNvPicPr>
          <p:nvPr>
            <p:ph sz="half" idx="1"/>
          </p:nvPr>
        </p:nvPicPr>
        <p:blipFill>
          <a:blip r:embed="rId3" cstate="print"/>
          <a:srcRect/>
          <a:stretch>
            <a:fillRect/>
          </a:stretch>
        </p:blipFill>
        <p:spPr>
          <a:xfrm>
            <a:off x="395288" y="1700213"/>
            <a:ext cx="2528887" cy="2879725"/>
          </a:xfrm>
          <a:noFill/>
        </p:spPr>
      </p:pic>
      <p:pic>
        <p:nvPicPr>
          <p:cNvPr id="624644" name="Picture 4" descr="pattason30"/>
          <p:cNvPicPr>
            <a:picLocks noGrp="1" noChangeAspect="1" noChangeArrowheads="1"/>
          </p:cNvPicPr>
          <p:nvPr>
            <p:ph sz="half" idx="2"/>
          </p:nvPr>
        </p:nvPicPr>
        <p:blipFill>
          <a:blip r:embed="rId4" cstate="print">
            <a:lum bright="30000" contrast="40000"/>
          </a:blip>
          <a:srcRect/>
          <a:stretch>
            <a:fillRect/>
          </a:stretch>
        </p:blipFill>
        <p:spPr>
          <a:xfrm>
            <a:off x="6300788" y="1628775"/>
            <a:ext cx="2646362" cy="2952750"/>
          </a:xfrm>
          <a:noFill/>
        </p:spPr>
      </p:pic>
      <p:sp>
        <p:nvSpPr>
          <p:cNvPr id="624645" name="Text Box 5"/>
          <p:cNvSpPr txBox="1">
            <a:spLocks noChangeArrowheads="1"/>
          </p:cNvSpPr>
          <p:nvPr/>
        </p:nvSpPr>
        <p:spPr bwMode="auto">
          <a:xfrm>
            <a:off x="0" y="4797425"/>
            <a:ext cx="9144000" cy="1373188"/>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FFFF00"/>
                </a:solidFill>
                <a:effectLst>
                  <a:outerShdw blurRad="38100" dist="38100" dir="2700000" algn="tl">
                    <a:srgbClr val="000000"/>
                  </a:outerShdw>
                </a:effectLst>
              </a:rPr>
              <a:t>Long horse rides, card games, </a:t>
            </a:r>
            <a:r>
              <a:rPr lang="en-GB" sz="2800" b="1" dirty="0">
                <a:solidFill>
                  <a:srgbClr val="FF00FF"/>
                </a:solidFill>
                <a:effectLst>
                  <a:outerShdw blurRad="38100" dist="38100" dir="2700000" algn="tl">
                    <a:srgbClr val="000000"/>
                  </a:outerShdw>
                </a:effectLst>
              </a:rPr>
              <a:t>and snuggles - She got hammered at a party,</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told an aide about '</a:t>
            </a:r>
            <a:r>
              <a:rPr lang="en-GB" sz="2800" b="1" dirty="0" err="1">
                <a:solidFill>
                  <a:srgbClr val="00FF00"/>
                </a:solidFill>
                <a:effectLst>
                  <a:outerShdw blurRad="38100" dist="38100" dir="2700000" algn="tl">
                    <a:srgbClr val="000000"/>
                  </a:outerShdw>
                </a:effectLst>
              </a:rPr>
              <a:t>Ikie</a:t>
            </a:r>
            <a:r>
              <a:rPr lang="en-GB" sz="2800" b="1" dirty="0">
                <a:solidFill>
                  <a:srgbClr val="00FF00"/>
                </a:solidFill>
                <a:effectLst>
                  <a:outerShdw blurRad="38100" dist="38100" dir="2700000" algn="tl">
                    <a:srgbClr val="000000"/>
                  </a:outerShdw>
                </a:effectLst>
              </a:rPr>
              <a:t>' and his bed habits</a:t>
            </a:r>
            <a:r>
              <a:rPr lang="en-GB" dirty="0"/>
              <a:t> </a:t>
            </a:r>
          </a:p>
        </p:txBody>
      </p:sp>
      <p:sp>
        <p:nvSpPr>
          <p:cNvPr id="624646" name="Text Box 6"/>
          <p:cNvSpPr txBox="1">
            <a:spLocks noChangeArrowheads="1"/>
          </p:cNvSpPr>
          <p:nvPr/>
        </p:nvSpPr>
        <p:spPr bwMode="auto">
          <a:xfrm>
            <a:off x="3132138" y="1844675"/>
            <a:ext cx="3095625" cy="822325"/>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rPr>
              <a:t>Left:</a:t>
            </a:r>
            <a:r>
              <a:rPr lang="en-GB" sz="2400" b="1">
                <a:solidFill>
                  <a:srgbClr val="00FF00"/>
                </a:solidFill>
                <a:effectLst>
                  <a:outerShdw blurRad="38100" dist="38100" dir="2700000" algn="tl">
                    <a:srgbClr val="000000"/>
                  </a:outerShdw>
                </a:effectLst>
              </a:rPr>
              <a:t> Ike And Kay's Love Nest</a:t>
            </a:r>
          </a:p>
        </p:txBody>
      </p:sp>
      <p:sp>
        <p:nvSpPr>
          <p:cNvPr id="624647" name="Text Box 7"/>
          <p:cNvSpPr txBox="1">
            <a:spLocks noChangeArrowheads="1"/>
          </p:cNvSpPr>
          <p:nvPr/>
        </p:nvSpPr>
        <p:spPr bwMode="auto">
          <a:xfrm>
            <a:off x="3132138" y="3213100"/>
            <a:ext cx="2952750" cy="822325"/>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rPr>
              <a:t>Right:</a:t>
            </a:r>
            <a:r>
              <a:rPr lang="en-GB" sz="2400" b="1">
                <a:solidFill>
                  <a:srgbClr val="00FF00"/>
                </a:solidFill>
                <a:effectLst>
                  <a:outerShdw blurRad="38100" dist="38100" dir="2700000" algn="tl">
                    <a:srgbClr val="000000"/>
                  </a:outerShdw>
                </a:effectLst>
              </a:rPr>
              <a:t> Arguing In Public</a:t>
            </a:r>
            <a:r>
              <a:rPr lang="en-GB"/>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43"/>
                                        </p:tgtEl>
                                        <p:attrNameLst>
                                          <p:attrName>style.visibility</p:attrName>
                                        </p:attrNameLst>
                                      </p:cBhvr>
                                      <p:to>
                                        <p:strVal val="visible"/>
                                      </p:to>
                                    </p:set>
                                    <p:animEffect transition="in" filter="circle(in)">
                                      <p:cBhvr>
                                        <p:cTn id="7" dur="2000"/>
                                        <p:tgtEl>
                                          <p:spTgt spid="62464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24646">
                                            <p:txEl>
                                              <p:pRg st="0" end="0"/>
                                            </p:txEl>
                                          </p:spTgt>
                                        </p:tgtEl>
                                        <p:attrNameLst>
                                          <p:attrName>style.visibility</p:attrName>
                                        </p:attrNameLst>
                                      </p:cBhvr>
                                      <p:to>
                                        <p:strVal val="visible"/>
                                      </p:to>
                                    </p:set>
                                    <p:anim calcmode="discrete" valueType="clr">
                                      <p:cBhvr override="childStyle">
                                        <p:cTn id="12" dur="80"/>
                                        <p:tgtEl>
                                          <p:spTgt spid="6246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2464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2464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24644"/>
                                        </p:tgtEl>
                                        <p:attrNameLst>
                                          <p:attrName>style.visibility</p:attrName>
                                        </p:attrNameLst>
                                      </p:cBhvr>
                                      <p:to>
                                        <p:strVal val="visible"/>
                                      </p:to>
                                    </p:set>
                                    <p:animEffect transition="in" filter="circle(in)">
                                      <p:cBhvr>
                                        <p:cTn id="19" dur="2000"/>
                                        <p:tgtEl>
                                          <p:spTgt spid="62464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624647">
                                            <p:txEl>
                                              <p:pRg st="0" end="0"/>
                                            </p:txEl>
                                          </p:spTgt>
                                        </p:tgtEl>
                                        <p:attrNameLst>
                                          <p:attrName>style.visibility</p:attrName>
                                        </p:attrNameLst>
                                      </p:cBhvr>
                                      <p:to>
                                        <p:strVal val="visible"/>
                                      </p:to>
                                    </p:set>
                                    <p:anim calcmode="discrete" valueType="clr">
                                      <p:cBhvr override="childStyle">
                                        <p:cTn id="24" dur="80"/>
                                        <p:tgtEl>
                                          <p:spTgt spid="6246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24647">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24647">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624645"/>
                                        </p:tgtEl>
                                        <p:attrNameLst>
                                          <p:attrName>style.visibility</p:attrName>
                                        </p:attrNameLst>
                                      </p:cBhvr>
                                      <p:to>
                                        <p:strVal val="visible"/>
                                      </p:to>
                                    </p:set>
                                    <p:anim calcmode="discrete" valueType="clr">
                                      <p:cBhvr override="childStyle">
                                        <p:cTn id="31" dur="80"/>
                                        <p:tgtEl>
                                          <p:spTgt spid="62464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24645"/>
                                        </p:tgtEl>
                                        <p:attrNameLst>
                                          <p:attrName>fillcolor</p:attrName>
                                        </p:attrNameLst>
                                      </p:cBhvr>
                                      <p:tavLst>
                                        <p:tav tm="0">
                                          <p:val>
                                            <p:clrVal>
                                              <a:schemeClr val="accent2"/>
                                            </p:clrVal>
                                          </p:val>
                                        </p:tav>
                                        <p:tav tm="50000">
                                          <p:val>
                                            <p:clrVal>
                                              <a:schemeClr val="hlink"/>
                                            </p:clrVal>
                                          </p:val>
                                        </p:tav>
                                      </p:tavLst>
                                    </p:anim>
                                    <p:set>
                                      <p:cBhvr>
                                        <p:cTn id="33" dur="80"/>
                                        <p:tgtEl>
                                          <p:spTgt spid="6246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739452F-6A2E-4C66-AD6C-BDCBB0443CA2}" type="slidenum">
              <a:rPr lang="en-GB"/>
              <a:pPr>
                <a:defRPr/>
              </a:pPr>
              <a:t>87</a:t>
            </a:fld>
            <a:endParaRPr lang="en-GB"/>
          </a:p>
        </p:txBody>
      </p:sp>
      <p:sp>
        <p:nvSpPr>
          <p:cNvPr id="625666"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25667" name="Picture 3" descr="patton31"/>
          <p:cNvPicPr>
            <a:picLocks noGrp="1" noChangeAspect="1" noChangeArrowheads="1"/>
          </p:cNvPicPr>
          <p:nvPr>
            <p:ph idx="1"/>
          </p:nvPr>
        </p:nvPicPr>
        <p:blipFill>
          <a:blip r:embed="rId3" cstate="print"/>
          <a:srcRect/>
          <a:stretch>
            <a:fillRect/>
          </a:stretch>
        </p:blipFill>
        <p:spPr>
          <a:xfrm>
            <a:off x="250825" y="1412875"/>
            <a:ext cx="4132263" cy="4495800"/>
          </a:xfrm>
          <a:noFill/>
        </p:spPr>
      </p:pic>
      <p:sp>
        <p:nvSpPr>
          <p:cNvPr id="625668" name="Text Box 4"/>
          <p:cNvSpPr txBox="1">
            <a:spLocks noChangeArrowheads="1"/>
          </p:cNvSpPr>
          <p:nvPr/>
        </p:nvSpPr>
        <p:spPr bwMode="auto">
          <a:xfrm>
            <a:off x="4643438" y="1571625"/>
            <a:ext cx="4500562" cy="4278313"/>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00FFFF"/>
                </a:solidFill>
                <a:effectLst>
                  <a:outerShdw blurRad="38100" dist="38100" dir="2700000" algn="tl">
                    <a:srgbClr val="000000"/>
                  </a:outerShdw>
                </a:effectLst>
              </a:rPr>
              <a:t>He was in practically every major battle, even the Germans respected him. </a:t>
            </a:r>
          </a:p>
          <a:p>
            <a:pPr algn="ctr">
              <a:spcBef>
                <a:spcPct val="50000"/>
              </a:spcBef>
              <a:defRPr/>
            </a:pPr>
            <a:endParaRPr lang="en-GB" sz="3200" b="1" dirty="0">
              <a:solidFill>
                <a:srgbClr val="00FF00"/>
              </a:solidFill>
              <a:effectLst>
                <a:outerShdw blurRad="38100" dist="38100" dir="2700000" algn="tl">
                  <a:srgbClr val="000000"/>
                </a:outerShdw>
              </a:effectLst>
            </a:endParaRPr>
          </a:p>
          <a:p>
            <a:pPr>
              <a:defRPr/>
            </a:pPr>
            <a:r>
              <a:rPr lang="en-GB" sz="3200" b="1" dirty="0">
                <a:solidFill>
                  <a:srgbClr val="FFC000"/>
                </a:solidFill>
                <a:effectLst>
                  <a:outerShdw blurRad="38100" dist="38100" dir="2700000" algn="tl">
                    <a:srgbClr val="000000"/>
                  </a:outerShdw>
                </a:effectLst>
              </a:rPr>
              <a:t>Patton Invades Sicily He drove up the coast and took Messina</a:t>
            </a:r>
          </a:p>
        </p:txBody>
      </p:sp>
      <p:sp>
        <p:nvSpPr>
          <p:cNvPr id="625669" name="Text Box 5"/>
          <p:cNvSpPr txBox="1">
            <a:spLocks noChangeArrowheads="1"/>
          </p:cNvSpPr>
          <p:nvPr/>
        </p:nvSpPr>
        <p:spPr bwMode="auto">
          <a:xfrm>
            <a:off x="250825" y="5949950"/>
            <a:ext cx="417671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5667"/>
                                        </p:tgtEl>
                                        <p:attrNameLst>
                                          <p:attrName>style.visibility</p:attrName>
                                        </p:attrNameLst>
                                      </p:cBhvr>
                                      <p:to>
                                        <p:strVal val="visible"/>
                                      </p:to>
                                    </p:set>
                                    <p:animEffect transition="in" filter="circle(in)">
                                      <p:cBhvr>
                                        <p:cTn id="7" dur="2000"/>
                                        <p:tgtEl>
                                          <p:spTgt spid="6256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5669"/>
                                        </p:tgtEl>
                                        <p:attrNameLst>
                                          <p:attrName>style.visibility</p:attrName>
                                        </p:attrNameLst>
                                      </p:cBhvr>
                                      <p:to>
                                        <p:strVal val="visible"/>
                                      </p:to>
                                    </p:set>
                                    <p:anim calcmode="lin" valueType="num">
                                      <p:cBhvr additive="base">
                                        <p:cTn id="12" dur="500" fill="hold"/>
                                        <p:tgtEl>
                                          <p:spTgt spid="625669"/>
                                        </p:tgtEl>
                                        <p:attrNameLst>
                                          <p:attrName>ppt_x</p:attrName>
                                        </p:attrNameLst>
                                      </p:cBhvr>
                                      <p:tavLst>
                                        <p:tav tm="0">
                                          <p:val>
                                            <p:strVal val="#ppt_x"/>
                                          </p:val>
                                        </p:tav>
                                        <p:tav tm="100000">
                                          <p:val>
                                            <p:strVal val="#ppt_x"/>
                                          </p:val>
                                        </p:tav>
                                      </p:tavLst>
                                    </p:anim>
                                    <p:anim calcmode="lin" valueType="num">
                                      <p:cBhvr additive="base">
                                        <p:cTn id="13" dur="500" fill="hold"/>
                                        <p:tgtEl>
                                          <p:spTgt spid="62566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625668">
                                            <p:txEl>
                                              <p:pRg st="0" end="0"/>
                                            </p:txEl>
                                          </p:spTgt>
                                        </p:tgtEl>
                                        <p:attrNameLst>
                                          <p:attrName>style.visibility</p:attrName>
                                        </p:attrNameLst>
                                      </p:cBhvr>
                                      <p:to>
                                        <p:strVal val="visible"/>
                                      </p:to>
                                    </p:set>
                                    <p:anim calcmode="discrete" valueType="clr">
                                      <p:cBhvr override="childStyle">
                                        <p:cTn id="18" dur="80"/>
                                        <p:tgtEl>
                                          <p:spTgt spid="6256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5668">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25668">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625668">
                                            <p:txEl>
                                              <p:pRg st="2" end="2"/>
                                            </p:txEl>
                                          </p:spTgt>
                                        </p:tgtEl>
                                        <p:attrNameLst>
                                          <p:attrName>style.visibility</p:attrName>
                                        </p:attrNameLst>
                                      </p:cBhvr>
                                      <p:to>
                                        <p:strVal val="visible"/>
                                      </p:to>
                                    </p:set>
                                    <p:anim calcmode="discrete" valueType="clr">
                                      <p:cBhvr override="childStyle">
                                        <p:cTn id="25" dur="80"/>
                                        <p:tgtEl>
                                          <p:spTgt spid="62566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25668">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2566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D7FFBD16-9E22-4209-9D14-475ADA8AF4BF}" type="slidenum">
              <a:rPr lang="en-GB" smtClean="0"/>
              <a:pPr>
                <a:defRPr/>
              </a:pPr>
              <a:t>88</a:t>
            </a:fld>
            <a:endParaRPr lang="en-GB"/>
          </a:p>
        </p:txBody>
      </p:sp>
      <p:sp>
        <p:nvSpPr>
          <p:cNvPr id="6" name="TextBox 5"/>
          <p:cNvSpPr txBox="1"/>
          <p:nvPr/>
        </p:nvSpPr>
        <p:spPr>
          <a:xfrm>
            <a:off x="4572000" y="2000250"/>
            <a:ext cx="4357688" cy="3540125"/>
          </a:xfrm>
          <a:prstGeom prst="rect">
            <a:avLst/>
          </a:prstGeom>
          <a:noFill/>
        </p:spPr>
        <p:txBody>
          <a:bodyPr>
            <a:spAutoFit/>
          </a:bodyPr>
          <a:lstStyle/>
          <a:p>
            <a:pPr>
              <a:defRPr/>
            </a:pPr>
            <a:r>
              <a:rPr lang="en-GB" sz="2800" b="1" dirty="0">
                <a:solidFill>
                  <a:schemeClr val="hlink"/>
                </a:solidFill>
                <a:effectLst>
                  <a:outerShdw blurRad="38100" dist="38100" dir="2700000" algn="tl">
                    <a:srgbClr val="000000"/>
                  </a:outerShdw>
                </a:effectLst>
              </a:rPr>
              <a:t>While visiting an army hospital he slapped a Charles H. </a:t>
            </a:r>
            <a:r>
              <a:rPr lang="en-GB" sz="2800" b="1" dirty="0" err="1">
                <a:solidFill>
                  <a:schemeClr val="hlink"/>
                </a:solidFill>
                <a:effectLst>
                  <a:outerShdw blurRad="38100" dist="38100" dir="2700000" algn="tl">
                    <a:srgbClr val="000000"/>
                  </a:outerShdw>
                </a:effectLst>
              </a:rPr>
              <a:t>Kuhl</a:t>
            </a:r>
            <a:r>
              <a:rPr lang="en-GB" sz="2800" b="1" dirty="0">
                <a:solidFill>
                  <a:schemeClr val="hlink"/>
                </a:solidFill>
                <a:effectLst>
                  <a:outerShdw blurRad="38100" dist="38100" dir="2700000" algn="tl">
                    <a:srgbClr val="000000"/>
                  </a:outerShdw>
                </a:effectLst>
              </a:rPr>
              <a:t>,</a:t>
            </a:r>
            <a:r>
              <a:rPr lang="en-GB" sz="2800" b="1" dirty="0">
                <a:solidFill>
                  <a:srgbClr val="FFFF00"/>
                </a:solidFill>
                <a:effectLst>
                  <a:outerShdw blurRad="38100" dist="38100" dir="2700000" algn="tl">
                    <a:srgbClr val="000000"/>
                  </a:outerShdw>
                </a:effectLst>
              </a:rPr>
              <a:t> </a:t>
            </a:r>
            <a:r>
              <a:rPr lang="en-GB" sz="2800" b="1" dirty="0">
                <a:solidFill>
                  <a:srgbClr val="FF0000"/>
                </a:solidFill>
                <a:effectLst>
                  <a:outerShdw blurRad="38100" dist="38100" dir="2700000" algn="tl">
                    <a:srgbClr val="000000"/>
                  </a:outerShdw>
                </a:effectLst>
              </a:rPr>
              <a:t>calling him a ‘Yellow Belly Jew Coward.</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A reporter, David Katz, broke the story and</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Patton was relieved of duty.</a:t>
            </a:r>
            <a:endParaRPr lang="en-GB" sz="2800" dirty="0"/>
          </a:p>
        </p:txBody>
      </p:sp>
      <p:pic>
        <p:nvPicPr>
          <p:cNvPr id="372738" name="Picture 2" descr="http://www.archives.gov.on.ca/english/on-line-exhibits/health-records/pics/7454_ward_520.jpg"/>
          <p:cNvPicPr>
            <a:picLocks noChangeAspect="1" noChangeArrowheads="1"/>
          </p:cNvPicPr>
          <p:nvPr/>
        </p:nvPicPr>
        <p:blipFill>
          <a:blip r:embed="rId3" cstate="print"/>
          <a:srcRect/>
          <a:stretch>
            <a:fillRect/>
          </a:stretch>
        </p:blipFill>
        <p:spPr bwMode="auto">
          <a:xfrm>
            <a:off x="357188" y="1571625"/>
            <a:ext cx="3990975" cy="3195638"/>
          </a:xfrm>
          <a:prstGeom prst="rect">
            <a:avLst/>
          </a:prstGeom>
          <a:noFill/>
          <a:ln w="9525">
            <a:noFill/>
            <a:miter lim="800000"/>
            <a:headEnd/>
            <a:tailEnd/>
          </a:ln>
        </p:spPr>
      </p:pic>
      <p:sp>
        <p:nvSpPr>
          <p:cNvPr id="8" name="TextBox 7"/>
          <p:cNvSpPr txBox="1"/>
          <p:nvPr/>
        </p:nvSpPr>
        <p:spPr>
          <a:xfrm>
            <a:off x="428625" y="5286375"/>
            <a:ext cx="3714750" cy="646113"/>
          </a:xfrm>
          <a:prstGeom prst="rect">
            <a:avLst/>
          </a:prstGeom>
          <a:noFill/>
        </p:spPr>
        <p:txBody>
          <a:bodyPr>
            <a:spAutoFit/>
          </a:bodyPr>
          <a:lstStyle/>
          <a:p>
            <a:pPr algn="ctr">
              <a:defRPr/>
            </a:pPr>
            <a:r>
              <a:rPr lang="en-GB" sz="3600" b="1" dirty="0">
                <a:solidFill>
                  <a:srgbClr val="FFFF00"/>
                </a:solidFill>
                <a:effectLst>
                  <a:outerShdw blurRad="38100" dist="38100" dir="2700000" algn="tl">
                    <a:srgbClr val="000000">
                      <a:alpha val="43137"/>
                    </a:srgbClr>
                  </a:outerShdw>
                </a:effectLst>
              </a:rPr>
              <a:t>Military Hospital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circle(in)">
                                      <p:cBhvr>
                                        <p:cTn id="7" dur="2000"/>
                                        <p:tgtEl>
                                          <p:spTgt spid="3727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8D0D2A1-1CF5-4469-8548-4CC5606BC11C}" type="slidenum">
              <a:rPr lang="en-GB"/>
              <a:pPr>
                <a:defRPr/>
              </a:pPr>
              <a:t>89</a:t>
            </a:fld>
            <a:endParaRPr lang="en-GB"/>
          </a:p>
        </p:txBody>
      </p:sp>
      <p:sp>
        <p:nvSpPr>
          <p:cNvPr id="627714"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27715" name="Text Box 3"/>
          <p:cNvSpPr txBox="1">
            <a:spLocks noChangeArrowheads="1"/>
          </p:cNvSpPr>
          <p:nvPr/>
        </p:nvSpPr>
        <p:spPr bwMode="auto">
          <a:xfrm>
            <a:off x="4643438" y="1700213"/>
            <a:ext cx="4321175" cy="3935412"/>
          </a:xfrm>
          <a:prstGeom prst="rect">
            <a:avLst/>
          </a:prstGeom>
          <a:noFill/>
          <a:ln w="9525">
            <a:noFill/>
            <a:miter lim="800000"/>
            <a:headEnd/>
            <a:tailEnd/>
          </a:ln>
          <a:effectLst/>
        </p:spPr>
        <p:txBody>
          <a:bodyPr>
            <a:spAutoFit/>
          </a:bodyPr>
          <a:lstStyle/>
          <a:p>
            <a:pPr>
              <a:defRPr/>
            </a:pPr>
            <a:r>
              <a:rPr lang="en-GB" sz="2800" b="1" dirty="0">
                <a:solidFill>
                  <a:srgbClr val="00FF00"/>
                </a:solidFill>
                <a:effectLst>
                  <a:outerShdw blurRad="38100" dist="38100" dir="2700000" algn="tl">
                    <a:srgbClr val="000000"/>
                  </a:outerShdw>
                </a:effectLst>
              </a:rPr>
              <a:t>Battle Of The Bulge -Eisenhower's Blunder</a:t>
            </a:r>
          </a:p>
          <a:p>
            <a:pPr>
              <a:defRPr/>
            </a:pPr>
            <a:r>
              <a:rPr lang="en-GB" sz="2800" b="1" dirty="0">
                <a:solidFill>
                  <a:srgbClr val="FF00FF"/>
                </a:solidFill>
                <a:effectLst>
                  <a:outerShdw blurRad="38100" dist="38100" dir="2700000" algn="tl">
                    <a:srgbClr val="000000"/>
                  </a:outerShdw>
                </a:effectLst>
              </a:rPr>
              <a:t>Hitler built a massive offensive,</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hid it in the Ardennes forest,</a:t>
            </a:r>
            <a:r>
              <a:rPr lang="en-GB" sz="2800" b="1" dirty="0">
                <a:solidFill>
                  <a:srgbClr val="FFFF00"/>
                </a:solidFill>
                <a:effectLst>
                  <a:outerShdw blurRad="38100" dist="38100" dir="2700000" algn="tl">
                    <a:srgbClr val="000000"/>
                  </a:outerShdw>
                </a:effectLst>
              </a:rPr>
              <a:t> while Eisenhower was at Telegraph cottage, </a:t>
            </a:r>
            <a:r>
              <a:rPr lang="en-GB" sz="2800" b="1" dirty="0">
                <a:solidFill>
                  <a:srgbClr val="FF0000"/>
                </a:solidFill>
                <a:effectLst>
                  <a:outerShdw blurRad="38100" dist="38100" dir="2700000" algn="tl">
                    <a:srgbClr val="000000"/>
                  </a:outerShdw>
                </a:effectLst>
              </a:rPr>
              <a:t>with </a:t>
            </a:r>
            <a:r>
              <a:rPr lang="en-GB" sz="2800" b="1" dirty="0" err="1">
                <a:solidFill>
                  <a:srgbClr val="FF0000"/>
                </a:solidFill>
                <a:effectLst>
                  <a:outerShdw blurRad="38100" dist="38100" dir="2700000" algn="tl">
                    <a:srgbClr val="000000"/>
                  </a:outerShdw>
                </a:effectLst>
              </a:rPr>
              <a:t>Summersby</a:t>
            </a:r>
            <a:r>
              <a:rPr lang="en-GB" sz="2800" b="1" dirty="0">
                <a:solidFill>
                  <a:srgbClr val="FF0000"/>
                </a:solidFill>
                <a:effectLst>
                  <a:outerShdw blurRad="38100" dist="38100" dir="2700000" algn="tl">
                    <a:srgbClr val="000000"/>
                  </a:outerShdw>
                </a:effectLst>
              </a:rPr>
              <a:t>, and his dog '</a:t>
            </a:r>
            <a:r>
              <a:rPr lang="en-GB" sz="2800" b="1" dirty="0" err="1">
                <a:solidFill>
                  <a:srgbClr val="FF0000"/>
                </a:solidFill>
                <a:effectLst>
                  <a:outerShdw blurRad="38100" dist="38100" dir="2700000" algn="tl">
                    <a:srgbClr val="000000"/>
                  </a:outerShdw>
                </a:effectLst>
              </a:rPr>
              <a:t>Telek</a:t>
            </a:r>
            <a:r>
              <a:rPr lang="en-GB" sz="2800" b="1" dirty="0">
                <a:solidFill>
                  <a:srgbClr val="FF0000"/>
                </a:solidFill>
                <a:effectLst>
                  <a:outerShdw blurRad="38100" dist="38100" dir="2700000" algn="tl">
                    <a:srgbClr val="000000"/>
                  </a:outerShdw>
                </a:effectLst>
              </a:rPr>
              <a:t>'.</a:t>
            </a:r>
            <a:endParaRPr lang="en-GB" sz="2800" b="1" dirty="0">
              <a:solidFill>
                <a:srgbClr val="FF0000"/>
              </a:solidFill>
              <a:effectLst>
                <a:outerShdw blurRad="38100" dist="38100" dir="2700000" algn="tl">
                  <a:srgbClr val="000000"/>
                </a:outerShdw>
              </a:effectLst>
              <a:hlinkClick r:id="rId3"/>
            </a:endParaRPr>
          </a:p>
        </p:txBody>
      </p:sp>
      <p:pic>
        <p:nvPicPr>
          <p:cNvPr id="627716" name="Picture 4" descr="bulgemap"/>
          <p:cNvPicPr>
            <a:picLocks noGrp="1" noChangeAspect="1" noChangeArrowheads="1"/>
          </p:cNvPicPr>
          <p:nvPr>
            <p:ph idx="1"/>
          </p:nvPr>
        </p:nvPicPr>
        <p:blipFill>
          <a:blip r:embed="rId4" cstate="print"/>
          <a:srcRect/>
          <a:stretch>
            <a:fillRect/>
          </a:stretch>
        </p:blipFill>
        <p:spPr>
          <a:xfrm>
            <a:off x="250825" y="1125538"/>
            <a:ext cx="4027488" cy="4895850"/>
          </a:xfrm>
          <a:noFill/>
        </p:spPr>
      </p:pic>
      <p:sp>
        <p:nvSpPr>
          <p:cNvPr id="627717" name="Text Box 5"/>
          <p:cNvSpPr txBox="1">
            <a:spLocks noChangeArrowheads="1"/>
          </p:cNvSpPr>
          <p:nvPr/>
        </p:nvSpPr>
        <p:spPr bwMode="auto">
          <a:xfrm>
            <a:off x="214313" y="6216650"/>
            <a:ext cx="4392612" cy="641350"/>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FFFF00"/>
                </a:solidFill>
                <a:effectLst>
                  <a:outerShdw blurRad="38100" dist="38100" dir="2700000" algn="tl">
                    <a:srgbClr val="000000"/>
                  </a:outerShdw>
                </a:effectLst>
              </a:rPr>
              <a:t>Battle of The Bulge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7716"/>
                                        </p:tgtEl>
                                        <p:attrNameLst>
                                          <p:attrName>style.visibility</p:attrName>
                                        </p:attrNameLst>
                                      </p:cBhvr>
                                      <p:to>
                                        <p:strVal val="visible"/>
                                      </p:to>
                                    </p:set>
                                    <p:animEffect transition="in" filter="circle(in)">
                                      <p:cBhvr>
                                        <p:cTn id="7" dur="2000"/>
                                        <p:tgtEl>
                                          <p:spTgt spid="6277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7717"/>
                                        </p:tgtEl>
                                        <p:attrNameLst>
                                          <p:attrName>style.visibility</p:attrName>
                                        </p:attrNameLst>
                                      </p:cBhvr>
                                      <p:to>
                                        <p:strVal val="visible"/>
                                      </p:to>
                                    </p:set>
                                    <p:anim calcmode="lin" valueType="num">
                                      <p:cBhvr additive="base">
                                        <p:cTn id="12" dur="500" fill="hold"/>
                                        <p:tgtEl>
                                          <p:spTgt spid="627717"/>
                                        </p:tgtEl>
                                        <p:attrNameLst>
                                          <p:attrName>ppt_x</p:attrName>
                                        </p:attrNameLst>
                                      </p:cBhvr>
                                      <p:tavLst>
                                        <p:tav tm="0">
                                          <p:val>
                                            <p:strVal val="#ppt_x"/>
                                          </p:val>
                                        </p:tav>
                                        <p:tav tm="100000">
                                          <p:val>
                                            <p:strVal val="#ppt_x"/>
                                          </p:val>
                                        </p:tav>
                                      </p:tavLst>
                                    </p:anim>
                                    <p:anim calcmode="lin" valueType="num">
                                      <p:cBhvr additive="base">
                                        <p:cTn id="13" dur="500" fill="hold"/>
                                        <p:tgtEl>
                                          <p:spTgt spid="6277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27715"/>
                                        </p:tgtEl>
                                        <p:attrNameLst>
                                          <p:attrName>style.visibility</p:attrName>
                                        </p:attrNameLst>
                                      </p:cBhvr>
                                      <p:to>
                                        <p:strVal val="visible"/>
                                      </p:to>
                                    </p:set>
                                    <p:anim calcmode="discrete" valueType="clr">
                                      <p:cBhvr override="childStyle">
                                        <p:cTn id="18" dur="80"/>
                                        <p:tgtEl>
                                          <p:spTgt spid="6277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7715"/>
                                        </p:tgtEl>
                                        <p:attrNameLst>
                                          <p:attrName>fillcolor</p:attrName>
                                        </p:attrNameLst>
                                      </p:cBhvr>
                                      <p:tavLst>
                                        <p:tav tm="0">
                                          <p:val>
                                            <p:clrVal>
                                              <a:schemeClr val="accent2"/>
                                            </p:clrVal>
                                          </p:val>
                                        </p:tav>
                                        <p:tav tm="50000">
                                          <p:val>
                                            <p:clrVal>
                                              <a:schemeClr val="hlink"/>
                                            </p:clrVal>
                                          </p:val>
                                        </p:tav>
                                      </p:tavLst>
                                    </p:anim>
                                    <p:set>
                                      <p:cBhvr>
                                        <p:cTn id="20" dur="80"/>
                                        <p:tgtEl>
                                          <p:spTgt spid="6277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p:bldP spid="6277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31D187F-740A-4E0A-A587-2A54768378BE}" type="slidenum">
              <a:rPr lang="en-GB"/>
              <a:pPr>
                <a:defRPr/>
              </a:pPr>
              <a:t>9</a:t>
            </a:fld>
            <a:endParaRPr lang="en-GB"/>
          </a:p>
        </p:txBody>
      </p:sp>
      <p:sp>
        <p:nvSpPr>
          <p:cNvPr id="438274" name="Rectangle 2"/>
          <p:cNvSpPr>
            <a:spLocks noGrp="1" noChangeArrowheads="1"/>
          </p:cNvSpPr>
          <p:nvPr>
            <p:ph type="title"/>
          </p:nvPr>
        </p:nvSpPr>
        <p:spPr/>
        <p:txBody>
          <a:bodyPr/>
          <a:lstStyle/>
          <a:p>
            <a:pPr eaLnBrk="1" hangingPunct="1">
              <a:defRPr/>
            </a:pPr>
            <a:r>
              <a:rPr lang="en-GB" sz="4000" b="1" smtClean="0">
                <a:solidFill>
                  <a:srgbClr val="FF0000"/>
                </a:solidFill>
              </a:rPr>
              <a:t>Pearl Harbour </a:t>
            </a:r>
            <a:r>
              <a:rPr lang="en-GB" sz="4000" b="1" smtClean="0">
                <a:solidFill>
                  <a:srgbClr val="FFFF00"/>
                </a:solidFill>
              </a:rPr>
              <a:t>– Contrived To Bring USA</a:t>
            </a:r>
            <a:r>
              <a:rPr lang="en-GB" sz="4000" b="1" smtClean="0">
                <a:solidFill>
                  <a:srgbClr val="FF0000"/>
                </a:solidFill>
              </a:rPr>
              <a:t> Into Gog’s War</a:t>
            </a:r>
          </a:p>
        </p:txBody>
      </p:sp>
      <p:sp>
        <p:nvSpPr>
          <p:cNvPr id="438276" name="Text Box 4"/>
          <p:cNvSpPr txBox="1">
            <a:spLocks noChangeArrowheads="1"/>
          </p:cNvSpPr>
          <p:nvPr/>
        </p:nvSpPr>
        <p:spPr bwMode="auto">
          <a:xfrm>
            <a:off x="3924300" y="1773238"/>
            <a:ext cx="5219700" cy="478948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FF00FF"/>
                </a:solidFill>
                <a:effectLst>
                  <a:outerShdw blurRad="38100" dist="38100" dir="2700000" algn="tl">
                    <a:srgbClr val="000000"/>
                  </a:outerShdw>
                </a:effectLst>
              </a:rPr>
              <a:t>FDR ordered the fleet from the West Coast</a:t>
            </a:r>
            <a:r>
              <a:rPr lang="en-GB" sz="2800" b="1" dirty="0">
                <a:solidFill>
                  <a:srgbClr val="FFFF00"/>
                </a:solidFill>
                <a:effectLst>
                  <a:outerShdw blurRad="38100" dist="38100" dir="2700000" algn="tl">
                    <a:srgbClr val="000000"/>
                  </a:outerShdw>
                </a:effectLst>
              </a:rPr>
              <a:t> to its exposed position in Hawaii and ordered it</a:t>
            </a:r>
            <a:r>
              <a:rPr lang="en-GB" sz="2800" b="1" dirty="0">
                <a:solidFill>
                  <a:srgbClr val="F6102B"/>
                </a:solidFill>
                <a:effectLst>
                  <a:outerShdw blurRad="38100" dist="38100" dir="2700000" algn="tl">
                    <a:srgbClr val="000000"/>
                  </a:outerShdw>
                </a:effectLst>
              </a:rPr>
              <a:t> to remain at Pearl Harbour</a:t>
            </a:r>
            <a:r>
              <a:rPr lang="en-GB" sz="2800" b="1" dirty="0">
                <a:solidFill>
                  <a:srgbClr val="FFFF00"/>
                </a:solidFill>
                <a:effectLst>
                  <a:outerShdw blurRad="38100" dist="38100" dir="2700000" algn="tl">
                    <a:srgbClr val="000000"/>
                  </a:outerShdw>
                </a:effectLst>
              </a:rPr>
              <a:t> </a:t>
            </a:r>
            <a:r>
              <a:rPr lang="en-GB" sz="2800" b="1" dirty="0">
                <a:solidFill>
                  <a:schemeClr val="hlink"/>
                </a:solidFill>
                <a:effectLst>
                  <a:outerShdw blurRad="38100" dist="38100" dir="2700000" algn="tl">
                    <a:srgbClr val="000000"/>
                  </a:outerShdw>
                </a:effectLst>
              </a:rPr>
              <a:t>despite complaints by its commander Admiral Richardson </a:t>
            </a:r>
            <a:r>
              <a:rPr lang="en-GB" sz="2800" b="1" dirty="0">
                <a:solidFill>
                  <a:srgbClr val="00FF00"/>
                </a:solidFill>
                <a:effectLst>
                  <a:outerShdw blurRad="38100" dist="38100" dir="2700000" algn="tl">
                    <a:srgbClr val="000000"/>
                  </a:outerShdw>
                </a:effectLst>
              </a:rPr>
              <a:t>that there was inadequate protection</a:t>
            </a:r>
            <a:r>
              <a:rPr lang="en-GB" sz="2800" b="1" dirty="0">
                <a:solidFill>
                  <a:srgbClr val="FFFF00"/>
                </a:solidFill>
                <a:effectLst>
                  <a:outerShdw blurRad="38100" dist="38100" dir="2700000" algn="tl">
                    <a:srgbClr val="000000"/>
                  </a:outerShdw>
                </a:effectLst>
              </a:rPr>
              <a:t> from air attack and no protection from torpedo attack. </a:t>
            </a:r>
          </a:p>
        </p:txBody>
      </p:sp>
      <p:pic>
        <p:nvPicPr>
          <p:cNvPr id="438278" name="Picture 6" descr="180px-James_Richardson"/>
          <p:cNvPicPr>
            <a:picLocks noChangeAspect="1" noChangeArrowheads="1"/>
          </p:cNvPicPr>
          <p:nvPr/>
        </p:nvPicPr>
        <p:blipFill>
          <a:blip r:embed="rId3" cstate="print">
            <a:lum bright="12000" contrast="30000"/>
          </a:blip>
          <a:srcRect t="3363"/>
          <a:stretch>
            <a:fillRect/>
          </a:stretch>
        </p:blipFill>
        <p:spPr bwMode="auto">
          <a:xfrm>
            <a:off x="323850" y="1700213"/>
            <a:ext cx="3325813" cy="4105275"/>
          </a:xfrm>
          <a:prstGeom prst="rect">
            <a:avLst/>
          </a:prstGeom>
          <a:noFill/>
          <a:ln w="9525">
            <a:noFill/>
            <a:miter lim="800000"/>
            <a:headEnd/>
            <a:tailEnd/>
          </a:ln>
        </p:spPr>
      </p:pic>
      <p:sp>
        <p:nvSpPr>
          <p:cNvPr id="438279" name="Text Box 7"/>
          <p:cNvSpPr txBox="1">
            <a:spLocks noChangeArrowheads="1"/>
          </p:cNvSpPr>
          <p:nvPr/>
        </p:nvSpPr>
        <p:spPr bwMode="auto">
          <a:xfrm>
            <a:off x="323850" y="5734050"/>
            <a:ext cx="3311525" cy="946150"/>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FF00"/>
                </a:solidFill>
                <a:effectLst>
                  <a:outerShdw blurRad="38100" dist="38100" dir="2700000" algn="tl">
                    <a:srgbClr val="000000"/>
                  </a:outerShdw>
                </a:effectLst>
              </a:rPr>
              <a:t>Admiral James O. Richardson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8278"/>
                                        </p:tgtEl>
                                        <p:attrNameLst>
                                          <p:attrName>style.visibility</p:attrName>
                                        </p:attrNameLst>
                                      </p:cBhvr>
                                      <p:to>
                                        <p:strVal val="visible"/>
                                      </p:to>
                                    </p:set>
                                    <p:animEffect transition="in" filter="circle(in)">
                                      <p:cBhvr>
                                        <p:cTn id="7" dur="2000"/>
                                        <p:tgtEl>
                                          <p:spTgt spid="4382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8279"/>
                                        </p:tgtEl>
                                        <p:attrNameLst>
                                          <p:attrName>style.visibility</p:attrName>
                                        </p:attrNameLst>
                                      </p:cBhvr>
                                      <p:to>
                                        <p:strVal val="visible"/>
                                      </p:to>
                                    </p:set>
                                    <p:anim calcmode="lin" valueType="num">
                                      <p:cBhvr additive="base">
                                        <p:cTn id="12" dur="500" fill="hold"/>
                                        <p:tgtEl>
                                          <p:spTgt spid="438279"/>
                                        </p:tgtEl>
                                        <p:attrNameLst>
                                          <p:attrName>ppt_x</p:attrName>
                                        </p:attrNameLst>
                                      </p:cBhvr>
                                      <p:tavLst>
                                        <p:tav tm="0">
                                          <p:val>
                                            <p:strVal val="#ppt_x"/>
                                          </p:val>
                                        </p:tav>
                                        <p:tav tm="100000">
                                          <p:val>
                                            <p:strVal val="#ppt_x"/>
                                          </p:val>
                                        </p:tav>
                                      </p:tavLst>
                                    </p:anim>
                                    <p:anim calcmode="lin" valueType="num">
                                      <p:cBhvr additive="base">
                                        <p:cTn id="13" dur="500" fill="hold"/>
                                        <p:tgtEl>
                                          <p:spTgt spid="4382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438276">
                                            <p:txEl>
                                              <p:pRg st="0" end="0"/>
                                            </p:txEl>
                                          </p:spTgt>
                                        </p:tgtEl>
                                        <p:attrNameLst>
                                          <p:attrName>style.visibility</p:attrName>
                                        </p:attrNameLst>
                                      </p:cBhvr>
                                      <p:to>
                                        <p:strVal val="visible"/>
                                      </p:to>
                                    </p:set>
                                    <p:anim calcmode="discrete" valueType="clr">
                                      <p:cBhvr override="childStyle">
                                        <p:cTn id="18" dur="80"/>
                                        <p:tgtEl>
                                          <p:spTgt spid="4382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3827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3827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A3A2E87-9413-4C72-9643-8E4F1EF62EE1}" type="slidenum">
              <a:rPr lang="en-GB"/>
              <a:pPr>
                <a:defRPr/>
              </a:pPr>
              <a:t>90</a:t>
            </a:fld>
            <a:endParaRPr lang="en-GB"/>
          </a:p>
        </p:txBody>
      </p:sp>
      <p:sp>
        <p:nvSpPr>
          <p:cNvPr id="628738"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28739" name="Picture 3" descr="patton15"/>
          <p:cNvPicPr>
            <a:picLocks noGrp="1" noChangeAspect="1" noChangeArrowheads="1"/>
          </p:cNvPicPr>
          <p:nvPr>
            <p:ph idx="1"/>
          </p:nvPr>
        </p:nvPicPr>
        <p:blipFill>
          <a:blip r:embed="rId3" cstate="print"/>
          <a:srcRect/>
          <a:stretch>
            <a:fillRect/>
          </a:stretch>
        </p:blipFill>
        <p:spPr>
          <a:xfrm>
            <a:off x="250825" y="1412875"/>
            <a:ext cx="4545013" cy="4495800"/>
          </a:xfrm>
          <a:noFill/>
        </p:spPr>
      </p:pic>
      <p:sp>
        <p:nvSpPr>
          <p:cNvPr id="628740" name="Text Box 4"/>
          <p:cNvSpPr txBox="1">
            <a:spLocks noChangeArrowheads="1"/>
          </p:cNvSpPr>
          <p:nvPr/>
        </p:nvSpPr>
        <p:spPr bwMode="auto">
          <a:xfrm>
            <a:off x="5143500" y="2071688"/>
            <a:ext cx="3714750" cy="3970337"/>
          </a:xfrm>
          <a:prstGeom prst="rect">
            <a:avLst/>
          </a:prstGeom>
          <a:noFill/>
          <a:ln w="9525">
            <a:noFill/>
            <a:miter lim="800000"/>
            <a:headEnd/>
            <a:tailEnd/>
          </a:ln>
          <a:effectLst/>
        </p:spPr>
        <p:txBody>
          <a:bodyPr>
            <a:spAutoFit/>
          </a:bodyPr>
          <a:lstStyle/>
          <a:p>
            <a:pPr>
              <a:defRPr/>
            </a:pPr>
            <a:r>
              <a:rPr lang="en-GB" sz="2800" b="1" dirty="0">
                <a:solidFill>
                  <a:srgbClr val="00FFFF"/>
                </a:solidFill>
                <a:effectLst>
                  <a:outerShdw blurRad="38100" dist="38100" dir="2700000" algn="tl">
                    <a:srgbClr val="000000"/>
                  </a:outerShdw>
                </a:effectLst>
              </a:rPr>
              <a:t>Patton warned Eisenhower about the possibility of a German attack. </a:t>
            </a:r>
            <a:r>
              <a:rPr lang="en-GB" sz="2800" b="1" dirty="0">
                <a:solidFill>
                  <a:srgbClr val="FFC000"/>
                </a:solidFill>
                <a:effectLst>
                  <a:outerShdw blurRad="38100" dist="38100" dir="2700000" algn="tl">
                    <a:srgbClr val="000000"/>
                  </a:outerShdw>
                </a:effectLst>
              </a:rPr>
              <a:t>Patton took </a:t>
            </a:r>
            <a:r>
              <a:rPr lang="en-GB" sz="2800" b="1" dirty="0" err="1">
                <a:solidFill>
                  <a:srgbClr val="FFC000"/>
                </a:solidFill>
                <a:effectLst>
                  <a:outerShdw blurRad="38100" dist="38100" dir="2700000" algn="tl">
                    <a:srgbClr val="000000"/>
                  </a:outerShdw>
                </a:effectLst>
              </a:rPr>
              <a:t>Bastogne</a:t>
            </a:r>
            <a:r>
              <a:rPr lang="en-GB" sz="2800" b="1" dirty="0">
                <a:solidFill>
                  <a:srgbClr val="FFC0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saved Eisenhower from a real catastrophe.</a:t>
            </a:r>
          </a:p>
        </p:txBody>
      </p:sp>
      <p:sp>
        <p:nvSpPr>
          <p:cNvPr id="628741" name="Text Box 5"/>
          <p:cNvSpPr txBox="1">
            <a:spLocks noChangeArrowheads="1"/>
          </p:cNvSpPr>
          <p:nvPr/>
        </p:nvSpPr>
        <p:spPr bwMode="auto">
          <a:xfrm>
            <a:off x="0" y="6021388"/>
            <a:ext cx="4752975"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Battle of The Bulge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8739"/>
                                        </p:tgtEl>
                                        <p:attrNameLst>
                                          <p:attrName>style.visibility</p:attrName>
                                        </p:attrNameLst>
                                      </p:cBhvr>
                                      <p:to>
                                        <p:strVal val="visible"/>
                                      </p:to>
                                    </p:set>
                                    <p:animEffect transition="in" filter="circle(in)">
                                      <p:cBhvr>
                                        <p:cTn id="7" dur="2000"/>
                                        <p:tgtEl>
                                          <p:spTgt spid="6287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8741">
                                            <p:txEl>
                                              <p:pRg st="0" end="0"/>
                                            </p:txEl>
                                          </p:spTgt>
                                        </p:tgtEl>
                                        <p:attrNameLst>
                                          <p:attrName>style.visibility</p:attrName>
                                        </p:attrNameLst>
                                      </p:cBhvr>
                                      <p:to>
                                        <p:strVal val="visible"/>
                                      </p:to>
                                    </p:set>
                                    <p:anim calcmode="lin" valueType="num">
                                      <p:cBhvr additive="base">
                                        <p:cTn id="12" dur="500" fill="hold"/>
                                        <p:tgtEl>
                                          <p:spTgt spid="62874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87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28740"/>
                                        </p:tgtEl>
                                        <p:attrNameLst>
                                          <p:attrName>style.visibility</p:attrName>
                                        </p:attrNameLst>
                                      </p:cBhvr>
                                      <p:to>
                                        <p:strVal val="visible"/>
                                      </p:to>
                                    </p:set>
                                    <p:anim calcmode="discrete" valueType="clr">
                                      <p:cBhvr override="childStyle">
                                        <p:cTn id="18" dur="80"/>
                                        <p:tgtEl>
                                          <p:spTgt spid="62874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8740"/>
                                        </p:tgtEl>
                                        <p:attrNameLst>
                                          <p:attrName>fillcolor</p:attrName>
                                        </p:attrNameLst>
                                      </p:cBhvr>
                                      <p:tavLst>
                                        <p:tav tm="0">
                                          <p:val>
                                            <p:clrVal>
                                              <a:schemeClr val="accent2"/>
                                            </p:clrVal>
                                          </p:val>
                                        </p:tav>
                                        <p:tav tm="50000">
                                          <p:val>
                                            <p:clrVal>
                                              <a:schemeClr val="hlink"/>
                                            </p:clrVal>
                                          </p:val>
                                        </p:tav>
                                      </p:tavLst>
                                    </p:anim>
                                    <p:set>
                                      <p:cBhvr>
                                        <p:cTn id="20" dur="80"/>
                                        <p:tgtEl>
                                          <p:spTgt spid="6287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936AB56E-98AD-488C-8855-B994893D4B82}" type="slidenum">
              <a:rPr lang="en-GB" smtClean="0"/>
              <a:pPr>
                <a:defRPr/>
              </a:pPr>
              <a:t>91</a:t>
            </a:fld>
            <a:endParaRPr lang="en-GB"/>
          </a:p>
        </p:txBody>
      </p:sp>
      <p:sp>
        <p:nvSpPr>
          <p:cNvPr id="6" name="TextBox 5"/>
          <p:cNvSpPr txBox="1"/>
          <p:nvPr/>
        </p:nvSpPr>
        <p:spPr>
          <a:xfrm>
            <a:off x="4929188" y="1928813"/>
            <a:ext cx="3714750" cy="4678362"/>
          </a:xfrm>
          <a:prstGeom prst="rect">
            <a:avLst/>
          </a:prstGeom>
          <a:noFill/>
        </p:spPr>
        <p:txBody>
          <a:bodyPr>
            <a:spAutoFit/>
          </a:bodyPr>
          <a:lstStyle/>
          <a:p>
            <a:pPr>
              <a:defRPr/>
            </a:pPr>
            <a:r>
              <a:rPr lang="en-GB" sz="2800" b="1" dirty="0">
                <a:solidFill>
                  <a:srgbClr val="FF0000"/>
                </a:solidFill>
                <a:effectLst>
                  <a:outerShdw blurRad="38100" dist="38100" dir="2700000" algn="tl">
                    <a:srgbClr val="000000"/>
                  </a:outerShdw>
                </a:effectLst>
              </a:rPr>
              <a:t>If Hitler had captured Antwerp,</a:t>
            </a:r>
            <a:r>
              <a:rPr lang="en-GB" sz="2800" b="1" dirty="0">
                <a:solidFill>
                  <a:srgbClr val="FFFF00"/>
                </a:solidFill>
                <a:effectLst>
                  <a:outerShdw blurRad="38100" dist="38100" dir="2700000" algn="tl">
                    <a:srgbClr val="000000"/>
                  </a:outerShdw>
                </a:effectLst>
              </a:rPr>
              <a:t> it could have cost 200,000 American lives, </a:t>
            </a:r>
            <a:r>
              <a:rPr lang="en-GB" sz="2800" b="1" dirty="0">
                <a:solidFill>
                  <a:schemeClr val="hlink"/>
                </a:solidFill>
                <a:effectLst>
                  <a:outerShdw blurRad="38100" dist="38100" dir="2700000" algn="tl">
                    <a:srgbClr val="000000"/>
                  </a:outerShdw>
                </a:effectLst>
              </a:rPr>
              <a:t>and resulted in a negotiated surrender.</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As it was, there were 81,000 US casualties, with 18,000 dead.</a:t>
            </a:r>
          </a:p>
          <a:p>
            <a:pPr>
              <a:defRPr/>
            </a:pPr>
            <a:endParaRPr lang="en-GB" dirty="0"/>
          </a:p>
        </p:txBody>
      </p:sp>
      <p:pic>
        <p:nvPicPr>
          <p:cNvPr id="374786" name="Picture 2" descr="http://farm2.static.flickr.com/1388/779473864_c3edcb1b3c.jpg"/>
          <p:cNvPicPr>
            <a:picLocks noChangeAspect="1" noChangeArrowheads="1"/>
          </p:cNvPicPr>
          <p:nvPr/>
        </p:nvPicPr>
        <p:blipFill>
          <a:blip r:embed="rId3" cstate="print"/>
          <a:srcRect/>
          <a:stretch>
            <a:fillRect/>
          </a:stretch>
        </p:blipFill>
        <p:spPr bwMode="auto">
          <a:xfrm>
            <a:off x="428625" y="2428875"/>
            <a:ext cx="4214813" cy="2806700"/>
          </a:xfrm>
          <a:prstGeom prst="rect">
            <a:avLst/>
          </a:prstGeom>
          <a:noFill/>
          <a:ln w="9525">
            <a:noFill/>
            <a:miter lim="800000"/>
            <a:headEnd/>
            <a:tailEnd/>
          </a:ln>
        </p:spPr>
      </p:pic>
      <p:sp>
        <p:nvSpPr>
          <p:cNvPr id="8" name="TextBox 7"/>
          <p:cNvSpPr txBox="1">
            <a:spLocks noChangeArrowheads="1"/>
          </p:cNvSpPr>
          <p:nvPr/>
        </p:nvSpPr>
        <p:spPr bwMode="auto">
          <a:xfrm>
            <a:off x="357188" y="5572125"/>
            <a:ext cx="4143375" cy="646113"/>
          </a:xfrm>
          <a:prstGeom prst="rect">
            <a:avLst/>
          </a:prstGeom>
          <a:noFill/>
          <a:ln w="9525">
            <a:noFill/>
            <a:miter lim="800000"/>
            <a:headEnd/>
            <a:tailEnd/>
          </a:ln>
        </p:spPr>
        <p:txBody>
          <a:bodyPr>
            <a:spAutoFit/>
          </a:bodyPr>
          <a:lstStyle/>
          <a:p>
            <a:pPr algn="ctr"/>
            <a:r>
              <a:rPr lang="en-GB" sz="3600" b="1">
                <a:solidFill>
                  <a:srgbClr val="FFFF00"/>
                </a:solidFill>
              </a:rPr>
              <a:t>Antwerp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4786"/>
                                        </p:tgtEl>
                                        <p:attrNameLst>
                                          <p:attrName>style.visibility</p:attrName>
                                        </p:attrNameLst>
                                      </p:cBhvr>
                                      <p:to>
                                        <p:strVal val="visible"/>
                                      </p:to>
                                    </p:set>
                                    <p:animEffect transition="in" filter="circle(in)">
                                      <p:cBhvr>
                                        <p:cTn id="7" dur="2000"/>
                                        <p:tgtEl>
                                          <p:spTgt spid="3747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5E8738D-FE12-4560-9D7E-9E1843318D99}" type="slidenum">
              <a:rPr lang="en-GB"/>
              <a:pPr>
                <a:defRPr/>
              </a:pPr>
              <a:t>92</a:t>
            </a:fld>
            <a:endParaRPr lang="en-GB"/>
          </a:p>
        </p:txBody>
      </p:sp>
      <p:sp>
        <p:nvSpPr>
          <p:cNvPr id="629762"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29763" name="Text Box 3"/>
          <p:cNvSpPr txBox="1">
            <a:spLocks noChangeArrowheads="1"/>
          </p:cNvSpPr>
          <p:nvPr/>
        </p:nvSpPr>
        <p:spPr bwMode="auto">
          <a:xfrm>
            <a:off x="3429000" y="1285875"/>
            <a:ext cx="5715000" cy="4832350"/>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----Eisenhower told Patton to throw Germans out of their houses, </a:t>
            </a:r>
            <a:r>
              <a:rPr lang="en-GB" sz="2800" b="1" dirty="0">
                <a:solidFill>
                  <a:srgbClr val="FFC000"/>
                </a:solidFill>
                <a:effectLst>
                  <a:outerShdw blurRad="38100" dist="38100" dir="2700000" algn="tl">
                    <a:srgbClr val="000000"/>
                  </a:outerShdw>
                </a:effectLst>
              </a:rPr>
              <a:t>and jobs, and install Jews. </a:t>
            </a:r>
            <a:r>
              <a:rPr lang="en-GB" sz="2800" b="1" dirty="0" err="1">
                <a:solidFill>
                  <a:srgbClr val="FFC000"/>
                </a:solidFill>
                <a:effectLst>
                  <a:outerShdw blurRad="38100" dist="38100" dir="2700000" algn="tl">
                    <a:srgbClr val="000000"/>
                  </a:outerShdw>
                </a:effectLst>
              </a:rPr>
              <a:t>Paton</a:t>
            </a:r>
            <a:r>
              <a:rPr lang="en-GB" sz="2800" b="1" dirty="0">
                <a:solidFill>
                  <a:srgbClr val="FFC000"/>
                </a:solidFill>
                <a:effectLst>
                  <a:outerShdw blurRad="38100" dist="38100" dir="2700000" algn="tl">
                    <a:srgbClr val="000000"/>
                  </a:outerShdw>
                </a:effectLst>
              </a:rPr>
              <a:t> refused and was demoted.</a:t>
            </a:r>
          </a:p>
          <a:p>
            <a:pPr>
              <a:defRPr/>
            </a:pPr>
            <a:r>
              <a:rPr lang="en-GB" sz="2800" b="1" dirty="0">
                <a:solidFill>
                  <a:srgbClr val="C00000"/>
                </a:solidFill>
                <a:effectLst>
                  <a:outerShdw blurRad="38100" dist="38100" dir="2700000" algn="tl">
                    <a:srgbClr val="000000"/>
                  </a:outerShdw>
                </a:effectLst>
              </a:rPr>
              <a:t>Back In America - </a:t>
            </a:r>
            <a:r>
              <a:rPr lang="en-GB" sz="2800" b="1" dirty="0">
                <a:solidFill>
                  <a:srgbClr val="FF00FF"/>
                </a:solidFill>
                <a:effectLst>
                  <a:outerShdw blurRad="38100" dist="38100" dir="2700000" algn="tl">
                    <a:srgbClr val="000000"/>
                  </a:outerShdw>
                </a:effectLst>
              </a:rPr>
              <a:t>The Jewish interests  pushed the ‘</a:t>
            </a:r>
            <a:r>
              <a:rPr lang="en-GB" sz="2800" b="1" dirty="0" err="1">
                <a:solidFill>
                  <a:srgbClr val="FF00FF"/>
                </a:solidFill>
                <a:effectLst>
                  <a:outerShdw blurRad="38100" dist="38100" dir="2700000" algn="tl">
                    <a:srgbClr val="000000"/>
                  </a:outerShdw>
                </a:effectLst>
              </a:rPr>
              <a:t>Morgenthau</a:t>
            </a:r>
            <a:r>
              <a:rPr lang="en-GB" sz="2800" b="1" dirty="0">
                <a:solidFill>
                  <a:srgbClr val="FF00FF"/>
                </a:solidFill>
                <a:effectLst>
                  <a:outerShdw blurRad="38100" dist="38100" dir="2700000" algn="tl">
                    <a:srgbClr val="000000"/>
                  </a:outerShdw>
                </a:effectLst>
              </a:rPr>
              <a:t> plan’,</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which wanted Germans sterilized, their industries wrecked, and the country divided into three parts. </a:t>
            </a:r>
          </a:p>
        </p:txBody>
      </p:sp>
      <p:sp>
        <p:nvSpPr>
          <p:cNvPr id="629764" name="Text Box 4"/>
          <p:cNvSpPr txBox="1">
            <a:spLocks noChangeArrowheads="1"/>
          </p:cNvSpPr>
          <p:nvPr/>
        </p:nvSpPr>
        <p:spPr bwMode="auto">
          <a:xfrm>
            <a:off x="395288" y="5157788"/>
            <a:ext cx="2808287"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Henry Morgenthau </a:t>
            </a:r>
          </a:p>
        </p:txBody>
      </p:sp>
      <p:pic>
        <p:nvPicPr>
          <p:cNvPr id="629765" name="Picture 5" descr="Henry Morgenthau">
            <a:hlinkClick r:id="rId3"/>
          </p:cNvPr>
          <p:cNvPicPr>
            <a:picLocks noGrp="1" noChangeAspect="1" noChangeArrowheads="1"/>
          </p:cNvPicPr>
          <p:nvPr>
            <p:ph idx="1"/>
          </p:nvPr>
        </p:nvPicPr>
        <p:blipFill>
          <a:blip r:embed="rId4" cstate="print"/>
          <a:srcRect/>
          <a:stretch>
            <a:fillRect/>
          </a:stretch>
        </p:blipFill>
        <p:spPr>
          <a:xfrm>
            <a:off x="539750" y="2205038"/>
            <a:ext cx="2498725" cy="28813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9765"/>
                                        </p:tgtEl>
                                        <p:attrNameLst>
                                          <p:attrName>style.visibility</p:attrName>
                                        </p:attrNameLst>
                                      </p:cBhvr>
                                      <p:to>
                                        <p:strVal val="visible"/>
                                      </p:to>
                                    </p:set>
                                    <p:animEffect transition="in" filter="circle(in)">
                                      <p:cBhvr>
                                        <p:cTn id="7" dur="2000"/>
                                        <p:tgtEl>
                                          <p:spTgt spid="6297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9764"/>
                                        </p:tgtEl>
                                        <p:attrNameLst>
                                          <p:attrName>style.visibility</p:attrName>
                                        </p:attrNameLst>
                                      </p:cBhvr>
                                      <p:to>
                                        <p:strVal val="visible"/>
                                      </p:to>
                                    </p:set>
                                    <p:anim calcmode="lin" valueType="num">
                                      <p:cBhvr additive="base">
                                        <p:cTn id="12" dur="500" fill="hold"/>
                                        <p:tgtEl>
                                          <p:spTgt spid="629764"/>
                                        </p:tgtEl>
                                        <p:attrNameLst>
                                          <p:attrName>ppt_x</p:attrName>
                                        </p:attrNameLst>
                                      </p:cBhvr>
                                      <p:tavLst>
                                        <p:tav tm="0">
                                          <p:val>
                                            <p:strVal val="#ppt_x"/>
                                          </p:val>
                                        </p:tav>
                                        <p:tav tm="100000">
                                          <p:val>
                                            <p:strVal val="#ppt_x"/>
                                          </p:val>
                                        </p:tav>
                                      </p:tavLst>
                                    </p:anim>
                                    <p:anim calcmode="lin" valueType="num">
                                      <p:cBhvr additive="base">
                                        <p:cTn id="13" dur="500" fill="hold"/>
                                        <p:tgtEl>
                                          <p:spTgt spid="6297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29763"/>
                                        </p:tgtEl>
                                        <p:attrNameLst>
                                          <p:attrName>style.visibility</p:attrName>
                                        </p:attrNameLst>
                                      </p:cBhvr>
                                      <p:to>
                                        <p:strVal val="visible"/>
                                      </p:to>
                                    </p:set>
                                    <p:anim calcmode="discrete" valueType="clr">
                                      <p:cBhvr override="childStyle">
                                        <p:cTn id="18" dur="80"/>
                                        <p:tgtEl>
                                          <p:spTgt spid="6297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9763"/>
                                        </p:tgtEl>
                                        <p:attrNameLst>
                                          <p:attrName>fillcolor</p:attrName>
                                        </p:attrNameLst>
                                      </p:cBhvr>
                                      <p:tavLst>
                                        <p:tav tm="0">
                                          <p:val>
                                            <p:clrVal>
                                              <a:schemeClr val="accent2"/>
                                            </p:clrVal>
                                          </p:val>
                                        </p:tav>
                                        <p:tav tm="50000">
                                          <p:val>
                                            <p:clrVal>
                                              <a:schemeClr val="hlink"/>
                                            </p:clrVal>
                                          </p:val>
                                        </p:tav>
                                      </p:tavLst>
                                    </p:anim>
                                    <p:set>
                                      <p:cBhvr>
                                        <p:cTn id="20" dur="80"/>
                                        <p:tgtEl>
                                          <p:spTgt spid="6297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p:bldP spid="62976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61C9050-AFAB-4F1A-9088-C1A44C674B95}" type="slidenum">
              <a:rPr lang="en-GB"/>
              <a:pPr>
                <a:defRPr/>
              </a:pPr>
              <a:t>93</a:t>
            </a:fld>
            <a:endParaRPr lang="en-GB"/>
          </a:p>
        </p:txBody>
      </p:sp>
      <p:sp>
        <p:nvSpPr>
          <p:cNvPr id="630786"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30787" name="Text Box 3"/>
          <p:cNvSpPr txBox="1">
            <a:spLocks noChangeArrowheads="1"/>
          </p:cNvSpPr>
          <p:nvPr/>
        </p:nvSpPr>
        <p:spPr bwMode="auto">
          <a:xfrm>
            <a:off x="3929063" y="1916113"/>
            <a:ext cx="4892675" cy="3081337"/>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Patton despised Jews, and would have blocked the creation of Israel.</a:t>
            </a:r>
          </a:p>
          <a:p>
            <a:pPr>
              <a:defRPr/>
            </a:pP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There was a movement, ‘America First’</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that was looking for a candidate, and there were others. </a:t>
            </a:r>
            <a:r>
              <a:rPr lang="en-GB" sz="2400" b="1" dirty="0">
                <a:solidFill>
                  <a:srgbClr val="00FF00"/>
                </a:solidFill>
                <a:effectLst>
                  <a:outerShdw blurRad="38100" dist="38100" dir="2700000" algn="tl">
                    <a:srgbClr val="000000"/>
                  </a:outerShdw>
                </a:effectLst>
              </a:rPr>
              <a:t> </a:t>
            </a:r>
          </a:p>
        </p:txBody>
      </p:sp>
      <p:pic>
        <p:nvPicPr>
          <p:cNvPr id="630788" name="Picture 4" descr="patton16"/>
          <p:cNvPicPr>
            <a:picLocks noChangeAspect="1" noChangeArrowheads="1"/>
          </p:cNvPicPr>
          <p:nvPr/>
        </p:nvPicPr>
        <p:blipFill>
          <a:blip r:embed="rId3" cstate="print">
            <a:lum bright="6000" contrast="24000"/>
          </a:blip>
          <a:srcRect l="2725"/>
          <a:stretch>
            <a:fillRect/>
          </a:stretch>
        </p:blipFill>
        <p:spPr bwMode="auto">
          <a:xfrm>
            <a:off x="428625" y="1428750"/>
            <a:ext cx="2928938" cy="3557588"/>
          </a:xfrm>
          <a:prstGeom prst="rect">
            <a:avLst/>
          </a:prstGeom>
          <a:noFill/>
          <a:ln w="9525">
            <a:noFill/>
            <a:miter lim="800000"/>
            <a:headEnd/>
            <a:tailEnd/>
          </a:ln>
        </p:spPr>
      </p:pic>
      <p:sp>
        <p:nvSpPr>
          <p:cNvPr id="630789" name="Text Box 5"/>
          <p:cNvSpPr txBox="1">
            <a:spLocks noChangeArrowheads="1"/>
          </p:cNvSpPr>
          <p:nvPr/>
        </p:nvSpPr>
        <p:spPr bwMode="auto">
          <a:xfrm>
            <a:off x="395288" y="5157788"/>
            <a:ext cx="2808287"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rPr>
              <a:t>Henry Morgenthau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0788"/>
                                        </p:tgtEl>
                                        <p:attrNameLst>
                                          <p:attrName>style.visibility</p:attrName>
                                        </p:attrNameLst>
                                      </p:cBhvr>
                                      <p:to>
                                        <p:strVal val="visible"/>
                                      </p:to>
                                    </p:set>
                                    <p:animEffect transition="in" filter="circle(in)">
                                      <p:cBhvr>
                                        <p:cTn id="7" dur="2000"/>
                                        <p:tgtEl>
                                          <p:spTgt spid="6307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0789"/>
                                        </p:tgtEl>
                                        <p:attrNameLst>
                                          <p:attrName>style.visibility</p:attrName>
                                        </p:attrNameLst>
                                      </p:cBhvr>
                                      <p:to>
                                        <p:strVal val="visible"/>
                                      </p:to>
                                    </p:set>
                                    <p:anim calcmode="lin" valueType="num">
                                      <p:cBhvr additive="base">
                                        <p:cTn id="12" dur="500" fill="hold"/>
                                        <p:tgtEl>
                                          <p:spTgt spid="630789"/>
                                        </p:tgtEl>
                                        <p:attrNameLst>
                                          <p:attrName>ppt_x</p:attrName>
                                        </p:attrNameLst>
                                      </p:cBhvr>
                                      <p:tavLst>
                                        <p:tav tm="0">
                                          <p:val>
                                            <p:strVal val="#ppt_x"/>
                                          </p:val>
                                        </p:tav>
                                        <p:tav tm="100000">
                                          <p:val>
                                            <p:strVal val="#ppt_x"/>
                                          </p:val>
                                        </p:tav>
                                      </p:tavLst>
                                    </p:anim>
                                    <p:anim calcmode="lin" valueType="num">
                                      <p:cBhvr additive="base">
                                        <p:cTn id="13" dur="500" fill="hold"/>
                                        <p:tgtEl>
                                          <p:spTgt spid="6307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30787"/>
                                        </p:tgtEl>
                                        <p:attrNameLst>
                                          <p:attrName>style.visibility</p:attrName>
                                        </p:attrNameLst>
                                      </p:cBhvr>
                                      <p:to>
                                        <p:strVal val="visible"/>
                                      </p:to>
                                    </p:set>
                                    <p:anim calcmode="discrete" valueType="clr">
                                      <p:cBhvr override="childStyle">
                                        <p:cTn id="18" dur="80"/>
                                        <p:tgtEl>
                                          <p:spTgt spid="6307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30787"/>
                                        </p:tgtEl>
                                        <p:attrNameLst>
                                          <p:attrName>fillcolor</p:attrName>
                                        </p:attrNameLst>
                                      </p:cBhvr>
                                      <p:tavLst>
                                        <p:tav tm="0">
                                          <p:val>
                                            <p:clrVal>
                                              <a:schemeClr val="accent2"/>
                                            </p:clrVal>
                                          </p:val>
                                        </p:tav>
                                        <p:tav tm="50000">
                                          <p:val>
                                            <p:clrVal>
                                              <a:schemeClr val="hlink"/>
                                            </p:clrVal>
                                          </p:val>
                                        </p:tav>
                                      </p:tavLst>
                                    </p:anim>
                                    <p:set>
                                      <p:cBhvr>
                                        <p:cTn id="20" dur="80"/>
                                        <p:tgtEl>
                                          <p:spTgt spid="6307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7" grpId="0"/>
      <p:bldP spid="63078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FF8C931-564A-4A89-9427-A3A51301AAC3}" type="slidenum">
              <a:rPr lang="en-GB"/>
              <a:pPr>
                <a:defRPr/>
              </a:pPr>
              <a:t>94</a:t>
            </a:fld>
            <a:endParaRPr lang="en-GB"/>
          </a:p>
        </p:txBody>
      </p:sp>
      <p:sp>
        <p:nvSpPr>
          <p:cNvPr id="631810"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sp>
        <p:nvSpPr>
          <p:cNvPr id="631811" name="Text Box 3"/>
          <p:cNvSpPr txBox="1">
            <a:spLocks noChangeArrowheads="1"/>
          </p:cNvSpPr>
          <p:nvPr/>
        </p:nvSpPr>
        <p:spPr bwMode="auto">
          <a:xfrm>
            <a:off x="0" y="4611231"/>
            <a:ext cx="9144000" cy="224676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defRPr/>
            </a:pPr>
            <a:r>
              <a:rPr lang="en-GB" sz="2800" b="1" dirty="0">
                <a:solidFill>
                  <a:schemeClr val="hlink"/>
                </a:solidFill>
                <a:effectLst>
                  <a:outerShdw blurRad="38100" dist="38100" dir="2700000" algn="tl">
                    <a:srgbClr val="000000"/>
                  </a:outerShdw>
                </a:effectLst>
              </a:rPr>
              <a:t>Patton Fought Eisenhower Over </a:t>
            </a:r>
            <a:r>
              <a:rPr lang="en-GB" sz="2800" b="1" dirty="0" err="1">
                <a:solidFill>
                  <a:schemeClr val="hlink"/>
                </a:solidFill>
                <a:effectLst>
                  <a:outerShdw blurRad="38100" dist="38100" dir="2700000" algn="tl">
                    <a:srgbClr val="000000"/>
                  </a:outerShdw>
                </a:effectLst>
              </a:rPr>
              <a:t>Denazification</a:t>
            </a:r>
            <a:endParaRPr lang="en-GB" sz="2800" b="1" dirty="0">
              <a:solidFill>
                <a:schemeClr val="hlink"/>
              </a:solidFill>
              <a:effectLst>
                <a:outerShdw blurRad="38100" dist="38100" dir="2700000" algn="tl">
                  <a:srgbClr val="000000"/>
                </a:outerShdw>
              </a:effectLst>
            </a:endParaRPr>
          </a:p>
          <a:p>
            <a:pPr>
              <a:defRPr/>
            </a:pPr>
            <a:r>
              <a:rPr lang="en-GB" sz="2800" b="1" dirty="0">
                <a:solidFill>
                  <a:schemeClr val="hlink"/>
                </a:solidFill>
                <a:effectLst>
                  <a:outerShdw blurRad="38100" dist="38100" dir="2700000" algn="tl">
                    <a:srgbClr val="000000"/>
                  </a:outerShdw>
                </a:effectLst>
              </a:rPr>
              <a:t>He</a:t>
            </a:r>
            <a:r>
              <a:rPr lang="en-GB" sz="2800" b="1" dirty="0">
                <a:solidFill>
                  <a:srgbClr val="FFFF00"/>
                </a:solidFill>
                <a:effectLst>
                  <a:outerShdw blurRad="38100" dist="38100" dir="2700000" algn="tl">
                    <a:srgbClr val="000000"/>
                  </a:outerShdw>
                </a:effectLst>
              </a:rPr>
              <a:t> </a:t>
            </a:r>
            <a:r>
              <a:rPr lang="en-GB" sz="2800" b="1" dirty="0">
                <a:solidFill>
                  <a:srgbClr val="FF00FF"/>
                </a:solidFill>
                <a:effectLst>
                  <a:outerShdw blurRad="38100" dist="38100" dir="2700000" algn="tl">
                    <a:srgbClr val="000000"/>
                  </a:outerShdw>
                </a:effectLst>
              </a:rPr>
              <a:t>was the military governor of Bavaria,</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and used Nazis to run the country. He opposed Eisenhower's orders</a:t>
            </a:r>
            <a:r>
              <a:rPr lang="en-GB" sz="2800" b="1" dirty="0">
                <a:solidFill>
                  <a:srgbClr val="FFFF00"/>
                </a:solidFill>
                <a:effectLst>
                  <a:outerShdw blurRad="38100" dist="38100" dir="2700000" algn="tl">
                    <a:srgbClr val="000000"/>
                  </a:outerShdw>
                </a:effectLst>
              </a:rPr>
              <a:t> to push ordinary Germans out of their houses for Jews</a:t>
            </a:r>
            <a:r>
              <a:rPr lang="en-GB" sz="2400" b="1" dirty="0">
                <a:solidFill>
                  <a:srgbClr val="FFFF00"/>
                </a:solidFill>
                <a:effectLst>
                  <a:outerShdw blurRad="38100" dist="38100" dir="2700000" algn="tl">
                    <a:srgbClr val="000000"/>
                  </a:outerShdw>
                </a:effectLst>
              </a:rPr>
              <a:t>. </a:t>
            </a:r>
          </a:p>
        </p:txBody>
      </p:sp>
      <p:pic>
        <p:nvPicPr>
          <p:cNvPr id="631812" name="Picture 4" descr="Фотопостеры. Бавария. Замок Нойшванштайн. 1869-1886. Фотопостер А1 (70х100 см)"/>
          <p:cNvPicPr>
            <a:picLocks noGrp="1" noChangeAspect="1" noChangeArrowheads="1"/>
          </p:cNvPicPr>
          <p:nvPr>
            <p:ph idx="1"/>
          </p:nvPr>
        </p:nvPicPr>
        <p:blipFill>
          <a:blip r:embed="rId3" cstate="print"/>
          <a:srcRect l="1904" t="2681" r="6007" b="10081"/>
          <a:stretch>
            <a:fillRect/>
          </a:stretch>
        </p:blipFill>
        <p:spPr>
          <a:xfrm>
            <a:off x="357188" y="1214438"/>
            <a:ext cx="4643437" cy="3192462"/>
          </a:xfrm>
          <a:noFill/>
        </p:spPr>
      </p:pic>
      <p:sp>
        <p:nvSpPr>
          <p:cNvPr id="631813" name="Text Box 5"/>
          <p:cNvSpPr txBox="1">
            <a:spLocks noChangeArrowheads="1"/>
          </p:cNvSpPr>
          <p:nvPr/>
        </p:nvSpPr>
        <p:spPr bwMode="auto">
          <a:xfrm>
            <a:off x="5508625" y="2071688"/>
            <a:ext cx="3635375" cy="1066800"/>
          </a:xfrm>
          <a:prstGeom prst="rect">
            <a:avLst/>
          </a:prstGeom>
          <a:noFill/>
          <a:ln w="9525">
            <a:noFill/>
            <a:miter lim="800000"/>
            <a:headEnd/>
            <a:tailEnd/>
          </a:ln>
          <a:effectLst/>
        </p:spPr>
        <p:txBody>
          <a:bodyPr>
            <a:spAutoFit/>
          </a:bodyPr>
          <a:lstStyle/>
          <a:p>
            <a:pPr algn="ctr">
              <a:spcBef>
                <a:spcPct val="50000"/>
              </a:spcBef>
              <a:defRPr/>
            </a:pPr>
            <a:r>
              <a:rPr lang="en-GB" sz="3200" b="1" dirty="0" err="1">
                <a:solidFill>
                  <a:srgbClr val="00FF00"/>
                </a:solidFill>
                <a:effectLst>
                  <a:outerShdw blurRad="38100" dist="38100" dir="2700000" algn="tl">
                    <a:srgbClr val="000000"/>
                  </a:outerShdw>
                </a:effectLst>
              </a:rPr>
              <a:t>Neuschwanstein</a:t>
            </a:r>
            <a:r>
              <a:rPr lang="en-GB" sz="3200" b="1" dirty="0">
                <a:solidFill>
                  <a:srgbClr val="00FF00"/>
                </a:solidFill>
                <a:effectLst>
                  <a:outerShdw blurRad="38100" dist="38100" dir="2700000" algn="tl">
                    <a:srgbClr val="000000"/>
                  </a:outerShdw>
                </a:effectLst>
              </a:rPr>
              <a:t> Castle Bavaria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1812"/>
                                        </p:tgtEl>
                                        <p:attrNameLst>
                                          <p:attrName>style.visibility</p:attrName>
                                        </p:attrNameLst>
                                      </p:cBhvr>
                                      <p:to>
                                        <p:strVal val="visible"/>
                                      </p:to>
                                    </p:set>
                                    <p:animEffect transition="in" filter="circle(in)">
                                      <p:cBhvr>
                                        <p:cTn id="7" dur="2000"/>
                                        <p:tgtEl>
                                          <p:spTgt spid="6318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31813"/>
                                        </p:tgtEl>
                                        <p:attrNameLst>
                                          <p:attrName>style.visibility</p:attrName>
                                        </p:attrNameLst>
                                      </p:cBhvr>
                                      <p:to>
                                        <p:strVal val="visible"/>
                                      </p:to>
                                    </p:set>
                                    <p:anim calcmode="discrete" valueType="clr">
                                      <p:cBhvr override="childStyle">
                                        <p:cTn id="12" dur="80"/>
                                        <p:tgtEl>
                                          <p:spTgt spid="6318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1813"/>
                                        </p:tgtEl>
                                        <p:attrNameLst>
                                          <p:attrName>fillcolor</p:attrName>
                                        </p:attrNameLst>
                                      </p:cBhvr>
                                      <p:tavLst>
                                        <p:tav tm="0">
                                          <p:val>
                                            <p:clrVal>
                                              <a:schemeClr val="accent2"/>
                                            </p:clrVal>
                                          </p:val>
                                        </p:tav>
                                        <p:tav tm="50000">
                                          <p:val>
                                            <p:clrVal>
                                              <a:schemeClr val="hlink"/>
                                            </p:clrVal>
                                          </p:val>
                                        </p:tav>
                                      </p:tavLst>
                                    </p:anim>
                                    <p:set>
                                      <p:cBhvr>
                                        <p:cTn id="14" dur="80"/>
                                        <p:tgtEl>
                                          <p:spTgt spid="6318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631811"/>
                                        </p:tgtEl>
                                        <p:attrNameLst>
                                          <p:attrName>style.visibility</p:attrName>
                                        </p:attrNameLst>
                                      </p:cBhvr>
                                      <p:to>
                                        <p:strVal val="visible"/>
                                      </p:to>
                                    </p:set>
                                    <p:anim calcmode="discrete" valueType="clr">
                                      <p:cBhvr override="childStyle">
                                        <p:cTn id="19" dur="80"/>
                                        <p:tgtEl>
                                          <p:spTgt spid="6318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31811"/>
                                        </p:tgtEl>
                                        <p:attrNameLst>
                                          <p:attrName>fillcolor</p:attrName>
                                        </p:attrNameLst>
                                      </p:cBhvr>
                                      <p:tavLst>
                                        <p:tav tm="0">
                                          <p:val>
                                            <p:clrVal>
                                              <a:schemeClr val="accent2"/>
                                            </p:clrVal>
                                          </p:val>
                                        </p:tav>
                                        <p:tav tm="50000">
                                          <p:val>
                                            <p:clrVal>
                                              <a:schemeClr val="hlink"/>
                                            </p:clrVal>
                                          </p:val>
                                        </p:tav>
                                      </p:tavLst>
                                    </p:anim>
                                    <p:set>
                                      <p:cBhvr>
                                        <p:cTn id="21" dur="80"/>
                                        <p:tgtEl>
                                          <p:spTgt spid="6318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E811B64-0730-4864-8CCA-47891B5AB573}" type="slidenum">
              <a:rPr lang="en-GB"/>
              <a:pPr>
                <a:defRPr/>
              </a:pPr>
              <a:t>95</a:t>
            </a:fld>
            <a:endParaRPr lang="en-GB"/>
          </a:p>
        </p:txBody>
      </p:sp>
      <p:sp>
        <p:nvSpPr>
          <p:cNvPr id="632834"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32835" name="Picture 3" descr="patton17"/>
          <p:cNvPicPr>
            <a:picLocks noGrp="1" noChangeAspect="1" noChangeArrowheads="1"/>
          </p:cNvPicPr>
          <p:nvPr>
            <p:ph idx="1"/>
          </p:nvPr>
        </p:nvPicPr>
        <p:blipFill>
          <a:blip r:embed="rId3" cstate="print"/>
          <a:srcRect/>
          <a:stretch>
            <a:fillRect/>
          </a:stretch>
        </p:blipFill>
        <p:spPr>
          <a:xfrm>
            <a:off x="250825" y="1196975"/>
            <a:ext cx="3529013" cy="4968875"/>
          </a:xfrm>
          <a:noFill/>
        </p:spPr>
      </p:pic>
      <p:sp>
        <p:nvSpPr>
          <p:cNvPr id="632836" name="Text Box 4"/>
          <p:cNvSpPr txBox="1">
            <a:spLocks noChangeArrowheads="1"/>
          </p:cNvSpPr>
          <p:nvPr/>
        </p:nvSpPr>
        <p:spPr bwMode="auto">
          <a:xfrm>
            <a:off x="3995738" y="1268413"/>
            <a:ext cx="5148262" cy="5203825"/>
          </a:xfrm>
          <a:prstGeom prst="rect">
            <a:avLst/>
          </a:prstGeom>
          <a:noFill/>
          <a:ln w="9525">
            <a:noFill/>
            <a:miter lim="800000"/>
            <a:headEnd/>
            <a:tailEnd/>
          </a:ln>
          <a:effectLst/>
        </p:spPr>
        <p:txBody>
          <a:bodyPr>
            <a:spAutoFit/>
          </a:bodyPr>
          <a:lstStyle/>
          <a:p>
            <a:pPr>
              <a:defRPr/>
            </a:pPr>
            <a:r>
              <a:rPr lang="en-GB" sz="2400" b="1" dirty="0">
                <a:solidFill>
                  <a:srgbClr val="00FF00"/>
                </a:solidFill>
                <a:effectLst>
                  <a:outerShdw blurRad="38100" dist="38100" dir="2700000" algn="tl">
                    <a:srgbClr val="000000"/>
                  </a:outerShdw>
                </a:effectLst>
              </a:rPr>
              <a:t>It was common for Polish Jews to appear at an upper class German house</a:t>
            </a:r>
            <a:r>
              <a:rPr lang="en-GB" sz="2400" b="1" dirty="0">
                <a:solidFill>
                  <a:srgbClr val="FFFF00"/>
                </a:solidFill>
                <a:effectLst>
                  <a:outerShdw blurRad="38100" dist="38100" dir="2700000" algn="tl">
                    <a:srgbClr val="000000"/>
                  </a:outerShdw>
                </a:effectLst>
              </a:rPr>
              <a:t> </a:t>
            </a:r>
            <a:r>
              <a:rPr lang="en-GB" sz="2400" b="1" dirty="0">
                <a:solidFill>
                  <a:srgbClr val="FF0000"/>
                </a:solidFill>
                <a:effectLst>
                  <a:outerShdw blurRad="38100" dist="38100" dir="2700000" algn="tl">
                    <a:srgbClr val="000000"/>
                  </a:outerShdw>
                </a:effectLst>
              </a:rPr>
              <a:t>and expect Patton's soldiers to remove the tenant Germans.</a:t>
            </a:r>
          </a:p>
          <a:p>
            <a:pPr>
              <a:defRPr/>
            </a:pPr>
            <a:r>
              <a:rPr lang="en-GB" sz="2400" b="1" dirty="0">
                <a:solidFill>
                  <a:srgbClr val="FF00FF"/>
                </a:solidFill>
                <a:effectLst>
                  <a:outerShdw blurRad="38100" dist="38100" dir="2700000" algn="tl">
                    <a:srgbClr val="000000"/>
                  </a:outerShdw>
                </a:effectLst>
              </a:rPr>
              <a:t>Patton saw the Jews as instigators of WW2,</a:t>
            </a:r>
            <a:r>
              <a:rPr lang="en-GB" sz="2400" b="1" dirty="0">
                <a:solidFill>
                  <a:srgbClr val="FFFF00"/>
                </a:solidFill>
                <a:effectLst>
                  <a:outerShdw blurRad="38100" dist="38100" dir="2700000" algn="tl">
                    <a:srgbClr val="000000"/>
                  </a:outerShdw>
                </a:effectLst>
              </a:rPr>
              <a:t> non-combatants who refused to serve, and jackals </a:t>
            </a:r>
            <a:r>
              <a:rPr lang="en-GB" sz="2400" b="1" dirty="0">
                <a:solidFill>
                  <a:srgbClr val="FF0000"/>
                </a:solidFill>
                <a:effectLst>
                  <a:outerShdw blurRad="38100" dist="38100" dir="2700000" algn="tl">
                    <a:srgbClr val="000000"/>
                  </a:outerShdw>
                </a:effectLst>
              </a:rPr>
              <a:t>who preyed on Germany's corpse.</a:t>
            </a:r>
            <a:r>
              <a:rPr lang="en-GB" sz="2400" b="1" dirty="0">
                <a:solidFill>
                  <a:srgbClr val="FFFF00"/>
                </a:solidFill>
                <a:effectLst>
                  <a:outerShdw blurRad="38100" dist="38100" dir="2700000" algn="tl">
                    <a:srgbClr val="000000"/>
                  </a:outerShdw>
                </a:effectLst>
              </a:rPr>
              <a:t> </a:t>
            </a:r>
          </a:p>
          <a:p>
            <a:pPr>
              <a:defRPr/>
            </a:pPr>
            <a:r>
              <a:rPr lang="en-GB" sz="2400" b="1" dirty="0">
                <a:solidFill>
                  <a:srgbClr val="FF00FF"/>
                </a:solidFill>
                <a:effectLst>
                  <a:outerShdw blurRad="38100" dist="38100" dir="2700000" algn="tl">
                    <a:srgbClr val="000000"/>
                  </a:outerShdw>
                </a:effectLst>
              </a:rPr>
              <a:t>In late 1945 Eisenhower removed him from command</a:t>
            </a:r>
            <a:r>
              <a:rPr lang="en-GB" sz="2400" b="1" dirty="0">
                <a:solidFill>
                  <a:srgbClr val="FFFF00"/>
                </a:solidFill>
                <a:effectLst>
                  <a:outerShdw blurRad="38100" dist="38100" dir="2700000" algn="tl">
                    <a:srgbClr val="000000"/>
                  </a:outerShdw>
                </a:effectLst>
              </a:rPr>
              <a:t> </a:t>
            </a:r>
            <a:r>
              <a:rPr lang="en-GB" sz="2400" b="1" dirty="0">
                <a:solidFill>
                  <a:srgbClr val="00FF00"/>
                </a:solidFill>
                <a:effectLst>
                  <a:outerShdw blurRad="38100" dist="38100" dir="2700000" algn="tl">
                    <a:srgbClr val="000000"/>
                  </a:outerShdw>
                </a:effectLst>
              </a:rPr>
              <a:t>of the Third Army and transferred him to the Fifteenth Army.</a:t>
            </a:r>
          </a:p>
        </p:txBody>
      </p:sp>
      <p:sp>
        <p:nvSpPr>
          <p:cNvPr id="632837" name="Text Box 5"/>
          <p:cNvSpPr txBox="1">
            <a:spLocks noChangeArrowheads="1"/>
          </p:cNvSpPr>
          <p:nvPr/>
        </p:nvSpPr>
        <p:spPr bwMode="auto">
          <a:xfrm>
            <a:off x="250825" y="6278563"/>
            <a:ext cx="3457575" cy="579437"/>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rPr>
              <a:t>General Patton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2835"/>
                                        </p:tgtEl>
                                        <p:attrNameLst>
                                          <p:attrName>style.visibility</p:attrName>
                                        </p:attrNameLst>
                                      </p:cBhvr>
                                      <p:to>
                                        <p:strVal val="visible"/>
                                      </p:to>
                                    </p:set>
                                    <p:animEffect transition="in" filter="circle(in)">
                                      <p:cBhvr>
                                        <p:cTn id="7" dur="2000"/>
                                        <p:tgtEl>
                                          <p:spTgt spid="6328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2837"/>
                                        </p:tgtEl>
                                        <p:attrNameLst>
                                          <p:attrName>style.visibility</p:attrName>
                                        </p:attrNameLst>
                                      </p:cBhvr>
                                      <p:to>
                                        <p:strVal val="visible"/>
                                      </p:to>
                                    </p:set>
                                    <p:anim calcmode="lin" valueType="num">
                                      <p:cBhvr additive="base">
                                        <p:cTn id="12" dur="500" fill="hold"/>
                                        <p:tgtEl>
                                          <p:spTgt spid="632837"/>
                                        </p:tgtEl>
                                        <p:attrNameLst>
                                          <p:attrName>ppt_x</p:attrName>
                                        </p:attrNameLst>
                                      </p:cBhvr>
                                      <p:tavLst>
                                        <p:tav tm="0">
                                          <p:val>
                                            <p:strVal val="#ppt_x"/>
                                          </p:val>
                                        </p:tav>
                                        <p:tav tm="100000">
                                          <p:val>
                                            <p:strVal val="#ppt_x"/>
                                          </p:val>
                                        </p:tav>
                                      </p:tavLst>
                                    </p:anim>
                                    <p:anim calcmode="lin" valueType="num">
                                      <p:cBhvr additive="base">
                                        <p:cTn id="13" dur="500" fill="hold"/>
                                        <p:tgtEl>
                                          <p:spTgt spid="6328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32836"/>
                                        </p:tgtEl>
                                        <p:attrNameLst>
                                          <p:attrName>style.visibility</p:attrName>
                                        </p:attrNameLst>
                                      </p:cBhvr>
                                      <p:to>
                                        <p:strVal val="visible"/>
                                      </p:to>
                                    </p:set>
                                    <p:anim calcmode="discrete" valueType="clr">
                                      <p:cBhvr override="childStyle">
                                        <p:cTn id="18" dur="80"/>
                                        <p:tgtEl>
                                          <p:spTgt spid="6328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32836"/>
                                        </p:tgtEl>
                                        <p:attrNameLst>
                                          <p:attrName>fillcolor</p:attrName>
                                        </p:attrNameLst>
                                      </p:cBhvr>
                                      <p:tavLst>
                                        <p:tav tm="0">
                                          <p:val>
                                            <p:clrVal>
                                              <a:schemeClr val="accent2"/>
                                            </p:clrVal>
                                          </p:val>
                                        </p:tav>
                                        <p:tav tm="50000">
                                          <p:val>
                                            <p:clrVal>
                                              <a:schemeClr val="hlink"/>
                                            </p:clrVal>
                                          </p:val>
                                        </p:tav>
                                      </p:tavLst>
                                    </p:anim>
                                    <p:set>
                                      <p:cBhvr>
                                        <p:cTn id="20" dur="80"/>
                                        <p:tgtEl>
                                          <p:spTgt spid="6328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p:bldP spid="63283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C687BE46-E66E-4D18-B74A-612FB4874531}" type="slidenum">
              <a:rPr lang="en-GB" smtClean="0"/>
              <a:pPr>
                <a:defRPr/>
              </a:pPr>
              <a:t>96</a:t>
            </a:fld>
            <a:endParaRPr lang="en-GB"/>
          </a:p>
        </p:txBody>
      </p:sp>
      <p:sp>
        <p:nvSpPr>
          <p:cNvPr id="6" name="TextBox 5"/>
          <p:cNvSpPr txBox="1"/>
          <p:nvPr/>
        </p:nvSpPr>
        <p:spPr>
          <a:xfrm>
            <a:off x="4000500" y="1428750"/>
            <a:ext cx="5143500" cy="5108575"/>
          </a:xfrm>
          <a:prstGeom prst="rect">
            <a:avLst/>
          </a:prstGeom>
          <a:noFill/>
        </p:spPr>
        <p:txBody>
          <a:bodyPr>
            <a:spAutoFit/>
          </a:bodyPr>
          <a:lstStyle/>
          <a:p>
            <a:pPr>
              <a:defRPr/>
            </a:pPr>
            <a:r>
              <a:rPr lang="en-GB" sz="2800" b="1" dirty="0">
                <a:solidFill>
                  <a:srgbClr val="00FFFF"/>
                </a:solidFill>
                <a:effectLst>
                  <a:outerShdw blurRad="38100" dist="38100" dir="2700000" algn="tl">
                    <a:srgbClr val="000000"/>
                  </a:outerShdw>
                </a:effectLst>
              </a:rPr>
              <a:t>Patton saw the Jews as instigators of WW2, non-combatants who refused to serve, </a:t>
            </a:r>
            <a:r>
              <a:rPr lang="en-GB" sz="2800" b="1" dirty="0">
                <a:solidFill>
                  <a:srgbClr val="FFC000"/>
                </a:solidFill>
                <a:effectLst>
                  <a:outerShdw blurRad="38100" dist="38100" dir="2700000" algn="tl">
                    <a:srgbClr val="000000"/>
                  </a:outerShdw>
                </a:effectLst>
              </a:rPr>
              <a:t>and jackals who preyed on Germany's corpse. </a:t>
            </a:r>
          </a:p>
          <a:p>
            <a:pPr>
              <a:defRPr/>
            </a:pPr>
            <a:r>
              <a:rPr lang="en-GB" sz="2800" b="1" dirty="0">
                <a:solidFill>
                  <a:srgbClr val="FF00FF"/>
                </a:solidFill>
                <a:effectLst>
                  <a:outerShdw blurRad="38100" dist="38100" dir="2700000" algn="tl">
                    <a:srgbClr val="000000"/>
                  </a:outerShdw>
                </a:effectLst>
              </a:rPr>
              <a:t>In late 1945 Eisenhower removed him from command</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of the Third Army and transferred him to the Fifteenth Army.</a:t>
            </a:r>
          </a:p>
          <a:p>
            <a:pPr>
              <a:defRPr/>
            </a:pPr>
            <a:endParaRPr lang="en-GB" dirty="0"/>
          </a:p>
        </p:txBody>
      </p:sp>
      <p:pic>
        <p:nvPicPr>
          <p:cNvPr id="376834" name="Picture 2" descr="http://www.gazellebookservices.co.uk/Military/originals/Military/WW2/Patton%20&amp;%20his%20Third%20Army.jpg"/>
          <p:cNvPicPr>
            <a:picLocks noChangeAspect="1" noChangeArrowheads="1"/>
          </p:cNvPicPr>
          <p:nvPr/>
        </p:nvPicPr>
        <p:blipFill>
          <a:blip r:embed="rId3" cstate="print"/>
          <a:srcRect/>
          <a:stretch>
            <a:fillRect/>
          </a:stretch>
        </p:blipFill>
        <p:spPr bwMode="auto">
          <a:xfrm>
            <a:off x="357188" y="1143000"/>
            <a:ext cx="3430587" cy="535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6834"/>
                                        </p:tgtEl>
                                        <p:attrNameLst>
                                          <p:attrName>style.visibility</p:attrName>
                                        </p:attrNameLst>
                                      </p:cBhvr>
                                      <p:to>
                                        <p:strVal val="visible"/>
                                      </p:to>
                                    </p:set>
                                    <p:animEffect transition="in" filter="circle(in)">
                                      <p:cBhvr>
                                        <p:cTn id="7" dur="2000"/>
                                        <p:tgtEl>
                                          <p:spTgt spid="37683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E0D65C1A-C00C-4F12-9D72-14E7C553FC1C}" type="slidenum">
              <a:rPr lang="en-GB"/>
              <a:pPr>
                <a:defRPr/>
              </a:pPr>
              <a:t>97</a:t>
            </a:fld>
            <a:endParaRPr lang="en-GB"/>
          </a:p>
        </p:txBody>
      </p:sp>
      <p:sp>
        <p:nvSpPr>
          <p:cNvPr id="634882" name="Rectangle 2"/>
          <p:cNvSpPr>
            <a:spLocks noGrp="1" noChangeArrowheads="1"/>
          </p:cNvSpPr>
          <p:nvPr>
            <p:ph type="title"/>
          </p:nvPr>
        </p:nvSpPr>
        <p:spPr/>
        <p:txBody>
          <a:bodyPr/>
          <a:lstStyle/>
          <a:p>
            <a:pPr eaLnBrk="1" hangingPunct="1">
              <a:defRPr/>
            </a:pPr>
            <a:r>
              <a:rPr lang="en-GB" b="1" smtClean="0">
                <a:solidFill>
                  <a:srgbClr val="FFFF00"/>
                </a:solidFill>
              </a:rPr>
              <a:t>General Patton</a:t>
            </a:r>
          </a:p>
        </p:txBody>
      </p:sp>
      <p:pic>
        <p:nvPicPr>
          <p:cNvPr id="634883" name="Picture 3" descr="IkeKike"/>
          <p:cNvPicPr>
            <a:picLocks noGrp="1" noChangeAspect="1" noChangeArrowheads="1"/>
          </p:cNvPicPr>
          <p:nvPr>
            <p:ph sz="half" idx="1"/>
          </p:nvPr>
        </p:nvPicPr>
        <p:blipFill>
          <a:blip r:embed="rId3" cstate="print"/>
          <a:srcRect/>
          <a:stretch>
            <a:fillRect/>
          </a:stretch>
        </p:blipFill>
        <p:spPr>
          <a:xfrm>
            <a:off x="428625" y="1285875"/>
            <a:ext cx="4038600" cy="4381500"/>
          </a:xfrm>
          <a:noFill/>
        </p:spPr>
      </p:pic>
      <p:pic>
        <p:nvPicPr>
          <p:cNvPr id="634884" name="Picture 4" descr="Phaaato_2"/>
          <p:cNvPicPr>
            <a:picLocks noGrp="1" noChangeAspect="1" noChangeArrowheads="1"/>
          </p:cNvPicPr>
          <p:nvPr>
            <p:ph sz="half" idx="2"/>
          </p:nvPr>
        </p:nvPicPr>
        <p:blipFill>
          <a:blip r:embed="rId4" cstate="print"/>
          <a:srcRect/>
          <a:stretch>
            <a:fillRect/>
          </a:stretch>
        </p:blipFill>
        <p:spPr>
          <a:xfrm>
            <a:off x="5286375" y="1143000"/>
            <a:ext cx="3189288" cy="4495800"/>
          </a:xfrm>
          <a:noFill/>
        </p:spPr>
      </p:pic>
      <p:sp>
        <p:nvSpPr>
          <p:cNvPr id="634885" name="Text Box 5"/>
          <p:cNvSpPr txBox="1">
            <a:spLocks noChangeArrowheads="1"/>
          </p:cNvSpPr>
          <p:nvPr/>
        </p:nvSpPr>
        <p:spPr bwMode="auto">
          <a:xfrm>
            <a:off x="0" y="5903893"/>
            <a:ext cx="91440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GB" sz="2800" b="1" dirty="0">
                <a:solidFill>
                  <a:srgbClr val="00FF00"/>
                </a:solidFill>
                <a:effectLst>
                  <a:outerShdw blurRad="38100" dist="38100" dir="2700000" algn="tl">
                    <a:srgbClr val="000000"/>
                  </a:outerShdw>
                </a:effectLst>
              </a:rPr>
              <a:t>Eisenhower wasn’t liked as can be seen from these election posters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4883"/>
                                        </p:tgtEl>
                                        <p:attrNameLst>
                                          <p:attrName>style.visibility</p:attrName>
                                        </p:attrNameLst>
                                      </p:cBhvr>
                                      <p:to>
                                        <p:strVal val="visible"/>
                                      </p:to>
                                    </p:set>
                                    <p:animEffect transition="in" filter="circle(in)">
                                      <p:cBhvr>
                                        <p:cTn id="7" dur="2000"/>
                                        <p:tgtEl>
                                          <p:spTgt spid="63488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34884"/>
                                        </p:tgtEl>
                                        <p:attrNameLst>
                                          <p:attrName>style.visibility</p:attrName>
                                        </p:attrNameLst>
                                      </p:cBhvr>
                                      <p:to>
                                        <p:strVal val="visible"/>
                                      </p:to>
                                    </p:set>
                                    <p:animEffect transition="in" filter="circle(in)">
                                      <p:cBhvr>
                                        <p:cTn id="12" dur="2000"/>
                                        <p:tgtEl>
                                          <p:spTgt spid="63488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4885"/>
                                        </p:tgtEl>
                                        <p:attrNameLst>
                                          <p:attrName>style.visibility</p:attrName>
                                        </p:attrNameLst>
                                      </p:cBhvr>
                                      <p:to>
                                        <p:strVal val="visible"/>
                                      </p:to>
                                    </p:set>
                                    <p:anim calcmode="lin" valueType="num">
                                      <p:cBhvr additive="base">
                                        <p:cTn id="17" dur="500" fill="hold"/>
                                        <p:tgtEl>
                                          <p:spTgt spid="634885"/>
                                        </p:tgtEl>
                                        <p:attrNameLst>
                                          <p:attrName>ppt_x</p:attrName>
                                        </p:attrNameLst>
                                      </p:cBhvr>
                                      <p:tavLst>
                                        <p:tav tm="0">
                                          <p:val>
                                            <p:strVal val="#ppt_x"/>
                                          </p:val>
                                        </p:tav>
                                        <p:tav tm="100000">
                                          <p:val>
                                            <p:strVal val="#ppt_x"/>
                                          </p:val>
                                        </p:tav>
                                      </p:tavLst>
                                    </p:anim>
                                    <p:anim calcmode="lin" valueType="num">
                                      <p:cBhvr additive="base">
                                        <p:cTn id="18" dur="500" fill="hold"/>
                                        <p:tgtEl>
                                          <p:spTgt spid="634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584EB15-970A-4A5F-AAC3-52F6267572D9}" type="slidenum">
              <a:rPr lang="en-GB"/>
              <a:pPr>
                <a:defRPr/>
              </a:pPr>
              <a:t>98</a:t>
            </a:fld>
            <a:endParaRPr lang="en-GB"/>
          </a:p>
        </p:txBody>
      </p:sp>
      <p:sp>
        <p:nvSpPr>
          <p:cNvPr id="635906" name="Rectangle 2"/>
          <p:cNvSpPr>
            <a:spLocks noGrp="1" noChangeArrowheads="1"/>
          </p:cNvSpPr>
          <p:nvPr>
            <p:ph type="title"/>
          </p:nvPr>
        </p:nvSpPr>
        <p:spPr/>
        <p:txBody>
          <a:bodyPr/>
          <a:lstStyle/>
          <a:p>
            <a:pPr eaLnBrk="1" hangingPunct="1">
              <a:defRPr/>
            </a:pPr>
            <a:r>
              <a:rPr lang="en-GB" b="1" dirty="0" smtClean="0">
                <a:solidFill>
                  <a:srgbClr val="FFFF00"/>
                </a:solidFill>
              </a:rPr>
              <a:t>General Patton</a:t>
            </a:r>
          </a:p>
        </p:txBody>
      </p:sp>
      <p:pic>
        <p:nvPicPr>
          <p:cNvPr id="635907" name="Picture 3" descr="p_atto14"/>
          <p:cNvPicPr>
            <a:picLocks noGrp="1" noChangeAspect="1" noChangeArrowheads="1"/>
          </p:cNvPicPr>
          <p:nvPr>
            <p:ph idx="1"/>
          </p:nvPr>
        </p:nvPicPr>
        <p:blipFill>
          <a:blip r:embed="rId3" cstate="print"/>
          <a:srcRect/>
          <a:stretch>
            <a:fillRect/>
          </a:stretch>
        </p:blipFill>
        <p:spPr>
          <a:xfrm>
            <a:off x="395288" y="1557338"/>
            <a:ext cx="3313112" cy="4495800"/>
          </a:xfrm>
          <a:noFill/>
        </p:spPr>
      </p:pic>
      <p:sp>
        <p:nvSpPr>
          <p:cNvPr id="635908" name="Text Box 4"/>
          <p:cNvSpPr txBox="1">
            <a:spLocks noChangeArrowheads="1"/>
          </p:cNvSpPr>
          <p:nvPr/>
        </p:nvSpPr>
        <p:spPr bwMode="auto">
          <a:xfrm>
            <a:off x="3995738" y="1928813"/>
            <a:ext cx="5148262" cy="3540125"/>
          </a:xfrm>
          <a:prstGeom prst="rect">
            <a:avLst/>
          </a:prstGeom>
          <a:noFill/>
          <a:ln w="9525">
            <a:noFill/>
            <a:miter lim="800000"/>
            <a:headEnd/>
            <a:tailEnd/>
          </a:ln>
          <a:effectLst/>
        </p:spPr>
        <p:txBody>
          <a:bodyPr>
            <a:spAutoFit/>
          </a:bodyPr>
          <a:lstStyle/>
          <a:p>
            <a:pPr>
              <a:spcBef>
                <a:spcPct val="50000"/>
              </a:spcBef>
              <a:defRPr/>
            </a:pPr>
            <a:r>
              <a:rPr lang="en-GB" sz="2800" b="1" dirty="0">
                <a:solidFill>
                  <a:srgbClr val="00FFFF"/>
                </a:solidFill>
                <a:effectLst>
                  <a:outerShdw blurRad="38100" dist="38100" dir="2700000" algn="tl">
                    <a:srgbClr val="000000"/>
                  </a:outerShdw>
                </a:effectLst>
              </a:rPr>
              <a:t>There was widespread talk at home of Patton for President. </a:t>
            </a:r>
            <a:r>
              <a:rPr lang="en-GB" sz="2800" b="1" dirty="0">
                <a:solidFill>
                  <a:srgbClr val="FFC000"/>
                </a:solidFill>
                <a:effectLst>
                  <a:outerShdw blurRad="38100" dist="38100" dir="2700000" algn="tl">
                    <a:srgbClr val="000000"/>
                  </a:outerShdw>
                </a:effectLst>
              </a:rPr>
              <a:t>This was bad news for the Democrats, because they had no comparable opponent. </a:t>
            </a:r>
            <a:r>
              <a:rPr lang="en-GB" sz="2800" b="1" dirty="0">
                <a:solidFill>
                  <a:srgbClr val="00FF00"/>
                </a:solidFill>
                <a:effectLst>
                  <a:outerShdw blurRad="38100" dist="38100" dir="2700000" algn="tl">
                    <a:srgbClr val="000000"/>
                  </a:outerShdw>
                </a:effectLst>
              </a:rPr>
              <a:t>It was not good news for the Republicans though,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5907"/>
                                        </p:tgtEl>
                                        <p:attrNameLst>
                                          <p:attrName>style.visibility</p:attrName>
                                        </p:attrNameLst>
                                      </p:cBhvr>
                                      <p:to>
                                        <p:strVal val="visible"/>
                                      </p:to>
                                    </p:set>
                                    <p:animEffect transition="in" filter="circle(in)">
                                      <p:cBhvr>
                                        <p:cTn id="7" dur="2000"/>
                                        <p:tgtEl>
                                          <p:spTgt spid="63590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35908"/>
                                        </p:tgtEl>
                                        <p:attrNameLst>
                                          <p:attrName>style.visibility</p:attrName>
                                        </p:attrNameLst>
                                      </p:cBhvr>
                                      <p:to>
                                        <p:strVal val="visible"/>
                                      </p:to>
                                    </p:set>
                                    <p:anim calcmode="discrete" valueType="clr">
                                      <p:cBhvr override="childStyle">
                                        <p:cTn id="12" dur="80"/>
                                        <p:tgtEl>
                                          <p:spTgt spid="63590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5908"/>
                                        </p:tgtEl>
                                        <p:attrNameLst>
                                          <p:attrName>fillcolor</p:attrName>
                                        </p:attrNameLst>
                                      </p:cBhvr>
                                      <p:tavLst>
                                        <p:tav tm="0">
                                          <p:val>
                                            <p:clrVal>
                                              <a:schemeClr val="accent2"/>
                                            </p:clrVal>
                                          </p:val>
                                        </p:tav>
                                        <p:tav tm="50000">
                                          <p:val>
                                            <p:clrVal>
                                              <a:schemeClr val="hlink"/>
                                            </p:clrVal>
                                          </p:val>
                                        </p:tav>
                                      </p:tavLst>
                                    </p:anim>
                                    <p:set>
                                      <p:cBhvr>
                                        <p:cTn id="14" dur="80"/>
                                        <p:tgtEl>
                                          <p:spTgt spid="6359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GB" b="1" dirty="0" smtClean="0">
                <a:solidFill>
                  <a:srgbClr val="FFFF00"/>
                </a:solidFill>
              </a:rPr>
              <a:t>General Patton</a:t>
            </a:r>
            <a:endParaRPr lang="en-GB" dirty="0"/>
          </a:p>
        </p:txBody>
      </p:sp>
      <p:sp>
        <p:nvSpPr>
          <p:cNvPr id="4" name="Slide Number Placeholder 3"/>
          <p:cNvSpPr>
            <a:spLocks noGrp="1"/>
          </p:cNvSpPr>
          <p:nvPr>
            <p:ph type="sldNum" sz="quarter" idx="12"/>
          </p:nvPr>
        </p:nvSpPr>
        <p:spPr/>
        <p:txBody>
          <a:bodyPr/>
          <a:lstStyle/>
          <a:p>
            <a:pPr>
              <a:defRPr/>
            </a:pPr>
            <a:fld id="{97A51582-8D89-48A5-9984-748A3AA7BC70}" type="slidenum">
              <a:rPr lang="en-GB" smtClean="0"/>
              <a:pPr>
                <a:defRPr/>
              </a:pPr>
              <a:t>99</a:t>
            </a:fld>
            <a:endParaRPr lang="en-GB"/>
          </a:p>
        </p:txBody>
      </p:sp>
      <p:pic>
        <p:nvPicPr>
          <p:cNvPr id="378882" name="Picture 2" descr="http://letustalk.files.wordpress.com/2008/11/wall-street-sign.jpg"/>
          <p:cNvPicPr>
            <a:picLocks noChangeAspect="1" noChangeArrowheads="1"/>
          </p:cNvPicPr>
          <p:nvPr/>
        </p:nvPicPr>
        <p:blipFill>
          <a:blip r:embed="rId3" cstate="print"/>
          <a:srcRect/>
          <a:stretch>
            <a:fillRect/>
          </a:stretch>
        </p:blipFill>
        <p:spPr bwMode="auto">
          <a:xfrm>
            <a:off x="357188" y="1857375"/>
            <a:ext cx="4572000" cy="3429000"/>
          </a:xfrm>
          <a:prstGeom prst="rect">
            <a:avLst/>
          </a:prstGeom>
          <a:noFill/>
          <a:ln w="9525">
            <a:noFill/>
            <a:miter lim="800000"/>
            <a:headEnd/>
            <a:tailEnd/>
          </a:ln>
        </p:spPr>
      </p:pic>
      <p:sp>
        <p:nvSpPr>
          <p:cNvPr id="7" name="TextBox 6"/>
          <p:cNvSpPr txBox="1"/>
          <p:nvPr/>
        </p:nvSpPr>
        <p:spPr>
          <a:xfrm>
            <a:off x="5214938" y="1785938"/>
            <a:ext cx="3500437" cy="4832350"/>
          </a:xfrm>
          <a:prstGeom prst="rect">
            <a:avLst/>
          </a:prstGeom>
          <a:noFill/>
        </p:spPr>
        <p:txBody>
          <a:bodyPr>
            <a:spAutoFit/>
          </a:bodyPr>
          <a:lstStyle/>
          <a:p>
            <a:pPr>
              <a:defRPr/>
            </a:pPr>
            <a:r>
              <a:rPr lang="en-GB" sz="2800" b="1" dirty="0">
                <a:solidFill>
                  <a:srgbClr val="FF0000"/>
                </a:solidFill>
                <a:effectLst>
                  <a:outerShdw blurRad="38100" dist="38100" dir="2700000" algn="tl">
                    <a:srgbClr val="000000"/>
                  </a:outerShdw>
                </a:effectLst>
              </a:rPr>
              <a:t>… because Patton was considered too stubborn and iron-willed</a:t>
            </a:r>
            <a:r>
              <a:rPr lang="en-GB" sz="2800" b="1" dirty="0">
                <a:solidFill>
                  <a:srgbClr val="FFFF00"/>
                </a:solidFill>
                <a:effectLst>
                  <a:outerShdw blurRad="38100" dist="38100" dir="2700000" algn="tl">
                    <a:srgbClr val="000000"/>
                  </a:outerShdw>
                </a:effectLst>
              </a:rPr>
              <a:t> </a:t>
            </a:r>
            <a:r>
              <a:rPr lang="en-GB" sz="2800" b="1" dirty="0">
                <a:solidFill>
                  <a:srgbClr val="FFC000"/>
                </a:solidFill>
                <a:effectLst>
                  <a:outerShdw blurRad="38100" dist="38100" dir="2700000" algn="tl">
                    <a:srgbClr val="000000"/>
                  </a:outerShdw>
                </a:effectLst>
              </a:rPr>
              <a:t>to take orders from Wall Street and professional politicians.</a:t>
            </a:r>
            <a:r>
              <a:rPr lang="en-GB" sz="2800" b="1" dirty="0">
                <a:solidFill>
                  <a:srgbClr val="FFFF00"/>
                </a:solidFill>
                <a:effectLst>
                  <a:outerShdw blurRad="38100" dist="38100" dir="2700000" algn="tl">
                    <a:srgbClr val="000000"/>
                  </a:outerShdw>
                </a:effectLst>
              </a:rPr>
              <a:t> </a:t>
            </a:r>
            <a:r>
              <a:rPr lang="en-GB" sz="2800" b="1" dirty="0">
                <a:solidFill>
                  <a:srgbClr val="00FF00"/>
                </a:solidFill>
                <a:effectLst>
                  <a:outerShdw blurRad="38100" dist="38100" dir="2700000" algn="tl">
                    <a:srgbClr val="000000"/>
                  </a:outerShdw>
                </a:effectLst>
              </a:rPr>
              <a:t>Thus, many factions viewed Patton as a threat.</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circle(in)">
                                      <p:cBhvr>
                                        <p:cTn id="7" dur="2000"/>
                                        <p:tgtEl>
                                          <p:spTgt spid="37888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7040</TotalTime>
  <Words>7804</Words>
  <Application>Microsoft Office PowerPoint</Application>
  <PresentationFormat>On-screen Show (4:3)</PresentationFormat>
  <Paragraphs>823</Paragraphs>
  <Slides>169</Slides>
  <Notes>169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169</vt:i4>
      </vt:variant>
    </vt:vector>
  </HeadingPairs>
  <TitlesOfParts>
    <vt:vector size="172" baseType="lpstr">
      <vt:lpstr>1_Mountain Top</vt:lpstr>
      <vt:lpstr>Mountain Top</vt:lpstr>
      <vt:lpstr>Document</vt:lpstr>
      <vt:lpstr>Slide 1</vt:lpstr>
      <vt:lpstr>Operation Barbarrosa</vt:lpstr>
      <vt:lpstr>Roosevelt’s Ancestry</vt:lpstr>
      <vt:lpstr>Roosevelt’s Ancestry</vt:lpstr>
      <vt:lpstr>Slide 5</vt:lpstr>
      <vt:lpstr>Roosevelt’s Jewish Mother</vt:lpstr>
      <vt:lpstr>Roosevelt’s Jewish Mother</vt:lpstr>
      <vt:lpstr>Pearl Harbour – Contrived To Bring USA Into Gog’s War</vt:lpstr>
      <vt:lpstr>Pearl Harbour – Contrived To Bring USA Into Gog’s War</vt:lpstr>
      <vt:lpstr>Pearl Harbour – Contrived To Bring USA Into Gog’s War</vt:lpstr>
      <vt:lpstr>Pearl Harbour – Contrived To Bring USA Into Gog’s War</vt:lpstr>
      <vt:lpstr>Pearl Harbour – Contrived To Bring USA Into Gog’s War</vt:lpstr>
      <vt:lpstr>Gog Whips Germany Into A War Frenzy </vt:lpstr>
      <vt:lpstr>Roosevelt Puts The USA On A War Footing By-Passing Congress</vt:lpstr>
      <vt:lpstr>Roosevelt Orders US Troops To Occupy Greenland</vt:lpstr>
      <vt:lpstr>Roosevelt Orders US Troops To Occupy Iceland</vt:lpstr>
      <vt:lpstr>Roosevelt Ensured That The Japanese Raid Was Successful</vt:lpstr>
      <vt:lpstr>Gog – Eliminates Witnesses</vt:lpstr>
      <vt:lpstr>Gog – Eliminates Witnesses</vt:lpstr>
      <vt:lpstr>Gog – Eliminates Witnesses</vt:lpstr>
      <vt:lpstr>Finland Nearly Defeats The USSR</vt:lpstr>
      <vt:lpstr>Finland Nearly Defeats The USSR</vt:lpstr>
      <vt:lpstr>US Saves Russia From Collapse</vt:lpstr>
      <vt:lpstr>US Saves Russia From Collapse</vt:lpstr>
      <vt:lpstr>US Saves Russia From Collapse</vt:lpstr>
      <vt:lpstr>Major Jordan</vt:lpstr>
      <vt:lpstr>Churchill, Truman &amp;  Stalin Should Have  been hanged At Nurenburg for their war crimes</vt:lpstr>
      <vt:lpstr>1940-41 London Blitz </vt:lpstr>
      <vt:lpstr>1940-41 London Blitz </vt:lpstr>
      <vt:lpstr>1940-41 London Blitz </vt:lpstr>
      <vt:lpstr>General Eisenhower</vt:lpstr>
      <vt:lpstr>General Eisenhower</vt:lpstr>
      <vt:lpstr>General Eisenhower</vt:lpstr>
      <vt:lpstr>General Eisenhower</vt:lpstr>
      <vt:lpstr>David Jacob Eisenhower</vt:lpstr>
      <vt:lpstr>General Eisenhower</vt:lpstr>
      <vt:lpstr>General Eisenhower</vt:lpstr>
      <vt:lpstr>GOG – Decimates Our German Cousins</vt:lpstr>
      <vt:lpstr>GOG – Decimates Our German Cousins</vt:lpstr>
      <vt:lpstr>Operation Keelhaul</vt:lpstr>
      <vt:lpstr>Operation Keelhaul</vt:lpstr>
      <vt:lpstr>Operation Keelhaul </vt:lpstr>
      <vt:lpstr>Operation Keelhaul </vt:lpstr>
      <vt:lpstr>Operation Keelhaul</vt:lpstr>
      <vt:lpstr>Operation Keelhaul</vt:lpstr>
      <vt:lpstr>Operation Keelhaul</vt:lpstr>
      <vt:lpstr>Operation Keelhaul</vt:lpstr>
      <vt:lpstr>Operation Keelhaul</vt:lpstr>
      <vt:lpstr>Operation Keelhaul</vt:lpstr>
      <vt:lpstr>Operation Keelhaul</vt:lpstr>
      <vt:lpstr>Operation Keelhaul</vt:lpstr>
      <vt:lpstr>Operation Keelhaul</vt:lpstr>
      <vt:lpstr>Operation Keelhaul</vt:lpstr>
      <vt:lpstr>Operation Keelhaul</vt:lpstr>
      <vt:lpstr>Operation Keelhaul</vt:lpstr>
      <vt:lpstr>Another Of Gog’s Agents</vt:lpstr>
      <vt:lpstr>Another Of Gog’s Agents</vt:lpstr>
      <vt:lpstr>World War - Controllers</vt:lpstr>
      <vt:lpstr>World War - Controllers</vt:lpstr>
      <vt:lpstr>Gog Thwarts Germany’s Peace Overture </vt:lpstr>
      <vt:lpstr>Gog Thwarts Germany’s Peace Overture</vt:lpstr>
      <vt:lpstr>Gog Thwarts Germany’s Peace Overture</vt:lpstr>
      <vt:lpstr>Gog Incarcerates Hess For Life</vt:lpstr>
      <vt:lpstr>Patriot - William Joyce  (Lord Haw-Haw)</vt:lpstr>
      <vt:lpstr>Patriot - William Joyce  </vt:lpstr>
      <vt:lpstr>Patriot - William Joyce  </vt:lpstr>
      <vt:lpstr>Patriot - William Joyce  </vt:lpstr>
      <vt:lpstr>Patriot - William Joyce  (Lord Haw-Haw)</vt:lpstr>
      <vt:lpstr>Patriot - William Joyce  (Lord Haw-Haw)</vt:lpstr>
      <vt:lpstr>Patriot - William Joyce  (Lord Haw-Haw)</vt:lpstr>
      <vt:lpstr>Patriot - William Joyce  (Lord Haw-Haw)</vt:lpstr>
      <vt:lpstr>Patriot - William Joyce  (Lord Haw-Haw)</vt:lpstr>
      <vt:lpstr>Patriot - William Joyce  (Lord Haw-Haw)</vt:lpstr>
      <vt:lpstr>The Murder Of 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General Patton</vt:lpstr>
      <vt:lpstr>France In WW2</vt:lpstr>
      <vt:lpstr>Headquarters of Paris SS - 1942 </vt:lpstr>
      <vt:lpstr>Did Smart Jews Just Move South To Unoccupied France ?</vt:lpstr>
      <vt:lpstr>French Jews in WW2  </vt:lpstr>
      <vt:lpstr>France In WW2</vt:lpstr>
      <vt:lpstr>France In WW2</vt:lpstr>
      <vt:lpstr>France In WW2</vt:lpstr>
      <vt:lpstr>The German Army Was Welcomed</vt:lpstr>
      <vt:lpstr>Resistance Is Jewish/Hollywood Fairy Tale</vt:lpstr>
      <vt:lpstr>Resistance Is Jewish/Hollywood Fairy Tale</vt:lpstr>
      <vt:lpstr>Resistance Is Jewish/Hollywood Fairy Tale</vt:lpstr>
      <vt:lpstr>France In WW2</vt:lpstr>
      <vt:lpstr>France In WW2</vt:lpstr>
      <vt:lpstr>France In WW2</vt:lpstr>
      <vt:lpstr>The French Jews Were Never Touched  </vt:lpstr>
      <vt:lpstr>Only 60 yrs later did Jews discover death camps in Paris</vt:lpstr>
      <vt:lpstr>Death Camps in Paris</vt:lpstr>
      <vt:lpstr>Death Camps in Paris</vt:lpstr>
      <vt:lpstr>Death Camps in Paris</vt:lpstr>
      <vt:lpstr>Death Camps in Paris</vt:lpstr>
      <vt:lpstr>Death Camps in Paris</vt:lpstr>
      <vt:lpstr>Gog’s Holocaust Conundrum </vt:lpstr>
      <vt:lpstr>Gog’s Holocaust Conundrum </vt:lpstr>
      <vt:lpstr>Gog’s HoloHoax</vt:lpstr>
      <vt:lpstr>Gog’s HoloHoax</vt:lpstr>
      <vt:lpstr>Gog’s HoloHoax</vt:lpstr>
      <vt:lpstr>Gog’s HoloHoax</vt:lpstr>
      <vt:lpstr>The Name Changers</vt:lpstr>
      <vt:lpstr>The Name Changers</vt:lpstr>
      <vt:lpstr>The Name Changers</vt:lpstr>
      <vt:lpstr>The Name Changers</vt:lpstr>
      <vt:lpstr>GOG – Destroys Dresden Another Christian Stronghold Obliterated </vt:lpstr>
      <vt:lpstr>Dresden</vt:lpstr>
      <vt:lpstr>Slide 148</vt:lpstr>
      <vt:lpstr>Dresden 1945</vt:lpstr>
      <vt:lpstr>Dresden 1945</vt:lpstr>
      <vt:lpstr>Bodies Recovered From An Underground Shelter</vt:lpstr>
      <vt:lpstr>Gog Attacks Hamburg’s Civilian Population</vt:lpstr>
      <vt:lpstr>Gog Attacks Hamburg’s Civilian Population</vt:lpstr>
      <vt:lpstr>World War 2 D-Day Landing</vt:lpstr>
      <vt:lpstr>The Federal Republic of Germany is illegal</vt:lpstr>
      <vt:lpstr>WW2 – German Surrender</vt:lpstr>
      <vt:lpstr>Partitioning Of Germany</vt:lpstr>
      <vt:lpstr>Partitioning Of Germany</vt:lpstr>
      <vt:lpstr>German Reunification</vt:lpstr>
      <vt:lpstr>Slide 160</vt:lpstr>
      <vt:lpstr>The Zweite Reich Exists</vt:lpstr>
      <vt:lpstr>Unlawful Occupation of The Reichstag</vt:lpstr>
      <vt:lpstr>Supreme Headquarters Allied Expeditionary Force (SHAEF) </vt:lpstr>
      <vt:lpstr>Federal Republic of Germany (BRD),</vt:lpstr>
      <vt:lpstr>Slide 165</vt:lpstr>
      <vt:lpstr>Gog &amp; Magog – Gathering the Nations From The Whole Earth</vt:lpstr>
      <vt:lpstr>Gog’s Wars</vt:lpstr>
      <vt:lpstr>A Thought To Leave You With</vt:lpstr>
      <vt:lpstr>Slide 169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Pead</dc:creator>
  <cp:lastModifiedBy>Chris Pead</cp:lastModifiedBy>
  <cp:revision>326</cp:revision>
  <dcterms:created xsi:type="dcterms:W3CDTF">2005-12-27T14:31:14Z</dcterms:created>
  <dcterms:modified xsi:type="dcterms:W3CDTF">2010-08-30T17:55:22Z</dcterms:modified>
</cp:coreProperties>
</file>