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notesMasterIdLst>
    <p:notesMasterId r:id="rId185"/>
  </p:notesMasterIdLst>
  <p:sldIdLst>
    <p:sldId id="258" r:id="rId3"/>
    <p:sldId id="367" r:id="rId4"/>
    <p:sldId id="368" r:id="rId5"/>
    <p:sldId id="259" r:id="rId6"/>
    <p:sldId id="369" r:id="rId7"/>
    <p:sldId id="370" r:id="rId8"/>
    <p:sldId id="371" r:id="rId9"/>
    <p:sldId id="316" r:id="rId10"/>
    <p:sldId id="302" r:id="rId11"/>
    <p:sldId id="351" r:id="rId12"/>
    <p:sldId id="286" r:id="rId13"/>
    <p:sldId id="421" r:id="rId14"/>
    <p:sldId id="422" r:id="rId15"/>
    <p:sldId id="283" r:id="rId16"/>
    <p:sldId id="420" r:id="rId17"/>
    <p:sldId id="307" r:id="rId18"/>
    <p:sldId id="285" r:id="rId19"/>
    <p:sldId id="555" r:id="rId20"/>
    <p:sldId id="423" r:id="rId21"/>
    <p:sldId id="556" r:id="rId22"/>
    <p:sldId id="299" r:id="rId23"/>
    <p:sldId id="329" r:id="rId24"/>
    <p:sldId id="557" r:id="rId25"/>
    <p:sldId id="303" r:id="rId26"/>
    <p:sldId id="558" r:id="rId27"/>
    <p:sldId id="304" r:id="rId28"/>
    <p:sldId id="360" r:id="rId29"/>
    <p:sldId id="327" r:id="rId30"/>
    <p:sldId id="419" r:id="rId31"/>
    <p:sldId id="282" r:id="rId32"/>
    <p:sldId id="559" r:id="rId33"/>
    <p:sldId id="308" r:id="rId34"/>
    <p:sldId id="424" r:id="rId35"/>
    <p:sldId id="309" r:id="rId36"/>
    <p:sldId id="560" r:id="rId37"/>
    <p:sldId id="376" r:id="rId38"/>
    <p:sldId id="375" r:id="rId39"/>
    <p:sldId id="427" r:id="rId40"/>
    <p:sldId id="428" r:id="rId41"/>
    <p:sldId id="429" r:id="rId42"/>
    <p:sldId id="561" r:id="rId43"/>
    <p:sldId id="430" r:id="rId44"/>
    <p:sldId id="431" r:id="rId45"/>
    <p:sldId id="562" r:id="rId46"/>
    <p:sldId id="297" r:id="rId47"/>
    <p:sldId id="549" r:id="rId48"/>
    <p:sldId id="550" r:id="rId49"/>
    <p:sldId id="551" r:id="rId50"/>
    <p:sldId id="552" r:id="rId51"/>
    <p:sldId id="554" r:id="rId52"/>
    <p:sldId id="326" r:id="rId53"/>
    <p:sldId id="345" r:id="rId54"/>
    <p:sldId id="425" r:id="rId55"/>
    <p:sldId id="563" r:id="rId56"/>
    <p:sldId id="426" r:id="rId57"/>
    <p:sldId id="564" r:id="rId58"/>
    <p:sldId id="305" r:id="rId59"/>
    <p:sldId id="322" r:id="rId60"/>
    <p:sldId id="565" r:id="rId61"/>
    <p:sldId id="379" r:id="rId62"/>
    <p:sldId id="380" r:id="rId63"/>
    <p:sldId id="301" r:id="rId64"/>
    <p:sldId id="300" r:id="rId65"/>
    <p:sldId id="566" r:id="rId66"/>
    <p:sldId id="306" r:id="rId67"/>
    <p:sldId id="352" r:id="rId68"/>
    <p:sldId id="311" r:id="rId69"/>
    <p:sldId id="314" r:id="rId70"/>
    <p:sldId id="315" r:id="rId71"/>
    <p:sldId id="374" r:id="rId72"/>
    <p:sldId id="310" r:id="rId73"/>
    <p:sldId id="274" r:id="rId74"/>
    <p:sldId id="328" r:id="rId75"/>
    <p:sldId id="331" r:id="rId76"/>
    <p:sldId id="333" r:id="rId77"/>
    <p:sldId id="432" r:id="rId78"/>
    <p:sldId id="389" r:id="rId79"/>
    <p:sldId id="567" r:id="rId80"/>
    <p:sldId id="330" r:id="rId81"/>
    <p:sldId id="323" r:id="rId82"/>
    <p:sldId id="325" r:id="rId83"/>
    <p:sldId id="324" r:id="rId84"/>
    <p:sldId id="336" r:id="rId85"/>
    <p:sldId id="433" r:id="rId86"/>
    <p:sldId id="317" r:id="rId87"/>
    <p:sldId id="318" r:id="rId88"/>
    <p:sldId id="434" r:id="rId89"/>
    <p:sldId id="435" r:id="rId90"/>
    <p:sldId id="319" r:id="rId91"/>
    <p:sldId id="284" r:id="rId92"/>
    <p:sldId id="568" r:id="rId93"/>
    <p:sldId id="569" r:id="rId94"/>
    <p:sldId id="346" r:id="rId95"/>
    <p:sldId id="312" r:id="rId96"/>
    <p:sldId id="381" r:id="rId97"/>
    <p:sldId id="436" r:id="rId98"/>
    <p:sldId id="437" r:id="rId99"/>
    <p:sldId id="589" r:id="rId100"/>
    <p:sldId id="590" r:id="rId101"/>
    <p:sldId id="438" r:id="rId102"/>
    <p:sldId id="439" r:id="rId103"/>
    <p:sldId id="410" r:id="rId104"/>
    <p:sldId id="382" r:id="rId105"/>
    <p:sldId id="570" r:id="rId106"/>
    <p:sldId id="383" r:id="rId107"/>
    <p:sldId id="440" r:id="rId108"/>
    <p:sldId id="384" r:id="rId109"/>
    <p:sldId id="571" r:id="rId110"/>
    <p:sldId id="403" r:id="rId111"/>
    <p:sldId id="572" r:id="rId112"/>
    <p:sldId id="385" r:id="rId113"/>
    <p:sldId id="441" r:id="rId114"/>
    <p:sldId id="386" r:id="rId115"/>
    <p:sldId id="548" r:id="rId116"/>
    <p:sldId id="442" r:id="rId117"/>
    <p:sldId id="387" r:id="rId118"/>
    <p:sldId id="575" r:id="rId119"/>
    <p:sldId id="573" r:id="rId120"/>
    <p:sldId id="411" r:id="rId121"/>
    <p:sldId id="398" r:id="rId122"/>
    <p:sldId id="577" r:id="rId123"/>
    <p:sldId id="399" r:id="rId124"/>
    <p:sldId id="400" r:id="rId125"/>
    <p:sldId id="443" r:id="rId126"/>
    <p:sldId id="401" r:id="rId127"/>
    <p:sldId id="402" r:id="rId128"/>
    <p:sldId id="574" r:id="rId129"/>
    <p:sldId id="388" r:id="rId130"/>
    <p:sldId id="444" r:id="rId131"/>
    <p:sldId id="377" r:id="rId132"/>
    <p:sldId id="350" r:id="rId133"/>
    <p:sldId id="578" r:id="rId134"/>
    <p:sldId id="361" r:id="rId135"/>
    <p:sldId id="404" r:id="rId136"/>
    <p:sldId id="405" r:id="rId137"/>
    <p:sldId id="337" r:id="rId138"/>
    <p:sldId id="390" r:id="rId139"/>
    <p:sldId id="579" r:id="rId140"/>
    <p:sldId id="393" r:id="rId141"/>
    <p:sldId id="580" r:id="rId142"/>
    <p:sldId id="581" r:id="rId143"/>
    <p:sldId id="392" r:id="rId144"/>
    <p:sldId id="391" r:id="rId145"/>
    <p:sldId id="582" r:id="rId146"/>
    <p:sldId id="414" r:id="rId147"/>
    <p:sldId id="445" r:id="rId148"/>
    <p:sldId id="446" r:id="rId149"/>
    <p:sldId id="583" r:id="rId150"/>
    <p:sldId id="447" r:id="rId151"/>
    <p:sldId id="448" r:id="rId152"/>
    <p:sldId id="449" r:id="rId153"/>
    <p:sldId id="450" r:id="rId154"/>
    <p:sldId id="451" r:id="rId155"/>
    <p:sldId id="452" r:id="rId156"/>
    <p:sldId id="453" r:id="rId157"/>
    <p:sldId id="584" r:id="rId158"/>
    <p:sldId id="454" r:id="rId159"/>
    <p:sldId id="585" r:id="rId160"/>
    <p:sldId id="455" r:id="rId161"/>
    <p:sldId id="456" r:id="rId162"/>
    <p:sldId id="457" r:id="rId163"/>
    <p:sldId id="458" r:id="rId164"/>
    <p:sldId id="586" r:id="rId165"/>
    <p:sldId id="459" r:id="rId166"/>
    <p:sldId id="460" r:id="rId167"/>
    <p:sldId id="461" r:id="rId168"/>
    <p:sldId id="413" r:id="rId169"/>
    <p:sldId id="394" r:id="rId170"/>
    <p:sldId id="418" r:id="rId171"/>
    <p:sldId id="505" r:id="rId172"/>
    <p:sldId id="506" r:id="rId173"/>
    <p:sldId id="587" r:id="rId174"/>
    <p:sldId id="395" r:id="rId175"/>
    <p:sldId id="462" r:id="rId176"/>
    <p:sldId id="397" r:id="rId177"/>
    <p:sldId id="396" r:id="rId178"/>
    <p:sldId id="463" r:id="rId179"/>
    <p:sldId id="412" r:id="rId180"/>
    <p:sldId id="588" r:id="rId181"/>
    <p:sldId id="507" r:id="rId182"/>
    <p:sldId id="546" r:id="rId183"/>
    <p:sldId id="544" r:id="rId184"/>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a:srgbClr val="FF00FF"/>
    <a:srgbClr val="FF9900"/>
    <a:srgbClr val="FFFF00"/>
    <a:srgbClr val="FF0000"/>
    <a:srgbClr val="FF66FF"/>
    <a:srgbClr val="99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6" autoAdjust="0"/>
    <p:restoredTop sz="93443" autoAdjust="0"/>
  </p:normalViewPr>
  <p:slideViewPr>
    <p:cSldViewPr>
      <p:cViewPr varScale="1">
        <p:scale>
          <a:sx n="56" d="100"/>
          <a:sy n="56" d="100"/>
        </p:scale>
        <p:origin x="-806"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24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89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1CF2DE6-3D6A-4E9D-AF7A-F5E13191AA2D}"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C4FCBAD0-EBCF-460F-BACA-7EB94D24E78B}" type="slidenum">
              <a:rPr lang="en-GB" smtClean="0"/>
              <a:pPr/>
              <a:t>1</a:t>
            </a:fld>
            <a:endParaRPr lang="en-GB"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D1B79533-5CA4-4481-A2D2-9AE15B01BE0F}" type="slidenum">
              <a:rPr lang="en-GB" smtClean="0"/>
              <a:pPr/>
              <a:t>10</a:t>
            </a:fld>
            <a:endParaRPr lang="en-GB"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smtClean="0"/>
          </a:p>
        </p:txBody>
      </p:sp>
      <p:sp>
        <p:nvSpPr>
          <p:cNvPr id="289796" name="Slide Number Placeholder 3"/>
          <p:cNvSpPr>
            <a:spLocks noGrp="1"/>
          </p:cNvSpPr>
          <p:nvPr>
            <p:ph type="sldNum" sz="quarter" idx="5"/>
          </p:nvPr>
        </p:nvSpPr>
        <p:spPr>
          <a:noFill/>
        </p:spPr>
        <p:txBody>
          <a:bodyPr/>
          <a:lstStyle/>
          <a:p>
            <a:fld id="{B2BC305C-9476-4A37-AB95-8D7EB5901356}" type="slidenum">
              <a:rPr lang="en-GB" smtClean="0"/>
              <a:pPr/>
              <a:t>100</a:t>
            </a:fld>
            <a:endParaRPr lang="en-GB"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p:spPr>
        <p:txBody>
          <a:bodyPr/>
          <a:lstStyle/>
          <a:p>
            <a:endParaRPr lang="en-US" smtClean="0"/>
          </a:p>
        </p:txBody>
      </p:sp>
      <p:sp>
        <p:nvSpPr>
          <p:cNvPr id="290820" name="Slide Number Placeholder 3"/>
          <p:cNvSpPr>
            <a:spLocks noGrp="1"/>
          </p:cNvSpPr>
          <p:nvPr>
            <p:ph type="sldNum" sz="quarter" idx="5"/>
          </p:nvPr>
        </p:nvSpPr>
        <p:spPr>
          <a:noFill/>
        </p:spPr>
        <p:txBody>
          <a:bodyPr/>
          <a:lstStyle/>
          <a:p>
            <a:fld id="{CA29397F-4E7F-41C6-8620-59A78E4A3E20}" type="slidenum">
              <a:rPr lang="en-GB" smtClean="0"/>
              <a:pPr/>
              <a:t>101</a:t>
            </a:fld>
            <a:endParaRPr lang="en-GB"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smtClean="0"/>
          </a:p>
        </p:txBody>
      </p:sp>
      <p:sp>
        <p:nvSpPr>
          <p:cNvPr id="291844" name="Slide Number Placeholder 3"/>
          <p:cNvSpPr>
            <a:spLocks noGrp="1"/>
          </p:cNvSpPr>
          <p:nvPr>
            <p:ph type="sldNum" sz="quarter" idx="5"/>
          </p:nvPr>
        </p:nvSpPr>
        <p:spPr>
          <a:noFill/>
        </p:spPr>
        <p:txBody>
          <a:bodyPr/>
          <a:lstStyle/>
          <a:p>
            <a:fld id="{2D3B19B0-8A5A-42BA-804E-C9DD2AAFD991}" type="slidenum">
              <a:rPr lang="en-GB" smtClean="0"/>
              <a:pPr/>
              <a:t>102</a:t>
            </a:fld>
            <a:endParaRPr lang="en-GB"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smtClean="0"/>
          </a:p>
        </p:txBody>
      </p:sp>
      <p:sp>
        <p:nvSpPr>
          <p:cNvPr id="292868" name="Slide Number Placeholder 3"/>
          <p:cNvSpPr>
            <a:spLocks noGrp="1"/>
          </p:cNvSpPr>
          <p:nvPr>
            <p:ph type="sldNum" sz="quarter" idx="5"/>
          </p:nvPr>
        </p:nvSpPr>
        <p:spPr>
          <a:noFill/>
        </p:spPr>
        <p:txBody>
          <a:bodyPr/>
          <a:lstStyle/>
          <a:p>
            <a:fld id="{0148712A-7729-4837-9F46-402A431EF81E}" type="slidenum">
              <a:rPr lang="en-GB" smtClean="0"/>
              <a:pPr/>
              <a:t>103</a:t>
            </a:fld>
            <a:endParaRPr lang="en-GB"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p:spPr>
        <p:txBody>
          <a:bodyPr/>
          <a:lstStyle/>
          <a:p>
            <a:endParaRPr lang="en-US" smtClean="0"/>
          </a:p>
        </p:txBody>
      </p:sp>
      <p:sp>
        <p:nvSpPr>
          <p:cNvPr id="293892" name="Slide Number Placeholder 3"/>
          <p:cNvSpPr>
            <a:spLocks noGrp="1"/>
          </p:cNvSpPr>
          <p:nvPr>
            <p:ph type="sldNum" sz="quarter" idx="5"/>
          </p:nvPr>
        </p:nvSpPr>
        <p:spPr>
          <a:noFill/>
        </p:spPr>
        <p:txBody>
          <a:bodyPr/>
          <a:lstStyle/>
          <a:p>
            <a:fld id="{CF86A089-A300-4EF4-A4F3-DB4AE0672099}" type="slidenum">
              <a:rPr lang="en-GB" smtClean="0"/>
              <a:pPr/>
              <a:t>104</a:t>
            </a:fld>
            <a:endParaRPr lang="en-GB"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p:spPr>
        <p:txBody>
          <a:bodyPr/>
          <a:lstStyle/>
          <a:p>
            <a:endParaRPr lang="en-US" smtClean="0"/>
          </a:p>
        </p:txBody>
      </p:sp>
      <p:sp>
        <p:nvSpPr>
          <p:cNvPr id="294916" name="Slide Number Placeholder 3"/>
          <p:cNvSpPr>
            <a:spLocks noGrp="1"/>
          </p:cNvSpPr>
          <p:nvPr>
            <p:ph type="sldNum" sz="quarter" idx="5"/>
          </p:nvPr>
        </p:nvSpPr>
        <p:spPr>
          <a:noFill/>
        </p:spPr>
        <p:txBody>
          <a:bodyPr/>
          <a:lstStyle/>
          <a:p>
            <a:fld id="{EE279CEA-950B-4CB8-BBB9-BE937736111B}" type="slidenum">
              <a:rPr lang="en-GB" smtClean="0"/>
              <a:pPr/>
              <a:t>105</a:t>
            </a:fld>
            <a:endParaRPr lang="en-GB"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p:spPr>
        <p:txBody>
          <a:bodyPr/>
          <a:lstStyle/>
          <a:p>
            <a:endParaRPr lang="en-US" smtClean="0"/>
          </a:p>
        </p:txBody>
      </p:sp>
      <p:sp>
        <p:nvSpPr>
          <p:cNvPr id="295940" name="Slide Number Placeholder 3"/>
          <p:cNvSpPr>
            <a:spLocks noGrp="1"/>
          </p:cNvSpPr>
          <p:nvPr>
            <p:ph type="sldNum" sz="quarter" idx="5"/>
          </p:nvPr>
        </p:nvSpPr>
        <p:spPr>
          <a:noFill/>
        </p:spPr>
        <p:txBody>
          <a:bodyPr/>
          <a:lstStyle/>
          <a:p>
            <a:fld id="{FEAB69D9-8D3F-4B10-A885-D6F891C509DA}" type="slidenum">
              <a:rPr lang="en-GB" smtClean="0"/>
              <a:pPr/>
              <a:t>106</a:t>
            </a:fld>
            <a:endParaRPr lang="en-GB"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p:spPr>
        <p:txBody>
          <a:bodyPr/>
          <a:lstStyle/>
          <a:p>
            <a:endParaRPr lang="en-US" smtClean="0"/>
          </a:p>
        </p:txBody>
      </p:sp>
      <p:sp>
        <p:nvSpPr>
          <p:cNvPr id="296964" name="Slide Number Placeholder 3"/>
          <p:cNvSpPr>
            <a:spLocks noGrp="1"/>
          </p:cNvSpPr>
          <p:nvPr>
            <p:ph type="sldNum" sz="quarter" idx="5"/>
          </p:nvPr>
        </p:nvSpPr>
        <p:spPr>
          <a:noFill/>
        </p:spPr>
        <p:txBody>
          <a:bodyPr/>
          <a:lstStyle/>
          <a:p>
            <a:fld id="{14061889-3408-4379-AB05-3C7020228FBF}" type="slidenum">
              <a:rPr lang="en-GB" smtClean="0"/>
              <a:pPr/>
              <a:t>107</a:t>
            </a:fld>
            <a:endParaRPr lang="en-GB"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p:spPr>
        <p:txBody>
          <a:bodyPr/>
          <a:lstStyle/>
          <a:p>
            <a:endParaRPr lang="en-US" smtClean="0"/>
          </a:p>
        </p:txBody>
      </p:sp>
      <p:sp>
        <p:nvSpPr>
          <p:cNvPr id="297988" name="Slide Number Placeholder 3"/>
          <p:cNvSpPr>
            <a:spLocks noGrp="1"/>
          </p:cNvSpPr>
          <p:nvPr>
            <p:ph type="sldNum" sz="quarter" idx="5"/>
          </p:nvPr>
        </p:nvSpPr>
        <p:spPr>
          <a:noFill/>
        </p:spPr>
        <p:txBody>
          <a:bodyPr/>
          <a:lstStyle/>
          <a:p>
            <a:fld id="{927DF383-ACD2-4D6B-BC05-196B5DBFDB3A}" type="slidenum">
              <a:rPr lang="en-GB" smtClean="0"/>
              <a:pPr/>
              <a:t>108</a:t>
            </a:fld>
            <a:endParaRPr lang="en-GB"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p:spPr>
        <p:txBody>
          <a:bodyPr/>
          <a:lstStyle/>
          <a:p>
            <a:endParaRPr lang="en-US" smtClean="0"/>
          </a:p>
        </p:txBody>
      </p:sp>
      <p:sp>
        <p:nvSpPr>
          <p:cNvPr id="299012" name="Slide Number Placeholder 3"/>
          <p:cNvSpPr>
            <a:spLocks noGrp="1"/>
          </p:cNvSpPr>
          <p:nvPr>
            <p:ph type="sldNum" sz="quarter" idx="5"/>
          </p:nvPr>
        </p:nvSpPr>
        <p:spPr>
          <a:noFill/>
        </p:spPr>
        <p:txBody>
          <a:bodyPr/>
          <a:lstStyle/>
          <a:p>
            <a:fld id="{3DC67C9D-6C8C-4112-A05D-9E3869708D0D}" type="slidenum">
              <a:rPr lang="en-GB" smtClean="0"/>
              <a:pPr/>
              <a:t>109</a:t>
            </a:fld>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A606741F-480A-48F4-B033-C2EBD9229855}" type="slidenum">
              <a:rPr lang="en-GB" smtClean="0"/>
              <a:pPr/>
              <a:t>11</a:t>
            </a:fld>
            <a:endParaRPr lang="en-GB"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smtClean="0"/>
          </a:p>
        </p:txBody>
      </p:sp>
      <p:sp>
        <p:nvSpPr>
          <p:cNvPr id="300036" name="Slide Number Placeholder 3"/>
          <p:cNvSpPr>
            <a:spLocks noGrp="1"/>
          </p:cNvSpPr>
          <p:nvPr>
            <p:ph type="sldNum" sz="quarter" idx="5"/>
          </p:nvPr>
        </p:nvSpPr>
        <p:spPr>
          <a:noFill/>
        </p:spPr>
        <p:txBody>
          <a:bodyPr/>
          <a:lstStyle/>
          <a:p>
            <a:fld id="{3ECDD917-EFBA-4F83-8914-F360A2E65E38}" type="slidenum">
              <a:rPr lang="en-GB" smtClean="0"/>
              <a:pPr/>
              <a:t>110</a:t>
            </a:fld>
            <a:endParaRPr lang="en-GB"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p:spPr>
        <p:txBody>
          <a:bodyPr/>
          <a:lstStyle/>
          <a:p>
            <a:endParaRPr lang="en-US" smtClean="0"/>
          </a:p>
        </p:txBody>
      </p:sp>
      <p:sp>
        <p:nvSpPr>
          <p:cNvPr id="301060" name="Slide Number Placeholder 3"/>
          <p:cNvSpPr>
            <a:spLocks noGrp="1"/>
          </p:cNvSpPr>
          <p:nvPr>
            <p:ph type="sldNum" sz="quarter" idx="5"/>
          </p:nvPr>
        </p:nvSpPr>
        <p:spPr>
          <a:noFill/>
        </p:spPr>
        <p:txBody>
          <a:bodyPr/>
          <a:lstStyle/>
          <a:p>
            <a:fld id="{DDC7B291-C265-4A73-B314-75655E64E077}" type="slidenum">
              <a:rPr lang="en-GB" smtClean="0"/>
              <a:pPr/>
              <a:t>111</a:t>
            </a:fld>
            <a:endParaRPr lang="en-GB"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p:spPr>
        <p:txBody>
          <a:bodyPr/>
          <a:lstStyle/>
          <a:p>
            <a:endParaRPr lang="en-US" smtClean="0"/>
          </a:p>
        </p:txBody>
      </p:sp>
      <p:sp>
        <p:nvSpPr>
          <p:cNvPr id="302084" name="Slide Number Placeholder 3"/>
          <p:cNvSpPr>
            <a:spLocks noGrp="1"/>
          </p:cNvSpPr>
          <p:nvPr>
            <p:ph type="sldNum" sz="quarter" idx="5"/>
          </p:nvPr>
        </p:nvSpPr>
        <p:spPr>
          <a:noFill/>
        </p:spPr>
        <p:txBody>
          <a:bodyPr/>
          <a:lstStyle/>
          <a:p>
            <a:fld id="{8AEB59CA-7DF4-4858-8A32-0ABB97BE2CB0}" type="slidenum">
              <a:rPr lang="en-GB" smtClean="0"/>
              <a:pPr/>
              <a:t>112</a:t>
            </a:fld>
            <a:endParaRPr lang="en-GB"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noFill/>
          <a:ln/>
        </p:spPr>
        <p:txBody>
          <a:bodyPr/>
          <a:lstStyle/>
          <a:p>
            <a:endParaRPr lang="en-US" smtClean="0"/>
          </a:p>
        </p:txBody>
      </p:sp>
      <p:sp>
        <p:nvSpPr>
          <p:cNvPr id="303108" name="Slide Number Placeholder 3"/>
          <p:cNvSpPr>
            <a:spLocks noGrp="1"/>
          </p:cNvSpPr>
          <p:nvPr>
            <p:ph type="sldNum" sz="quarter" idx="5"/>
          </p:nvPr>
        </p:nvSpPr>
        <p:spPr>
          <a:noFill/>
        </p:spPr>
        <p:txBody>
          <a:bodyPr/>
          <a:lstStyle/>
          <a:p>
            <a:fld id="{FA59E13C-1AF2-4C95-8F4B-6CD1FC99DEC5}" type="slidenum">
              <a:rPr lang="en-GB" smtClean="0"/>
              <a:pPr/>
              <a:t>113</a:t>
            </a:fld>
            <a:endParaRPr lang="en-GB"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p:spPr>
        <p:txBody>
          <a:bodyPr/>
          <a:lstStyle/>
          <a:p>
            <a:endParaRPr lang="en-US" smtClean="0"/>
          </a:p>
        </p:txBody>
      </p:sp>
      <p:sp>
        <p:nvSpPr>
          <p:cNvPr id="304132" name="Slide Number Placeholder 3"/>
          <p:cNvSpPr>
            <a:spLocks noGrp="1"/>
          </p:cNvSpPr>
          <p:nvPr>
            <p:ph type="sldNum" sz="quarter" idx="5"/>
          </p:nvPr>
        </p:nvSpPr>
        <p:spPr>
          <a:noFill/>
        </p:spPr>
        <p:txBody>
          <a:bodyPr/>
          <a:lstStyle/>
          <a:p>
            <a:fld id="{68162D94-EF14-4FDF-AECA-838D681AA58D}" type="slidenum">
              <a:rPr lang="en-GB" smtClean="0"/>
              <a:pPr/>
              <a:t>114</a:t>
            </a:fld>
            <a:endParaRPr lang="en-GB"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a:ln/>
        </p:spPr>
        <p:txBody>
          <a:bodyPr/>
          <a:lstStyle/>
          <a:p>
            <a:endParaRPr lang="en-US" smtClean="0"/>
          </a:p>
        </p:txBody>
      </p:sp>
      <p:sp>
        <p:nvSpPr>
          <p:cNvPr id="305156" name="Slide Number Placeholder 3"/>
          <p:cNvSpPr>
            <a:spLocks noGrp="1"/>
          </p:cNvSpPr>
          <p:nvPr>
            <p:ph type="sldNum" sz="quarter" idx="5"/>
          </p:nvPr>
        </p:nvSpPr>
        <p:spPr>
          <a:noFill/>
        </p:spPr>
        <p:txBody>
          <a:bodyPr/>
          <a:lstStyle/>
          <a:p>
            <a:fld id="{5BC440A9-00B6-41A6-8807-DA63312392A7}" type="slidenum">
              <a:rPr lang="en-GB" smtClean="0"/>
              <a:pPr/>
              <a:t>115</a:t>
            </a:fld>
            <a:endParaRPr lang="en-GB"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p:spPr>
        <p:txBody>
          <a:bodyPr/>
          <a:lstStyle/>
          <a:p>
            <a:endParaRPr lang="en-US" smtClean="0"/>
          </a:p>
        </p:txBody>
      </p:sp>
      <p:sp>
        <p:nvSpPr>
          <p:cNvPr id="306180" name="Slide Number Placeholder 3"/>
          <p:cNvSpPr>
            <a:spLocks noGrp="1"/>
          </p:cNvSpPr>
          <p:nvPr>
            <p:ph type="sldNum" sz="quarter" idx="5"/>
          </p:nvPr>
        </p:nvSpPr>
        <p:spPr>
          <a:noFill/>
        </p:spPr>
        <p:txBody>
          <a:bodyPr/>
          <a:lstStyle/>
          <a:p>
            <a:fld id="{79F93993-DADE-4B92-A3E6-94D82D7D58FB}" type="slidenum">
              <a:rPr lang="en-GB" smtClean="0"/>
              <a:pPr/>
              <a:t>116</a:t>
            </a:fld>
            <a:endParaRPr lang="en-GB"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p:spPr>
        <p:txBody>
          <a:bodyPr/>
          <a:lstStyle/>
          <a:p>
            <a:endParaRPr lang="en-US" smtClean="0"/>
          </a:p>
        </p:txBody>
      </p:sp>
      <p:sp>
        <p:nvSpPr>
          <p:cNvPr id="307204" name="Slide Number Placeholder 3"/>
          <p:cNvSpPr>
            <a:spLocks noGrp="1"/>
          </p:cNvSpPr>
          <p:nvPr>
            <p:ph type="sldNum" sz="quarter" idx="5"/>
          </p:nvPr>
        </p:nvSpPr>
        <p:spPr>
          <a:noFill/>
        </p:spPr>
        <p:txBody>
          <a:bodyPr/>
          <a:lstStyle/>
          <a:p>
            <a:fld id="{463C2B89-ABDA-45E2-B47E-456FECEFB1A2}" type="slidenum">
              <a:rPr lang="en-GB" smtClean="0"/>
              <a:pPr/>
              <a:t>117</a:t>
            </a:fld>
            <a:endParaRPr lang="en-GB"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p:spPr>
        <p:txBody>
          <a:bodyPr/>
          <a:lstStyle/>
          <a:p>
            <a:endParaRPr lang="en-US" smtClean="0"/>
          </a:p>
        </p:txBody>
      </p:sp>
      <p:sp>
        <p:nvSpPr>
          <p:cNvPr id="308228" name="Slide Number Placeholder 3"/>
          <p:cNvSpPr>
            <a:spLocks noGrp="1"/>
          </p:cNvSpPr>
          <p:nvPr>
            <p:ph type="sldNum" sz="quarter" idx="5"/>
          </p:nvPr>
        </p:nvSpPr>
        <p:spPr>
          <a:noFill/>
        </p:spPr>
        <p:txBody>
          <a:bodyPr/>
          <a:lstStyle/>
          <a:p>
            <a:fld id="{665B49CC-7CEA-4AA8-A797-AB307848AA58}" type="slidenum">
              <a:rPr lang="en-GB" smtClean="0"/>
              <a:pPr/>
              <a:t>118</a:t>
            </a:fld>
            <a:endParaRPr lang="en-GB"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a:noFill/>
          <a:ln/>
        </p:spPr>
        <p:txBody>
          <a:bodyPr/>
          <a:lstStyle/>
          <a:p>
            <a:endParaRPr lang="en-US" smtClean="0"/>
          </a:p>
        </p:txBody>
      </p:sp>
      <p:sp>
        <p:nvSpPr>
          <p:cNvPr id="309252" name="Slide Number Placeholder 3"/>
          <p:cNvSpPr>
            <a:spLocks noGrp="1"/>
          </p:cNvSpPr>
          <p:nvPr>
            <p:ph type="sldNum" sz="quarter" idx="5"/>
          </p:nvPr>
        </p:nvSpPr>
        <p:spPr>
          <a:noFill/>
        </p:spPr>
        <p:txBody>
          <a:bodyPr/>
          <a:lstStyle/>
          <a:p>
            <a:fld id="{3AAA0789-F71C-43EA-B04A-520E4FBA4A5A}" type="slidenum">
              <a:rPr lang="en-GB" smtClean="0"/>
              <a:pPr/>
              <a:t>119</a:t>
            </a:fld>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BB0B73F6-E3F2-4680-93E1-0C0297FB1FC9}" type="slidenum">
              <a:rPr lang="en-GB" smtClean="0"/>
              <a:pPr/>
              <a:t>12</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p:spPr>
        <p:txBody>
          <a:bodyPr/>
          <a:lstStyle/>
          <a:p>
            <a:endParaRPr lang="en-US" smtClean="0"/>
          </a:p>
        </p:txBody>
      </p:sp>
      <p:sp>
        <p:nvSpPr>
          <p:cNvPr id="310276" name="Slide Number Placeholder 3"/>
          <p:cNvSpPr>
            <a:spLocks noGrp="1"/>
          </p:cNvSpPr>
          <p:nvPr>
            <p:ph type="sldNum" sz="quarter" idx="5"/>
          </p:nvPr>
        </p:nvSpPr>
        <p:spPr>
          <a:noFill/>
        </p:spPr>
        <p:txBody>
          <a:bodyPr/>
          <a:lstStyle/>
          <a:p>
            <a:fld id="{8D269649-ECDA-4128-AFC2-46C8921B6586}" type="slidenum">
              <a:rPr lang="en-GB" smtClean="0"/>
              <a:pPr/>
              <a:t>120</a:t>
            </a:fld>
            <a:endParaRPr lang="en-GB"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a:ln/>
        </p:spPr>
        <p:txBody>
          <a:bodyPr/>
          <a:lstStyle/>
          <a:p>
            <a:endParaRPr lang="en-US" smtClean="0"/>
          </a:p>
        </p:txBody>
      </p:sp>
      <p:sp>
        <p:nvSpPr>
          <p:cNvPr id="311300" name="Slide Number Placeholder 3"/>
          <p:cNvSpPr>
            <a:spLocks noGrp="1"/>
          </p:cNvSpPr>
          <p:nvPr>
            <p:ph type="sldNum" sz="quarter" idx="5"/>
          </p:nvPr>
        </p:nvSpPr>
        <p:spPr>
          <a:noFill/>
        </p:spPr>
        <p:txBody>
          <a:bodyPr/>
          <a:lstStyle/>
          <a:p>
            <a:fld id="{1785C4FE-16EE-420B-B3FC-81B2235E912B}" type="slidenum">
              <a:rPr lang="en-GB" smtClean="0"/>
              <a:pPr/>
              <a:t>121</a:t>
            </a:fld>
            <a:endParaRPr lang="en-GB"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p:spPr>
        <p:txBody>
          <a:bodyPr/>
          <a:lstStyle/>
          <a:p>
            <a:endParaRPr lang="en-US" smtClean="0"/>
          </a:p>
        </p:txBody>
      </p:sp>
      <p:sp>
        <p:nvSpPr>
          <p:cNvPr id="312324" name="Slide Number Placeholder 3"/>
          <p:cNvSpPr>
            <a:spLocks noGrp="1"/>
          </p:cNvSpPr>
          <p:nvPr>
            <p:ph type="sldNum" sz="quarter" idx="5"/>
          </p:nvPr>
        </p:nvSpPr>
        <p:spPr>
          <a:noFill/>
        </p:spPr>
        <p:txBody>
          <a:bodyPr/>
          <a:lstStyle/>
          <a:p>
            <a:fld id="{2336E915-3E90-47FB-9765-3BE1B07BB4FF}" type="slidenum">
              <a:rPr lang="en-GB" smtClean="0"/>
              <a:pPr/>
              <a:t>122</a:t>
            </a:fld>
            <a:endParaRPr lang="en-GB"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p:spPr>
        <p:txBody>
          <a:bodyPr/>
          <a:lstStyle/>
          <a:p>
            <a:endParaRPr lang="en-US" smtClean="0"/>
          </a:p>
        </p:txBody>
      </p:sp>
      <p:sp>
        <p:nvSpPr>
          <p:cNvPr id="313348" name="Slide Number Placeholder 3"/>
          <p:cNvSpPr>
            <a:spLocks noGrp="1"/>
          </p:cNvSpPr>
          <p:nvPr>
            <p:ph type="sldNum" sz="quarter" idx="5"/>
          </p:nvPr>
        </p:nvSpPr>
        <p:spPr>
          <a:noFill/>
        </p:spPr>
        <p:txBody>
          <a:bodyPr/>
          <a:lstStyle/>
          <a:p>
            <a:fld id="{BB1504AB-3899-4E4A-8B44-4093FA03B920}" type="slidenum">
              <a:rPr lang="en-GB" smtClean="0"/>
              <a:pPr/>
              <a:t>123</a:t>
            </a:fld>
            <a:endParaRPr lang="en-GB"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p:spPr>
        <p:txBody>
          <a:bodyPr/>
          <a:lstStyle/>
          <a:p>
            <a:endParaRPr lang="en-US" smtClean="0"/>
          </a:p>
        </p:txBody>
      </p:sp>
      <p:sp>
        <p:nvSpPr>
          <p:cNvPr id="314372" name="Slide Number Placeholder 3"/>
          <p:cNvSpPr>
            <a:spLocks noGrp="1"/>
          </p:cNvSpPr>
          <p:nvPr>
            <p:ph type="sldNum" sz="quarter" idx="5"/>
          </p:nvPr>
        </p:nvSpPr>
        <p:spPr>
          <a:noFill/>
        </p:spPr>
        <p:txBody>
          <a:bodyPr/>
          <a:lstStyle/>
          <a:p>
            <a:fld id="{748F7922-7905-411B-B0B1-A2B38E8E5634}" type="slidenum">
              <a:rPr lang="en-GB" smtClean="0"/>
              <a:pPr/>
              <a:t>124</a:t>
            </a:fld>
            <a:endParaRPr lang="en-GB"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p:spPr>
        <p:txBody>
          <a:bodyPr/>
          <a:lstStyle/>
          <a:p>
            <a:endParaRPr lang="en-US" smtClean="0"/>
          </a:p>
        </p:txBody>
      </p:sp>
      <p:sp>
        <p:nvSpPr>
          <p:cNvPr id="315396" name="Slide Number Placeholder 3"/>
          <p:cNvSpPr>
            <a:spLocks noGrp="1"/>
          </p:cNvSpPr>
          <p:nvPr>
            <p:ph type="sldNum" sz="quarter" idx="5"/>
          </p:nvPr>
        </p:nvSpPr>
        <p:spPr>
          <a:noFill/>
        </p:spPr>
        <p:txBody>
          <a:bodyPr/>
          <a:lstStyle/>
          <a:p>
            <a:fld id="{F8067A55-77F4-470D-B9F4-24C83C14592D}" type="slidenum">
              <a:rPr lang="en-GB" smtClean="0"/>
              <a:pPr/>
              <a:t>125</a:t>
            </a:fld>
            <a:endParaRPr lang="en-GB"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a:ln/>
        </p:spPr>
        <p:txBody>
          <a:bodyPr/>
          <a:lstStyle/>
          <a:p>
            <a:endParaRPr lang="en-US" smtClean="0"/>
          </a:p>
        </p:txBody>
      </p:sp>
      <p:sp>
        <p:nvSpPr>
          <p:cNvPr id="316420" name="Slide Number Placeholder 3"/>
          <p:cNvSpPr>
            <a:spLocks noGrp="1"/>
          </p:cNvSpPr>
          <p:nvPr>
            <p:ph type="sldNum" sz="quarter" idx="5"/>
          </p:nvPr>
        </p:nvSpPr>
        <p:spPr>
          <a:noFill/>
        </p:spPr>
        <p:txBody>
          <a:bodyPr/>
          <a:lstStyle/>
          <a:p>
            <a:fld id="{0C16A34A-3504-4B1B-9CA2-CB4BF4475208}" type="slidenum">
              <a:rPr lang="en-GB" smtClean="0"/>
              <a:pPr/>
              <a:t>126</a:t>
            </a:fld>
            <a:endParaRPr lang="en-GB"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p:spPr>
        <p:txBody>
          <a:bodyPr/>
          <a:lstStyle/>
          <a:p>
            <a:endParaRPr lang="en-US" smtClean="0"/>
          </a:p>
        </p:txBody>
      </p:sp>
      <p:sp>
        <p:nvSpPr>
          <p:cNvPr id="317444" name="Slide Number Placeholder 3"/>
          <p:cNvSpPr>
            <a:spLocks noGrp="1"/>
          </p:cNvSpPr>
          <p:nvPr>
            <p:ph type="sldNum" sz="quarter" idx="5"/>
          </p:nvPr>
        </p:nvSpPr>
        <p:spPr>
          <a:noFill/>
        </p:spPr>
        <p:txBody>
          <a:bodyPr/>
          <a:lstStyle/>
          <a:p>
            <a:fld id="{41D51A23-2E9F-4395-9C5D-8D53F1E6C50A}" type="slidenum">
              <a:rPr lang="en-GB" smtClean="0"/>
              <a:pPr/>
              <a:t>127</a:t>
            </a:fld>
            <a:endParaRPr lang="en-GB"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a:ln/>
        </p:spPr>
        <p:txBody>
          <a:bodyPr/>
          <a:lstStyle/>
          <a:p>
            <a:endParaRPr lang="en-US" smtClean="0"/>
          </a:p>
        </p:txBody>
      </p:sp>
      <p:sp>
        <p:nvSpPr>
          <p:cNvPr id="318468" name="Slide Number Placeholder 3"/>
          <p:cNvSpPr>
            <a:spLocks noGrp="1"/>
          </p:cNvSpPr>
          <p:nvPr>
            <p:ph type="sldNum" sz="quarter" idx="5"/>
          </p:nvPr>
        </p:nvSpPr>
        <p:spPr>
          <a:noFill/>
        </p:spPr>
        <p:txBody>
          <a:bodyPr/>
          <a:lstStyle/>
          <a:p>
            <a:fld id="{539DC445-A438-4E92-A5B4-655DB8DAC3E0}" type="slidenum">
              <a:rPr lang="en-GB" smtClean="0"/>
              <a:pPr/>
              <a:t>128</a:t>
            </a:fld>
            <a:endParaRPr lang="en-GB"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p:spPr>
        <p:txBody>
          <a:bodyPr/>
          <a:lstStyle/>
          <a:p>
            <a:endParaRPr lang="en-US" smtClean="0"/>
          </a:p>
        </p:txBody>
      </p:sp>
      <p:sp>
        <p:nvSpPr>
          <p:cNvPr id="319492" name="Slide Number Placeholder 3"/>
          <p:cNvSpPr>
            <a:spLocks noGrp="1"/>
          </p:cNvSpPr>
          <p:nvPr>
            <p:ph type="sldNum" sz="quarter" idx="5"/>
          </p:nvPr>
        </p:nvSpPr>
        <p:spPr>
          <a:noFill/>
        </p:spPr>
        <p:txBody>
          <a:bodyPr/>
          <a:lstStyle/>
          <a:p>
            <a:fld id="{536DD414-D81F-4C20-952B-28EC9539FB1C}" type="slidenum">
              <a:rPr lang="en-GB" smtClean="0"/>
              <a:pPr/>
              <a:t>129</a:t>
            </a:fld>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F10DD583-9670-4633-964A-8F97CBF4444C}" type="slidenum">
              <a:rPr lang="en-GB" smtClean="0"/>
              <a:pPr/>
              <a:t>13</a:t>
            </a:fld>
            <a:endParaRPr lang="en-GB"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p:spPr>
        <p:txBody>
          <a:bodyPr/>
          <a:lstStyle/>
          <a:p>
            <a:endParaRPr lang="en-US" smtClean="0"/>
          </a:p>
        </p:txBody>
      </p:sp>
      <p:sp>
        <p:nvSpPr>
          <p:cNvPr id="320516" name="Slide Number Placeholder 3"/>
          <p:cNvSpPr>
            <a:spLocks noGrp="1"/>
          </p:cNvSpPr>
          <p:nvPr>
            <p:ph type="sldNum" sz="quarter" idx="5"/>
          </p:nvPr>
        </p:nvSpPr>
        <p:spPr>
          <a:noFill/>
        </p:spPr>
        <p:txBody>
          <a:bodyPr/>
          <a:lstStyle/>
          <a:p>
            <a:fld id="{783AE05F-0B42-4815-8687-F3F8981F6C61}" type="slidenum">
              <a:rPr lang="en-GB" smtClean="0"/>
              <a:pPr/>
              <a:t>130</a:t>
            </a:fld>
            <a:endParaRPr lang="en-GB"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ED14184F-E576-4A1F-9A81-7659C80B954E}" type="slidenum">
              <a:rPr lang="en-GB" smtClean="0"/>
              <a:pPr/>
              <a:t>131</a:t>
            </a:fld>
            <a:endParaRPr lang="en-GB"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p:spPr>
        <p:txBody>
          <a:bodyPr/>
          <a:lstStyle/>
          <a:p>
            <a:endParaRPr lang="en-US" smtClean="0"/>
          </a:p>
        </p:txBody>
      </p:sp>
      <p:sp>
        <p:nvSpPr>
          <p:cNvPr id="322564" name="Slide Number Placeholder 3"/>
          <p:cNvSpPr>
            <a:spLocks noGrp="1"/>
          </p:cNvSpPr>
          <p:nvPr>
            <p:ph type="sldNum" sz="quarter" idx="5"/>
          </p:nvPr>
        </p:nvSpPr>
        <p:spPr>
          <a:noFill/>
        </p:spPr>
        <p:txBody>
          <a:bodyPr/>
          <a:lstStyle/>
          <a:p>
            <a:fld id="{6052F6AB-D033-4473-8940-A3D068298428}" type="slidenum">
              <a:rPr lang="en-GB" smtClean="0"/>
              <a:pPr/>
              <a:t>132</a:t>
            </a:fld>
            <a:endParaRPr lang="en-GB"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69598496-2B20-4392-AAC1-59F191407875}" type="slidenum">
              <a:rPr lang="en-GB" smtClean="0"/>
              <a:pPr/>
              <a:t>133</a:t>
            </a:fld>
            <a:endParaRPr lang="en-GB"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p:spPr>
        <p:txBody>
          <a:bodyPr/>
          <a:lstStyle/>
          <a:p>
            <a:endParaRPr lang="en-US" smtClean="0"/>
          </a:p>
        </p:txBody>
      </p:sp>
      <p:sp>
        <p:nvSpPr>
          <p:cNvPr id="324612" name="Slide Number Placeholder 3"/>
          <p:cNvSpPr>
            <a:spLocks noGrp="1"/>
          </p:cNvSpPr>
          <p:nvPr>
            <p:ph type="sldNum" sz="quarter" idx="5"/>
          </p:nvPr>
        </p:nvSpPr>
        <p:spPr>
          <a:noFill/>
        </p:spPr>
        <p:txBody>
          <a:bodyPr/>
          <a:lstStyle/>
          <a:p>
            <a:fld id="{0F9EBE8A-EA89-450A-AE88-71ED11BD97FA}" type="slidenum">
              <a:rPr lang="en-GB" smtClean="0"/>
              <a:pPr/>
              <a:t>134</a:t>
            </a:fld>
            <a:endParaRPr lang="en-GB"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ln/>
        </p:spPr>
      </p:sp>
      <p:sp>
        <p:nvSpPr>
          <p:cNvPr id="325635" name="Notes Placeholder 2"/>
          <p:cNvSpPr>
            <a:spLocks noGrp="1"/>
          </p:cNvSpPr>
          <p:nvPr>
            <p:ph type="body" idx="1"/>
          </p:nvPr>
        </p:nvSpPr>
        <p:spPr>
          <a:noFill/>
          <a:ln/>
        </p:spPr>
        <p:txBody>
          <a:bodyPr/>
          <a:lstStyle/>
          <a:p>
            <a:endParaRPr lang="en-US" smtClean="0"/>
          </a:p>
        </p:txBody>
      </p:sp>
      <p:sp>
        <p:nvSpPr>
          <p:cNvPr id="325636" name="Slide Number Placeholder 3"/>
          <p:cNvSpPr>
            <a:spLocks noGrp="1"/>
          </p:cNvSpPr>
          <p:nvPr>
            <p:ph type="sldNum" sz="quarter" idx="5"/>
          </p:nvPr>
        </p:nvSpPr>
        <p:spPr>
          <a:noFill/>
        </p:spPr>
        <p:txBody>
          <a:bodyPr/>
          <a:lstStyle/>
          <a:p>
            <a:fld id="{852CA4D9-D26F-4776-AE8B-94F5E0FDF465}" type="slidenum">
              <a:rPr lang="en-GB" smtClean="0"/>
              <a:pPr/>
              <a:t>135</a:t>
            </a:fld>
            <a:endParaRPr lang="en-GB"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7E300743-62F5-4CD0-A9B4-130733C0EF8D}" type="slidenum">
              <a:rPr lang="en-GB" smtClean="0"/>
              <a:pPr/>
              <a:t>136</a:t>
            </a:fld>
            <a:endParaRPr lang="en-GB"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ln/>
        </p:spPr>
      </p:sp>
      <p:sp>
        <p:nvSpPr>
          <p:cNvPr id="327683" name="Notes Placeholder 2"/>
          <p:cNvSpPr>
            <a:spLocks noGrp="1"/>
          </p:cNvSpPr>
          <p:nvPr>
            <p:ph type="body" idx="1"/>
          </p:nvPr>
        </p:nvSpPr>
        <p:spPr>
          <a:noFill/>
          <a:ln/>
        </p:spPr>
        <p:txBody>
          <a:bodyPr/>
          <a:lstStyle/>
          <a:p>
            <a:endParaRPr lang="en-US" smtClean="0"/>
          </a:p>
        </p:txBody>
      </p:sp>
      <p:sp>
        <p:nvSpPr>
          <p:cNvPr id="327684" name="Slide Number Placeholder 3"/>
          <p:cNvSpPr>
            <a:spLocks noGrp="1"/>
          </p:cNvSpPr>
          <p:nvPr>
            <p:ph type="sldNum" sz="quarter" idx="5"/>
          </p:nvPr>
        </p:nvSpPr>
        <p:spPr>
          <a:noFill/>
        </p:spPr>
        <p:txBody>
          <a:bodyPr/>
          <a:lstStyle/>
          <a:p>
            <a:fld id="{16870D42-8679-4636-8F4D-E581B7393354}" type="slidenum">
              <a:rPr lang="en-GB" smtClean="0"/>
              <a:pPr/>
              <a:t>144</a:t>
            </a:fld>
            <a:endParaRPr lang="en-GB"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p:spPr>
        <p:txBody>
          <a:bodyPr/>
          <a:lstStyle/>
          <a:p>
            <a:endParaRPr lang="en-US" smtClean="0"/>
          </a:p>
        </p:txBody>
      </p:sp>
      <p:sp>
        <p:nvSpPr>
          <p:cNvPr id="328708" name="Slide Number Placeholder 3"/>
          <p:cNvSpPr>
            <a:spLocks noGrp="1"/>
          </p:cNvSpPr>
          <p:nvPr>
            <p:ph type="sldNum" sz="quarter" idx="5"/>
          </p:nvPr>
        </p:nvSpPr>
        <p:spPr>
          <a:noFill/>
        </p:spPr>
        <p:txBody>
          <a:bodyPr/>
          <a:lstStyle/>
          <a:p>
            <a:fld id="{AC7FB00C-B18D-4071-A37E-EEF58403CC73}" type="slidenum">
              <a:rPr lang="en-GB" smtClean="0"/>
              <a:pPr/>
              <a:t>145</a:t>
            </a:fld>
            <a:endParaRPr lang="en-GB"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ln/>
        </p:spPr>
      </p:sp>
      <p:sp>
        <p:nvSpPr>
          <p:cNvPr id="329731" name="Notes Placeholder 2"/>
          <p:cNvSpPr>
            <a:spLocks noGrp="1"/>
          </p:cNvSpPr>
          <p:nvPr>
            <p:ph type="body" idx="1"/>
          </p:nvPr>
        </p:nvSpPr>
        <p:spPr>
          <a:noFill/>
          <a:ln/>
        </p:spPr>
        <p:txBody>
          <a:bodyPr/>
          <a:lstStyle/>
          <a:p>
            <a:endParaRPr lang="en-US" smtClean="0"/>
          </a:p>
        </p:txBody>
      </p:sp>
      <p:sp>
        <p:nvSpPr>
          <p:cNvPr id="329732" name="Slide Number Placeholder 3"/>
          <p:cNvSpPr>
            <a:spLocks noGrp="1"/>
          </p:cNvSpPr>
          <p:nvPr>
            <p:ph type="sldNum" sz="quarter" idx="5"/>
          </p:nvPr>
        </p:nvSpPr>
        <p:spPr>
          <a:noFill/>
        </p:spPr>
        <p:txBody>
          <a:bodyPr/>
          <a:lstStyle/>
          <a:p>
            <a:fld id="{CF1B45DD-6BFE-442F-B547-BFD4816AE02A}" type="slidenum">
              <a:rPr lang="en-GB" smtClean="0"/>
              <a:pPr/>
              <a:t>146</a:t>
            </a:fld>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95C300A4-51D2-4D0C-901F-BBCEA1E77F1E}" type="slidenum">
              <a:rPr lang="en-GB" smtClean="0"/>
              <a:pPr/>
              <a:t>14</a:t>
            </a:fld>
            <a:endParaRPr lang="en-GB"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a:ln/>
        </p:spPr>
        <p:txBody>
          <a:bodyPr/>
          <a:lstStyle/>
          <a:p>
            <a:endParaRPr lang="en-US" smtClean="0"/>
          </a:p>
        </p:txBody>
      </p:sp>
      <p:sp>
        <p:nvSpPr>
          <p:cNvPr id="330756" name="Slide Number Placeholder 3"/>
          <p:cNvSpPr>
            <a:spLocks noGrp="1"/>
          </p:cNvSpPr>
          <p:nvPr>
            <p:ph type="sldNum" sz="quarter" idx="5"/>
          </p:nvPr>
        </p:nvSpPr>
        <p:spPr>
          <a:noFill/>
        </p:spPr>
        <p:txBody>
          <a:bodyPr/>
          <a:lstStyle/>
          <a:p>
            <a:fld id="{F9B5DC51-C261-4D5B-BD1C-F1310D1E6B58}" type="slidenum">
              <a:rPr lang="en-GB" smtClean="0"/>
              <a:pPr/>
              <a:t>147</a:t>
            </a:fld>
            <a:endParaRPr lang="en-GB"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p:spPr>
        <p:txBody>
          <a:bodyPr/>
          <a:lstStyle/>
          <a:p>
            <a:endParaRPr lang="en-US" smtClean="0"/>
          </a:p>
        </p:txBody>
      </p:sp>
      <p:sp>
        <p:nvSpPr>
          <p:cNvPr id="331780" name="Slide Number Placeholder 3"/>
          <p:cNvSpPr>
            <a:spLocks noGrp="1"/>
          </p:cNvSpPr>
          <p:nvPr>
            <p:ph type="sldNum" sz="quarter" idx="5"/>
          </p:nvPr>
        </p:nvSpPr>
        <p:spPr>
          <a:noFill/>
        </p:spPr>
        <p:txBody>
          <a:bodyPr/>
          <a:lstStyle/>
          <a:p>
            <a:fld id="{540489FB-7B25-4594-9A0D-99AF883BFCAA}" type="slidenum">
              <a:rPr lang="en-GB" smtClean="0"/>
              <a:pPr/>
              <a:t>148</a:t>
            </a:fld>
            <a:endParaRPr lang="en-GB"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p:spPr>
        <p:txBody>
          <a:bodyPr/>
          <a:lstStyle/>
          <a:p>
            <a:endParaRPr lang="en-US" smtClean="0"/>
          </a:p>
        </p:txBody>
      </p:sp>
      <p:sp>
        <p:nvSpPr>
          <p:cNvPr id="332804" name="Slide Number Placeholder 3"/>
          <p:cNvSpPr>
            <a:spLocks noGrp="1"/>
          </p:cNvSpPr>
          <p:nvPr>
            <p:ph type="sldNum" sz="quarter" idx="5"/>
          </p:nvPr>
        </p:nvSpPr>
        <p:spPr>
          <a:noFill/>
        </p:spPr>
        <p:txBody>
          <a:bodyPr/>
          <a:lstStyle/>
          <a:p>
            <a:fld id="{82635CA7-1BCE-4C74-A1AA-6365E0997CB2}" type="slidenum">
              <a:rPr lang="en-GB" smtClean="0"/>
              <a:pPr/>
              <a:t>149</a:t>
            </a:fld>
            <a:endParaRPr lang="en-GB"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p:spPr>
        <p:txBody>
          <a:bodyPr/>
          <a:lstStyle/>
          <a:p>
            <a:endParaRPr lang="en-US" smtClean="0"/>
          </a:p>
        </p:txBody>
      </p:sp>
      <p:sp>
        <p:nvSpPr>
          <p:cNvPr id="333828" name="Slide Number Placeholder 3"/>
          <p:cNvSpPr>
            <a:spLocks noGrp="1"/>
          </p:cNvSpPr>
          <p:nvPr>
            <p:ph type="sldNum" sz="quarter" idx="5"/>
          </p:nvPr>
        </p:nvSpPr>
        <p:spPr>
          <a:noFill/>
        </p:spPr>
        <p:txBody>
          <a:bodyPr/>
          <a:lstStyle/>
          <a:p>
            <a:fld id="{943C4B0B-44B0-4B90-8A0A-C282AA171824}" type="slidenum">
              <a:rPr lang="en-GB" smtClean="0"/>
              <a:pPr/>
              <a:t>150</a:t>
            </a:fld>
            <a:endParaRPr lang="en-GB"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a:ln/>
        </p:spPr>
        <p:txBody>
          <a:bodyPr/>
          <a:lstStyle/>
          <a:p>
            <a:endParaRPr lang="en-US" smtClean="0"/>
          </a:p>
        </p:txBody>
      </p:sp>
      <p:sp>
        <p:nvSpPr>
          <p:cNvPr id="334852" name="Slide Number Placeholder 3"/>
          <p:cNvSpPr>
            <a:spLocks noGrp="1"/>
          </p:cNvSpPr>
          <p:nvPr>
            <p:ph type="sldNum" sz="quarter" idx="5"/>
          </p:nvPr>
        </p:nvSpPr>
        <p:spPr>
          <a:noFill/>
        </p:spPr>
        <p:txBody>
          <a:bodyPr/>
          <a:lstStyle/>
          <a:p>
            <a:fld id="{12C1B4BC-BC3B-4107-B426-E742B7F228F8}" type="slidenum">
              <a:rPr lang="en-GB" smtClean="0"/>
              <a:pPr/>
              <a:t>151</a:t>
            </a:fld>
            <a:endParaRPr lang="en-GB"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a:ln/>
        </p:spPr>
        <p:txBody>
          <a:bodyPr/>
          <a:lstStyle/>
          <a:p>
            <a:endParaRPr lang="en-US" smtClean="0"/>
          </a:p>
        </p:txBody>
      </p:sp>
      <p:sp>
        <p:nvSpPr>
          <p:cNvPr id="335876" name="Slide Number Placeholder 3"/>
          <p:cNvSpPr>
            <a:spLocks noGrp="1"/>
          </p:cNvSpPr>
          <p:nvPr>
            <p:ph type="sldNum" sz="quarter" idx="5"/>
          </p:nvPr>
        </p:nvSpPr>
        <p:spPr>
          <a:noFill/>
        </p:spPr>
        <p:txBody>
          <a:bodyPr/>
          <a:lstStyle/>
          <a:p>
            <a:fld id="{BA6B6FA0-C56D-4E15-AB27-C60FF773B81B}" type="slidenum">
              <a:rPr lang="en-GB" smtClean="0"/>
              <a:pPr/>
              <a:t>152</a:t>
            </a:fld>
            <a:endParaRPr lang="en-GB"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p:spPr>
        <p:txBody>
          <a:bodyPr/>
          <a:lstStyle/>
          <a:p>
            <a:endParaRPr lang="en-US" smtClean="0"/>
          </a:p>
        </p:txBody>
      </p:sp>
      <p:sp>
        <p:nvSpPr>
          <p:cNvPr id="336900" name="Slide Number Placeholder 3"/>
          <p:cNvSpPr>
            <a:spLocks noGrp="1"/>
          </p:cNvSpPr>
          <p:nvPr>
            <p:ph type="sldNum" sz="quarter" idx="5"/>
          </p:nvPr>
        </p:nvSpPr>
        <p:spPr>
          <a:noFill/>
        </p:spPr>
        <p:txBody>
          <a:bodyPr/>
          <a:lstStyle/>
          <a:p>
            <a:fld id="{8829E760-C76B-432A-80DC-061477BF6349}" type="slidenum">
              <a:rPr lang="en-GB" smtClean="0"/>
              <a:pPr/>
              <a:t>153</a:t>
            </a:fld>
            <a:endParaRPr lang="en-GB"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p:spPr>
        <p:txBody>
          <a:bodyPr/>
          <a:lstStyle/>
          <a:p>
            <a:endParaRPr lang="en-US" smtClean="0"/>
          </a:p>
        </p:txBody>
      </p:sp>
      <p:sp>
        <p:nvSpPr>
          <p:cNvPr id="337924" name="Slide Number Placeholder 3"/>
          <p:cNvSpPr>
            <a:spLocks noGrp="1"/>
          </p:cNvSpPr>
          <p:nvPr>
            <p:ph type="sldNum" sz="quarter" idx="5"/>
          </p:nvPr>
        </p:nvSpPr>
        <p:spPr>
          <a:noFill/>
        </p:spPr>
        <p:txBody>
          <a:bodyPr/>
          <a:lstStyle/>
          <a:p>
            <a:fld id="{98096073-DA95-4791-ACCC-6FAED94D40F5}" type="slidenum">
              <a:rPr lang="en-GB" smtClean="0"/>
              <a:pPr/>
              <a:t>154</a:t>
            </a:fld>
            <a:endParaRPr lang="en-GB"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p:spPr>
        <p:txBody>
          <a:bodyPr/>
          <a:lstStyle/>
          <a:p>
            <a:endParaRPr lang="en-US" smtClean="0"/>
          </a:p>
        </p:txBody>
      </p:sp>
      <p:sp>
        <p:nvSpPr>
          <p:cNvPr id="338948" name="Slide Number Placeholder 3"/>
          <p:cNvSpPr>
            <a:spLocks noGrp="1"/>
          </p:cNvSpPr>
          <p:nvPr>
            <p:ph type="sldNum" sz="quarter" idx="5"/>
          </p:nvPr>
        </p:nvSpPr>
        <p:spPr>
          <a:noFill/>
        </p:spPr>
        <p:txBody>
          <a:bodyPr/>
          <a:lstStyle/>
          <a:p>
            <a:fld id="{5EA51756-8609-4056-8E61-26F6433B87C2}" type="slidenum">
              <a:rPr lang="en-GB" smtClean="0"/>
              <a:pPr/>
              <a:t>155</a:t>
            </a:fld>
            <a:endParaRPr lang="en-GB"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p:spPr>
        <p:txBody>
          <a:bodyPr/>
          <a:lstStyle/>
          <a:p>
            <a:endParaRPr lang="en-US" smtClean="0"/>
          </a:p>
        </p:txBody>
      </p:sp>
      <p:sp>
        <p:nvSpPr>
          <p:cNvPr id="339972" name="Slide Number Placeholder 3"/>
          <p:cNvSpPr>
            <a:spLocks noGrp="1"/>
          </p:cNvSpPr>
          <p:nvPr>
            <p:ph type="sldNum" sz="quarter" idx="5"/>
          </p:nvPr>
        </p:nvSpPr>
        <p:spPr>
          <a:noFill/>
        </p:spPr>
        <p:txBody>
          <a:bodyPr/>
          <a:lstStyle/>
          <a:p>
            <a:fld id="{B6AE7E82-6EA3-4601-9697-4CDB6661B317}" type="slidenum">
              <a:rPr lang="en-GB" smtClean="0"/>
              <a:pPr/>
              <a:t>156</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EE44632B-F03C-4082-8463-C3AF07D9F33A}" type="slidenum">
              <a:rPr lang="en-GB" smtClean="0"/>
              <a:pPr/>
              <a:t>15</a:t>
            </a:fld>
            <a:endParaRPr lang="en-GB"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p:spPr>
        <p:txBody>
          <a:bodyPr/>
          <a:lstStyle/>
          <a:p>
            <a:endParaRPr lang="en-US" smtClean="0"/>
          </a:p>
        </p:txBody>
      </p:sp>
      <p:sp>
        <p:nvSpPr>
          <p:cNvPr id="340996" name="Slide Number Placeholder 3"/>
          <p:cNvSpPr>
            <a:spLocks noGrp="1"/>
          </p:cNvSpPr>
          <p:nvPr>
            <p:ph type="sldNum" sz="quarter" idx="5"/>
          </p:nvPr>
        </p:nvSpPr>
        <p:spPr>
          <a:noFill/>
        </p:spPr>
        <p:txBody>
          <a:bodyPr/>
          <a:lstStyle/>
          <a:p>
            <a:fld id="{C1F32E8D-97CA-4176-88E4-8948C1940A9C}" type="slidenum">
              <a:rPr lang="en-GB" smtClean="0"/>
              <a:pPr/>
              <a:t>157</a:t>
            </a:fld>
            <a:endParaRPr lang="en-GB"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p:spPr>
        <p:txBody>
          <a:bodyPr/>
          <a:lstStyle/>
          <a:p>
            <a:endParaRPr lang="en-US" smtClean="0"/>
          </a:p>
        </p:txBody>
      </p:sp>
      <p:sp>
        <p:nvSpPr>
          <p:cNvPr id="342020" name="Slide Number Placeholder 3"/>
          <p:cNvSpPr>
            <a:spLocks noGrp="1"/>
          </p:cNvSpPr>
          <p:nvPr>
            <p:ph type="sldNum" sz="quarter" idx="5"/>
          </p:nvPr>
        </p:nvSpPr>
        <p:spPr>
          <a:noFill/>
        </p:spPr>
        <p:txBody>
          <a:bodyPr/>
          <a:lstStyle/>
          <a:p>
            <a:fld id="{07D5E6AE-7722-4707-B928-7382D80F9408}" type="slidenum">
              <a:rPr lang="en-GB" smtClean="0"/>
              <a:pPr/>
              <a:t>158</a:t>
            </a:fld>
            <a:endParaRPr lang="en-GB"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p:spPr>
        <p:txBody>
          <a:bodyPr/>
          <a:lstStyle/>
          <a:p>
            <a:endParaRPr lang="en-US" smtClean="0"/>
          </a:p>
        </p:txBody>
      </p:sp>
      <p:sp>
        <p:nvSpPr>
          <p:cNvPr id="343044" name="Slide Number Placeholder 3"/>
          <p:cNvSpPr>
            <a:spLocks noGrp="1"/>
          </p:cNvSpPr>
          <p:nvPr>
            <p:ph type="sldNum" sz="quarter" idx="5"/>
          </p:nvPr>
        </p:nvSpPr>
        <p:spPr>
          <a:noFill/>
        </p:spPr>
        <p:txBody>
          <a:bodyPr/>
          <a:lstStyle/>
          <a:p>
            <a:fld id="{490AE0E9-5F17-4C92-8836-7C697D0C135E}" type="slidenum">
              <a:rPr lang="en-GB" smtClean="0"/>
              <a:pPr/>
              <a:t>159</a:t>
            </a:fld>
            <a:endParaRPr lang="en-GB"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p:spPr>
        <p:txBody>
          <a:bodyPr/>
          <a:lstStyle/>
          <a:p>
            <a:endParaRPr lang="en-US" smtClean="0"/>
          </a:p>
        </p:txBody>
      </p:sp>
      <p:sp>
        <p:nvSpPr>
          <p:cNvPr id="344068" name="Slide Number Placeholder 3"/>
          <p:cNvSpPr>
            <a:spLocks noGrp="1"/>
          </p:cNvSpPr>
          <p:nvPr>
            <p:ph type="sldNum" sz="quarter" idx="5"/>
          </p:nvPr>
        </p:nvSpPr>
        <p:spPr>
          <a:noFill/>
        </p:spPr>
        <p:txBody>
          <a:bodyPr/>
          <a:lstStyle/>
          <a:p>
            <a:fld id="{618E45CA-69D3-48F5-AEA7-7F4671B7394F}" type="slidenum">
              <a:rPr lang="en-GB" smtClean="0"/>
              <a:pPr/>
              <a:t>160</a:t>
            </a:fld>
            <a:endParaRPr lang="en-GB"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p:spPr>
        <p:txBody>
          <a:bodyPr/>
          <a:lstStyle/>
          <a:p>
            <a:endParaRPr lang="en-US" smtClean="0"/>
          </a:p>
        </p:txBody>
      </p:sp>
      <p:sp>
        <p:nvSpPr>
          <p:cNvPr id="345092" name="Slide Number Placeholder 3"/>
          <p:cNvSpPr>
            <a:spLocks noGrp="1"/>
          </p:cNvSpPr>
          <p:nvPr>
            <p:ph type="sldNum" sz="quarter" idx="5"/>
          </p:nvPr>
        </p:nvSpPr>
        <p:spPr>
          <a:noFill/>
        </p:spPr>
        <p:txBody>
          <a:bodyPr/>
          <a:lstStyle/>
          <a:p>
            <a:fld id="{716ADC9F-D587-4ECE-83CE-E15DC98D8E78}" type="slidenum">
              <a:rPr lang="en-GB" smtClean="0"/>
              <a:pPr/>
              <a:t>161</a:t>
            </a:fld>
            <a:endParaRPr lang="en-GB"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p:spPr>
        <p:txBody>
          <a:bodyPr/>
          <a:lstStyle/>
          <a:p>
            <a:endParaRPr lang="en-US" smtClean="0"/>
          </a:p>
        </p:txBody>
      </p:sp>
      <p:sp>
        <p:nvSpPr>
          <p:cNvPr id="346116" name="Slide Number Placeholder 3"/>
          <p:cNvSpPr>
            <a:spLocks noGrp="1"/>
          </p:cNvSpPr>
          <p:nvPr>
            <p:ph type="sldNum" sz="quarter" idx="5"/>
          </p:nvPr>
        </p:nvSpPr>
        <p:spPr>
          <a:noFill/>
        </p:spPr>
        <p:txBody>
          <a:bodyPr/>
          <a:lstStyle/>
          <a:p>
            <a:fld id="{9D3F47BE-8593-4B9D-A834-8D27A7B817D0}" type="slidenum">
              <a:rPr lang="en-GB" smtClean="0"/>
              <a:pPr/>
              <a:t>162</a:t>
            </a:fld>
            <a:endParaRPr lang="en-GB"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p:spPr>
        <p:txBody>
          <a:bodyPr/>
          <a:lstStyle/>
          <a:p>
            <a:endParaRPr lang="en-US" smtClean="0"/>
          </a:p>
        </p:txBody>
      </p:sp>
      <p:sp>
        <p:nvSpPr>
          <p:cNvPr id="347140" name="Slide Number Placeholder 3"/>
          <p:cNvSpPr>
            <a:spLocks noGrp="1"/>
          </p:cNvSpPr>
          <p:nvPr>
            <p:ph type="sldNum" sz="quarter" idx="5"/>
          </p:nvPr>
        </p:nvSpPr>
        <p:spPr>
          <a:noFill/>
        </p:spPr>
        <p:txBody>
          <a:bodyPr/>
          <a:lstStyle/>
          <a:p>
            <a:fld id="{6A141B20-838B-4D1E-A00C-EBF391D2D76A}" type="slidenum">
              <a:rPr lang="en-GB" smtClean="0"/>
              <a:pPr/>
              <a:t>163</a:t>
            </a:fld>
            <a:endParaRPr lang="en-GB"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p:spPr>
        <p:txBody>
          <a:bodyPr/>
          <a:lstStyle/>
          <a:p>
            <a:endParaRPr lang="en-US" smtClean="0"/>
          </a:p>
        </p:txBody>
      </p:sp>
      <p:sp>
        <p:nvSpPr>
          <p:cNvPr id="348164" name="Slide Number Placeholder 3"/>
          <p:cNvSpPr>
            <a:spLocks noGrp="1"/>
          </p:cNvSpPr>
          <p:nvPr>
            <p:ph type="sldNum" sz="quarter" idx="5"/>
          </p:nvPr>
        </p:nvSpPr>
        <p:spPr>
          <a:noFill/>
        </p:spPr>
        <p:txBody>
          <a:bodyPr/>
          <a:lstStyle/>
          <a:p>
            <a:fld id="{72E09A39-1E89-401D-B919-2799D1FDA7F7}" type="slidenum">
              <a:rPr lang="en-GB" smtClean="0"/>
              <a:pPr/>
              <a:t>164</a:t>
            </a:fld>
            <a:endParaRPr lang="en-GB"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p:spPr>
        <p:txBody>
          <a:bodyPr/>
          <a:lstStyle/>
          <a:p>
            <a:endParaRPr lang="en-US" smtClean="0"/>
          </a:p>
        </p:txBody>
      </p:sp>
      <p:sp>
        <p:nvSpPr>
          <p:cNvPr id="349188" name="Slide Number Placeholder 3"/>
          <p:cNvSpPr>
            <a:spLocks noGrp="1"/>
          </p:cNvSpPr>
          <p:nvPr>
            <p:ph type="sldNum" sz="quarter" idx="5"/>
          </p:nvPr>
        </p:nvSpPr>
        <p:spPr>
          <a:noFill/>
        </p:spPr>
        <p:txBody>
          <a:bodyPr/>
          <a:lstStyle/>
          <a:p>
            <a:fld id="{31756AB5-5592-4AAB-A3A0-6F2F21DC58A0}" type="slidenum">
              <a:rPr lang="en-GB" smtClean="0"/>
              <a:pPr/>
              <a:t>165</a:t>
            </a:fld>
            <a:endParaRPr lang="en-GB"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p:spPr>
        <p:txBody>
          <a:bodyPr/>
          <a:lstStyle/>
          <a:p>
            <a:endParaRPr lang="en-US" smtClean="0"/>
          </a:p>
        </p:txBody>
      </p:sp>
      <p:sp>
        <p:nvSpPr>
          <p:cNvPr id="350212" name="Slide Number Placeholder 3"/>
          <p:cNvSpPr>
            <a:spLocks noGrp="1"/>
          </p:cNvSpPr>
          <p:nvPr>
            <p:ph type="sldNum" sz="quarter" idx="5"/>
          </p:nvPr>
        </p:nvSpPr>
        <p:spPr>
          <a:noFill/>
        </p:spPr>
        <p:txBody>
          <a:bodyPr/>
          <a:lstStyle/>
          <a:p>
            <a:fld id="{BAFDC1B9-8670-489C-B578-1098DD51A9BD}" type="slidenum">
              <a:rPr lang="en-GB" smtClean="0"/>
              <a:pPr/>
              <a:t>166</a:t>
            </a:fld>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CC5804E6-EB26-4654-B71C-ED8376818842}" type="slidenum">
              <a:rPr lang="en-GB" smtClean="0"/>
              <a:pPr/>
              <a:t>16</a:t>
            </a:fld>
            <a:endParaRPr lang="en-GB"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p:spPr>
        <p:txBody>
          <a:bodyPr/>
          <a:lstStyle/>
          <a:p>
            <a:endParaRPr lang="en-US" smtClean="0"/>
          </a:p>
        </p:txBody>
      </p:sp>
      <p:sp>
        <p:nvSpPr>
          <p:cNvPr id="351236" name="Slide Number Placeholder 3"/>
          <p:cNvSpPr>
            <a:spLocks noGrp="1"/>
          </p:cNvSpPr>
          <p:nvPr>
            <p:ph type="sldNum" sz="quarter" idx="5"/>
          </p:nvPr>
        </p:nvSpPr>
        <p:spPr>
          <a:noFill/>
        </p:spPr>
        <p:txBody>
          <a:bodyPr/>
          <a:lstStyle/>
          <a:p>
            <a:fld id="{29DD5DC3-43C1-447A-8688-752F3411BCEB}" type="slidenum">
              <a:rPr lang="en-GB" smtClean="0"/>
              <a:pPr/>
              <a:t>167</a:t>
            </a:fld>
            <a:endParaRPr lang="en-GB"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p:spPr>
        <p:txBody>
          <a:bodyPr/>
          <a:lstStyle/>
          <a:p>
            <a:endParaRPr lang="en-US" smtClean="0"/>
          </a:p>
        </p:txBody>
      </p:sp>
      <p:sp>
        <p:nvSpPr>
          <p:cNvPr id="352260" name="Slide Number Placeholder 3"/>
          <p:cNvSpPr>
            <a:spLocks noGrp="1"/>
          </p:cNvSpPr>
          <p:nvPr>
            <p:ph type="sldNum" sz="quarter" idx="5"/>
          </p:nvPr>
        </p:nvSpPr>
        <p:spPr>
          <a:noFill/>
        </p:spPr>
        <p:txBody>
          <a:bodyPr/>
          <a:lstStyle/>
          <a:p>
            <a:fld id="{CD0FB8DF-5137-418C-91B8-869D9284B304}" type="slidenum">
              <a:rPr lang="en-GB" smtClean="0"/>
              <a:pPr/>
              <a:t>168</a:t>
            </a:fld>
            <a:endParaRPr lang="en-GB"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p:spPr>
        <p:txBody>
          <a:bodyPr/>
          <a:lstStyle/>
          <a:p>
            <a:endParaRPr lang="en-US" smtClean="0"/>
          </a:p>
        </p:txBody>
      </p:sp>
      <p:sp>
        <p:nvSpPr>
          <p:cNvPr id="353284" name="Slide Number Placeholder 3"/>
          <p:cNvSpPr>
            <a:spLocks noGrp="1"/>
          </p:cNvSpPr>
          <p:nvPr>
            <p:ph type="sldNum" sz="quarter" idx="5"/>
          </p:nvPr>
        </p:nvSpPr>
        <p:spPr>
          <a:noFill/>
        </p:spPr>
        <p:txBody>
          <a:bodyPr/>
          <a:lstStyle/>
          <a:p>
            <a:fld id="{A50F0E34-5DBD-4EE5-B448-3C927309A4D0}" type="slidenum">
              <a:rPr lang="en-GB" smtClean="0"/>
              <a:pPr/>
              <a:t>169</a:t>
            </a:fld>
            <a:endParaRPr lang="en-GB"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p:spPr>
        <p:txBody>
          <a:bodyPr/>
          <a:lstStyle/>
          <a:p>
            <a:endParaRPr lang="en-US" smtClean="0"/>
          </a:p>
        </p:txBody>
      </p:sp>
      <p:sp>
        <p:nvSpPr>
          <p:cNvPr id="354308" name="Slide Number Placeholder 3"/>
          <p:cNvSpPr>
            <a:spLocks noGrp="1"/>
          </p:cNvSpPr>
          <p:nvPr>
            <p:ph type="sldNum" sz="quarter" idx="5"/>
          </p:nvPr>
        </p:nvSpPr>
        <p:spPr>
          <a:noFill/>
        </p:spPr>
        <p:txBody>
          <a:bodyPr/>
          <a:lstStyle/>
          <a:p>
            <a:fld id="{6915FF50-647D-44A7-A62B-095715BA458A}" type="slidenum">
              <a:rPr lang="en-GB" smtClean="0"/>
              <a:pPr/>
              <a:t>170</a:t>
            </a:fld>
            <a:endParaRPr lang="en-GB"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p:spPr>
        <p:txBody>
          <a:bodyPr/>
          <a:lstStyle/>
          <a:p>
            <a:endParaRPr lang="en-US" smtClean="0"/>
          </a:p>
        </p:txBody>
      </p:sp>
      <p:sp>
        <p:nvSpPr>
          <p:cNvPr id="355332" name="Slide Number Placeholder 3"/>
          <p:cNvSpPr>
            <a:spLocks noGrp="1"/>
          </p:cNvSpPr>
          <p:nvPr>
            <p:ph type="sldNum" sz="quarter" idx="5"/>
          </p:nvPr>
        </p:nvSpPr>
        <p:spPr>
          <a:noFill/>
        </p:spPr>
        <p:txBody>
          <a:bodyPr/>
          <a:lstStyle/>
          <a:p>
            <a:fld id="{1A0E769D-26DC-4C2F-8A02-E5AC88744313}" type="slidenum">
              <a:rPr lang="en-GB" smtClean="0"/>
              <a:pPr/>
              <a:t>171</a:t>
            </a:fld>
            <a:endParaRPr lang="en-GB"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p:spPr>
        <p:txBody>
          <a:bodyPr/>
          <a:lstStyle/>
          <a:p>
            <a:endParaRPr lang="en-US" smtClean="0"/>
          </a:p>
        </p:txBody>
      </p:sp>
      <p:sp>
        <p:nvSpPr>
          <p:cNvPr id="356356" name="Slide Number Placeholder 3"/>
          <p:cNvSpPr>
            <a:spLocks noGrp="1"/>
          </p:cNvSpPr>
          <p:nvPr>
            <p:ph type="sldNum" sz="quarter" idx="5"/>
          </p:nvPr>
        </p:nvSpPr>
        <p:spPr>
          <a:noFill/>
        </p:spPr>
        <p:txBody>
          <a:bodyPr/>
          <a:lstStyle/>
          <a:p>
            <a:fld id="{3784B2B2-3D8E-4129-8B67-12558D653E91}" type="slidenum">
              <a:rPr lang="en-GB" smtClean="0"/>
              <a:pPr/>
              <a:t>172</a:t>
            </a:fld>
            <a:endParaRPr lang="en-GB"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smtClean="0"/>
          </a:p>
        </p:txBody>
      </p:sp>
      <p:sp>
        <p:nvSpPr>
          <p:cNvPr id="357380" name="Slide Number Placeholder 3"/>
          <p:cNvSpPr>
            <a:spLocks noGrp="1"/>
          </p:cNvSpPr>
          <p:nvPr>
            <p:ph type="sldNum" sz="quarter" idx="5"/>
          </p:nvPr>
        </p:nvSpPr>
        <p:spPr>
          <a:noFill/>
        </p:spPr>
        <p:txBody>
          <a:bodyPr/>
          <a:lstStyle/>
          <a:p>
            <a:fld id="{324FEF0E-F23A-4342-9B88-0A42CCF92932}" type="slidenum">
              <a:rPr lang="en-GB" smtClean="0"/>
              <a:pPr/>
              <a:t>173</a:t>
            </a:fld>
            <a:endParaRPr lang="en-GB"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smtClean="0"/>
          </a:p>
        </p:txBody>
      </p:sp>
      <p:sp>
        <p:nvSpPr>
          <p:cNvPr id="358404" name="Slide Number Placeholder 3"/>
          <p:cNvSpPr>
            <a:spLocks noGrp="1"/>
          </p:cNvSpPr>
          <p:nvPr>
            <p:ph type="sldNum" sz="quarter" idx="5"/>
          </p:nvPr>
        </p:nvSpPr>
        <p:spPr>
          <a:noFill/>
        </p:spPr>
        <p:txBody>
          <a:bodyPr/>
          <a:lstStyle/>
          <a:p>
            <a:fld id="{B3968DD3-BCE6-4C17-AB69-B68A3DBFBE31}" type="slidenum">
              <a:rPr lang="en-GB" smtClean="0"/>
              <a:pPr/>
              <a:t>174</a:t>
            </a:fld>
            <a:endParaRPr lang="en-GB"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p:spPr>
        <p:txBody>
          <a:bodyPr/>
          <a:lstStyle/>
          <a:p>
            <a:endParaRPr lang="en-US" smtClean="0"/>
          </a:p>
        </p:txBody>
      </p:sp>
      <p:sp>
        <p:nvSpPr>
          <p:cNvPr id="359428" name="Slide Number Placeholder 3"/>
          <p:cNvSpPr>
            <a:spLocks noGrp="1"/>
          </p:cNvSpPr>
          <p:nvPr>
            <p:ph type="sldNum" sz="quarter" idx="5"/>
          </p:nvPr>
        </p:nvSpPr>
        <p:spPr>
          <a:noFill/>
        </p:spPr>
        <p:txBody>
          <a:bodyPr/>
          <a:lstStyle/>
          <a:p>
            <a:fld id="{BA070CE2-A3DF-4414-B131-7E1A4F900D26}" type="slidenum">
              <a:rPr lang="en-GB" smtClean="0"/>
              <a:pPr/>
              <a:t>175</a:t>
            </a:fld>
            <a:endParaRPr lang="en-GB"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p:spPr>
        <p:txBody>
          <a:bodyPr/>
          <a:lstStyle/>
          <a:p>
            <a:endParaRPr lang="en-US" smtClean="0"/>
          </a:p>
        </p:txBody>
      </p:sp>
      <p:sp>
        <p:nvSpPr>
          <p:cNvPr id="360452" name="Slide Number Placeholder 3"/>
          <p:cNvSpPr>
            <a:spLocks noGrp="1"/>
          </p:cNvSpPr>
          <p:nvPr>
            <p:ph type="sldNum" sz="quarter" idx="5"/>
          </p:nvPr>
        </p:nvSpPr>
        <p:spPr>
          <a:noFill/>
        </p:spPr>
        <p:txBody>
          <a:bodyPr/>
          <a:lstStyle/>
          <a:p>
            <a:fld id="{6F57AC31-848D-4829-B204-8F62044F27EC}" type="slidenum">
              <a:rPr lang="en-GB" smtClean="0"/>
              <a:pPr/>
              <a:t>176</a:t>
            </a:fld>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5EE8A10F-DB14-4FE8-9406-37782C0999A9}" type="slidenum">
              <a:rPr lang="en-GB" smtClean="0"/>
              <a:pPr/>
              <a:t>17</a:t>
            </a:fld>
            <a:endParaRPr lang="en-GB"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p:spPr>
        <p:txBody>
          <a:bodyPr/>
          <a:lstStyle/>
          <a:p>
            <a:endParaRPr lang="en-US" smtClean="0"/>
          </a:p>
        </p:txBody>
      </p:sp>
      <p:sp>
        <p:nvSpPr>
          <p:cNvPr id="361476" name="Slide Number Placeholder 3"/>
          <p:cNvSpPr>
            <a:spLocks noGrp="1"/>
          </p:cNvSpPr>
          <p:nvPr>
            <p:ph type="sldNum" sz="quarter" idx="5"/>
          </p:nvPr>
        </p:nvSpPr>
        <p:spPr>
          <a:noFill/>
        </p:spPr>
        <p:txBody>
          <a:bodyPr/>
          <a:lstStyle/>
          <a:p>
            <a:fld id="{B0A0408E-4A1F-41AD-B054-9DA8A3898B59}" type="slidenum">
              <a:rPr lang="en-GB" smtClean="0"/>
              <a:pPr/>
              <a:t>177</a:t>
            </a:fld>
            <a:endParaRPr lang="en-GB"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p:spPr>
        <p:txBody>
          <a:bodyPr/>
          <a:lstStyle/>
          <a:p>
            <a:endParaRPr lang="en-US" smtClean="0"/>
          </a:p>
        </p:txBody>
      </p:sp>
      <p:sp>
        <p:nvSpPr>
          <p:cNvPr id="362500" name="Slide Number Placeholder 3"/>
          <p:cNvSpPr>
            <a:spLocks noGrp="1"/>
          </p:cNvSpPr>
          <p:nvPr>
            <p:ph type="sldNum" sz="quarter" idx="5"/>
          </p:nvPr>
        </p:nvSpPr>
        <p:spPr>
          <a:noFill/>
        </p:spPr>
        <p:txBody>
          <a:bodyPr/>
          <a:lstStyle/>
          <a:p>
            <a:fld id="{DBC8B47B-918D-4C56-993E-35BDD0D7261A}" type="slidenum">
              <a:rPr lang="en-GB" smtClean="0"/>
              <a:pPr/>
              <a:t>178</a:t>
            </a:fld>
            <a:endParaRPr lang="en-GB"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p:spPr>
        <p:txBody>
          <a:bodyPr/>
          <a:lstStyle/>
          <a:p>
            <a:endParaRPr lang="en-US" smtClean="0"/>
          </a:p>
        </p:txBody>
      </p:sp>
      <p:sp>
        <p:nvSpPr>
          <p:cNvPr id="363524" name="Slide Number Placeholder 3"/>
          <p:cNvSpPr>
            <a:spLocks noGrp="1"/>
          </p:cNvSpPr>
          <p:nvPr>
            <p:ph type="sldNum" sz="quarter" idx="5"/>
          </p:nvPr>
        </p:nvSpPr>
        <p:spPr>
          <a:noFill/>
        </p:spPr>
        <p:txBody>
          <a:bodyPr/>
          <a:lstStyle/>
          <a:p>
            <a:fld id="{88CDF329-9430-449B-AED3-58DD11C78F5B}" type="slidenum">
              <a:rPr lang="en-GB" smtClean="0"/>
              <a:pPr/>
              <a:t>179</a:t>
            </a:fld>
            <a:endParaRPr lang="en-GB"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p:spPr>
        <p:txBody>
          <a:bodyPr/>
          <a:lstStyle/>
          <a:p>
            <a:endParaRPr lang="en-US" smtClean="0"/>
          </a:p>
        </p:txBody>
      </p:sp>
      <p:sp>
        <p:nvSpPr>
          <p:cNvPr id="364548" name="Slide Number Placeholder 3"/>
          <p:cNvSpPr>
            <a:spLocks noGrp="1"/>
          </p:cNvSpPr>
          <p:nvPr>
            <p:ph type="sldNum" sz="quarter" idx="5"/>
          </p:nvPr>
        </p:nvSpPr>
        <p:spPr>
          <a:noFill/>
        </p:spPr>
        <p:txBody>
          <a:bodyPr/>
          <a:lstStyle/>
          <a:p>
            <a:fld id="{357358A6-4A87-4D1C-BF23-D7D6D9EBEBAC}" type="slidenum">
              <a:rPr lang="en-GB" smtClean="0"/>
              <a:pPr/>
              <a:t>180</a:t>
            </a:fld>
            <a:endParaRPr lang="en-GB"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p:spPr>
        <p:txBody>
          <a:bodyPr/>
          <a:lstStyle/>
          <a:p>
            <a:endParaRPr lang="en-US" smtClean="0"/>
          </a:p>
        </p:txBody>
      </p:sp>
      <p:sp>
        <p:nvSpPr>
          <p:cNvPr id="365572" name="Slide Number Placeholder 3"/>
          <p:cNvSpPr>
            <a:spLocks noGrp="1"/>
          </p:cNvSpPr>
          <p:nvPr>
            <p:ph type="sldNum" sz="quarter" idx="5"/>
          </p:nvPr>
        </p:nvSpPr>
        <p:spPr>
          <a:noFill/>
        </p:spPr>
        <p:txBody>
          <a:bodyPr/>
          <a:lstStyle/>
          <a:p>
            <a:fld id="{72F79C8B-67C1-400B-A678-65B0F84E882B}" type="slidenum">
              <a:rPr lang="en-GB" smtClean="0"/>
              <a:pPr/>
              <a:t>181</a:t>
            </a:fld>
            <a:endParaRPr lang="en-GB"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DB197880-DBFC-4143-9864-562ED174191C}" type="slidenum">
              <a:rPr lang="en-GB" smtClean="0"/>
              <a:pPr/>
              <a:t>182</a:t>
            </a:fld>
            <a:endParaRPr lang="en-GB"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endParaRPr lang="en-US" smtClean="0"/>
          </a:p>
        </p:txBody>
      </p:sp>
      <p:sp>
        <p:nvSpPr>
          <p:cNvPr id="207876" name="Slide Number Placeholder 3"/>
          <p:cNvSpPr>
            <a:spLocks noGrp="1"/>
          </p:cNvSpPr>
          <p:nvPr>
            <p:ph type="sldNum" sz="quarter" idx="5"/>
          </p:nvPr>
        </p:nvSpPr>
        <p:spPr>
          <a:noFill/>
        </p:spPr>
        <p:txBody>
          <a:bodyPr/>
          <a:lstStyle/>
          <a:p>
            <a:fld id="{6ADFE66D-236C-4F20-ACAC-AD7935246885}" type="slidenum">
              <a:rPr lang="en-GB" smtClean="0"/>
              <a:pPr/>
              <a:t>18</a:t>
            </a:fld>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7A8057A1-4250-48CA-8725-A2CFEC5494B9}" type="slidenum">
              <a:rPr lang="en-GB" smtClean="0"/>
              <a:pPr/>
              <a:t>19</a:t>
            </a:fld>
            <a:endParaRPr lang="en-GB"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F452D4F3-BA72-49CF-8484-027AA8594188}" type="slidenum">
              <a:rPr lang="en-GB" smtClean="0"/>
              <a:pPr/>
              <a:t>2</a:t>
            </a:fld>
            <a:endParaRPr lang="en-GB"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endParaRPr lang="en-US" smtClean="0"/>
          </a:p>
        </p:txBody>
      </p:sp>
      <p:sp>
        <p:nvSpPr>
          <p:cNvPr id="209924" name="Slide Number Placeholder 3"/>
          <p:cNvSpPr>
            <a:spLocks noGrp="1"/>
          </p:cNvSpPr>
          <p:nvPr>
            <p:ph type="sldNum" sz="quarter" idx="5"/>
          </p:nvPr>
        </p:nvSpPr>
        <p:spPr>
          <a:noFill/>
        </p:spPr>
        <p:txBody>
          <a:bodyPr/>
          <a:lstStyle/>
          <a:p>
            <a:fld id="{2A7B1056-88B7-4BBD-AEA5-E482C394591D}" type="slidenum">
              <a:rPr lang="en-GB" smtClean="0"/>
              <a:pPr/>
              <a:t>20</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28487632-963E-461C-A177-D4834233FD39}" type="slidenum">
              <a:rPr lang="en-GB" smtClean="0"/>
              <a:pPr/>
              <a:t>21</a:t>
            </a:fld>
            <a:endParaRPr lang="en-GB"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r>
              <a:rPr lang="en-GB" smtClean="0"/>
              <a:t>Kilkenny 12627</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143CC55C-E2EA-4364-B62D-7DB1C4BDAE1C}" type="slidenum">
              <a:rPr lang="en-GB" smtClean="0"/>
              <a:pPr/>
              <a:t>22</a:t>
            </a:fld>
            <a:endParaRPr lang="en-GB"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78506F07-03C2-4F2A-9560-829A13E8B6A7}" type="slidenum">
              <a:rPr lang="en-GB" smtClean="0"/>
              <a:pPr/>
              <a:t>23</a:t>
            </a:fld>
            <a:endParaRPr lang="en-GB"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1D8C50A9-6540-41C5-BCAA-D4477864FBBF}" type="slidenum">
              <a:rPr lang="en-GB" smtClean="0"/>
              <a:pPr/>
              <a:t>24</a:t>
            </a:fld>
            <a:endParaRPr lang="en-GB"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CCFFDD28-B901-492E-A174-D3270A226CB3}" type="slidenum">
              <a:rPr lang="en-GB" smtClean="0"/>
              <a:pPr/>
              <a:t>25</a:t>
            </a:fld>
            <a:endParaRPr lang="en-GB"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12828E9F-A119-41B1-BD60-EEA5C5BA6A23}" type="slidenum">
              <a:rPr lang="en-GB" smtClean="0"/>
              <a:pPr/>
              <a:t>26</a:t>
            </a:fld>
            <a:endParaRPr lang="en-GB"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6B4A2FAC-44F5-4250-A550-E71C96DE986E}" type="slidenum">
              <a:rPr lang="en-GB" smtClean="0"/>
              <a:pPr/>
              <a:t>27</a:t>
            </a:fld>
            <a:endParaRPr lang="en-GB"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r>
              <a:rPr lang="en-GB" smtClean="0"/>
              <a:t>From who am I</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01D2790A-C5AD-44FE-808C-E87FDCE69227}" type="slidenum">
              <a:rPr lang="en-GB" smtClean="0"/>
              <a:pPr/>
              <a:t>28</a:t>
            </a:fld>
            <a:endParaRPr lang="en-GB"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10F8E136-9CC7-421B-9E10-C8EA5CF3D253}" type="slidenum">
              <a:rPr lang="en-GB" smtClean="0"/>
              <a:pPr/>
              <a:t>29</a:t>
            </a:fld>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34DB888E-B5C6-403A-B39C-2CA2CE5517B2}" type="slidenum">
              <a:rPr lang="en-GB" smtClean="0"/>
              <a:pPr/>
              <a:t>3</a:t>
            </a:fld>
            <a:endParaRPr lang="en-GB"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BBC9723B-7825-4846-AC9D-87CE116F83A1}" type="slidenum">
              <a:rPr lang="en-GB" smtClean="0"/>
              <a:pPr/>
              <a:t>30</a:t>
            </a:fld>
            <a:endParaRPr lang="en-GB"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p:spPr>
        <p:txBody>
          <a:bodyPr/>
          <a:lstStyle/>
          <a:p>
            <a:endParaRPr lang="en-US" smtClean="0"/>
          </a:p>
        </p:txBody>
      </p:sp>
      <p:sp>
        <p:nvSpPr>
          <p:cNvPr id="221188" name="Slide Number Placeholder 3"/>
          <p:cNvSpPr>
            <a:spLocks noGrp="1"/>
          </p:cNvSpPr>
          <p:nvPr>
            <p:ph type="sldNum" sz="quarter" idx="5"/>
          </p:nvPr>
        </p:nvSpPr>
        <p:spPr>
          <a:noFill/>
        </p:spPr>
        <p:txBody>
          <a:bodyPr/>
          <a:lstStyle/>
          <a:p>
            <a:fld id="{49438C1B-0A8C-45F0-96A2-17E02F7A1019}" type="slidenum">
              <a:rPr lang="en-GB" smtClean="0"/>
              <a:pPr/>
              <a:t>31</a:t>
            </a:fld>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FE1CF53C-A146-405C-BB2E-AE60DD5CD99D}" type="slidenum">
              <a:rPr lang="en-GB" smtClean="0"/>
              <a:pPr/>
              <a:t>32</a:t>
            </a:fld>
            <a:endParaRPr lang="en-GB"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9982B6F7-0451-4B32-B7C5-70EA42DEBE01}" type="slidenum">
              <a:rPr lang="en-GB" smtClean="0"/>
              <a:pPr/>
              <a:t>33</a:t>
            </a:fld>
            <a:endParaRPr lang="en-GB"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5C89A39A-1F07-4858-88E8-1A4A600D2A67}" type="slidenum">
              <a:rPr lang="en-GB" smtClean="0"/>
              <a:pPr/>
              <a:t>34</a:t>
            </a:fld>
            <a:endParaRPr lang="en-GB"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p:spPr>
        <p:txBody>
          <a:bodyPr/>
          <a:lstStyle/>
          <a:p>
            <a:endParaRPr lang="en-US" smtClean="0"/>
          </a:p>
        </p:txBody>
      </p:sp>
      <p:sp>
        <p:nvSpPr>
          <p:cNvPr id="225284" name="Slide Number Placeholder 3"/>
          <p:cNvSpPr>
            <a:spLocks noGrp="1"/>
          </p:cNvSpPr>
          <p:nvPr>
            <p:ph type="sldNum" sz="quarter" idx="5"/>
          </p:nvPr>
        </p:nvSpPr>
        <p:spPr>
          <a:noFill/>
        </p:spPr>
        <p:txBody>
          <a:bodyPr/>
          <a:lstStyle/>
          <a:p>
            <a:fld id="{E0D2E731-360D-419D-BA63-2B0ECE5E4D6F}" type="slidenum">
              <a:rPr lang="en-GB" smtClean="0"/>
              <a:pPr/>
              <a:t>35</a:t>
            </a:fld>
            <a:endParaRPr lang="en-GB"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0B4B5B4D-6136-457C-A35C-77947A9B736F}" type="slidenum">
              <a:rPr lang="en-GB" smtClean="0"/>
              <a:pPr/>
              <a:t>36</a:t>
            </a:fld>
            <a:endParaRPr lang="en-GB"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522DE21F-DED7-4F54-A423-26E882896797}" type="slidenum">
              <a:rPr lang="en-GB" smtClean="0"/>
              <a:pPr/>
              <a:t>37</a:t>
            </a:fld>
            <a:endParaRPr lang="en-GB"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p:spPr>
        <p:txBody>
          <a:bodyPr/>
          <a:lstStyle/>
          <a:p>
            <a:endParaRPr lang="en-US" smtClean="0"/>
          </a:p>
        </p:txBody>
      </p:sp>
      <p:sp>
        <p:nvSpPr>
          <p:cNvPr id="228356" name="Slide Number Placeholder 3"/>
          <p:cNvSpPr>
            <a:spLocks noGrp="1"/>
          </p:cNvSpPr>
          <p:nvPr>
            <p:ph type="sldNum" sz="quarter" idx="5"/>
          </p:nvPr>
        </p:nvSpPr>
        <p:spPr>
          <a:noFill/>
        </p:spPr>
        <p:txBody>
          <a:bodyPr/>
          <a:lstStyle/>
          <a:p>
            <a:fld id="{E6A96BEF-70AA-494E-B6D2-59D9BBD6F4DA}" type="slidenum">
              <a:rPr lang="en-GB" smtClean="0"/>
              <a:pPr/>
              <a:t>38</a:t>
            </a:fld>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p:spPr>
        <p:txBody>
          <a:bodyPr/>
          <a:lstStyle/>
          <a:p>
            <a:endParaRPr lang="en-US" smtClean="0"/>
          </a:p>
        </p:txBody>
      </p:sp>
      <p:sp>
        <p:nvSpPr>
          <p:cNvPr id="229380" name="Slide Number Placeholder 3"/>
          <p:cNvSpPr>
            <a:spLocks noGrp="1"/>
          </p:cNvSpPr>
          <p:nvPr>
            <p:ph type="sldNum" sz="quarter" idx="5"/>
          </p:nvPr>
        </p:nvSpPr>
        <p:spPr>
          <a:noFill/>
        </p:spPr>
        <p:txBody>
          <a:bodyPr/>
          <a:lstStyle/>
          <a:p>
            <a:fld id="{5B2C4D36-6E2B-454C-8567-4482E5F141A9}" type="slidenum">
              <a:rPr lang="en-GB" smtClean="0"/>
              <a:pPr/>
              <a:t>39</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4D4E3DF1-2328-4036-9206-9B6F7EE67E4D}" type="slidenum">
              <a:rPr lang="en-GB" smtClean="0"/>
              <a:pPr/>
              <a:t>4</a:t>
            </a:fld>
            <a:endParaRPr lang="en-GB"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r>
              <a:rPr lang="en-GB" smtClean="0"/>
              <a:t>Three world wars would enable the plan to work. The hammer would be constructed and then given a homeland, a secure base in Russia . It is what we call communism. The first anvil would be created out of economic chaos in Germany. It would be called National Socialism. That anvil would be destroyed in a Second World War, but another anvil would replace it called democracy. The first two world wars accomplished exactly what they were intended to accomplish. Out of the first world war came: (1) A secure Satanic dictatorship in Russia, a secure base to carry out further world subversion. (2) The Satanic family of Rothschilds gained partial control over Palestine, preparing the way for Satan to rule from Jerusalem some day (3) Weapons of mass destruction and terror. (4) The League of Nations.</a:t>
            </a:r>
          </a:p>
          <a:p>
            <a:pPr eaLnBrk="1" hangingPunct="1"/>
            <a:r>
              <a:rPr lang="en-GB" smtClean="0"/>
              <a:t>Out of the second world war came</a:t>
            </a:r>
          </a:p>
          <a:p>
            <a:pPr eaLnBrk="1" hangingPunct="1"/>
            <a:r>
              <a:rPr lang="en-GB" smtClean="0"/>
              <a:t>    (1) The enlargement of their secure base in Russia into a world power.     (2) complete control over Palestine by the Rothschilds.    (3) airpower, including long range missiles, jets, secret flying saucers, and powerful submarines, all items that individuals could not produce . Those in control of production would therefore control all air and sea ways of the earth. (4) The cold war and an era of terror to convince the people of the need for Satan’s One World Order.(5) the United Nations. </a:t>
            </a:r>
          </a:p>
          <a:p>
            <a:pPr eaLnBrk="1" hangingPunct="1"/>
            <a:r>
              <a:rPr lang="en-GB" smtClean="0"/>
              <a:t>Out of the third world war would emerge a new religious system . The third world war would have to be tailored to be like the Bible’s Armaggeddon, Satan told his highest slaves, because- if it resembled Armaggeddon, then the people would believe he was the Messiah when he came after its end . It would have to be terrible, so that he could step in and bring miraculous order out of a world beaten into chaos by the worst war in history. Again it would be “Order out of chaos”, as the Masonic documents repeatedly proclaim. The third world war would come during a period of seven years of tribulation starting in 1992 and running until 1999. Just like the Second World War emerged out of the great world-wide depression. Satan told his followers this 1992-99 tribulation would repeat on a larger scale the plagues of Egypt, for he would wreck revenge for what was done to Egypt by God (and Moses) by giving back in a bigger way to the world what happened to ancient Egypt . To a demonic controlled mind it makes sense to wreck such revenge, especially when the end result is held out to be the salvation of the world by the Lightbearer, the Morning Star, also known as Lucifer.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p:spPr>
        <p:txBody>
          <a:bodyPr/>
          <a:lstStyle/>
          <a:p>
            <a:endParaRPr lang="en-US" smtClean="0"/>
          </a:p>
        </p:txBody>
      </p:sp>
      <p:sp>
        <p:nvSpPr>
          <p:cNvPr id="230404" name="Slide Number Placeholder 3"/>
          <p:cNvSpPr>
            <a:spLocks noGrp="1"/>
          </p:cNvSpPr>
          <p:nvPr>
            <p:ph type="sldNum" sz="quarter" idx="5"/>
          </p:nvPr>
        </p:nvSpPr>
        <p:spPr>
          <a:noFill/>
        </p:spPr>
        <p:txBody>
          <a:bodyPr/>
          <a:lstStyle/>
          <a:p>
            <a:fld id="{544C84EE-2A97-4648-B35D-E6E9DCADD857}" type="slidenum">
              <a:rPr lang="en-GB" smtClean="0"/>
              <a:pPr/>
              <a:t>40</a:t>
            </a:fld>
            <a:endParaRPr lang="en-GB"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p:spPr>
        <p:txBody>
          <a:bodyPr/>
          <a:lstStyle/>
          <a:p>
            <a:endParaRPr lang="en-US" smtClean="0"/>
          </a:p>
        </p:txBody>
      </p:sp>
      <p:sp>
        <p:nvSpPr>
          <p:cNvPr id="231428" name="Slide Number Placeholder 3"/>
          <p:cNvSpPr>
            <a:spLocks noGrp="1"/>
          </p:cNvSpPr>
          <p:nvPr>
            <p:ph type="sldNum" sz="quarter" idx="5"/>
          </p:nvPr>
        </p:nvSpPr>
        <p:spPr>
          <a:noFill/>
        </p:spPr>
        <p:txBody>
          <a:bodyPr/>
          <a:lstStyle/>
          <a:p>
            <a:fld id="{251D3131-CA85-41F2-9981-5E236C75E47D}" type="slidenum">
              <a:rPr lang="en-GB" smtClean="0"/>
              <a:pPr/>
              <a:t>41</a:t>
            </a:fld>
            <a:endParaRPr lang="en-GB"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endParaRPr lang="en-US" smtClean="0"/>
          </a:p>
        </p:txBody>
      </p:sp>
      <p:sp>
        <p:nvSpPr>
          <p:cNvPr id="232452" name="Slide Number Placeholder 3"/>
          <p:cNvSpPr>
            <a:spLocks noGrp="1"/>
          </p:cNvSpPr>
          <p:nvPr>
            <p:ph type="sldNum" sz="quarter" idx="5"/>
          </p:nvPr>
        </p:nvSpPr>
        <p:spPr>
          <a:noFill/>
        </p:spPr>
        <p:txBody>
          <a:bodyPr/>
          <a:lstStyle/>
          <a:p>
            <a:fld id="{456F586B-E7AF-4D4D-88C7-3C963D8C2B14}" type="slidenum">
              <a:rPr lang="en-GB" smtClean="0"/>
              <a:pPr/>
              <a:t>42</a:t>
            </a:fld>
            <a:endParaRPr lang="en-GB"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p:spPr>
        <p:txBody>
          <a:bodyPr/>
          <a:lstStyle/>
          <a:p>
            <a:endParaRPr lang="en-US" smtClean="0"/>
          </a:p>
        </p:txBody>
      </p:sp>
      <p:sp>
        <p:nvSpPr>
          <p:cNvPr id="233476" name="Slide Number Placeholder 3"/>
          <p:cNvSpPr>
            <a:spLocks noGrp="1"/>
          </p:cNvSpPr>
          <p:nvPr>
            <p:ph type="sldNum" sz="quarter" idx="5"/>
          </p:nvPr>
        </p:nvSpPr>
        <p:spPr>
          <a:noFill/>
        </p:spPr>
        <p:txBody>
          <a:bodyPr/>
          <a:lstStyle/>
          <a:p>
            <a:fld id="{C3FF3F13-C9F6-4B48-A741-A6251D6E5A9E}" type="slidenum">
              <a:rPr lang="en-GB" smtClean="0"/>
              <a:pPr/>
              <a:t>43</a:t>
            </a:fld>
            <a:endParaRPr lang="en-GB"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p:spPr>
        <p:txBody>
          <a:bodyPr/>
          <a:lstStyle/>
          <a:p>
            <a:endParaRPr lang="en-US" smtClean="0"/>
          </a:p>
        </p:txBody>
      </p:sp>
      <p:sp>
        <p:nvSpPr>
          <p:cNvPr id="234500" name="Slide Number Placeholder 3"/>
          <p:cNvSpPr>
            <a:spLocks noGrp="1"/>
          </p:cNvSpPr>
          <p:nvPr>
            <p:ph type="sldNum" sz="quarter" idx="5"/>
          </p:nvPr>
        </p:nvSpPr>
        <p:spPr>
          <a:noFill/>
        </p:spPr>
        <p:txBody>
          <a:bodyPr/>
          <a:lstStyle/>
          <a:p>
            <a:fld id="{33F42462-19F6-440D-92FB-918172E65DF1}" type="slidenum">
              <a:rPr lang="en-GB" smtClean="0"/>
              <a:pPr/>
              <a:t>44</a:t>
            </a:fld>
            <a:endParaRPr lang="en-GB"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B42C0516-40EA-46FB-A1C7-F5D72E08EEC1}" type="slidenum">
              <a:rPr lang="en-GB" smtClean="0"/>
              <a:pPr/>
              <a:t>45</a:t>
            </a:fld>
            <a:endParaRPr lang="en-GB"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p:spPr>
        <p:txBody>
          <a:bodyPr/>
          <a:lstStyle/>
          <a:p>
            <a:endParaRPr lang="en-US" smtClean="0"/>
          </a:p>
        </p:txBody>
      </p:sp>
      <p:sp>
        <p:nvSpPr>
          <p:cNvPr id="236548" name="Slide Number Placeholder 3"/>
          <p:cNvSpPr>
            <a:spLocks noGrp="1"/>
          </p:cNvSpPr>
          <p:nvPr>
            <p:ph type="sldNum" sz="quarter" idx="5"/>
          </p:nvPr>
        </p:nvSpPr>
        <p:spPr>
          <a:noFill/>
        </p:spPr>
        <p:txBody>
          <a:bodyPr/>
          <a:lstStyle/>
          <a:p>
            <a:fld id="{CD1DECB0-1A6A-4DC6-B4B7-0B75C961EC0D}" type="slidenum">
              <a:rPr lang="en-GB" smtClean="0"/>
              <a:pPr/>
              <a:t>46</a:t>
            </a:fld>
            <a:endParaRPr lang="en-GB"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endParaRPr lang="en-US" smtClean="0"/>
          </a:p>
        </p:txBody>
      </p:sp>
      <p:sp>
        <p:nvSpPr>
          <p:cNvPr id="237572" name="Slide Number Placeholder 3"/>
          <p:cNvSpPr>
            <a:spLocks noGrp="1"/>
          </p:cNvSpPr>
          <p:nvPr>
            <p:ph type="sldNum" sz="quarter" idx="5"/>
          </p:nvPr>
        </p:nvSpPr>
        <p:spPr>
          <a:noFill/>
        </p:spPr>
        <p:txBody>
          <a:bodyPr/>
          <a:lstStyle/>
          <a:p>
            <a:fld id="{C5619712-10FB-48BD-82B1-A49AC4678EDA}" type="slidenum">
              <a:rPr lang="en-GB" smtClean="0"/>
              <a:pPr/>
              <a:t>47</a:t>
            </a:fld>
            <a:endParaRPr lang="en-GB"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endParaRPr lang="en-US" smtClean="0"/>
          </a:p>
        </p:txBody>
      </p:sp>
      <p:sp>
        <p:nvSpPr>
          <p:cNvPr id="238596" name="Slide Number Placeholder 3"/>
          <p:cNvSpPr>
            <a:spLocks noGrp="1"/>
          </p:cNvSpPr>
          <p:nvPr>
            <p:ph type="sldNum" sz="quarter" idx="5"/>
          </p:nvPr>
        </p:nvSpPr>
        <p:spPr>
          <a:noFill/>
        </p:spPr>
        <p:txBody>
          <a:bodyPr/>
          <a:lstStyle/>
          <a:p>
            <a:fld id="{2F6C50ED-2B09-44CB-ACC9-F4CC3FA1A703}" type="slidenum">
              <a:rPr lang="en-GB" smtClean="0"/>
              <a:pPr/>
              <a:t>48</a:t>
            </a:fld>
            <a:endParaRPr lang="en-GB"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p:spPr>
        <p:txBody>
          <a:bodyPr/>
          <a:lstStyle/>
          <a:p>
            <a:endParaRPr lang="en-US" smtClean="0"/>
          </a:p>
        </p:txBody>
      </p:sp>
      <p:sp>
        <p:nvSpPr>
          <p:cNvPr id="239620" name="Slide Number Placeholder 3"/>
          <p:cNvSpPr>
            <a:spLocks noGrp="1"/>
          </p:cNvSpPr>
          <p:nvPr>
            <p:ph type="sldNum" sz="quarter" idx="5"/>
          </p:nvPr>
        </p:nvSpPr>
        <p:spPr>
          <a:noFill/>
        </p:spPr>
        <p:txBody>
          <a:bodyPr/>
          <a:lstStyle/>
          <a:p>
            <a:fld id="{5AE46B8A-486E-4CF4-9327-29D387E4D8F9}" type="slidenum">
              <a:rPr lang="en-GB" smtClean="0"/>
              <a:pPr/>
              <a:t>49</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FBB82202-BFA7-465A-A9A5-842A82C62C43}" type="slidenum">
              <a:rPr lang="en-GB" smtClean="0"/>
              <a:pPr/>
              <a:t>5</a:t>
            </a:fld>
            <a:endParaRPr lang="en-GB"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p:spPr>
        <p:txBody>
          <a:bodyPr/>
          <a:lstStyle/>
          <a:p>
            <a:endParaRPr lang="en-US" smtClean="0"/>
          </a:p>
        </p:txBody>
      </p:sp>
      <p:sp>
        <p:nvSpPr>
          <p:cNvPr id="240644" name="Slide Number Placeholder 3"/>
          <p:cNvSpPr>
            <a:spLocks noGrp="1"/>
          </p:cNvSpPr>
          <p:nvPr>
            <p:ph type="sldNum" sz="quarter" idx="5"/>
          </p:nvPr>
        </p:nvSpPr>
        <p:spPr>
          <a:noFill/>
        </p:spPr>
        <p:txBody>
          <a:bodyPr/>
          <a:lstStyle/>
          <a:p>
            <a:fld id="{54A98F28-E0AC-4866-9427-196E3C87C68F}" type="slidenum">
              <a:rPr lang="en-GB" smtClean="0"/>
              <a:pPr/>
              <a:t>50</a:t>
            </a:fld>
            <a:endParaRPr lang="en-GB"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837D8BB3-3079-47DC-AC2A-11E1953CD53D}" type="slidenum">
              <a:rPr lang="en-GB" smtClean="0"/>
              <a:pPr/>
              <a:t>51</a:t>
            </a:fld>
            <a:endParaRPr lang="en-GB"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797BEF41-35DD-48C6-B492-EB372A765319}" type="slidenum">
              <a:rPr lang="en-GB" smtClean="0"/>
              <a:pPr/>
              <a:t>52</a:t>
            </a:fld>
            <a:endParaRPr lang="en-GB"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p:spPr>
        <p:txBody>
          <a:bodyPr/>
          <a:lstStyle/>
          <a:p>
            <a:endParaRPr lang="en-US" smtClean="0"/>
          </a:p>
        </p:txBody>
      </p:sp>
      <p:sp>
        <p:nvSpPr>
          <p:cNvPr id="243716" name="Slide Number Placeholder 3"/>
          <p:cNvSpPr>
            <a:spLocks noGrp="1"/>
          </p:cNvSpPr>
          <p:nvPr>
            <p:ph type="sldNum" sz="quarter" idx="5"/>
          </p:nvPr>
        </p:nvSpPr>
        <p:spPr>
          <a:noFill/>
        </p:spPr>
        <p:txBody>
          <a:bodyPr/>
          <a:lstStyle/>
          <a:p>
            <a:fld id="{37170F2E-DC7C-409E-B7F3-30A20DB4090C}" type="slidenum">
              <a:rPr lang="en-GB" smtClean="0"/>
              <a:pPr/>
              <a:t>53</a:t>
            </a:fld>
            <a:endParaRPr lang="en-GB"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p:spPr>
        <p:txBody>
          <a:bodyPr/>
          <a:lstStyle/>
          <a:p>
            <a:endParaRPr lang="en-US" smtClean="0"/>
          </a:p>
        </p:txBody>
      </p:sp>
      <p:sp>
        <p:nvSpPr>
          <p:cNvPr id="244740" name="Slide Number Placeholder 3"/>
          <p:cNvSpPr>
            <a:spLocks noGrp="1"/>
          </p:cNvSpPr>
          <p:nvPr>
            <p:ph type="sldNum" sz="quarter" idx="5"/>
          </p:nvPr>
        </p:nvSpPr>
        <p:spPr>
          <a:noFill/>
        </p:spPr>
        <p:txBody>
          <a:bodyPr/>
          <a:lstStyle/>
          <a:p>
            <a:fld id="{6E45B74E-550A-4F76-8941-6FC4B6FCAF50}" type="slidenum">
              <a:rPr lang="en-GB" smtClean="0"/>
              <a:pPr/>
              <a:t>54</a:t>
            </a:fld>
            <a:endParaRPr lang="en-GB"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p:spPr>
        <p:txBody>
          <a:bodyPr/>
          <a:lstStyle/>
          <a:p>
            <a:endParaRPr lang="en-US" smtClean="0"/>
          </a:p>
        </p:txBody>
      </p:sp>
      <p:sp>
        <p:nvSpPr>
          <p:cNvPr id="245764" name="Slide Number Placeholder 3"/>
          <p:cNvSpPr>
            <a:spLocks noGrp="1"/>
          </p:cNvSpPr>
          <p:nvPr>
            <p:ph type="sldNum" sz="quarter" idx="5"/>
          </p:nvPr>
        </p:nvSpPr>
        <p:spPr>
          <a:noFill/>
        </p:spPr>
        <p:txBody>
          <a:bodyPr/>
          <a:lstStyle/>
          <a:p>
            <a:fld id="{A470B925-1E8D-44BC-B228-79F394D075A7}" type="slidenum">
              <a:rPr lang="en-GB" smtClean="0"/>
              <a:pPr/>
              <a:t>55</a:t>
            </a:fld>
            <a:endParaRPr lang="en-GB"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endParaRPr lang="en-US" smtClean="0"/>
          </a:p>
        </p:txBody>
      </p:sp>
      <p:sp>
        <p:nvSpPr>
          <p:cNvPr id="246788" name="Slide Number Placeholder 3"/>
          <p:cNvSpPr>
            <a:spLocks noGrp="1"/>
          </p:cNvSpPr>
          <p:nvPr>
            <p:ph type="sldNum" sz="quarter" idx="5"/>
          </p:nvPr>
        </p:nvSpPr>
        <p:spPr>
          <a:noFill/>
        </p:spPr>
        <p:txBody>
          <a:bodyPr/>
          <a:lstStyle/>
          <a:p>
            <a:fld id="{B2A0B1D5-9BAF-48F0-BA5F-C9B81F594731}" type="slidenum">
              <a:rPr lang="en-GB" smtClean="0"/>
              <a:pPr/>
              <a:t>56</a:t>
            </a:fld>
            <a:endParaRPr lang="en-GB"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7601FA1C-10CD-4E20-8354-638DDA0BC049}" type="slidenum">
              <a:rPr lang="en-GB" smtClean="0"/>
              <a:pPr/>
              <a:t>57</a:t>
            </a:fld>
            <a:endParaRPr lang="en-GB"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2200EFF3-DB9F-4F5F-BAA6-05A52F9BCC96}" type="slidenum">
              <a:rPr lang="en-GB" smtClean="0"/>
              <a:pPr/>
              <a:t>58</a:t>
            </a:fld>
            <a:endParaRPr lang="en-GB"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endParaRPr lang="en-US" smtClean="0"/>
          </a:p>
        </p:txBody>
      </p:sp>
      <p:sp>
        <p:nvSpPr>
          <p:cNvPr id="249860" name="Slide Number Placeholder 3"/>
          <p:cNvSpPr>
            <a:spLocks noGrp="1"/>
          </p:cNvSpPr>
          <p:nvPr>
            <p:ph type="sldNum" sz="quarter" idx="5"/>
          </p:nvPr>
        </p:nvSpPr>
        <p:spPr>
          <a:noFill/>
        </p:spPr>
        <p:txBody>
          <a:bodyPr/>
          <a:lstStyle/>
          <a:p>
            <a:fld id="{F779759A-F1E8-4D2E-ABEC-2E6812660461}" type="slidenum">
              <a:rPr lang="en-GB" smtClean="0"/>
              <a:pPr/>
              <a:t>59</a:t>
            </a:fld>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DC00FC9F-1CF0-4C97-989D-D5B1EAA01F6A}" type="slidenum">
              <a:rPr lang="en-GB" smtClean="0"/>
              <a:pPr/>
              <a:t>6</a:t>
            </a:fld>
            <a:endParaRPr lang="en-GB"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p:spPr>
        <p:txBody>
          <a:bodyPr/>
          <a:lstStyle/>
          <a:p>
            <a:endParaRPr lang="en-US" smtClean="0"/>
          </a:p>
        </p:txBody>
      </p:sp>
      <p:sp>
        <p:nvSpPr>
          <p:cNvPr id="250884" name="Slide Number Placeholder 3"/>
          <p:cNvSpPr>
            <a:spLocks noGrp="1"/>
          </p:cNvSpPr>
          <p:nvPr>
            <p:ph type="sldNum" sz="quarter" idx="5"/>
          </p:nvPr>
        </p:nvSpPr>
        <p:spPr>
          <a:noFill/>
        </p:spPr>
        <p:txBody>
          <a:bodyPr/>
          <a:lstStyle/>
          <a:p>
            <a:fld id="{A7A73684-E943-4543-B631-43E9F09E435F}" type="slidenum">
              <a:rPr lang="en-GB" smtClean="0"/>
              <a:pPr/>
              <a:t>60</a:t>
            </a:fld>
            <a:endParaRPr lang="en-GB"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endParaRPr lang="en-US" smtClean="0"/>
          </a:p>
        </p:txBody>
      </p:sp>
      <p:sp>
        <p:nvSpPr>
          <p:cNvPr id="251908" name="Slide Number Placeholder 3"/>
          <p:cNvSpPr>
            <a:spLocks noGrp="1"/>
          </p:cNvSpPr>
          <p:nvPr>
            <p:ph type="sldNum" sz="quarter" idx="5"/>
          </p:nvPr>
        </p:nvSpPr>
        <p:spPr>
          <a:noFill/>
        </p:spPr>
        <p:txBody>
          <a:bodyPr/>
          <a:lstStyle/>
          <a:p>
            <a:fld id="{99EFB0E7-D127-4634-AA4F-E3E4340E87F3}" type="slidenum">
              <a:rPr lang="en-GB" smtClean="0"/>
              <a:pPr/>
              <a:t>61</a:t>
            </a:fld>
            <a:endParaRPr lang="en-GB"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40928C18-9459-40E0-A639-73B09E1687EE}" type="slidenum">
              <a:rPr lang="en-GB" smtClean="0"/>
              <a:pPr/>
              <a:t>62</a:t>
            </a:fld>
            <a:endParaRPr lang="en-GB"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0B746934-F154-4127-A9EA-3AC96CEE4C1F}" type="slidenum">
              <a:rPr lang="en-GB" smtClean="0"/>
              <a:pPr/>
              <a:t>63</a:t>
            </a:fld>
            <a:endParaRPr lang="en-GB"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en-GB" smtClean="0"/>
              <a:t>16917 May 13, 1915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p:spPr>
        <p:txBody>
          <a:bodyPr/>
          <a:lstStyle/>
          <a:p>
            <a:endParaRPr lang="en-US" smtClean="0"/>
          </a:p>
        </p:txBody>
      </p:sp>
      <p:sp>
        <p:nvSpPr>
          <p:cNvPr id="254980" name="Slide Number Placeholder 3"/>
          <p:cNvSpPr>
            <a:spLocks noGrp="1"/>
          </p:cNvSpPr>
          <p:nvPr>
            <p:ph type="sldNum" sz="quarter" idx="5"/>
          </p:nvPr>
        </p:nvSpPr>
        <p:spPr>
          <a:noFill/>
        </p:spPr>
        <p:txBody>
          <a:bodyPr/>
          <a:lstStyle/>
          <a:p>
            <a:fld id="{22A7E6FC-667F-465F-9211-9DA1DC2A5298}" type="slidenum">
              <a:rPr lang="en-GB" smtClean="0"/>
              <a:pPr/>
              <a:t>64</a:t>
            </a:fld>
            <a:endParaRPr lang="en-GB"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03BE1177-EEFD-4FC8-B8B3-D7EE86C43BAB}" type="slidenum">
              <a:rPr lang="en-GB" smtClean="0"/>
              <a:pPr/>
              <a:t>65</a:t>
            </a:fld>
            <a:endParaRPr lang="en-GB"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998EFA33-E353-4077-81FF-343942E7C549}" type="slidenum">
              <a:rPr lang="en-GB" smtClean="0"/>
              <a:pPr/>
              <a:t>66</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DA3E03D6-6813-4C15-B907-B3515A637C95}" type="slidenum">
              <a:rPr lang="en-GB" smtClean="0"/>
              <a:pPr/>
              <a:t>67</a:t>
            </a:fld>
            <a:endParaRPr lang="en-GB"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E49FCCC6-EC52-4973-B311-C5FE7CCECD82}" type="slidenum">
              <a:rPr lang="en-GB" smtClean="0"/>
              <a:pPr/>
              <a:t>68</a:t>
            </a:fld>
            <a:endParaRPr lang="en-GB"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0EC002D1-AB5E-4F4B-BA4D-FADACE202924}" type="slidenum">
              <a:rPr lang="en-GB" smtClean="0"/>
              <a:pPr/>
              <a:t>69</a:t>
            </a:fld>
            <a:endParaRPr lang="en-GB"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CA7A6DF2-B074-472D-AE73-494FF655EF36}" type="slidenum">
              <a:rPr lang="en-GB" smtClean="0"/>
              <a:pPr/>
              <a:t>7</a:t>
            </a:fld>
            <a:endParaRPr lang="en-GB"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E8AC829D-C378-4CF1-BC4A-0EF0CEE59C06}" type="slidenum">
              <a:rPr lang="en-GB" smtClean="0"/>
              <a:pPr/>
              <a:t>70</a:t>
            </a:fld>
            <a:endParaRPr lang="en-GB"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5E4146F7-3C0D-4122-B8EE-A50649EB5681}" type="slidenum">
              <a:rPr lang="en-GB" smtClean="0"/>
              <a:pPr/>
              <a:t>71</a:t>
            </a:fld>
            <a:endParaRPr lang="en-GB"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26C1221C-07C5-4B0E-9293-8684872294FC}" type="slidenum">
              <a:rPr lang="en-GB" smtClean="0"/>
              <a:pPr/>
              <a:t>72</a:t>
            </a:fld>
            <a:endParaRPr lang="en-GB"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69E9833F-B88B-449E-9E4C-BAA0D0C4B83B}" type="slidenum">
              <a:rPr lang="en-GB" smtClean="0"/>
              <a:pPr/>
              <a:t>73</a:t>
            </a:fld>
            <a:endParaRPr lang="en-GB"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636BE004-C6C5-4E0C-BAD3-CE4C2B50D4E9}" type="slidenum">
              <a:rPr lang="en-GB" smtClean="0"/>
              <a:pPr/>
              <a:t>74</a:t>
            </a:fld>
            <a:endParaRPr lang="en-GB"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53977F28-B187-41E9-BD95-FD987945780B}" type="slidenum">
              <a:rPr lang="en-GB" smtClean="0"/>
              <a:pPr/>
              <a:t>75</a:t>
            </a:fld>
            <a:endParaRPr lang="en-GB"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3E048F60-DA00-49F0-923A-8967ABFD5B0C}" type="slidenum">
              <a:rPr lang="en-GB" smtClean="0"/>
              <a:pPr/>
              <a:t>76</a:t>
            </a:fld>
            <a:endParaRPr lang="en-GB"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p:spPr>
        <p:txBody>
          <a:bodyPr/>
          <a:lstStyle/>
          <a:p>
            <a:endParaRPr lang="en-US" smtClean="0"/>
          </a:p>
        </p:txBody>
      </p:sp>
      <p:sp>
        <p:nvSpPr>
          <p:cNvPr id="268292" name="Slide Number Placeholder 3"/>
          <p:cNvSpPr>
            <a:spLocks noGrp="1"/>
          </p:cNvSpPr>
          <p:nvPr>
            <p:ph type="sldNum" sz="quarter" idx="5"/>
          </p:nvPr>
        </p:nvSpPr>
        <p:spPr>
          <a:noFill/>
        </p:spPr>
        <p:txBody>
          <a:bodyPr/>
          <a:lstStyle/>
          <a:p>
            <a:fld id="{7880DAF7-6CDB-4059-A994-41D99CA2ABC4}" type="slidenum">
              <a:rPr lang="en-GB" smtClean="0"/>
              <a:pPr/>
              <a:t>77</a:t>
            </a:fld>
            <a:endParaRPr lang="en-GB"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p:spPr>
        <p:txBody>
          <a:bodyPr/>
          <a:lstStyle/>
          <a:p>
            <a:endParaRPr lang="en-US" smtClean="0"/>
          </a:p>
        </p:txBody>
      </p:sp>
      <p:sp>
        <p:nvSpPr>
          <p:cNvPr id="269316" name="Slide Number Placeholder 3"/>
          <p:cNvSpPr>
            <a:spLocks noGrp="1"/>
          </p:cNvSpPr>
          <p:nvPr>
            <p:ph type="sldNum" sz="quarter" idx="5"/>
          </p:nvPr>
        </p:nvSpPr>
        <p:spPr>
          <a:noFill/>
        </p:spPr>
        <p:txBody>
          <a:bodyPr/>
          <a:lstStyle/>
          <a:p>
            <a:fld id="{5CD15014-9AB3-4BF7-8D4A-29F3298CEE27}" type="slidenum">
              <a:rPr lang="en-GB" smtClean="0"/>
              <a:pPr/>
              <a:t>78</a:t>
            </a:fld>
            <a:endParaRPr lang="en-GB"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D89515B8-BA2A-4F13-8844-D64BCF7F8C85}" type="slidenum">
              <a:rPr lang="en-GB" smtClean="0"/>
              <a:pPr/>
              <a:t>79</a:t>
            </a:fld>
            <a:endParaRPr lang="en-GB"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BB594020-5CA2-4B27-B2E1-6CAAD532D69F}" type="slidenum">
              <a:rPr lang="en-GB" smtClean="0"/>
              <a:pPr/>
              <a:t>8</a:t>
            </a:fld>
            <a:endParaRPr lang="en-GB"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9E87876-A279-47C9-B916-72885C4BE337}" type="slidenum">
              <a:rPr lang="en-GB" smtClean="0"/>
              <a:pPr/>
              <a:t>80</a:t>
            </a:fld>
            <a:endParaRPr lang="en-GB"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648345B9-CD8B-49AC-A36B-AB8E1E129ECF}" type="slidenum">
              <a:rPr lang="en-GB" smtClean="0"/>
              <a:pPr/>
              <a:t>81</a:t>
            </a:fld>
            <a:endParaRPr lang="en-GB"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305FD5FB-E697-49EA-811A-2C3DCE9B35B6}" type="slidenum">
              <a:rPr lang="en-GB" smtClean="0"/>
              <a:pPr/>
              <a:t>82</a:t>
            </a:fld>
            <a:endParaRPr lang="en-GB"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11E265DD-F7EA-4A80-AE45-A62CFF56C5B8}" type="slidenum">
              <a:rPr lang="en-GB" smtClean="0"/>
              <a:pPr/>
              <a:t>83</a:t>
            </a:fld>
            <a:endParaRPr lang="en-GB"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7A550FD0-A916-4523-A0B3-457E64E6B413}" type="slidenum">
              <a:rPr lang="en-GB" smtClean="0"/>
              <a:pPr/>
              <a:t>84</a:t>
            </a:fld>
            <a:endParaRPr lang="en-GB"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89F8912D-82EA-4582-A289-A0CA5AFA7A8C}" type="slidenum">
              <a:rPr lang="en-GB" smtClean="0"/>
              <a:pPr/>
              <a:t>85</a:t>
            </a:fld>
            <a:endParaRPr lang="en-GB"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43D80F01-12FF-4DCC-A862-9DAACB12CF87}" type="slidenum">
              <a:rPr lang="en-GB" smtClean="0"/>
              <a:pPr/>
              <a:t>86</a:t>
            </a:fld>
            <a:endParaRPr lang="en-GB"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p:spPr>
        <p:txBody>
          <a:bodyPr/>
          <a:lstStyle/>
          <a:p>
            <a:endParaRPr lang="en-US" smtClean="0"/>
          </a:p>
        </p:txBody>
      </p:sp>
      <p:sp>
        <p:nvSpPr>
          <p:cNvPr id="278532" name="Slide Number Placeholder 3"/>
          <p:cNvSpPr>
            <a:spLocks noGrp="1"/>
          </p:cNvSpPr>
          <p:nvPr>
            <p:ph type="sldNum" sz="quarter" idx="5"/>
          </p:nvPr>
        </p:nvSpPr>
        <p:spPr>
          <a:noFill/>
        </p:spPr>
        <p:txBody>
          <a:bodyPr/>
          <a:lstStyle/>
          <a:p>
            <a:fld id="{18DDD2C4-7D21-40C0-8C73-C6F6B2CEED40}" type="slidenum">
              <a:rPr lang="en-GB" smtClean="0"/>
              <a:pPr/>
              <a:t>87</a:t>
            </a:fld>
            <a:endParaRPr lang="en-GB"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5305A37B-73B0-4361-B5D6-6A932C4C7570}" type="slidenum">
              <a:rPr lang="en-GB" smtClean="0"/>
              <a:pPr/>
              <a:t>88</a:t>
            </a:fld>
            <a:endParaRPr lang="en-GB"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7AB8CFE4-7C79-402A-A955-FDE79106E2F3}" type="slidenum">
              <a:rPr lang="en-GB" smtClean="0"/>
              <a:pPr/>
              <a:t>89</a:t>
            </a:fld>
            <a:endParaRPr lang="en-GB"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AA04F2F5-0BB6-46A5-BD0D-2210EC5F7F63}" type="slidenum">
              <a:rPr lang="en-GB" smtClean="0"/>
              <a:pPr/>
              <a:t>9</a:t>
            </a:fld>
            <a:endParaRPr lang="en-GB"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D7AA7C53-E82D-4872-BEEB-FB7D4F6A2970}" type="slidenum">
              <a:rPr lang="en-GB" smtClean="0"/>
              <a:pPr/>
              <a:t>90</a:t>
            </a:fld>
            <a:endParaRPr lang="en-GB"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endParaRPr lang="en-US" smtClean="0"/>
          </a:p>
        </p:txBody>
      </p:sp>
      <p:sp>
        <p:nvSpPr>
          <p:cNvPr id="282628" name="Slide Number Placeholder 3"/>
          <p:cNvSpPr>
            <a:spLocks noGrp="1"/>
          </p:cNvSpPr>
          <p:nvPr>
            <p:ph type="sldNum" sz="quarter" idx="5"/>
          </p:nvPr>
        </p:nvSpPr>
        <p:spPr>
          <a:noFill/>
        </p:spPr>
        <p:txBody>
          <a:bodyPr/>
          <a:lstStyle/>
          <a:p>
            <a:fld id="{90ADD51F-7DC7-43FD-A426-C357184030BE}" type="slidenum">
              <a:rPr lang="en-GB" smtClean="0"/>
              <a:pPr/>
              <a:t>91</a:t>
            </a:fld>
            <a:endParaRPr lang="en-GB"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endParaRPr lang="en-US" smtClean="0"/>
          </a:p>
        </p:txBody>
      </p:sp>
      <p:sp>
        <p:nvSpPr>
          <p:cNvPr id="283652" name="Slide Number Placeholder 3"/>
          <p:cNvSpPr>
            <a:spLocks noGrp="1"/>
          </p:cNvSpPr>
          <p:nvPr>
            <p:ph type="sldNum" sz="quarter" idx="5"/>
          </p:nvPr>
        </p:nvSpPr>
        <p:spPr>
          <a:noFill/>
        </p:spPr>
        <p:txBody>
          <a:bodyPr/>
          <a:lstStyle/>
          <a:p>
            <a:fld id="{17087437-66B8-4E12-9563-39DC80385D5A}" type="slidenum">
              <a:rPr lang="en-GB" smtClean="0"/>
              <a:pPr/>
              <a:t>92</a:t>
            </a:fld>
            <a:endParaRPr lang="en-GB"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C648E461-8BE8-435F-8653-D38793D40854}" type="slidenum">
              <a:rPr lang="en-GB" smtClean="0"/>
              <a:pPr/>
              <a:t>93</a:t>
            </a:fld>
            <a:endParaRPr lang="en-GB"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8F0B08A7-0ED9-4D80-818C-3B82A0B97BF4}" type="slidenum">
              <a:rPr lang="en-GB" smtClean="0"/>
              <a:pPr/>
              <a:t>94</a:t>
            </a:fld>
            <a:endParaRPr lang="en-GB"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p:spPr>
        <p:txBody>
          <a:bodyPr/>
          <a:lstStyle/>
          <a:p>
            <a:endParaRPr lang="en-US" smtClean="0"/>
          </a:p>
        </p:txBody>
      </p:sp>
      <p:sp>
        <p:nvSpPr>
          <p:cNvPr id="286724" name="Slide Number Placeholder 3"/>
          <p:cNvSpPr>
            <a:spLocks noGrp="1"/>
          </p:cNvSpPr>
          <p:nvPr>
            <p:ph type="sldNum" sz="quarter" idx="5"/>
          </p:nvPr>
        </p:nvSpPr>
        <p:spPr>
          <a:noFill/>
        </p:spPr>
        <p:txBody>
          <a:bodyPr/>
          <a:lstStyle/>
          <a:p>
            <a:fld id="{991FECDA-2B9E-40CA-87FA-C722A722D3B7}" type="slidenum">
              <a:rPr lang="en-GB" smtClean="0"/>
              <a:pPr/>
              <a:t>95</a:t>
            </a:fld>
            <a:endParaRPr lang="en-GB"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p:spPr>
        <p:txBody>
          <a:bodyPr/>
          <a:lstStyle/>
          <a:p>
            <a:endParaRPr lang="en-US" smtClean="0"/>
          </a:p>
        </p:txBody>
      </p:sp>
      <p:sp>
        <p:nvSpPr>
          <p:cNvPr id="287748" name="Slide Number Placeholder 3"/>
          <p:cNvSpPr>
            <a:spLocks noGrp="1"/>
          </p:cNvSpPr>
          <p:nvPr>
            <p:ph type="sldNum" sz="quarter" idx="5"/>
          </p:nvPr>
        </p:nvSpPr>
        <p:spPr>
          <a:noFill/>
        </p:spPr>
        <p:txBody>
          <a:bodyPr/>
          <a:lstStyle/>
          <a:p>
            <a:fld id="{8DA1D746-B8CA-4170-ABA1-69457DC913FE}" type="slidenum">
              <a:rPr lang="en-GB" smtClean="0"/>
              <a:pPr/>
              <a:t>96</a:t>
            </a:fld>
            <a:endParaRPr lang="en-GB"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p:spPr>
        <p:txBody>
          <a:bodyPr/>
          <a:lstStyle/>
          <a:p>
            <a:endParaRPr lang="en-US" smtClean="0"/>
          </a:p>
        </p:txBody>
      </p:sp>
      <p:sp>
        <p:nvSpPr>
          <p:cNvPr id="288772" name="Slide Number Placeholder 3"/>
          <p:cNvSpPr>
            <a:spLocks noGrp="1"/>
          </p:cNvSpPr>
          <p:nvPr>
            <p:ph type="sldNum" sz="quarter" idx="5"/>
          </p:nvPr>
        </p:nvSpPr>
        <p:spPr>
          <a:noFill/>
        </p:spPr>
        <p:txBody>
          <a:bodyPr/>
          <a:lstStyle/>
          <a:p>
            <a:fld id="{267C4C32-42A7-4CEB-9956-41339C1AE8CF}" type="slidenum">
              <a:rPr lang="en-GB" smtClean="0"/>
              <a:pPr/>
              <a:t>97</a:t>
            </a:fld>
            <a:endParaRPr lang="en-GB"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71CF2DE6-3D6A-4E9D-AF7A-F5E13191AA2D}" type="slidenum">
              <a:rPr lang="en-GB" smtClean="0"/>
              <a:pPr>
                <a:defRPr/>
              </a:pPr>
              <a:t>98</a:t>
            </a:fld>
            <a:endParaRPr lang="en-GB"/>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71CF2DE6-3D6A-4E9D-AF7A-F5E13191AA2D}" type="slidenum">
              <a:rPr lang="en-GB" smtClean="0"/>
              <a:pPr>
                <a:defRPr/>
              </a:pPr>
              <a:t>99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15382" name="Rectangle 22"/>
          <p:cNvSpPr>
            <a:spLocks noGrp="1" noChangeArrowheads="1"/>
          </p:cNvSpPr>
          <p:nvPr>
            <p:ph type="ctrTitle" sz="quarter"/>
          </p:nvPr>
        </p:nvSpPr>
        <p:spPr>
          <a:xfrm>
            <a:off x="457200" y="1447800"/>
            <a:ext cx="8229600" cy="1736725"/>
          </a:xfrm>
        </p:spPr>
        <p:txBody>
          <a:bodyPr/>
          <a:lstStyle>
            <a:lvl1pPr>
              <a:defRPr sz="5400"/>
            </a:lvl1pPr>
          </a:lstStyle>
          <a:p>
            <a:r>
              <a:rPr lang="en-GB"/>
              <a:t>Click to edit Master title style</a:t>
            </a:r>
          </a:p>
        </p:txBody>
      </p:sp>
      <p:sp>
        <p:nvSpPr>
          <p:cNvPr id="1538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GB"/>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GB"/>
          </a:p>
        </p:txBody>
      </p:sp>
      <p:sp>
        <p:nvSpPr>
          <p:cNvPr id="25" name="Rectangle 25"/>
          <p:cNvSpPr>
            <a:spLocks noGrp="1" noChangeArrowheads="1"/>
          </p:cNvSpPr>
          <p:nvPr>
            <p:ph type="sldNum" sz="quarter" idx="11"/>
          </p:nvPr>
        </p:nvSpPr>
        <p:spPr/>
        <p:txBody>
          <a:bodyPr/>
          <a:lstStyle>
            <a:lvl1pPr>
              <a:defRPr/>
            </a:lvl1pPr>
          </a:lstStyle>
          <a:p>
            <a:pPr>
              <a:defRPr/>
            </a:pPr>
            <a:fld id="{174D98E2-7084-40DD-9D6F-A9A9E5645AA6}" type="slidenum">
              <a:rPr lang="en-GB"/>
              <a:pPr>
                <a:defRPr/>
              </a:pPr>
              <a:t>‹#›</a:t>
            </a:fld>
            <a:endParaRPr lang="en-GB"/>
          </a:p>
        </p:txBody>
      </p:sp>
      <p:sp>
        <p:nvSpPr>
          <p:cNvPr id="26" name="Rectangle 26"/>
          <p:cNvSpPr>
            <a:spLocks noGrp="1" noChangeArrowheads="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E1FC7A73-B7A1-41FF-9835-A8D036FF3120}"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CCE5D198-2C1F-4C35-86D4-D25D7A9D11E8}"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23574" name="Rectangle 22"/>
          <p:cNvSpPr>
            <a:spLocks noGrp="1" noChangeArrowheads="1"/>
          </p:cNvSpPr>
          <p:nvPr>
            <p:ph type="ctrTitle" sz="quarter"/>
          </p:nvPr>
        </p:nvSpPr>
        <p:spPr>
          <a:xfrm>
            <a:off x="457200" y="1447800"/>
            <a:ext cx="8229600" cy="1736725"/>
          </a:xfrm>
        </p:spPr>
        <p:txBody>
          <a:bodyPr/>
          <a:lstStyle>
            <a:lvl1pPr>
              <a:defRPr/>
            </a:lvl1pPr>
          </a:lstStyle>
          <a:p>
            <a:r>
              <a:rPr lang="en-GB"/>
              <a:t>Click to edit Master title style</a:t>
            </a:r>
          </a:p>
        </p:txBody>
      </p:sp>
      <p:sp>
        <p:nvSpPr>
          <p:cNvPr id="23575"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lvl1pPr>
          </a:lstStyle>
          <a:p>
            <a:r>
              <a:rPr lang="en-GB"/>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GB"/>
          </a:p>
        </p:txBody>
      </p:sp>
      <p:sp>
        <p:nvSpPr>
          <p:cNvPr id="25" name="Rectangle 25"/>
          <p:cNvSpPr>
            <a:spLocks noGrp="1" noChangeArrowheads="1"/>
          </p:cNvSpPr>
          <p:nvPr>
            <p:ph type="sldNum" sz="quarter" idx="11"/>
          </p:nvPr>
        </p:nvSpPr>
        <p:spPr/>
        <p:txBody>
          <a:bodyPr/>
          <a:lstStyle>
            <a:lvl1pPr>
              <a:defRPr/>
            </a:lvl1pPr>
          </a:lstStyle>
          <a:p>
            <a:pPr>
              <a:defRPr/>
            </a:pPr>
            <a:fld id="{3F0460C4-718B-42A2-AAB6-4295B8D0744D}" type="slidenum">
              <a:rPr lang="en-GB"/>
              <a:pPr>
                <a:defRPr/>
              </a:pPr>
              <a:t>‹#›</a:t>
            </a:fld>
            <a:endParaRPr lang="en-GB"/>
          </a:p>
        </p:txBody>
      </p:sp>
      <p:sp>
        <p:nvSpPr>
          <p:cNvPr id="26" name="Rectangle 26"/>
          <p:cNvSpPr>
            <a:spLocks noGrp="1" noChangeArrowheads="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A1303984-DAE9-4417-B0E4-C582CCAEC623}"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7F616BD4-7CAE-4F1F-9596-CE9FF50046B7}"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0D3BFA40-0670-477B-962B-068225B5EA5A}"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pPr>
              <a:defRPr/>
            </a:pPr>
            <a:endParaRPr lang="en-GB"/>
          </a:p>
        </p:txBody>
      </p:sp>
      <p:sp>
        <p:nvSpPr>
          <p:cNvPr id="8" name="Rectangle 25"/>
          <p:cNvSpPr>
            <a:spLocks noGrp="1" noChangeArrowheads="1"/>
          </p:cNvSpPr>
          <p:nvPr>
            <p:ph type="ftr" sz="quarter" idx="11"/>
          </p:nvPr>
        </p:nvSpPr>
        <p:spPr>
          <a:ln/>
        </p:spPr>
        <p:txBody>
          <a:bodyPr/>
          <a:lstStyle>
            <a:lvl1pPr>
              <a:defRPr/>
            </a:lvl1pPr>
          </a:lstStyle>
          <a:p>
            <a:pPr>
              <a:defRPr/>
            </a:pPr>
            <a:endParaRPr lang="en-GB"/>
          </a:p>
        </p:txBody>
      </p:sp>
      <p:sp>
        <p:nvSpPr>
          <p:cNvPr id="9" name="Rectangle 26"/>
          <p:cNvSpPr>
            <a:spLocks noGrp="1" noChangeArrowheads="1"/>
          </p:cNvSpPr>
          <p:nvPr>
            <p:ph type="sldNum" sz="quarter" idx="12"/>
          </p:nvPr>
        </p:nvSpPr>
        <p:spPr>
          <a:ln/>
        </p:spPr>
        <p:txBody>
          <a:bodyPr/>
          <a:lstStyle>
            <a:lvl1pPr>
              <a:defRPr/>
            </a:lvl1pPr>
          </a:lstStyle>
          <a:p>
            <a:pPr>
              <a:defRPr/>
            </a:pPr>
            <a:fld id="{568D7CFB-3744-48E9-A791-C9B873BEED9B}"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pPr>
              <a:defRPr/>
            </a:pPr>
            <a:endParaRPr lang="en-GB"/>
          </a:p>
        </p:txBody>
      </p:sp>
      <p:sp>
        <p:nvSpPr>
          <p:cNvPr id="4" name="Rectangle 25"/>
          <p:cNvSpPr>
            <a:spLocks noGrp="1" noChangeArrowheads="1"/>
          </p:cNvSpPr>
          <p:nvPr>
            <p:ph type="ftr" sz="quarter" idx="11"/>
          </p:nvPr>
        </p:nvSpPr>
        <p:spPr>
          <a:ln/>
        </p:spPr>
        <p:txBody>
          <a:bodyPr/>
          <a:lstStyle>
            <a:lvl1pPr>
              <a:defRPr/>
            </a:lvl1pPr>
          </a:lstStyle>
          <a:p>
            <a:pPr>
              <a:defRPr/>
            </a:pPr>
            <a:endParaRPr lang="en-GB"/>
          </a:p>
        </p:txBody>
      </p:sp>
      <p:sp>
        <p:nvSpPr>
          <p:cNvPr id="5" name="Rectangle 26"/>
          <p:cNvSpPr>
            <a:spLocks noGrp="1" noChangeArrowheads="1"/>
          </p:cNvSpPr>
          <p:nvPr>
            <p:ph type="sldNum" sz="quarter" idx="12"/>
          </p:nvPr>
        </p:nvSpPr>
        <p:spPr>
          <a:ln/>
        </p:spPr>
        <p:txBody>
          <a:bodyPr/>
          <a:lstStyle>
            <a:lvl1pPr>
              <a:defRPr/>
            </a:lvl1pPr>
          </a:lstStyle>
          <a:p>
            <a:pPr>
              <a:defRPr/>
            </a:pPr>
            <a:fld id="{4DEAC386-C170-4D7D-AB0C-43B633F1839B}"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GB"/>
          </a:p>
        </p:txBody>
      </p:sp>
      <p:sp>
        <p:nvSpPr>
          <p:cNvPr id="3" name="Rectangle 25"/>
          <p:cNvSpPr>
            <a:spLocks noGrp="1" noChangeArrowheads="1"/>
          </p:cNvSpPr>
          <p:nvPr>
            <p:ph type="ftr" sz="quarter" idx="11"/>
          </p:nvPr>
        </p:nvSpPr>
        <p:spPr>
          <a:ln/>
        </p:spPr>
        <p:txBody>
          <a:bodyPr/>
          <a:lstStyle>
            <a:lvl1pPr>
              <a:defRPr/>
            </a:lvl1pPr>
          </a:lstStyle>
          <a:p>
            <a:pPr>
              <a:defRPr/>
            </a:pPr>
            <a:endParaRPr lang="en-GB"/>
          </a:p>
        </p:txBody>
      </p:sp>
      <p:sp>
        <p:nvSpPr>
          <p:cNvPr id="4" name="Rectangle 26"/>
          <p:cNvSpPr>
            <a:spLocks noGrp="1" noChangeArrowheads="1"/>
          </p:cNvSpPr>
          <p:nvPr>
            <p:ph type="sldNum" sz="quarter" idx="12"/>
          </p:nvPr>
        </p:nvSpPr>
        <p:spPr>
          <a:ln/>
        </p:spPr>
        <p:txBody>
          <a:bodyPr/>
          <a:lstStyle>
            <a:lvl1pPr>
              <a:defRPr/>
            </a:lvl1pPr>
          </a:lstStyle>
          <a:p>
            <a:pPr>
              <a:defRPr/>
            </a:pPr>
            <a:fld id="{425AA7DE-470A-4BFA-9F8F-EEA96C951938}"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D691581E-44C5-49FF-A6F2-FAD472C025B7}"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72DCEFD0-1E1C-4A48-A30B-3FD96E19F50B}"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5563F769-2C05-4EFB-B907-28599CF6DFA0}"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978615B1-7B04-4CFD-8073-BD4E50732434}"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62EEA96F-3673-48F9-90D4-A1497AF4ACC5}"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8203B047-4C27-47CC-AFAC-561BAC5D1A37}"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4"/>
          <p:cNvSpPr>
            <a:spLocks noGrp="1" noChangeArrowheads="1"/>
          </p:cNvSpPr>
          <p:nvPr>
            <p:ph type="dt" sz="half" idx="10"/>
          </p:nvPr>
        </p:nvSpPr>
        <p:spPr>
          <a:ln/>
        </p:spPr>
        <p:txBody>
          <a:bodyPr/>
          <a:lstStyle>
            <a:lvl1pPr>
              <a:defRPr/>
            </a:lvl1pPr>
          </a:lstStyle>
          <a:p>
            <a:pPr>
              <a:defRPr/>
            </a:pPr>
            <a:endParaRPr lang="en-GB"/>
          </a:p>
        </p:txBody>
      </p:sp>
      <p:sp>
        <p:nvSpPr>
          <p:cNvPr id="7" name="Rectangle 25"/>
          <p:cNvSpPr>
            <a:spLocks noGrp="1" noChangeArrowheads="1"/>
          </p:cNvSpPr>
          <p:nvPr>
            <p:ph type="ftr" sz="quarter" idx="11"/>
          </p:nvPr>
        </p:nvSpPr>
        <p:spPr>
          <a:ln/>
        </p:spPr>
        <p:txBody>
          <a:bodyPr/>
          <a:lstStyle>
            <a:lvl1pPr>
              <a:defRPr/>
            </a:lvl1pPr>
          </a:lstStyle>
          <a:p>
            <a:pPr>
              <a:defRPr/>
            </a:pPr>
            <a:endParaRPr lang="en-GB"/>
          </a:p>
        </p:txBody>
      </p:sp>
      <p:sp>
        <p:nvSpPr>
          <p:cNvPr id="8" name="Rectangle 26"/>
          <p:cNvSpPr>
            <a:spLocks noGrp="1" noChangeArrowheads="1"/>
          </p:cNvSpPr>
          <p:nvPr>
            <p:ph type="sldNum" sz="quarter" idx="12"/>
          </p:nvPr>
        </p:nvSpPr>
        <p:spPr>
          <a:ln/>
        </p:spPr>
        <p:txBody>
          <a:bodyPr/>
          <a:lstStyle>
            <a:lvl1pPr>
              <a:defRPr/>
            </a:lvl1pPr>
          </a:lstStyle>
          <a:p>
            <a:pPr>
              <a:defRPr/>
            </a:pPr>
            <a:fld id="{C9BF2972-211F-4361-A53E-D38F809BD66D}"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80E06632-0217-43EA-9E61-779B6F8C2804}"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20B297FD-5802-4E1B-AD83-D3F24992C784}"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pPr>
              <a:defRPr/>
            </a:pPr>
            <a:endParaRPr lang="en-GB"/>
          </a:p>
        </p:txBody>
      </p:sp>
      <p:sp>
        <p:nvSpPr>
          <p:cNvPr id="8" name="Rectangle 25"/>
          <p:cNvSpPr>
            <a:spLocks noGrp="1" noChangeArrowheads="1"/>
          </p:cNvSpPr>
          <p:nvPr>
            <p:ph type="ftr" sz="quarter" idx="11"/>
          </p:nvPr>
        </p:nvSpPr>
        <p:spPr>
          <a:ln/>
        </p:spPr>
        <p:txBody>
          <a:bodyPr/>
          <a:lstStyle>
            <a:lvl1pPr>
              <a:defRPr/>
            </a:lvl1pPr>
          </a:lstStyle>
          <a:p>
            <a:pPr>
              <a:defRPr/>
            </a:pPr>
            <a:endParaRPr lang="en-GB"/>
          </a:p>
        </p:txBody>
      </p:sp>
      <p:sp>
        <p:nvSpPr>
          <p:cNvPr id="9" name="Rectangle 26"/>
          <p:cNvSpPr>
            <a:spLocks noGrp="1" noChangeArrowheads="1"/>
          </p:cNvSpPr>
          <p:nvPr>
            <p:ph type="sldNum" sz="quarter" idx="12"/>
          </p:nvPr>
        </p:nvSpPr>
        <p:spPr>
          <a:ln/>
        </p:spPr>
        <p:txBody>
          <a:bodyPr/>
          <a:lstStyle>
            <a:lvl1pPr>
              <a:defRPr/>
            </a:lvl1pPr>
          </a:lstStyle>
          <a:p>
            <a:pPr>
              <a:defRPr/>
            </a:pPr>
            <a:fld id="{9E91E7DA-69D6-41BE-8192-BDA71BF42F81}"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pPr>
              <a:defRPr/>
            </a:pPr>
            <a:endParaRPr lang="en-GB"/>
          </a:p>
        </p:txBody>
      </p:sp>
      <p:sp>
        <p:nvSpPr>
          <p:cNvPr id="4" name="Rectangle 25"/>
          <p:cNvSpPr>
            <a:spLocks noGrp="1" noChangeArrowheads="1"/>
          </p:cNvSpPr>
          <p:nvPr>
            <p:ph type="ftr" sz="quarter" idx="11"/>
          </p:nvPr>
        </p:nvSpPr>
        <p:spPr>
          <a:ln/>
        </p:spPr>
        <p:txBody>
          <a:bodyPr/>
          <a:lstStyle>
            <a:lvl1pPr>
              <a:defRPr/>
            </a:lvl1pPr>
          </a:lstStyle>
          <a:p>
            <a:pPr>
              <a:defRPr/>
            </a:pPr>
            <a:endParaRPr lang="en-GB"/>
          </a:p>
        </p:txBody>
      </p:sp>
      <p:sp>
        <p:nvSpPr>
          <p:cNvPr id="5" name="Rectangle 26"/>
          <p:cNvSpPr>
            <a:spLocks noGrp="1" noChangeArrowheads="1"/>
          </p:cNvSpPr>
          <p:nvPr>
            <p:ph type="sldNum" sz="quarter" idx="12"/>
          </p:nvPr>
        </p:nvSpPr>
        <p:spPr>
          <a:ln/>
        </p:spPr>
        <p:txBody>
          <a:bodyPr/>
          <a:lstStyle>
            <a:lvl1pPr>
              <a:defRPr/>
            </a:lvl1pPr>
          </a:lstStyle>
          <a:p>
            <a:pPr>
              <a:defRPr/>
            </a:pPr>
            <a:fld id="{CF0108EE-2841-4F3D-9D2E-7C6CDF6A951E}"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GB"/>
          </a:p>
        </p:txBody>
      </p:sp>
      <p:sp>
        <p:nvSpPr>
          <p:cNvPr id="3" name="Rectangle 25"/>
          <p:cNvSpPr>
            <a:spLocks noGrp="1" noChangeArrowheads="1"/>
          </p:cNvSpPr>
          <p:nvPr>
            <p:ph type="ftr" sz="quarter" idx="11"/>
          </p:nvPr>
        </p:nvSpPr>
        <p:spPr>
          <a:ln/>
        </p:spPr>
        <p:txBody>
          <a:bodyPr/>
          <a:lstStyle>
            <a:lvl1pPr>
              <a:defRPr/>
            </a:lvl1pPr>
          </a:lstStyle>
          <a:p>
            <a:pPr>
              <a:defRPr/>
            </a:pPr>
            <a:endParaRPr lang="en-GB"/>
          </a:p>
        </p:txBody>
      </p:sp>
      <p:sp>
        <p:nvSpPr>
          <p:cNvPr id="4" name="Rectangle 26"/>
          <p:cNvSpPr>
            <a:spLocks noGrp="1" noChangeArrowheads="1"/>
          </p:cNvSpPr>
          <p:nvPr>
            <p:ph type="sldNum" sz="quarter" idx="12"/>
          </p:nvPr>
        </p:nvSpPr>
        <p:spPr>
          <a:ln/>
        </p:spPr>
        <p:txBody>
          <a:bodyPr/>
          <a:lstStyle>
            <a:lvl1pPr>
              <a:defRPr/>
            </a:lvl1pPr>
          </a:lstStyle>
          <a:p>
            <a:pPr>
              <a:defRPr/>
            </a:pPr>
            <a:fld id="{3E55D099-5CC7-4FDE-8FEB-48F9A4579142}"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AEAFB514-3579-454F-B12E-C3DE67C60D6C}"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E1A682A6-577C-4A65-A110-7BD1D8524761}"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433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1434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1434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1028" name="Group 6"/>
          <p:cNvGrpSpPr>
            <a:grpSpLocks/>
          </p:cNvGrpSpPr>
          <p:nvPr/>
        </p:nvGrpSpPr>
        <p:grpSpPr bwMode="auto">
          <a:xfrm>
            <a:off x="0" y="6019800"/>
            <a:ext cx="7848600" cy="857250"/>
            <a:chOff x="0" y="3792"/>
            <a:chExt cx="4944" cy="540"/>
          </a:xfrm>
        </p:grpSpPr>
        <p:sp>
          <p:nvSpPr>
            <p:cNvPr id="1434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1042" name="Group 8"/>
            <p:cNvGrpSpPr>
              <a:grpSpLocks/>
            </p:cNvGrpSpPr>
            <p:nvPr userDrawn="1"/>
          </p:nvGrpSpPr>
          <p:grpSpPr bwMode="auto">
            <a:xfrm>
              <a:off x="2486" y="3792"/>
              <a:ext cx="2458" cy="540"/>
              <a:chOff x="2486" y="3792"/>
              <a:chExt cx="2458" cy="540"/>
            </a:xfrm>
          </p:grpSpPr>
          <p:sp>
            <p:nvSpPr>
              <p:cNvPr id="1434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1434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1434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1434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1434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1435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1029" name="Group 15"/>
          <p:cNvGrpSpPr>
            <a:grpSpLocks/>
          </p:cNvGrpSpPr>
          <p:nvPr/>
        </p:nvGrpSpPr>
        <p:grpSpPr bwMode="auto">
          <a:xfrm>
            <a:off x="627063" y="6021388"/>
            <a:ext cx="5684837" cy="849312"/>
            <a:chOff x="395" y="3793"/>
            <a:chExt cx="3581" cy="535"/>
          </a:xfrm>
        </p:grpSpPr>
        <p:sp>
          <p:nvSpPr>
            <p:cNvPr id="1435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1435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1435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1435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1435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1435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1435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436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en-GB"/>
          </a:p>
        </p:txBody>
      </p:sp>
      <p:sp>
        <p:nvSpPr>
          <p:cNvPr id="1436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en-GB"/>
          </a:p>
        </p:txBody>
      </p:sp>
      <p:sp>
        <p:nvSpPr>
          <p:cNvPr id="1436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8466515E-EFD8-4C50-B0E8-8BF74F8C5115}"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4141"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22531"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22532"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22533"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2052" name="Group 6"/>
          <p:cNvGrpSpPr>
            <a:grpSpLocks/>
          </p:cNvGrpSpPr>
          <p:nvPr/>
        </p:nvGrpSpPr>
        <p:grpSpPr bwMode="auto">
          <a:xfrm>
            <a:off x="0" y="6019800"/>
            <a:ext cx="7848600" cy="857250"/>
            <a:chOff x="0" y="3792"/>
            <a:chExt cx="4944" cy="540"/>
          </a:xfrm>
        </p:grpSpPr>
        <p:sp>
          <p:nvSpPr>
            <p:cNvPr id="22535"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2066" name="Group 8"/>
            <p:cNvGrpSpPr>
              <a:grpSpLocks/>
            </p:cNvGrpSpPr>
            <p:nvPr userDrawn="1"/>
          </p:nvGrpSpPr>
          <p:grpSpPr bwMode="auto">
            <a:xfrm>
              <a:off x="2486" y="3792"/>
              <a:ext cx="2458" cy="540"/>
              <a:chOff x="2486" y="3792"/>
              <a:chExt cx="2458" cy="540"/>
            </a:xfrm>
          </p:grpSpPr>
          <p:sp>
            <p:nvSpPr>
              <p:cNvPr id="22537"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22538"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22539"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22540"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22541"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22542"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2053" name="Group 15"/>
          <p:cNvGrpSpPr>
            <a:grpSpLocks/>
          </p:cNvGrpSpPr>
          <p:nvPr/>
        </p:nvGrpSpPr>
        <p:grpSpPr bwMode="auto">
          <a:xfrm>
            <a:off x="627063" y="6021388"/>
            <a:ext cx="5684837" cy="849312"/>
            <a:chOff x="395" y="3793"/>
            <a:chExt cx="3581" cy="535"/>
          </a:xfrm>
        </p:grpSpPr>
        <p:sp>
          <p:nvSpPr>
            <p:cNvPr id="22544"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22545"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22546"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22547"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22548"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22549"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22550"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5"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2552"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en-GB"/>
          </a:p>
        </p:txBody>
      </p:sp>
      <p:sp>
        <p:nvSpPr>
          <p:cNvPr id="22553"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en-GB"/>
          </a:p>
        </p:txBody>
      </p:sp>
      <p:sp>
        <p:nvSpPr>
          <p:cNvPr id="22554"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74EB96D1-40B7-4C00-84A3-458F10411301}"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4142"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hyperlink" Target="http://www.adolfthegreat.com/Trails-Quotes/praising.html" TargetMode="External"/><Relationship Id="rId2" Type="http://schemas.openxmlformats.org/officeDocument/2006/relationships/notesSlide" Target="../notesSlides/notesSlide100.xml"/><Relationship Id="rId1" Type="http://schemas.openxmlformats.org/officeDocument/2006/relationships/slideLayout" Target="../slideLayouts/slideLayout13.xml"/><Relationship Id="rId4" Type="http://schemas.openxmlformats.org/officeDocument/2006/relationships/image" Target="../media/image94.jpeg"/></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4.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www.dhm.de/lemo/objekte/pict/f62_1118/index.html" TargetMode="External"/><Relationship Id="rId2" Type="http://schemas.openxmlformats.org/officeDocument/2006/relationships/notesSlide" Target="../notesSlides/notesSlide107.xml"/><Relationship Id="rId1" Type="http://schemas.openxmlformats.org/officeDocument/2006/relationships/slideLayout" Target="../slideLayouts/slideLayout13.xml"/><Relationship Id="rId4" Type="http://schemas.openxmlformats.org/officeDocument/2006/relationships/image" Target="../media/image10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8.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hyperlink" Target="http://www.bibl.u-szeged.hu/bibl/mil/ww2/who/pics/eichmann.jpg" TargetMode="External"/><Relationship Id="rId2" Type="http://schemas.openxmlformats.org/officeDocument/2006/relationships/notesSlide" Target="../notesSlides/notesSlide109.xml"/><Relationship Id="rId1" Type="http://schemas.openxmlformats.org/officeDocument/2006/relationships/slideLayout" Target="../slideLayouts/slideLayout13.xml"/><Relationship Id="rId4" Type="http://schemas.openxmlformats.org/officeDocument/2006/relationships/image" Target="../media/image103.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0.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7.xml"/><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8.xml"/><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6.jpeg"/><Relationship Id="rId2" Type="http://schemas.openxmlformats.org/officeDocument/2006/relationships/notesSlide" Target="../notesSlides/notesSlide120.xml"/><Relationship Id="rId1" Type="http://schemas.openxmlformats.org/officeDocument/2006/relationships/slideLayout" Target="../slideLayouts/slideLayout24.xml"/><Relationship Id="rId6" Type="http://schemas.openxmlformats.org/officeDocument/2006/relationships/hyperlink" Target="http://images.google.com/imgres?imgurl=http://www.historyplace.com/specials/calendar/docs-pix/rommel.jpg&amp;imgrefurl=http://www.historyplace.com/specials/calendar/february.htm&amp;h=433&amp;w=298&amp;sz=41&amp;hl=en&amp;start=2&amp;tbnid=Jq_8lD-dfbCbFM:&amp;tbnh=126&amp;tbnw=87&amp;prev=/images?q=Rommel&amp;svnum=10&amp;hl=en&amp;lr=&amp;safe=off&amp;sa=G" TargetMode="External"/><Relationship Id="rId5" Type="http://schemas.openxmlformats.org/officeDocument/2006/relationships/image" Target="../media/image115.jpeg"/><Relationship Id="rId4" Type="http://schemas.openxmlformats.org/officeDocument/2006/relationships/hyperlink" Target="http://www.american-historical-documents.com/thumbnail.aspx?img=121_Quinns%20bid%20sheet%20001.jpg&amp;domain=a"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1.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7.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9.xml"/><Relationship Id="rId1" Type="http://schemas.openxmlformats.org/officeDocument/2006/relationships/slideLayout" Target="../slideLayouts/slideLayout15.xml"/><Relationship Id="rId4" Type="http://schemas.openxmlformats.org/officeDocument/2006/relationships/image" Target="../media/image126.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2.xml"/><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khazars.quickseek.com/##" TargetMode="Externa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7.xml"/><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1.xml"/><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4.xml"/><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7.xml"/><Relationship Id="rId1" Type="http://schemas.openxmlformats.org/officeDocument/2006/relationships/slideLayout" Target="../slideLayouts/slideLayout15.xml"/><Relationship Id="rId4" Type="http://schemas.openxmlformats.org/officeDocument/2006/relationships/image" Target="../media/image152.png"/></Relationships>
</file>

<file path=ppt/slides/_rels/slide15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9.xml"/><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1.xml"/><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hyperlink" Target="http://da.wikipedia.org/wiki/Billede:Arthur-Neville-Chamberlain.jpg" TargetMode="External"/><Relationship Id="rId2" Type="http://schemas.openxmlformats.org/officeDocument/2006/relationships/notesSlide" Target="../notesSlides/notesSlide160.xml"/><Relationship Id="rId1" Type="http://schemas.openxmlformats.org/officeDocument/2006/relationships/slideLayout" Target="../slideLayouts/slideLayout13.xml"/><Relationship Id="rId4" Type="http://schemas.openxmlformats.org/officeDocument/2006/relationships/image" Target="../media/image164.jpeg"/></Relationships>
</file>

<file path=ppt/slides/_rels/slide16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5.xml"/><Relationship Id="rId1" Type="http://schemas.openxmlformats.org/officeDocument/2006/relationships/slideLayout" Target="../slideLayouts/slideLayout17.xml"/></Relationships>
</file>

<file path=ppt/slides/_rels/slide17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8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4.xml"/><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http://www.reformation.org/duke-alex2.jpg" TargetMode="External"/><Relationship Id="rId5" Type="http://schemas.openxmlformats.org/officeDocument/2006/relationships/image" Target="../media/image16.jpeg"/><Relationship Id="rId4" Type="http://schemas.openxmlformats.org/officeDocument/2006/relationships/image" Target="http://www.reformation.org/duke-alex.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hyperlink" Target="http://www.marketplace.staunton.va.us/oldtur/brthplc.html" TargetMode="External"/><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http://www.lockstockandbarrel.org/Images/Nw1bROTHERSROCKEFELLER.j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tusk36mirror.tripod.com/perfectproof.html" TargetMode="External"/><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88.jpeg"/></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hyperlink" Target="http://aaas.ohio-state.edu/projects/ehistory/wwii/interactive/images/hitler.jpg" TargetMode="External"/><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90.jpeg"/></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85D0BF63-5B6A-464D-99A9-3BF8B7344A85}" type="slidenum">
              <a:rPr lang="en-GB"/>
              <a:pPr>
                <a:defRPr/>
              </a:pPr>
              <a:t>1</a:t>
            </a:fld>
            <a:endParaRPr lang="en-GB"/>
          </a:p>
        </p:txBody>
      </p:sp>
      <p:sp>
        <p:nvSpPr>
          <p:cNvPr id="18434" name="Text Box 2"/>
          <p:cNvSpPr txBox="1">
            <a:spLocks noChangeArrowheads="1"/>
          </p:cNvSpPr>
          <p:nvPr/>
        </p:nvSpPr>
        <p:spPr bwMode="auto">
          <a:xfrm>
            <a:off x="250825" y="765175"/>
            <a:ext cx="5616575" cy="1555750"/>
          </a:xfrm>
          <a:prstGeom prst="rect">
            <a:avLst/>
          </a:prstGeom>
          <a:noFill/>
          <a:ln w="9525">
            <a:noFill/>
            <a:miter lim="800000"/>
            <a:headEnd/>
            <a:tailEnd/>
          </a:ln>
        </p:spPr>
        <p:txBody>
          <a:bodyPr>
            <a:spAutoFit/>
          </a:bodyPr>
          <a:lstStyle/>
          <a:p>
            <a:pPr eaLnBrk="0" hangingPunct="0">
              <a:spcBef>
                <a:spcPct val="50000"/>
              </a:spcBef>
              <a:defRPr/>
            </a:pPr>
            <a:r>
              <a:rPr lang="en-GB" sz="4800" b="1" dirty="0">
                <a:solidFill>
                  <a:srgbClr val="FF0000"/>
                </a:solidFill>
                <a:latin typeface="+mj-lt"/>
              </a:rPr>
              <a:t>The Story Of Gog And Magog</a:t>
            </a:r>
          </a:p>
        </p:txBody>
      </p:sp>
      <p:sp>
        <p:nvSpPr>
          <p:cNvPr id="18435" name="WordArt 3"/>
          <p:cNvSpPr>
            <a:spLocks noChangeArrowheads="1" noChangeShapeType="1" noTextEdit="1"/>
          </p:cNvSpPr>
          <p:nvPr/>
        </p:nvSpPr>
        <p:spPr bwMode="auto">
          <a:xfrm>
            <a:off x="2124075" y="3357563"/>
            <a:ext cx="4724400" cy="762000"/>
          </a:xfrm>
          <a:prstGeom prst="rect">
            <a:avLst/>
          </a:prstGeom>
        </p:spPr>
        <p:txBody>
          <a:bodyPr wrap="none" fromWordArt="1">
            <a:prstTxWarp prst="textPlain">
              <a:avLst>
                <a:gd name="adj" fmla="val 50000"/>
              </a:avLst>
            </a:prstTxWarp>
          </a:bodyPr>
          <a:lstStyle/>
          <a:p>
            <a:pPr algn="ctr"/>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Part Six</a:t>
            </a:r>
          </a:p>
        </p:txBody>
      </p:sp>
      <p:sp>
        <p:nvSpPr>
          <p:cNvPr id="18436" name="Text Box 4"/>
          <p:cNvSpPr txBox="1">
            <a:spLocks noChangeArrowheads="1"/>
          </p:cNvSpPr>
          <p:nvPr/>
        </p:nvSpPr>
        <p:spPr bwMode="auto">
          <a:xfrm>
            <a:off x="0" y="5013325"/>
            <a:ext cx="9144000" cy="1190625"/>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a:solidFill>
                  <a:srgbClr val="F6102B"/>
                </a:solidFill>
                <a:effectLst>
                  <a:outerShdw blurRad="38100" dist="38100" dir="2700000" algn="tl">
                    <a:srgbClr val="000000"/>
                  </a:outerShdw>
                </a:effectLst>
              </a:rPr>
              <a:t>Gog’s World Wars 1 &amp; 2                          </a:t>
            </a:r>
            <a:r>
              <a:rPr lang="en-GB" sz="3600" b="1">
                <a:solidFill>
                  <a:srgbClr val="FFFF00"/>
                </a:solidFill>
                <a:effectLst>
                  <a:outerShdw blurRad="38100" dist="38100" dir="2700000" algn="tl">
                    <a:srgbClr val="000000"/>
                  </a:outerShdw>
                </a:effectLst>
              </a:rPr>
              <a:t>Chapter Two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8434">
                                            <p:txEl>
                                              <p:pRg st="0" end="0"/>
                                            </p:txEl>
                                          </p:spTgt>
                                        </p:tgtEl>
                                        <p:attrNameLst>
                                          <p:attrName>style.visibility</p:attrName>
                                        </p:attrNameLst>
                                      </p:cBhvr>
                                      <p:to>
                                        <p:strVal val="visible"/>
                                      </p:to>
                                    </p:set>
                                    <p:anim calcmode="lin" valueType="num">
                                      <p:cBhvr additive="base">
                                        <p:cTn id="7" dur="5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4">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18435"/>
                                        </p:tgtEl>
                                        <p:attrNameLst>
                                          <p:attrName>style.visibility</p:attrName>
                                        </p:attrNameLst>
                                      </p:cBhvr>
                                      <p:to>
                                        <p:strVal val="visible"/>
                                      </p:to>
                                    </p:set>
                                    <p:anim calcmode="lin" valueType="num">
                                      <p:cBhvr additive="base">
                                        <p:cTn id="12" dur="500" fill="hold"/>
                                        <p:tgtEl>
                                          <p:spTgt spid="18435"/>
                                        </p:tgtEl>
                                        <p:attrNameLst>
                                          <p:attrName>ppt_x</p:attrName>
                                        </p:attrNameLst>
                                      </p:cBhvr>
                                      <p:tavLst>
                                        <p:tav tm="0">
                                          <p:val>
                                            <p:strVal val="#ppt_x"/>
                                          </p:val>
                                        </p:tav>
                                        <p:tav tm="100000">
                                          <p:val>
                                            <p:strVal val="#ppt_x"/>
                                          </p:val>
                                        </p:tav>
                                      </p:tavLst>
                                    </p:anim>
                                    <p:anim calcmode="lin" valueType="num">
                                      <p:cBhvr additive="base">
                                        <p:cTn id="13" dur="500" fill="hold"/>
                                        <p:tgtEl>
                                          <p:spTgt spid="18435"/>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18436">
                                            <p:txEl>
                                              <p:pRg st="0" end="0"/>
                                            </p:txEl>
                                          </p:spTgt>
                                        </p:tgtEl>
                                        <p:attrNameLst>
                                          <p:attrName>style.visibility</p:attrName>
                                        </p:attrNameLst>
                                      </p:cBhvr>
                                      <p:to>
                                        <p:strVal val="visible"/>
                                      </p:to>
                                    </p:set>
                                    <p:anim calcmode="lin" valueType="num">
                                      <p:cBhvr additive="base">
                                        <p:cTn id="17" dur="500" fill="hold"/>
                                        <p:tgtEl>
                                          <p:spTgt spid="1843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43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51EB25F-A596-4092-8EC8-1E22F88817D0}" type="slidenum">
              <a:rPr lang="en-GB"/>
              <a:pPr>
                <a:defRPr/>
              </a:pPr>
              <a:t>10</a:t>
            </a:fld>
            <a:endParaRPr lang="en-GB"/>
          </a:p>
        </p:txBody>
      </p:sp>
      <p:sp>
        <p:nvSpPr>
          <p:cNvPr id="282629" name="Rectangle 5"/>
          <p:cNvSpPr>
            <a:spLocks noGrp="1" noChangeArrowheads="1"/>
          </p:cNvSpPr>
          <p:nvPr>
            <p:ph type="title"/>
          </p:nvPr>
        </p:nvSpPr>
        <p:spPr/>
        <p:txBody>
          <a:bodyPr/>
          <a:lstStyle/>
          <a:p>
            <a:pPr eaLnBrk="1" hangingPunct="1">
              <a:defRPr/>
            </a:pPr>
            <a:r>
              <a:rPr lang="en-GB" sz="4000" b="1" smtClean="0">
                <a:solidFill>
                  <a:srgbClr val="FF0000"/>
                </a:solidFill>
              </a:rPr>
              <a:t>Jacob Schiff – Plotter In Chief </a:t>
            </a:r>
            <a:r>
              <a:rPr lang="en-GB" sz="4000" b="1" smtClean="0">
                <a:solidFill>
                  <a:srgbClr val="FFFF00"/>
                </a:solidFill>
              </a:rPr>
              <a:t>Against Tsarist Russia</a:t>
            </a:r>
          </a:p>
        </p:txBody>
      </p:sp>
      <p:pic>
        <p:nvPicPr>
          <p:cNvPr id="282628" name="Picture 4" descr="Jacob Schiff"/>
          <p:cNvPicPr>
            <a:picLocks noGrp="1" noChangeAspect="1" noChangeArrowheads="1"/>
          </p:cNvPicPr>
          <p:nvPr>
            <p:ph idx="1"/>
          </p:nvPr>
        </p:nvPicPr>
        <p:blipFill>
          <a:blip r:embed="rId3" cstate="print"/>
          <a:srcRect/>
          <a:stretch>
            <a:fillRect/>
          </a:stretch>
        </p:blipFill>
        <p:spPr>
          <a:xfrm>
            <a:off x="287338" y="1844675"/>
            <a:ext cx="3721100" cy="2941638"/>
          </a:xfrm>
          <a:noFill/>
        </p:spPr>
      </p:pic>
      <p:sp>
        <p:nvSpPr>
          <p:cNvPr id="282631" name="Text Box 7"/>
          <p:cNvSpPr txBox="1">
            <a:spLocks noChangeArrowheads="1"/>
          </p:cNvSpPr>
          <p:nvPr/>
        </p:nvSpPr>
        <p:spPr bwMode="auto">
          <a:xfrm>
            <a:off x="4143375" y="1428750"/>
            <a:ext cx="5000625" cy="52625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Jacob Schiff waged a virtual private war against </a:t>
            </a:r>
            <a:r>
              <a:rPr lang="en-GB" sz="2800" b="1" dirty="0" err="1">
                <a:solidFill>
                  <a:srgbClr val="FFC000"/>
                </a:solidFill>
                <a:effectLst>
                  <a:outerShdw blurRad="38100" dist="38100" dir="2700000" algn="tl">
                    <a:srgbClr val="000000"/>
                  </a:outerShdw>
                </a:effectLst>
              </a:rPr>
              <a:t>Czarist</a:t>
            </a:r>
            <a:r>
              <a:rPr lang="en-GB" sz="2800" b="1" dirty="0">
                <a:solidFill>
                  <a:srgbClr val="FFC000"/>
                </a:solidFill>
                <a:effectLst>
                  <a:outerShdw blurRad="38100" dist="38100" dir="2700000" algn="tl">
                    <a:srgbClr val="000000"/>
                  </a:outerShdw>
                </a:effectLst>
              </a:rPr>
              <a:t> Russia from the 1890’s until 1917.</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Many believe he financed the Bolshevik Revolution that ended </a:t>
            </a:r>
            <a:r>
              <a:rPr lang="en-GB" sz="2800" b="1" dirty="0" err="1">
                <a:solidFill>
                  <a:srgbClr val="FF0000"/>
                </a:solidFill>
                <a:effectLst>
                  <a:outerShdw blurRad="38100" dist="38100" dir="2700000" algn="tl">
                    <a:srgbClr val="000000"/>
                  </a:outerShdw>
                </a:effectLst>
              </a:rPr>
              <a:t>Czarist</a:t>
            </a:r>
            <a:r>
              <a:rPr lang="en-GB" sz="2800" b="1" dirty="0">
                <a:solidFill>
                  <a:srgbClr val="FF0000"/>
                </a:solidFill>
                <a:effectLst>
                  <a:outerShdw blurRad="38100" dist="38100" dir="2700000" algn="tl">
                    <a:srgbClr val="000000"/>
                  </a:outerShdw>
                </a:effectLst>
              </a:rPr>
              <a:t> rule.</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Ford singled him out as a perfect example of a </a:t>
            </a:r>
            <a:r>
              <a:rPr lang="en-GB" sz="2800" b="1" dirty="0">
                <a:solidFill>
                  <a:srgbClr val="FF0000"/>
                </a:solidFill>
                <a:effectLst>
                  <a:outerShdw blurRad="38100" dist="38100" dir="2700000" algn="tl">
                    <a:srgbClr val="000000"/>
                  </a:outerShdw>
                </a:effectLst>
              </a:rPr>
              <a:t>malevolent Jewish financier</a:t>
            </a:r>
            <a:r>
              <a:rPr lang="en-GB" sz="2800" b="1" dirty="0">
                <a:solidFill>
                  <a:srgbClr val="00FF00"/>
                </a:solidFill>
                <a:effectLst>
                  <a:outerShdw blurRad="38100" dist="38100" dir="2700000" algn="tl">
                    <a:srgbClr val="000000"/>
                  </a:outerShdw>
                </a:effectLst>
              </a:rPr>
              <a:t> in the pages of the Dearborn Independent.</a:t>
            </a:r>
          </a:p>
        </p:txBody>
      </p:sp>
      <p:sp>
        <p:nvSpPr>
          <p:cNvPr id="282633" name="Text Box 9"/>
          <p:cNvSpPr txBox="1">
            <a:spLocks noChangeArrowheads="1"/>
          </p:cNvSpPr>
          <p:nvPr/>
        </p:nvSpPr>
        <p:spPr bwMode="auto">
          <a:xfrm>
            <a:off x="642938" y="5143500"/>
            <a:ext cx="2879725"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Jacob Schiff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2628"/>
                                        </p:tgtEl>
                                        <p:attrNameLst>
                                          <p:attrName>style.visibility</p:attrName>
                                        </p:attrNameLst>
                                      </p:cBhvr>
                                      <p:to>
                                        <p:strVal val="visible"/>
                                      </p:to>
                                    </p:set>
                                    <p:animEffect transition="in" filter="circle(in)">
                                      <p:cBhvr>
                                        <p:cTn id="7" dur="2000"/>
                                        <p:tgtEl>
                                          <p:spTgt spid="2826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2633">
                                            <p:txEl>
                                              <p:pRg st="0" end="0"/>
                                            </p:txEl>
                                          </p:spTgt>
                                        </p:tgtEl>
                                        <p:attrNameLst>
                                          <p:attrName>style.visibility</p:attrName>
                                        </p:attrNameLst>
                                      </p:cBhvr>
                                      <p:to>
                                        <p:strVal val="visible"/>
                                      </p:to>
                                    </p:set>
                                    <p:anim calcmode="lin" valueType="num">
                                      <p:cBhvr additive="base">
                                        <p:cTn id="12" dur="500" fill="hold"/>
                                        <p:tgtEl>
                                          <p:spTgt spid="28263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26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82631"/>
                                        </p:tgtEl>
                                        <p:attrNameLst>
                                          <p:attrName>style.visibility</p:attrName>
                                        </p:attrNameLst>
                                      </p:cBhvr>
                                      <p:to>
                                        <p:strVal val="visible"/>
                                      </p:to>
                                    </p:set>
                                    <p:anim calcmode="discrete" valueType="clr">
                                      <p:cBhvr override="childStyle">
                                        <p:cTn id="18" dur="80"/>
                                        <p:tgtEl>
                                          <p:spTgt spid="28263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82631"/>
                                        </p:tgtEl>
                                        <p:attrNameLst>
                                          <p:attrName>fillcolor</p:attrName>
                                        </p:attrNameLst>
                                      </p:cBhvr>
                                      <p:tavLst>
                                        <p:tav tm="0">
                                          <p:val>
                                            <p:clrVal>
                                              <a:schemeClr val="accent2"/>
                                            </p:clrVal>
                                          </p:val>
                                        </p:tav>
                                        <p:tav tm="50000">
                                          <p:val>
                                            <p:clrVal>
                                              <a:schemeClr val="hlink"/>
                                            </p:clrVal>
                                          </p:val>
                                        </p:tav>
                                      </p:tavLst>
                                    </p:anim>
                                    <p:set>
                                      <p:cBhvr>
                                        <p:cTn id="20" dur="80"/>
                                        <p:tgtEl>
                                          <p:spTgt spid="2826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3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0CEDE27-9475-4427-8261-8EBE8604CC17}" type="slidenum">
              <a:rPr lang="en-GB"/>
              <a:pPr>
                <a:defRPr/>
              </a:pPr>
              <a:t>100</a:t>
            </a:fld>
            <a:endParaRPr lang="en-GB"/>
          </a:p>
        </p:txBody>
      </p:sp>
      <p:sp>
        <p:nvSpPr>
          <p:cNvPr id="490498" name="Rectangle 2"/>
          <p:cNvSpPr>
            <a:spLocks noGrp="1" noChangeArrowheads="1"/>
          </p:cNvSpPr>
          <p:nvPr>
            <p:ph type="title"/>
          </p:nvPr>
        </p:nvSpPr>
        <p:spPr/>
        <p:txBody>
          <a:bodyPr/>
          <a:lstStyle/>
          <a:p>
            <a:pPr eaLnBrk="1" hangingPunct="1">
              <a:defRPr/>
            </a:pPr>
            <a:r>
              <a:rPr lang="en-GB" b="1" smtClean="0">
                <a:solidFill>
                  <a:srgbClr val="FF0000"/>
                </a:solidFill>
              </a:rPr>
              <a:t>Churchill </a:t>
            </a:r>
            <a:r>
              <a:rPr lang="en-GB" b="1" smtClean="0">
                <a:solidFill>
                  <a:srgbClr val="FFFF00"/>
                </a:solidFill>
              </a:rPr>
              <a:t>On </a:t>
            </a:r>
            <a:r>
              <a:rPr lang="en-GB" b="1" smtClean="0">
                <a:solidFill>
                  <a:srgbClr val="FF0000"/>
                </a:solidFill>
              </a:rPr>
              <a:t>Hitler</a:t>
            </a:r>
          </a:p>
        </p:txBody>
      </p:sp>
      <p:pic>
        <p:nvPicPr>
          <p:cNvPr id="490499" name="Picture 3" descr="tChurchill">
            <a:hlinkClick r:id="rId3"/>
          </p:cNvPr>
          <p:cNvPicPr>
            <a:picLocks noGrp="1" noChangeAspect="1" noChangeArrowheads="1"/>
          </p:cNvPicPr>
          <p:nvPr>
            <p:ph idx="1"/>
          </p:nvPr>
        </p:nvPicPr>
        <p:blipFill>
          <a:blip r:embed="rId4" cstate="print"/>
          <a:srcRect/>
          <a:stretch>
            <a:fillRect/>
          </a:stretch>
        </p:blipFill>
        <p:spPr>
          <a:xfrm>
            <a:off x="468313" y="1773238"/>
            <a:ext cx="2744787" cy="3600450"/>
          </a:xfrm>
        </p:spPr>
      </p:pic>
      <p:sp>
        <p:nvSpPr>
          <p:cNvPr id="490500" name="Text Box 4"/>
          <p:cNvSpPr txBox="1">
            <a:spLocks noChangeArrowheads="1"/>
          </p:cNvSpPr>
          <p:nvPr/>
        </p:nvSpPr>
        <p:spPr bwMode="auto">
          <a:xfrm>
            <a:off x="3635375" y="1412875"/>
            <a:ext cx="5040313" cy="5203825"/>
          </a:xfrm>
          <a:prstGeom prst="rect">
            <a:avLst/>
          </a:prstGeom>
          <a:noFill/>
          <a:ln w="9525">
            <a:noFill/>
            <a:miter lim="800000"/>
            <a:headEnd/>
            <a:tailEnd/>
          </a:ln>
        </p:spPr>
        <p:txBody>
          <a:bodyPr>
            <a:spAutoFit/>
          </a:bodyPr>
          <a:lstStyle/>
          <a:p>
            <a:pPr>
              <a:spcBef>
                <a:spcPct val="50000"/>
              </a:spcBef>
            </a:pPr>
            <a:r>
              <a:rPr lang="en-GB" sz="2400" b="1">
                <a:solidFill>
                  <a:srgbClr val="00FF00"/>
                </a:solidFill>
              </a:rPr>
              <a:t>"In fifteen years that have followed this resolve,</a:t>
            </a:r>
            <a:r>
              <a:rPr lang="en-GB" sz="2400" b="1"/>
              <a:t> </a:t>
            </a:r>
            <a:r>
              <a:rPr lang="en-GB" sz="2400" b="1">
                <a:solidFill>
                  <a:srgbClr val="FFFF00"/>
                </a:solidFill>
              </a:rPr>
              <a:t>he (Hitler) has succeeded in restoring Germany</a:t>
            </a:r>
            <a:r>
              <a:rPr lang="en-GB" sz="2400" b="1"/>
              <a:t> </a:t>
            </a:r>
            <a:r>
              <a:rPr lang="en-GB" sz="2400" b="1">
                <a:solidFill>
                  <a:srgbClr val="FF00FF"/>
                </a:solidFill>
              </a:rPr>
              <a:t>to the most powerful position in Europe,</a:t>
            </a:r>
            <a:r>
              <a:rPr lang="en-GB" sz="2400" b="1"/>
              <a:t> </a:t>
            </a:r>
            <a:r>
              <a:rPr lang="en-GB" sz="2400" b="1">
                <a:solidFill>
                  <a:schemeClr val="hlink"/>
                </a:solidFill>
              </a:rPr>
              <a:t>and not only has he restored the position of his country,</a:t>
            </a:r>
            <a:r>
              <a:rPr lang="en-GB" sz="2400" b="1"/>
              <a:t> </a:t>
            </a:r>
            <a:r>
              <a:rPr lang="en-GB" sz="2400" b="1">
                <a:solidFill>
                  <a:srgbClr val="00FF00"/>
                </a:solidFill>
              </a:rPr>
              <a:t>but he has even, to a very great extent, reversed the results</a:t>
            </a:r>
            <a:r>
              <a:rPr lang="en-GB" sz="2400" b="1"/>
              <a:t> </a:t>
            </a:r>
            <a:r>
              <a:rPr lang="en-GB" sz="2400" b="1">
                <a:solidFill>
                  <a:srgbClr val="FF0000"/>
                </a:solidFill>
              </a:rPr>
              <a:t>of the Great War ... whatever else may be thought about</a:t>
            </a:r>
            <a:r>
              <a:rPr lang="en-GB" sz="2400" b="1"/>
              <a:t> </a:t>
            </a:r>
            <a:r>
              <a:rPr lang="en-GB" sz="2400" b="1">
                <a:solidFill>
                  <a:srgbClr val="FF00FF"/>
                </a:solidFill>
              </a:rPr>
              <a:t>these exploits they are certainly among the most remarkable</a:t>
            </a:r>
            <a:r>
              <a:rPr lang="en-GB" sz="2400" b="1"/>
              <a:t> </a:t>
            </a:r>
            <a:r>
              <a:rPr lang="en-GB" sz="2400" b="1">
                <a:solidFill>
                  <a:srgbClr val="FFFF00"/>
                </a:solidFill>
              </a:rPr>
              <a:t>in the whole history of the world."</a:t>
            </a:r>
          </a:p>
        </p:txBody>
      </p:sp>
      <p:sp>
        <p:nvSpPr>
          <p:cNvPr id="490501" name="Text Box 5"/>
          <p:cNvSpPr txBox="1">
            <a:spLocks noChangeArrowheads="1"/>
          </p:cNvSpPr>
          <p:nvPr/>
        </p:nvSpPr>
        <p:spPr bwMode="auto">
          <a:xfrm>
            <a:off x="179388" y="5373688"/>
            <a:ext cx="324167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Winston Churchill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0499"/>
                                        </p:tgtEl>
                                        <p:attrNameLst>
                                          <p:attrName>style.visibility</p:attrName>
                                        </p:attrNameLst>
                                      </p:cBhvr>
                                      <p:to>
                                        <p:strVal val="visible"/>
                                      </p:to>
                                    </p:set>
                                    <p:animEffect transition="in" filter="circle(in)">
                                      <p:cBhvr>
                                        <p:cTn id="7" dur="2000"/>
                                        <p:tgtEl>
                                          <p:spTgt spid="4904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0501"/>
                                        </p:tgtEl>
                                        <p:attrNameLst>
                                          <p:attrName>style.visibility</p:attrName>
                                        </p:attrNameLst>
                                      </p:cBhvr>
                                      <p:to>
                                        <p:strVal val="visible"/>
                                      </p:to>
                                    </p:set>
                                    <p:anim calcmode="lin" valueType="num">
                                      <p:cBhvr additive="base">
                                        <p:cTn id="12" dur="500" fill="hold"/>
                                        <p:tgtEl>
                                          <p:spTgt spid="490501"/>
                                        </p:tgtEl>
                                        <p:attrNameLst>
                                          <p:attrName>ppt_x</p:attrName>
                                        </p:attrNameLst>
                                      </p:cBhvr>
                                      <p:tavLst>
                                        <p:tav tm="0">
                                          <p:val>
                                            <p:strVal val="#ppt_x"/>
                                          </p:val>
                                        </p:tav>
                                        <p:tav tm="100000">
                                          <p:val>
                                            <p:strVal val="#ppt_x"/>
                                          </p:val>
                                        </p:tav>
                                      </p:tavLst>
                                    </p:anim>
                                    <p:anim calcmode="lin" valueType="num">
                                      <p:cBhvr additive="base">
                                        <p:cTn id="13" dur="500" fill="hold"/>
                                        <p:tgtEl>
                                          <p:spTgt spid="49050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90500"/>
                                        </p:tgtEl>
                                        <p:attrNameLst>
                                          <p:attrName>style.visibility</p:attrName>
                                        </p:attrNameLst>
                                      </p:cBhvr>
                                      <p:to>
                                        <p:strVal val="visible"/>
                                      </p:to>
                                    </p:set>
                                    <p:anim calcmode="discrete" valueType="clr">
                                      <p:cBhvr override="childStyle">
                                        <p:cTn id="18" dur="80"/>
                                        <p:tgtEl>
                                          <p:spTgt spid="49050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90500"/>
                                        </p:tgtEl>
                                        <p:attrNameLst>
                                          <p:attrName>fillcolor</p:attrName>
                                        </p:attrNameLst>
                                      </p:cBhvr>
                                      <p:tavLst>
                                        <p:tav tm="0">
                                          <p:val>
                                            <p:clrVal>
                                              <a:schemeClr val="accent2"/>
                                            </p:clrVal>
                                          </p:val>
                                        </p:tav>
                                        <p:tav tm="50000">
                                          <p:val>
                                            <p:clrVal>
                                              <a:schemeClr val="hlink"/>
                                            </p:clrVal>
                                          </p:val>
                                        </p:tav>
                                      </p:tavLst>
                                    </p:anim>
                                    <p:set>
                                      <p:cBhvr>
                                        <p:cTn id="20" dur="80"/>
                                        <p:tgtEl>
                                          <p:spTgt spid="4905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p:bldP spid="49050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2FBCA54-69E2-422B-9286-26F1E1D8078F}" type="slidenum">
              <a:rPr lang="en-GB"/>
              <a:pPr>
                <a:defRPr/>
              </a:pPr>
              <a:t>101</a:t>
            </a:fld>
            <a:endParaRPr lang="en-GB"/>
          </a:p>
        </p:txBody>
      </p:sp>
      <p:sp>
        <p:nvSpPr>
          <p:cNvPr id="491522" name="Rectangle 2"/>
          <p:cNvSpPr>
            <a:spLocks noGrp="1" noChangeArrowheads="1"/>
          </p:cNvSpPr>
          <p:nvPr>
            <p:ph type="title"/>
          </p:nvPr>
        </p:nvSpPr>
        <p:spPr/>
        <p:txBody>
          <a:bodyPr/>
          <a:lstStyle/>
          <a:p>
            <a:pPr eaLnBrk="1" hangingPunct="1">
              <a:defRPr/>
            </a:pPr>
            <a:r>
              <a:rPr lang="en-GB" b="1" smtClean="0">
                <a:solidFill>
                  <a:srgbClr val="FF0000"/>
                </a:solidFill>
              </a:rPr>
              <a:t>J. F. Kennedy </a:t>
            </a:r>
            <a:r>
              <a:rPr lang="en-GB" b="1" smtClean="0">
                <a:solidFill>
                  <a:srgbClr val="FFFF00"/>
                </a:solidFill>
              </a:rPr>
              <a:t>On</a:t>
            </a:r>
            <a:r>
              <a:rPr lang="en-GB" b="1" smtClean="0">
                <a:solidFill>
                  <a:srgbClr val="FF0000"/>
                </a:solidFill>
              </a:rPr>
              <a:t> Hitler</a:t>
            </a:r>
          </a:p>
        </p:txBody>
      </p:sp>
      <p:pic>
        <p:nvPicPr>
          <p:cNvPr id="491523" name="Picture 3" descr="Kennedy-JF"/>
          <p:cNvPicPr>
            <a:picLocks noGrp="1" noChangeAspect="1" noChangeArrowheads="1"/>
          </p:cNvPicPr>
          <p:nvPr>
            <p:ph idx="1"/>
          </p:nvPr>
        </p:nvPicPr>
        <p:blipFill>
          <a:blip r:embed="rId3" cstate="print"/>
          <a:srcRect/>
          <a:stretch>
            <a:fillRect/>
          </a:stretch>
        </p:blipFill>
        <p:spPr>
          <a:xfrm>
            <a:off x="468313" y="1268413"/>
            <a:ext cx="2589212" cy="4033837"/>
          </a:xfrm>
          <a:noFill/>
        </p:spPr>
      </p:pic>
      <p:sp>
        <p:nvSpPr>
          <p:cNvPr id="491524" name="Text Box 4"/>
          <p:cNvSpPr txBox="1">
            <a:spLocks noChangeArrowheads="1"/>
          </p:cNvSpPr>
          <p:nvPr/>
        </p:nvSpPr>
        <p:spPr bwMode="auto">
          <a:xfrm>
            <a:off x="3348038" y="1557338"/>
            <a:ext cx="5795962" cy="3013075"/>
          </a:xfrm>
          <a:prstGeom prst="rect">
            <a:avLst/>
          </a:prstGeom>
          <a:noFill/>
          <a:ln w="9525">
            <a:noFill/>
            <a:miter lim="800000"/>
            <a:headEnd/>
            <a:tailEnd/>
          </a:ln>
          <a:effectLst/>
        </p:spPr>
        <p:txBody>
          <a:bodyPr>
            <a:spAutoFit/>
          </a:bodyPr>
          <a:lstStyle/>
          <a:p>
            <a:pPr>
              <a:defRPr/>
            </a:pPr>
            <a:r>
              <a:rPr lang="en-GB" sz="2400" b="1">
                <a:solidFill>
                  <a:srgbClr val="FFFF00"/>
                </a:solidFill>
                <a:effectLst>
                  <a:outerShdw blurRad="38100" dist="38100" dir="2700000" algn="tl">
                    <a:srgbClr val="000000"/>
                  </a:outerShdw>
                </a:effectLst>
              </a:rPr>
              <a:t>"Hitler will emerge from the hatred that surrounds him </a:t>
            </a:r>
            <a:r>
              <a:rPr lang="en-GB" sz="2400" b="1">
                <a:solidFill>
                  <a:srgbClr val="FF00FF"/>
                </a:solidFill>
                <a:effectLst>
                  <a:outerShdw blurRad="38100" dist="38100" dir="2700000" algn="tl">
                    <a:srgbClr val="000000"/>
                  </a:outerShdw>
                </a:effectLst>
              </a:rPr>
              <a:t>now as one of the most significant figures</a:t>
            </a:r>
            <a:r>
              <a:rPr lang="en-GB" sz="2400" b="1">
                <a:solidFill>
                  <a:srgbClr val="FFFF00"/>
                </a:solidFill>
                <a:effectLst>
                  <a:outerShdw blurRad="38100" dist="38100" dir="2700000" algn="tl">
                    <a:srgbClr val="000000"/>
                  </a:outerShdw>
                </a:effectLst>
              </a:rPr>
              <a:t> </a:t>
            </a:r>
            <a:r>
              <a:rPr lang="en-GB" sz="2400" b="1">
                <a:solidFill>
                  <a:srgbClr val="00FF00"/>
                </a:solidFill>
                <a:effectLst>
                  <a:outerShdw blurRad="38100" dist="38100" dir="2700000" algn="tl">
                    <a:srgbClr val="000000"/>
                  </a:outerShdw>
                </a:effectLst>
              </a:rPr>
              <a:t>who ever lived... he had a mystery about him</a:t>
            </a:r>
            <a:r>
              <a:rPr lang="en-GB" sz="2400" b="1">
                <a:solidFill>
                  <a:srgbClr val="FFFF00"/>
                </a:solidFill>
                <a:effectLst>
                  <a:outerShdw blurRad="38100" dist="38100" dir="2700000" algn="tl">
                    <a:srgbClr val="000000"/>
                  </a:outerShdw>
                </a:effectLst>
              </a:rPr>
              <a:t> </a:t>
            </a:r>
            <a:r>
              <a:rPr lang="en-GB" sz="2400" b="1">
                <a:solidFill>
                  <a:schemeClr val="hlink"/>
                </a:solidFill>
                <a:effectLst>
                  <a:outerShdw blurRad="38100" dist="38100" dir="2700000" algn="tl">
                    <a:srgbClr val="000000"/>
                  </a:outerShdw>
                </a:effectLst>
              </a:rPr>
              <a:t>in the way that he lived and in the manner</a:t>
            </a:r>
            <a:r>
              <a:rPr lang="en-GB" sz="2400" b="1">
                <a:solidFill>
                  <a:srgbClr val="FFFF00"/>
                </a:solidFill>
                <a:effectLst>
                  <a:outerShdw blurRad="38100" dist="38100" dir="2700000" algn="tl">
                    <a:srgbClr val="000000"/>
                  </a:outerShdw>
                </a:effectLst>
              </a:rPr>
              <a:t> </a:t>
            </a:r>
            <a:r>
              <a:rPr lang="en-GB" sz="2400" b="1">
                <a:solidFill>
                  <a:srgbClr val="FF0000"/>
                </a:solidFill>
                <a:effectLst>
                  <a:outerShdw blurRad="38100" dist="38100" dir="2700000" algn="tl">
                    <a:srgbClr val="000000"/>
                  </a:outerShdw>
                </a:effectLst>
              </a:rPr>
              <a:t>of his death that will live and grow after him.</a:t>
            </a:r>
            <a:r>
              <a:rPr lang="en-GB" sz="2400" b="1">
                <a:solidFill>
                  <a:srgbClr val="FFFF00"/>
                </a:solidFill>
                <a:effectLst>
                  <a:outerShdw blurRad="38100" dist="38100" dir="2700000" algn="tl">
                    <a:srgbClr val="000000"/>
                  </a:outerShdw>
                </a:effectLst>
              </a:rPr>
              <a:t> He had in him the stuff of which legends are made."</a:t>
            </a:r>
          </a:p>
        </p:txBody>
      </p:sp>
      <p:sp>
        <p:nvSpPr>
          <p:cNvPr id="491525" name="Text Box 5"/>
          <p:cNvSpPr txBox="1">
            <a:spLocks noChangeArrowheads="1"/>
          </p:cNvSpPr>
          <p:nvPr/>
        </p:nvSpPr>
        <p:spPr bwMode="auto">
          <a:xfrm>
            <a:off x="0" y="5305425"/>
            <a:ext cx="3492500" cy="1552575"/>
          </a:xfrm>
          <a:prstGeom prst="rect">
            <a:avLst/>
          </a:prstGeom>
          <a:noFill/>
          <a:ln w="9525">
            <a:noFill/>
            <a:miter lim="800000"/>
            <a:headEnd/>
            <a:tailEnd/>
          </a:ln>
          <a:effectLst/>
        </p:spPr>
        <p:txBody>
          <a:bodyPr>
            <a:spAutoFit/>
          </a:bodyPr>
          <a:lstStyle/>
          <a:p>
            <a:pPr algn="ctr">
              <a:spcBef>
                <a:spcPct val="50000"/>
              </a:spcBef>
              <a:defRPr/>
            </a:pPr>
            <a:r>
              <a:rPr lang="en-GB" sz="2400" b="1">
                <a:solidFill>
                  <a:srgbClr val="FFFF00"/>
                </a:solidFill>
                <a:effectLst>
                  <a:outerShdw blurRad="38100" dist="38100" dir="2700000" algn="tl">
                    <a:srgbClr val="000000"/>
                  </a:outerShdw>
                </a:effectLst>
              </a:rPr>
              <a:t>John F. Kennedy</a:t>
            </a:r>
            <a:br>
              <a:rPr lang="en-GB" sz="2400" b="1">
                <a:solidFill>
                  <a:srgbClr val="FFFF00"/>
                </a:solidFill>
                <a:effectLst>
                  <a:outerShdw blurRad="38100" dist="38100" dir="2700000" algn="tl">
                    <a:srgbClr val="000000"/>
                  </a:outerShdw>
                </a:effectLst>
              </a:rPr>
            </a:br>
            <a:r>
              <a:rPr lang="en-GB" sz="2400" b="1">
                <a:solidFill>
                  <a:srgbClr val="FFFF00"/>
                </a:solidFill>
                <a:effectLst>
                  <a:outerShdw blurRad="38100" dist="38100" dir="2700000" algn="tl">
                    <a:srgbClr val="000000"/>
                  </a:outerShdw>
                </a:effectLst>
              </a:rPr>
              <a:t>President of the</a:t>
            </a:r>
            <a:br>
              <a:rPr lang="en-GB" sz="2400" b="1">
                <a:solidFill>
                  <a:srgbClr val="FFFF00"/>
                </a:solidFill>
                <a:effectLst>
                  <a:outerShdw blurRad="38100" dist="38100" dir="2700000" algn="tl">
                    <a:srgbClr val="000000"/>
                  </a:outerShdw>
                </a:effectLst>
              </a:rPr>
            </a:br>
            <a:r>
              <a:rPr lang="en-GB" sz="2400" b="1">
                <a:solidFill>
                  <a:srgbClr val="FFFF00"/>
                </a:solidFill>
                <a:effectLst>
                  <a:outerShdw blurRad="38100" dist="38100" dir="2700000" algn="tl">
                    <a:srgbClr val="000000"/>
                  </a:outerShdw>
                </a:effectLst>
              </a:rPr>
              <a:t>United States of America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1523"/>
                                        </p:tgtEl>
                                        <p:attrNameLst>
                                          <p:attrName>style.visibility</p:attrName>
                                        </p:attrNameLst>
                                      </p:cBhvr>
                                      <p:to>
                                        <p:strVal val="visible"/>
                                      </p:to>
                                    </p:set>
                                    <p:animEffect transition="in" filter="circle(in)">
                                      <p:cBhvr>
                                        <p:cTn id="7" dur="2000"/>
                                        <p:tgtEl>
                                          <p:spTgt spid="4915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1525"/>
                                        </p:tgtEl>
                                        <p:attrNameLst>
                                          <p:attrName>style.visibility</p:attrName>
                                        </p:attrNameLst>
                                      </p:cBhvr>
                                      <p:to>
                                        <p:strVal val="visible"/>
                                      </p:to>
                                    </p:set>
                                    <p:anim calcmode="lin" valueType="num">
                                      <p:cBhvr additive="base">
                                        <p:cTn id="12" dur="500" fill="hold"/>
                                        <p:tgtEl>
                                          <p:spTgt spid="491525"/>
                                        </p:tgtEl>
                                        <p:attrNameLst>
                                          <p:attrName>ppt_x</p:attrName>
                                        </p:attrNameLst>
                                      </p:cBhvr>
                                      <p:tavLst>
                                        <p:tav tm="0">
                                          <p:val>
                                            <p:strVal val="#ppt_x"/>
                                          </p:val>
                                        </p:tav>
                                        <p:tav tm="100000">
                                          <p:val>
                                            <p:strVal val="#ppt_x"/>
                                          </p:val>
                                        </p:tav>
                                      </p:tavLst>
                                    </p:anim>
                                    <p:anim calcmode="lin" valueType="num">
                                      <p:cBhvr additive="base">
                                        <p:cTn id="13" dur="500" fill="hold"/>
                                        <p:tgtEl>
                                          <p:spTgt spid="4915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91524"/>
                                        </p:tgtEl>
                                        <p:attrNameLst>
                                          <p:attrName>style.visibility</p:attrName>
                                        </p:attrNameLst>
                                      </p:cBhvr>
                                      <p:to>
                                        <p:strVal val="visible"/>
                                      </p:to>
                                    </p:set>
                                    <p:anim calcmode="discrete" valueType="clr">
                                      <p:cBhvr override="childStyle">
                                        <p:cTn id="18" dur="80"/>
                                        <p:tgtEl>
                                          <p:spTgt spid="49152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91524"/>
                                        </p:tgtEl>
                                        <p:attrNameLst>
                                          <p:attrName>fillcolor</p:attrName>
                                        </p:attrNameLst>
                                      </p:cBhvr>
                                      <p:tavLst>
                                        <p:tav tm="0">
                                          <p:val>
                                            <p:clrVal>
                                              <a:schemeClr val="accent2"/>
                                            </p:clrVal>
                                          </p:val>
                                        </p:tav>
                                        <p:tav tm="50000">
                                          <p:val>
                                            <p:clrVal>
                                              <a:schemeClr val="hlink"/>
                                            </p:clrVal>
                                          </p:val>
                                        </p:tav>
                                      </p:tavLst>
                                    </p:anim>
                                    <p:set>
                                      <p:cBhvr>
                                        <p:cTn id="20" dur="80"/>
                                        <p:tgtEl>
                                          <p:spTgt spid="4915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4" grpId="0"/>
      <p:bldP spid="49152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9C95440-232F-4C10-BFE7-37CEB6C8007E}" type="slidenum">
              <a:rPr lang="en-GB"/>
              <a:pPr>
                <a:defRPr/>
              </a:pPr>
              <a:t>102</a:t>
            </a:fld>
            <a:endParaRPr lang="en-GB"/>
          </a:p>
        </p:txBody>
      </p:sp>
      <p:sp>
        <p:nvSpPr>
          <p:cNvPr id="430082" name="Rectangle 2"/>
          <p:cNvSpPr>
            <a:spLocks noGrp="1" noChangeArrowheads="1"/>
          </p:cNvSpPr>
          <p:nvPr>
            <p:ph type="title"/>
          </p:nvPr>
        </p:nvSpPr>
        <p:spPr/>
        <p:txBody>
          <a:bodyPr/>
          <a:lstStyle/>
          <a:p>
            <a:pPr eaLnBrk="1" hangingPunct="1">
              <a:defRPr/>
            </a:pPr>
            <a:r>
              <a:rPr lang="en-GB" b="1" smtClean="0">
                <a:solidFill>
                  <a:srgbClr val="FF0000"/>
                </a:solidFill>
              </a:rPr>
              <a:t>Hitler's </a:t>
            </a:r>
            <a:r>
              <a:rPr lang="en-GB" b="1" smtClean="0">
                <a:solidFill>
                  <a:srgbClr val="FFFF00"/>
                </a:solidFill>
              </a:rPr>
              <a:t>Rise To</a:t>
            </a:r>
            <a:r>
              <a:rPr lang="en-GB" b="1" smtClean="0">
                <a:solidFill>
                  <a:srgbClr val="FF0000"/>
                </a:solidFill>
              </a:rPr>
              <a:t> Power</a:t>
            </a:r>
          </a:p>
        </p:txBody>
      </p:sp>
      <p:sp>
        <p:nvSpPr>
          <p:cNvPr id="430083" name="Text Box 3"/>
          <p:cNvSpPr txBox="1">
            <a:spLocks noChangeArrowheads="1"/>
          </p:cNvSpPr>
          <p:nvPr/>
        </p:nvSpPr>
        <p:spPr bwMode="auto">
          <a:xfrm>
            <a:off x="4140200" y="1196975"/>
            <a:ext cx="5003800" cy="52165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"In [pre‑WW II] Berlin, for example,</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when the Nazis came to power, 50.2% of the lawyers were Jews...</a:t>
            </a:r>
            <a:r>
              <a:rPr lang="en-GB" sz="2800" b="1" dirty="0">
                <a:solidFill>
                  <a:srgbClr val="FF00FF"/>
                </a:solidFill>
                <a:effectLst>
                  <a:outerShdw blurRad="38100" dist="38100" dir="2700000" algn="tl">
                    <a:srgbClr val="000000"/>
                  </a:outerShdw>
                </a:effectLst>
              </a:rPr>
              <a:t>48% of the doctors were Jews.</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 Jews owned the largest and most important Berlin newspapers,</a:t>
            </a:r>
            <a:r>
              <a:rPr lang="en-GB" sz="2800" b="1" dirty="0">
                <a:solidFill>
                  <a:srgbClr val="FFFF00"/>
                </a:solidFill>
                <a:effectLst>
                  <a:outerShdw blurRad="38100" dist="38100" dir="2700000" algn="tl">
                    <a:srgbClr val="000000"/>
                  </a:outerShdw>
                </a:effectLst>
              </a:rPr>
              <a:t> </a:t>
            </a:r>
            <a:r>
              <a:rPr lang="en-GB" sz="2800" b="1" dirty="0">
                <a:solidFill>
                  <a:srgbClr val="00B0F0"/>
                </a:solidFill>
                <a:effectLst>
                  <a:outerShdw blurRad="38100" dist="38100" dir="2700000" algn="tl">
                    <a:srgbClr val="000000"/>
                  </a:outerShdw>
                </a:effectLst>
              </a:rPr>
              <a:t>and made great inroads on the educational system." </a:t>
            </a:r>
            <a:r>
              <a:rPr lang="en-GB" sz="2800" b="1" dirty="0">
                <a:solidFill>
                  <a:srgbClr val="00FF00"/>
                </a:solidFill>
                <a:effectLst>
                  <a:outerShdw blurRad="38100" dist="38100" dir="2700000" algn="tl">
                    <a:srgbClr val="000000"/>
                  </a:outerShdw>
                </a:effectLst>
              </a:rPr>
              <a:t>(The House That Hitler Built, by Stephen Roberts, 1937)</a:t>
            </a:r>
          </a:p>
        </p:txBody>
      </p:sp>
      <p:sp>
        <p:nvSpPr>
          <p:cNvPr id="430085" name="Text Box 5"/>
          <p:cNvSpPr txBox="1">
            <a:spLocks noChangeArrowheads="1"/>
          </p:cNvSpPr>
          <p:nvPr/>
        </p:nvSpPr>
        <p:spPr bwMode="auto">
          <a:xfrm>
            <a:off x="250825" y="5229225"/>
            <a:ext cx="3529013"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Berlin</a:t>
            </a:r>
          </a:p>
        </p:txBody>
      </p:sp>
      <p:pic>
        <p:nvPicPr>
          <p:cNvPr id="430088" name="Picture 8" descr="04-02-07-berlin-deutschkurse-125700"/>
          <p:cNvPicPr>
            <a:picLocks noGrp="1" noChangeAspect="1" noChangeArrowheads="1"/>
          </p:cNvPicPr>
          <p:nvPr>
            <p:ph idx="1"/>
          </p:nvPr>
        </p:nvPicPr>
        <p:blipFill>
          <a:blip r:embed="rId3" cstate="print"/>
          <a:srcRect/>
          <a:stretch>
            <a:fillRect/>
          </a:stretch>
        </p:blipFill>
        <p:spPr>
          <a:xfrm>
            <a:off x="250825" y="2060575"/>
            <a:ext cx="3717925" cy="278923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0088"/>
                                        </p:tgtEl>
                                        <p:attrNameLst>
                                          <p:attrName>style.visibility</p:attrName>
                                        </p:attrNameLst>
                                      </p:cBhvr>
                                      <p:to>
                                        <p:strVal val="visible"/>
                                      </p:to>
                                    </p:set>
                                    <p:animEffect transition="in" filter="circle(in)">
                                      <p:cBhvr>
                                        <p:cTn id="7" dur="2000"/>
                                        <p:tgtEl>
                                          <p:spTgt spid="4300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0085"/>
                                        </p:tgtEl>
                                        <p:attrNameLst>
                                          <p:attrName>style.visibility</p:attrName>
                                        </p:attrNameLst>
                                      </p:cBhvr>
                                      <p:to>
                                        <p:strVal val="visible"/>
                                      </p:to>
                                    </p:set>
                                    <p:anim calcmode="lin" valueType="num">
                                      <p:cBhvr additive="base">
                                        <p:cTn id="12" dur="500" fill="hold"/>
                                        <p:tgtEl>
                                          <p:spTgt spid="430085"/>
                                        </p:tgtEl>
                                        <p:attrNameLst>
                                          <p:attrName>ppt_x</p:attrName>
                                        </p:attrNameLst>
                                      </p:cBhvr>
                                      <p:tavLst>
                                        <p:tav tm="0">
                                          <p:val>
                                            <p:strVal val="#ppt_x"/>
                                          </p:val>
                                        </p:tav>
                                        <p:tav tm="100000">
                                          <p:val>
                                            <p:strVal val="#ppt_x"/>
                                          </p:val>
                                        </p:tav>
                                      </p:tavLst>
                                    </p:anim>
                                    <p:anim calcmode="lin" valueType="num">
                                      <p:cBhvr additive="base">
                                        <p:cTn id="13" dur="500" fill="hold"/>
                                        <p:tgtEl>
                                          <p:spTgt spid="43008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30083"/>
                                        </p:tgtEl>
                                        <p:attrNameLst>
                                          <p:attrName>style.visibility</p:attrName>
                                        </p:attrNameLst>
                                      </p:cBhvr>
                                      <p:to>
                                        <p:strVal val="visible"/>
                                      </p:to>
                                    </p:set>
                                    <p:anim calcmode="discrete" valueType="clr">
                                      <p:cBhvr override="childStyle">
                                        <p:cTn id="18" dur="80"/>
                                        <p:tgtEl>
                                          <p:spTgt spid="43008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0083"/>
                                        </p:tgtEl>
                                        <p:attrNameLst>
                                          <p:attrName>fillcolor</p:attrName>
                                        </p:attrNameLst>
                                      </p:cBhvr>
                                      <p:tavLst>
                                        <p:tav tm="0">
                                          <p:val>
                                            <p:clrVal>
                                              <a:schemeClr val="accent2"/>
                                            </p:clrVal>
                                          </p:val>
                                        </p:tav>
                                        <p:tav tm="50000">
                                          <p:val>
                                            <p:clrVal>
                                              <a:schemeClr val="hlink"/>
                                            </p:clrVal>
                                          </p:val>
                                        </p:tav>
                                      </p:tavLst>
                                    </p:anim>
                                    <p:set>
                                      <p:cBhvr>
                                        <p:cTn id="20" dur="80"/>
                                        <p:tgtEl>
                                          <p:spTgt spid="4300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p:bldP spid="43008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58380E4-FBA5-4C1B-9576-AD5462C04711}" type="slidenum">
              <a:rPr lang="en-GB"/>
              <a:pPr>
                <a:defRPr/>
              </a:pPr>
              <a:t>103</a:t>
            </a:fld>
            <a:endParaRPr lang="en-GB"/>
          </a:p>
        </p:txBody>
      </p:sp>
      <p:sp>
        <p:nvSpPr>
          <p:cNvPr id="377858" name="Rectangle 2"/>
          <p:cNvSpPr>
            <a:spLocks noGrp="1" noChangeArrowheads="1"/>
          </p:cNvSpPr>
          <p:nvPr>
            <p:ph type="title"/>
          </p:nvPr>
        </p:nvSpPr>
        <p:spPr/>
        <p:txBody>
          <a:bodyPr/>
          <a:lstStyle/>
          <a:p>
            <a:pPr eaLnBrk="1" hangingPunct="1">
              <a:defRPr/>
            </a:pPr>
            <a:r>
              <a:rPr lang="en-GB" sz="4000" b="1" dirty="0" smtClean="0">
                <a:solidFill>
                  <a:srgbClr val="FF0000"/>
                </a:solidFill>
              </a:rPr>
              <a:t>Jewish Leaders </a:t>
            </a:r>
            <a:r>
              <a:rPr lang="en-GB" sz="4000" b="1" dirty="0" smtClean="0">
                <a:solidFill>
                  <a:srgbClr val="FFFF00"/>
                </a:solidFill>
              </a:rPr>
              <a:t>Promote Anti‑Semitism </a:t>
            </a:r>
            <a:r>
              <a:rPr lang="en-GB" sz="4000" b="1" dirty="0" smtClean="0">
                <a:solidFill>
                  <a:srgbClr val="FF0000"/>
                </a:solidFill>
              </a:rPr>
              <a:t>- Keeping </a:t>
            </a:r>
            <a:r>
              <a:rPr lang="en-GB" sz="4000" b="1" dirty="0" smtClean="0">
                <a:solidFill>
                  <a:srgbClr val="FFFF00"/>
                </a:solidFill>
              </a:rPr>
              <a:t>The Lesser Jews In Fear</a:t>
            </a:r>
            <a:r>
              <a:rPr lang="en-GB" sz="4000" dirty="0" smtClean="0"/>
              <a:t> </a:t>
            </a:r>
          </a:p>
        </p:txBody>
      </p:sp>
      <p:sp>
        <p:nvSpPr>
          <p:cNvPr id="377860" name="Text Box 4"/>
          <p:cNvSpPr txBox="1">
            <a:spLocks noChangeArrowheads="1"/>
          </p:cNvSpPr>
          <p:nvPr/>
        </p:nvSpPr>
        <p:spPr bwMode="auto">
          <a:xfrm>
            <a:off x="3214688" y="1785938"/>
            <a:ext cx="5688012"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The International Zionists were anxious for a European War,</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so they could enforce the Balfour Treaty and gain control of Palestine. </a:t>
            </a:r>
            <a:r>
              <a:rPr lang="en-GB" sz="2800" b="1" dirty="0">
                <a:solidFill>
                  <a:srgbClr val="FFC000"/>
                </a:solidFill>
                <a:effectLst>
                  <a:outerShdw blurRad="38100" dist="38100" dir="2700000" algn="tl">
                    <a:srgbClr val="000000"/>
                  </a:outerShdw>
                </a:effectLst>
              </a:rPr>
              <a:t>Financial arrangements for aid to Hitler came via the Jewish bank of </a:t>
            </a:r>
            <a:r>
              <a:rPr lang="en-GB" sz="2800" b="1" dirty="0" err="1">
                <a:solidFill>
                  <a:srgbClr val="FFC000"/>
                </a:solidFill>
                <a:effectLst>
                  <a:outerShdw blurRad="38100" dist="38100" dir="2700000" algn="tl">
                    <a:srgbClr val="000000"/>
                  </a:outerShdw>
                </a:effectLst>
              </a:rPr>
              <a:t>Mendelsohn</a:t>
            </a:r>
            <a:r>
              <a:rPr lang="en-GB" sz="2800" b="1" dirty="0">
                <a:solidFill>
                  <a:srgbClr val="FFC000"/>
                </a:solidFill>
                <a:effectLst>
                  <a:outerShdw blurRad="38100" dist="38100" dir="2700000" algn="tl">
                    <a:srgbClr val="000000"/>
                  </a:outerShdw>
                </a:effectLst>
              </a:rPr>
              <a:t> and Co., in Amsterdam.</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1933, they advanced Hitler another $7‑million. </a:t>
            </a:r>
          </a:p>
        </p:txBody>
      </p:sp>
      <p:pic>
        <p:nvPicPr>
          <p:cNvPr id="377862" name="Picture 6" descr="orange-Protocols_of_Zion-3"/>
          <p:cNvPicPr>
            <a:picLocks noGrp="1" noChangeAspect="1" noChangeArrowheads="1"/>
          </p:cNvPicPr>
          <p:nvPr>
            <p:ph idx="1"/>
          </p:nvPr>
        </p:nvPicPr>
        <p:blipFill>
          <a:blip r:embed="rId3" cstate="print"/>
          <a:srcRect/>
          <a:stretch>
            <a:fillRect/>
          </a:stretch>
        </p:blipFill>
        <p:spPr>
          <a:xfrm>
            <a:off x="468313" y="1916113"/>
            <a:ext cx="2416175" cy="38893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7862"/>
                                        </p:tgtEl>
                                        <p:attrNameLst>
                                          <p:attrName>style.visibility</p:attrName>
                                        </p:attrNameLst>
                                      </p:cBhvr>
                                      <p:to>
                                        <p:strVal val="visible"/>
                                      </p:to>
                                    </p:set>
                                    <p:animEffect transition="in" filter="circle(in)">
                                      <p:cBhvr>
                                        <p:cTn id="7" dur="2000"/>
                                        <p:tgtEl>
                                          <p:spTgt spid="3778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377860">
                                            <p:txEl>
                                              <p:pRg st="0" end="0"/>
                                            </p:txEl>
                                          </p:spTgt>
                                        </p:tgtEl>
                                        <p:attrNameLst>
                                          <p:attrName>style.visibility</p:attrName>
                                        </p:attrNameLst>
                                      </p:cBhvr>
                                      <p:to>
                                        <p:strVal val="visible"/>
                                      </p:to>
                                    </p:set>
                                    <p:anim calcmode="discrete" valueType="clr">
                                      <p:cBhvr override="childStyle">
                                        <p:cTn id="12" dur="80"/>
                                        <p:tgtEl>
                                          <p:spTgt spid="37786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7860">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37786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Jewish Leaders </a:t>
            </a:r>
            <a:r>
              <a:rPr lang="en-GB" b="1" dirty="0" smtClean="0">
                <a:solidFill>
                  <a:srgbClr val="FFFF00"/>
                </a:solidFill>
              </a:rPr>
              <a:t>Promote Anti‑Semitism </a:t>
            </a:r>
            <a:r>
              <a:rPr lang="en-GB" b="1" dirty="0" smtClean="0">
                <a:solidFill>
                  <a:srgbClr val="FF0000"/>
                </a:solidFill>
              </a:rPr>
              <a:t>- Keeping </a:t>
            </a:r>
            <a:r>
              <a:rPr lang="en-GB" b="1" dirty="0" smtClean="0">
                <a:solidFill>
                  <a:srgbClr val="FFFF00"/>
                </a:solidFill>
              </a:rPr>
              <a:t>The Lesser Jews In Fear</a:t>
            </a:r>
            <a:r>
              <a:rPr lang="en-GB" dirty="0" smtClean="0"/>
              <a:t> </a:t>
            </a:r>
            <a:endParaRPr lang="en-GB" dirty="0"/>
          </a:p>
        </p:txBody>
      </p:sp>
      <p:sp>
        <p:nvSpPr>
          <p:cNvPr id="4" name="Slide Number Placeholder 3"/>
          <p:cNvSpPr>
            <a:spLocks noGrp="1"/>
          </p:cNvSpPr>
          <p:nvPr>
            <p:ph type="sldNum" sz="quarter" idx="12"/>
          </p:nvPr>
        </p:nvSpPr>
        <p:spPr/>
        <p:txBody>
          <a:bodyPr/>
          <a:lstStyle/>
          <a:p>
            <a:pPr>
              <a:defRPr/>
            </a:pPr>
            <a:fld id="{B2AA54C6-509B-4840-8959-774C8C0C91A4}" type="slidenum">
              <a:rPr lang="en-GB" smtClean="0"/>
              <a:pPr>
                <a:defRPr/>
              </a:pPr>
              <a:t>104</a:t>
            </a:fld>
            <a:endParaRPr lang="en-GB"/>
          </a:p>
        </p:txBody>
      </p:sp>
      <p:pic>
        <p:nvPicPr>
          <p:cNvPr id="290818" name="Picture 2" descr="http://4.bp.blogspot.com/_bjqmGmHDb1w/SO3HNjZmd1I/AAAAAAAABQU/B5N3vqwk0OU/s400/Paul+Warburg+Federal+Reserve+adolf+hitler+nazi+ig+farben+krupp+zyklon+b+holocaust.jpg"/>
          <p:cNvPicPr>
            <a:picLocks noChangeAspect="1" noChangeArrowheads="1"/>
          </p:cNvPicPr>
          <p:nvPr/>
        </p:nvPicPr>
        <p:blipFill>
          <a:blip r:embed="rId3" cstate="print"/>
          <a:srcRect/>
          <a:stretch>
            <a:fillRect/>
          </a:stretch>
        </p:blipFill>
        <p:spPr bwMode="auto">
          <a:xfrm>
            <a:off x="285750" y="1928813"/>
            <a:ext cx="3289300" cy="4286250"/>
          </a:xfrm>
          <a:prstGeom prst="rect">
            <a:avLst/>
          </a:prstGeom>
          <a:noFill/>
          <a:ln w="9525">
            <a:noFill/>
            <a:miter lim="800000"/>
            <a:headEnd/>
            <a:tailEnd/>
          </a:ln>
        </p:spPr>
      </p:pic>
      <p:sp>
        <p:nvSpPr>
          <p:cNvPr id="7" name="TextBox 6"/>
          <p:cNvSpPr txBox="1"/>
          <p:nvPr/>
        </p:nvSpPr>
        <p:spPr>
          <a:xfrm>
            <a:off x="3714750" y="1785938"/>
            <a:ext cx="5143500" cy="4832350"/>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When this Warburg Manuscript was published, </a:t>
            </a:r>
            <a:r>
              <a:rPr lang="en-GB" sz="2800" b="1" dirty="0">
                <a:solidFill>
                  <a:srgbClr val="FFC000"/>
                </a:solidFill>
                <a:effectLst>
                  <a:outerShdw blurRad="38100" dist="38100" dir="2700000" algn="tl">
                    <a:srgbClr val="000000"/>
                  </a:outerShdw>
                </a:effectLst>
              </a:rPr>
              <a:t>there was an immediate drive underway to put into effect a ban of the Protocols of Zion. </a:t>
            </a:r>
            <a:r>
              <a:rPr lang="en-GB" sz="2800" b="1" dirty="0">
                <a:solidFill>
                  <a:srgbClr val="FF00FF"/>
                </a:solidFill>
                <a:effectLst>
                  <a:outerShdw blurRad="38100" dist="38100" dir="2700000" algn="tl">
                    <a:srgbClr val="000000"/>
                  </a:outerShdw>
                </a:effectLst>
              </a:rPr>
              <a:t>This was carried out by world Jewry and the German Secret Police. </a:t>
            </a:r>
            <a:r>
              <a:rPr lang="en-GB" sz="2800" b="1" dirty="0">
                <a:solidFill>
                  <a:srgbClr val="00B0F0"/>
                </a:solidFill>
                <a:effectLst>
                  <a:outerShdw blurRad="38100" dist="38100" dir="2700000" algn="tl">
                    <a:srgbClr val="000000"/>
                  </a:outerShdw>
                </a:effectLst>
              </a:rPr>
              <a:t>Many publishers,</a:t>
            </a:r>
            <a:r>
              <a:rPr lang="en-GB" sz="2800" b="1" dirty="0">
                <a:solidFill>
                  <a:srgbClr val="FF00FF"/>
                </a:solidFill>
                <a:effectLst>
                  <a:outerShdw blurRad="38100" dist="38100" dir="2700000" algn="tl">
                    <a:srgbClr val="000000"/>
                  </a:outerShdw>
                </a:effectLst>
              </a:rPr>
              <a:t> </a:t>
            </a:r>
            <a:r>
              <a:rPr lang="en-GB" sz="2800" b="1" dirty="0">
                <a:solidFill>
                  <a:srgbClr val="00B0F0"/>
                </a:solidFill>
                <a:effectLst>
                  <a:outerShdw blurRad="38100" dist="38100" dir="2700000" algn="tl">
                    <a:srgbClr val="000000"/>
                  </a:outerShdw>
                </a:effectLst>
              </a:rPr>
              <a:t>out of fear, </a:t>
            </a:r>
            <a:r>
              <a:rPr lang="en-GB" sz="2800" b="1" dirty="0">
                <a:solidFill>
                  <a:srgbClr val="00FF00"/>
                </a:solidFill>
                <a:effectLst>
                  <a:outerShdw blurRad="38100" dist="38100" dir="2700000" algn="tl">
                    <a:srgbClr val="000000"/>
                  </a:outerShdw>
                </a:effectLst>
              </a:rPr>
              <a:t>recalled as many copies as they could. </a:t>
            </a:r>
            <a:endParaRPr lang="en-GB" dirty="0">
              <a:solidFill>
                <a:srgbClr val="00FF00"/>
              </a:solidFill>
            </a:endParaRPr>
          </a:p>
        </p:txBody>
      </p:sp>
      <p:sp>
        <p:nvSpPr>
          <p:cNvPr id="8" name="TextBox 7"/>
          <p:cNvSpPr txBox="1"/>
          <p:nvPr/>
        </p:nvSpPr>
        <p:spPr>
          <a:xfrm>
            <a:off x="214313" y="6211888"/>
            <a:ext cx="3571875"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Paul Warburg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0818"/>
                                        </p:tgtEl>
                                        <p:attrNameLst>
                                          <p:attrName>style.visibility</p:attrName>
                                        </p:attrNameLst>
                                      </p:cBhvr>
                                      <p:to>
                                        <p:strVal val="visible"/>
                                      </p:to>
                                    </p:set>
                                    <p:animEffect transition="in" filter="circle(in)">
                                      <p:cBhvr>
                                        <p:cTn id="7" dur="2000"/>
                                        <p:tgtEl>
                                          <p:spTgt spid="2908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D738EF30-B531-4CC5-924C-7192F6D115DF}" type="slidenum">
              <a:rPr lang="en-GB"/>
              <a:pPr>
                <a:defRPr/>
              </a:pPr>
              <a:t>105</a:t>
            </a:fld>
            <a:endParaRPr lang="en-GB"/>
          </a:p>
        </p:txBody>
      </p:sp>
      <p:sp>
        <p:nvSpPr>
          <p:cNvPr id="378882" name="Rectangle 2"/>
          <p:cNvSpPr>
            <a:spLocks noGrp="1" noChangeArrowheads="1"/>
          </p:cNvSpPr>
          <p:nvPr>
            <p:ph type="title"/>
          </p:nvPr>
        </p:nvSpPr>
        <p:spPr/>
        <p:txBody>
          <a:bodyPr/>
          <a:lstStyle/>
          <a:p>
            <a:pPr eaLnBrk="1" hangingPunct="1">
              <a:defRPr/>
            </a:pPr>
            <a:r>
              <a:rPr lang="en-GB" sz="4000" b="1" smtClean="0">
                <a:solidFill>
                  <a:srgbClr val="F6102B"/>
                </a:solidFill>
              </a:rPr>
              <a:t>Gog Kills Many Of Those </a:t>
            </a:r>
            <a:r>
              <a:rPr lang="en-GB" sz="4000" b="1" smtClean="0">
                <a:solidFill>
                  <a:srgbClr val="FFFF00"/>
                </a:solidFill>
              </a:rPr>
              <a:t>In the Know About</a:t>
            </a:r>
            <a:r>
              <a:rPr lang="en-GB" sz="4000" b="1" smtClean="0">
                <a:solidFill>
                  <a:srgbClr val="F6102B"/>
                </a:solidFill>
              </a:rPr>
              <a:t> Hitler’s Zionist Support</a:t>
            </a:r>
          </a:p>
        </p:txBody>
      </p:sp>
      <p:sp>
        <p:nvSpPr>
          <p:cNvPr id="378884" name="Text Box 4"/>
          <p:cNvSpPr txBox="1">
            <a:spLocks noChangeArrowheads="1"/>
          </p:cNvSpPr>
          <p:nvPr/>
        </p:nvSpPr>
        <p:spPr bwMode="auto">
          <a:xfrm>
            <a:off x="3419475" y="1773238"/>
            <a:ext cx="5400675" cy="478948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Some Jews used the excuse that they </a:t>
            </a:r>
            <a:r>
              <a:rPr lang="en-GB" sz="2800" b="1" dirty="0">
                <a:solidFill>
                  <a:srgbClr val="FF0000"/>
                </a:solidFill>
                <a:effectLst>
                  <a:outerShdw blurRad="38100" dist="38100" dir="2700000" algn="tl">
                    <a:srgbClr val="000000"/>
                  </a:outerShdw>
                </a:effectLst>
              </a:rPr>
              <a:t>financed Hitler so that they could control him,</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but it is a known fact, that they made billions of dollars profit</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by financing both sides in World War II, just as they did in World War I.</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 Jews who financed Hitler</a:t>
            </a:r>
            <a:r>
              <a:rPr lang="en-GB" sz="2800" b="1" dirty="0">
                <a:solidFill>
                  <a:srgbClr val="FFFF00"/>
                </a:solidFill>
                <a:effectLst>
                  <a:outerShdw blurRad="38100" dist="38100" dir="2700000" algn="tl">
                    <a:srgbClr val="000000"/>
                  </a:outerShdw>
                </a:effectLst>
              </a:rPr>
              <a:t> are as much to blame for any Jewish deaths </a:t>
            </a:r>
            <a:r>
              <a:rPr lang="en-GB" sz="2800" b="1" dirty="0">
                <a:solidFill>
                  <a:schemeClr val="hlink"/>
                </a:solidFill>
                <a:effectLst>
                  <a:outerShdw blurRad="38100" dist="38100" dir="2700000" algn="tl">
                    <a:srgbClr val="000000"/>
                  </a:outerShdw>
                </a:effectLst>
              </a:rPr>
              <a:t>in Germany,</a:t>
            </a:r>
            <a:r>
              <a:rPr lang="en-GB" sz="2800" b="1" dirty="0">
                <a:effectLst>
                  <a:outerShdw blurRad="38100" dist="38100" dir="2700000" algn="tl">
                    <a:srgbClr val="000000"/>
                  </a:outerShdw>
                </a:effectLst>
              </a:rPr>
              <a:t> </a:t>
            </a:r>
          </a:p>
        </p:txBody>
      </p:sp>
      <p:pic>
        <p:nvPicPr>
          <p:cNvPr id="378886" name="Picture 6" descr="hitler_a"/>
          <p:cNvPicPr>
            <a:picLocks noGrp="1" noChangeAspect="1" noChangeArrowheads="1"/>
          </p:cNvPicPr>
          <p:nvPr>
            <p:ph idx="1"/>
          </p:nvPr>
        </p:nvPicPr>
        <p:blipFill>
          <a:blip r:embed="rId3" cstate="print"/>
          <a:srcRect/>
          <a:stretch>
            <a:fillRect/>
          </a:stretch>
        </p:blipFill>
        <p:spPr>
          <a:xfrm>
            <a:off x="395288" y="1628775"/>
            <a:ext cx="2678112" cy="3384550"/>
          </a:xfrm>
          <a:noFill/>
        </p:spPr>
      </p:pic>
      <p:sp>
        <p:nvSpPr>
          <p:cNvPr id="378888" name="Text Box 8"/>
          <p:cNvSpPr txBox="1">
            <a:spLocks noChangeArrowheads="1"/>
          </p:cNvSpPr>
          <p:nvPr/>
        </p:nvSpPr>
        <p:spPr bwMode="auto">
          <a:xfrm>
            <a:off x="0" y="5084763"/>
            <a:ext cx="9144000" cy="366712"/>
          </a:xfrm>
          <a:prstGeom prst="rect">
            <a:avLst/>
          </a:prstGeom>
          <a:noFill/>
          <a:ln w="9525">
            <a:noFill/>
            <a:miter lim="800000"/>
            <a:headEnd/>
            <a:tailEnd/>
          </a:ln>
        </p:spPr>
        <p:txBody>
          <a:bodyPr>
            <a:spAutoFit/>
          </a:bodyPr>
          <a:lstStyle/>
          <a:p>
            <a:pPr>
              <a:spcBef>
                <a:spcPct val="50000"/>
              </a:spcBef>
            </a:pPr>
            <a:endParaRPr lang="en-US">
              <a:solidFill>
                <a:srgbClr val="F6102B"/>
              </a:solidFill>
            </a:endParaRPr>
          </a:p>
        </p:txBody>
      </p:sp>
      <p:sp>
        <p:nvSpPr>
          <p:cNvPr id="378889" name="Text Box 9"/>
          <p:cNvSpPr txBox="1">
            <a:spLocks noChangeArrowheads="1"/>
          </p:cNvSpPr>
          <p:nvPr/>
        </p:nvSpPr>
        <p:spPr bwMode="auto">
          <a:xfrm>
            <a:off x="323850" y="5013325"/>
            <a:ext cx="2952750"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Adolph Hitler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8886"/>
                                        </p:tgtEl>
                                        <p:attrNameLst>
                                          <p:attrName>style.visibility</p:attrName>
                                        </p:attrNameLst>
                                      </p:cBhvr>
                                      <p:to>
                                        <p:strVal val="visible"/>
                                      </p:to>
                                    </p:set>
                                    <p:animEffect transition="in" filter="circle(in)">
                                      <p:cBhvr>
                                        <p:cTn id="7" dur="2000"/>
                                        <p:tgtEl>
                                          <p:spTgt spid="3788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78884"/>
                                        </p:tgtEl>
                                        <p:attrNameLst>
                                          <p:attrName>style.visibility</p:attrName>
                                        </p:attrNameLst>
                                      </p:cBhvr>
                                      <p:to>
                                        <p:strVal val="visible"/>
                                      </p:to>
                                    </p:set>
                                    <p:anim calcmode="discrete" valueType="clr">
                                      <p:cBhvr override="childStyle">
                                        <p:cTn id="12" dur="80"/>
                                        <p:tgtEl>
                                          <p:spTgt spid="37888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8884"/>
                                        </p:tgtEl>
                                        <p:attrNameLst>
                                          <p:attrName>fillcolor</p:attrName>
                                        </p:attrNameLst>
                                      </p:cBhvr>
                                      <p:tavLst>
                                        <p:tav tm="0">
                                          <p:val>
                                            <p:clrVal>
                                              <a:schemeClr val="accent2"/>
                                            </p:clrVal>
                                          </p:val>
                                        </p:tav>
                                        <p:tav tm="50000">
                                          <p:val>
                                            <p:clrVal>
                                              <a:schemeClr val="hlink"/>
                                            </p:clrVal>
                                          </p:val>
                                        </p:tav>
                                      </p:tavLst>
                                    </p:anim>
                                    <p:set>
                                      <p:cBhvr>
                                        <p:cTn id="14" dur="80"/>
                                        <p:tgtEl>
                                          <p:spTgt spid="37888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nodePh="1">
                                  <p:stCondLst>
                                    <p:cond delay="0"/>
                                  </p:stCondLst>
                                  <p:endCondLst>
                                    <p:cond evt="begin" delay="0">
                                      <p:tn val="17"/>
                                    </p:cond>
                                  </p:endCondLst>
                                  <p:iterate type="lt">
                                    <p:tmPct val="50000"/>
                                  </p:iterate>
                                  <p:childTnLst>
                                    <p:set>
                                      <p:cBhvr>
                                        <p:cTn id="18" dur="1" fill="hold">
                                          <p:stCondLst>
                                            <p:cond delay="0"/>
                                          </p:stCondLst>
                                        </p:cTn>
                                        <p:tgtEl>
                                          <p:spTgt spid="378888">
                                            <p:txEl>
                                              <p:pRg st="0" end="0"/>
                                            </p:txEl>
                                          </p:spTgt>
                                        </p:tgtEl>
                                        <p:attrNameLst>
                                          <p:attrName>style.visibility</p:attrName>
                                        </p:attrNameLst>
                                      </p:cBhvr>
                                      <p:to>
                                        <p:strVal val="visible"/>
                                      </p:to>
                                    </p:set>
                                    <p:anim calcmode="discrete" valueType="clr">
                                      <p:cBhvr override="childStyle">
                                        <p:cTn id="19" dur="80"/>
                                        <p:tgtEl>
                                          <p:spTgt spid="3788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888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3788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836AD598-4A90-4CDB-A1D2-930C8E4DC2AB}" type="slidenum">
              <a:rPr lang="en-GB"/>
              <a:pPr>
                <a:defRPr/>
              </a:pPr>
              <a:t>106</a:t>
            </a:fld>
            <a:endParaRPr lang="en-GB"/>
          </a:p>
        </p:txBody>
      </p:sp>
      <p:sp>
        <p:nvSpPr>
          <p:cNvPr id="492546" name="Rectangle 2"/>
          <p:cNvSpPr>
            <a:spLocks noGrp="1" noChangeArrowheads="1"/>
          </p:cNvSpPr>
          <p:nvPr>
            <p:ph type="title"/>
          </p:nvPr>
        </p:nvSpPr>
        <p:spPr/>
        <p:txBody>
          <a:bodyPr/>
          <a:lstStyle/>
          <a:p>
            <a:pPr eaLnBrk="1" hangingPunct="1">
              <a:defRPr/>
            </a:pPr>
            <a:r>
              <a:rPr lang="en-GB" sz="4000" b="1" smtClean="0">
                <a:solidFill>
                  <a:srgbClr val="F6102B"/>
                </a:solidFill>
              </a:rPr>
              <a:t>Gog Kills Many Of Those </a:t>
            </a:r>
            <a:r>
              <a:rPr lang="en-GB" sz="4000" b="1" smtClean="0">
                <a:solidFill>
                  <a:srgbClr val="FFFF00"/>
                </a:solidFill>
              </a:rPr>
              <a:t>In the Know About</a:t>
            </a:r>
            <a:r>
              <a:rPr lang="en-GB" sz="4000" b="1" smtClean="0">
                <a:solidFill>
                  <a:srgbClr val="F6102B"/>
                </a:solidFill>
              </a:rPr>
              <a:t> Hitler’s Zionist Support</a:t>
            </a:r>
          </a:p>
        </p:txBody>
      </p:sp>
      <p:sp>
        <p:nvSpPr>
          <p:cNvPr id="492549" name="Text Box 5"/>
          <p:cNvSpPr txBox="1">
            <a:spLocks noChangeArrowheads="1"/>
          </p:cNvSpPr>
          <p:nvPr/>
        </p:nvSpPr>
        <p:spPr bwMode="auto">
          <a:xfrm>
            <a:off x="3492500" y="1989138"/>
            <a:ext cx="5364163" cy="43481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as the German people, yet we never hear anything</a:t>
            </a:r>
            <a:r>
              <a:rPr lang="en-GB" sz="2800" b="1" dirty="0">
                <a:solidFill>
                  <a:srgbClr val="FF00FF"/>
                </a:solidFill>
                <a:effectLst>
                  <a:outerShdw blurRad="38100" dist="38100" dir="2700000" algn="tl">
                    <a:srgbClr val="000000"/>
                  </a:outerShdw>
                </a:effectLst>
              </a:rPr>
              <a:t> about this in the constant </a:t>
            </a:r>
            <a:r>
              <a:rPr lang="en-GB" sz="2800" b="1" dirty="0">
                <a:solidFill>
                  <a:srgbClr val="F6102B"/>
                </a:solidFill>
                <a:effectLst>
                  <a:outerShdw blurRad="38100" dist="38100" dir="2700000" algn="tl">
                    <a:srgbClr val="000000"/>
                  </a:outerShdw>
                </a:effectLst>
              </a:rPr>
              <a:t>wailing</a:t>
            </a:r>
            <a:r>
              <a:rPr lang="en-GB" sz="2800" b="1" dirty="0">
                <a:solidFill>
                  <a:srgbClr val="FFFF00"/>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over the so‑called Holocaust.</a:t>
            </a:r>
            <a:r>
              <a:rPr lang="en-GB" sz="2800" b="1" dirty="0">
                <a:solidFill>
                  <a:srgbClr val="FFFF00"/>
                </a:solidFill>
                <a:effectLst>
                  <a:outerShdw blurRad="38100" dist="38100" dir="2700000" algn="tl">
                    <a:srgbClr val="000000"/>
                  </a:outerShdw>
                </a:effectLst>
              </a:rPr>
              <a:t> Most of the men who knew about these </a:t>
            </a:r>
            <a:r>
              <a:rPr lang="en-GB" sz="2800" b="1" dirty="0">
                <a:solidFill>
                  <a:schemeClr val="hlink"/>
                </a:solidFill>
                <a:effectLst>
                  <a:outerShdw blurRad="38100" dist="38100" dir="2700000" algn="tl">
                    <a:srgbClr val="000000"/>
                  </a:outerShdw>
                </a:effectLst>
              </a:rPr>
              <a:t>transactions between Hitler and the Zionists,</a:t>
            </a:r>
            <a:r>
              <a:rPr lang="en-GB" sz="2800" b="1" dirty="0">
                <a:solidFill>
                  <a:srgbClr val="FFFF00"/>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met with untimely deaths</a:t>
            </a:r>
            <a:r>
              <a:rPr lang="en-GB" sz="2800" dirty="0">
                <a:solidFill>
                  <a:srgbClr val="F6102B"/>
                </a:solidFill>
              </a:rPr>
              <a:t>.</a:t>
            </a:r>
            <a:r>
              <a:rPr lang="en-GB" dirty="0">
                <a:solidFill>
                  <a:srgbClr val="F6102B"/>
                </a:solidFill>
              </a:rPr>
              <a:t> </a:t>
            </a:r>
          </a:p>
          <a:p>
            <a:pPr>
              <a:spcBef>
                <a:spcPct val="50000"/>
              </a:spcBef>
              <a:defRPr/>
            </a:pPr>
            <a:endParaRPr lang="en-GB" dirty="0">
              <a:solidFill>
                <a:srgbClr val="F6102B"/>
              </a:solidFill>
            </a:endParaRPr>
          </a:p>
        </p:txBody>
      </p:sp>
      <p:sp>
        <p:nvSpPr>
          <p:cNvPr id="110597" name="Text Box 6"/>
          <p:cNvSpPr txBox="1">
            <a:spLocks noChangeArrowheads="1"/>
          </p:cNvSpPr>
          <p:nvPr/>
        </p:nvSpPr>
        <p:spPr bwMode="auto">
          <a:xfrm>
            <a:off x="323850" y="5445125"/>
            <a:ext cx="2879725" cy="366713"/>
          </a:xfrm>
          <a:prstGeom prst="rect">
            <a:avLst/>
          </a:prstGeom>
          <a:noFill/>
          <a:ln w="9525">
            <a:noFill/>
            <a:miter lim="800000"/>
            <a:headEnd/>
            <a:tailEnd/>
          </a:ln>
        </p:spPr>
        <p:txBody>
          <a:bodyPr>
            <a:spAutoFit/>
          </a:bodyPr>
          <a:lstStyle/>
          <a:p>
            <a:pPr>
              <a:spcBef>
                <a:spcPct val="50000"/>
              </a:spcBef>
            </a:pPr>
            <a:endParaRPr lang="en-US"/>
          </a:p>
        </p:txBody>
      </p:sp>
      <p:sp>
        <p:nvSpPr>
          <p:cNvPr id="492551" name="Text Box 7"/>
          <p:cNvSpPr txBox="1">
            <a:spLocks noChangeArrowheads="1"/>
          </p:cNvSpPr>
          <p:nvPr/>
        </p:nvSpPr>
        <p:spPr bwMode="auto">
          <a:xfrm>
            <a:off x="395288" y="5084763"/>
            <a:ext cx="2881312" cy="160337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Adolph Hitler</a:t>
            </a:r>
          </a:p>
          <a:p>
            <a:pPr>
              <a:spcBef>
                <a:spcPct val="50000"/>
              </a:spcBef>
              <a:defRPr/>
            </a:pPr>
            <a:endParaRPr lang="en-GB"/>
          </a:p>
        </p:txBody>
      </p:sp>
      <p:pic>
        <p:nvPicPr>
          <p:cNvPr id="492554" name="Picture 10" descr="2-2-Adolph-Hitler"/>
          <p:cNvPicPr>
            <a:picLocks noGrp="1" noChangeAspect="1" noChangeArrowheads="1"/>
          </p:cNvPicPr>
          <p:nvPr>
            <p:ph idx="1"/>
          </p:nvPr>
        </p:nvPicPr>
        <p:blipFill>
          <a:blip r:embed="rId3" cstate="print">
            <a:lum bright="6000" contrast="24000"/>
          </a:blip>
          <a:srcRect r="9222"/>
          <a:stretch>
            <a:fillRect/>
          </a:stretch>
        </p:blipFill>
        <p:spPr>
          <a:xfrm>
            <a:off x="468313" y="1628775"/>
            <a:ext cx="2654300" cy="352901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2554"/>
                                        </p:tgtEl>
                                        <p:attrNameLst>
                                          <p:attrName>style.visibility</p:attrName>
                                        </p:attrNameLst>
                                      </p:cBhvr>
                                      <p:to>
                                        <p:strVal val="visible"/>
                                      </p:to>
                                    </p:set>
                                    <p:animEffect transition="in" filter="circle(in)">
                                      <p:cBhvr>
                                        <p:cTn id="7" dur="2000"/>
                                        <p:tgtEl>
                                          <p:spTgt spid="4925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92549">
                                            <p:txEl>
                                              <p:pRg st="0" end="0"/>
                                            </p:txEl>
                                          </p:spTgt>
                                        </p:tgtEl>
                                        <p:attrNameLst>
                                          <p:attrName>style.visibility</p:attrName>
                                        </p:attrNameLst>
                                      </p:cBhvr>
                                      <p:to>
                                        <p:strVal val="visible"/>
                                      </p:to>
                                    </p:set>
                                    <p:anim calcmode="discrete" valueType="clr">
                                      <p:cBhvr override="childStyle">
                                        <p:cTn id="12" dur="80"/>
                                        <p:tgtEl>
                                          <p:spTgt spid="49254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9254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9254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1B822670-1CCE-4196-87B0-DAFD7CB970CB}" type="slidenum">
              <a:rPr lang="en-GB"/>
              <a:pPr>
                <a:defRPr/>
              </a:pPr>
              <a:t>107</a:t>
            </a:fld>
            <a:endParaRPr lang="en-GB"/>
          </a:p>
        </p:txBody>
      </p:sp>
      <p:sp>
        <p:nvSpPr>
          <p:cNvPr id="379906" name="Rectangle 2"/>
          <p:cNvSpPr>
            <a:spLocks noGrp="1" noChangeArrowheads="1"/>
          </p:cNvSpPr>
          <p:nvPr>
            <p:ph type="title"/>
          </p:nvPr>
        </p:nvSpPr>
        <p:spPr/>
        <p:txBody>
          <a:bodyPr/>
          <a:lstStyle/>
          <a:p>
            <a:pPr eaLnBrk="1" hangingPunct="1">
              <a:defRPr/>
            </a:pPr>
            <a:r>
              <a:rPr lang="en-GB" sz="4000" b="1" dirty="0" smtClean="0">
                <a:solidFill>
                  <a:srgbClr val="F6102B"/>
                </a:solidFill>
              </a:rPr>
              <a:t>Gog Kills Many - </a:t>
            </a:r>
            <a:r>
              <a:rPr lang="en-GB" sz="4000" b="1" dirty="0" smtClean="0">
                <a:solidFill>
                  <a:srgbClr val="FFFF00"/>
                </a:solidFill>
              </a:rPr>
              <a:t>In the Know About</a:t>
            </a:r>
            <a:r>
              <a:rPr lang="en-GB" sz="4000" b="1" dirty="0" smtClean="0">
                <a:solidFill>
                  <a:srgbClr val="F6102B"/>
                </a:solidFill>
              </a:rPr>
              <a:t> Hitler’s Zionist Support</a:t>
            </a:r>
          </a:p>
        </p:txBody>
      </p:sp>
      <p:sp>
        <p:nvSpPr>
          <p:cNvPr id="379908" name="Text Box 4"/>
          <p:cNvSpPr txBox="1">
            <a:spLocks noChangeArrowheads="1"/>
          </p:cNvSpPr>
          <p:nvPr/>
        </p:nvSpPr>
        <p:spPr bwMode="auto">
          <a:xfrm>
            <a:off x="3348038" y="1628775"/>
            <a:ext cx="5472112" cy="4838700"/>
          </a:xfrm>
          <a:prstGeom prst="rect">
            <a:avLst/>
          </a:prstGeom>
          <a:noFill/>
          <a:ln w="9525">
            <a:noFill/>
            <a:miter lim="800000"/>
            <a:headEnd/>
            <a:tailEnd/>
          </a:ln>
          <a:effectLst/>
        </p:spPr>
        <p:txBody>
          <a:bodyPr>
            <a:spAutoFit/>
          </a:bodyPr>
          <a:lstStyle/>
          <a:p>
            <a:pPr>
              <a:defRPr/>
            </a:pPr>
            <a:r>
              <a:rPr lang="en-GB" sz="2400" b="1" dirty="0">
                <a:solidFill>
                  <a:srgbClr val="FFFF00"/>
                </a:solidFill>
                <a:effectLst>
                  <a:outerShdw blurRad="38100" dist="38100" dir="2700000" algn="tl">
                    <a:srgbClr val="000000"/>
                  </a:outerShdw>
                </a:effectLst>
              </a:rPr>
              <a:t>One of the most prominent of these was </a:t>
            </a:r>
            <a:r>
              <a:rPr lang="en-GB" sz="2400" b="1" dirty="0" err="1">
                <a:solidFill>
                  <a:schemeClr val="hlink"/>
                </a:solidFill>
                <a:effectLst>
                  <a:outerShdw blurRad="38100" dist="38100" dir="2700000" algn="tl">
                    <a:srgbClr val="000000"/>
                  </a:outerShdw>
                </a:effectLst>
              </a:rPr>
              <a:t>Dollfuss</a:t>
            </a:r>
            <a:r>
              <a:rPr lang="en-GB" sz="2400" b="1" dirty="0">
                <a:solidFill>
                  <a:schemeClr val="hlink"/>
                </a:solidFill>
                <a:effectLst>
                  <a:outerShdw blurRad="38100" dist="38100" dir="2700000" algn="tl">
                    <a:srgbClr val="000000"/>
                  </a:outerShdw>
                </a:effectLst>
              </a:rPr>
              <a:t>, Chancellor of Austria.</a:t>
            </a:r>
            <a:r>
              <a:rPr lang="en-GB" sz="2400" b="1" dirty="0">
                <a:solidFill>
                  <a:srgbClr val="FFFF00"/>
                </a:solidFill>
                <a:effectLst>
                  <a:outerShdw blurRad="38100" dist="38100" dir="2700000" algn="tl">
                    <a:srgbClr val="000000"/>
                  </a:outerShdw>
                </a:effectLst>
              </a:rPr>
              <a:t> </a:t>
            </a:r>
            <a:r>
              <a:rPr lang="en-GB" sz="2400" b="1" dirty="0">
                <a:solidFill>
                  <a:srgbClr val="FF0000"/>
                </a:solidFill>
                <a:effectLst>
                  <a:outerShdw blurRad="38100" dist="38100" dir="2700000" algn="tl">
                    <a:srgbClr val="000000"/>
                  </a:outerShdw>
                </a:effectLst>
              </a:rPr>
              <a:t>He was assaulted in his office by Nazi thugs,</a:t>
            </a:r>
            <a:r>
              <a:rPr lang="en-GB" sz="2400" b="1" dirty="0">
                <a:solidFill>
                  <a:srgbClr val="FFFF00"/>
                </a:solidFill>
                <a:effectLst>
                  <a:outerShdw blurRad="38100" dist="38100" dir="2700000" algn="tl">
                    <a:srgbClr val="000000"/>
                  </a:outerShdw>
                </a:effectLst>
              </a:rPr>
              <a:t> </a:t>
            </a:r>
            <a:r>
              <a:rPr lang="en-GB" sz="2400" b="1" dirty="0">
                <a:solidFill>
                  <a:srgbClr val="FF00FF"/>
                </a:solidFill>
                <a:effectLst>
                  <a:outerShdw blurRad="38100" dist="38100" dir="2700000" algn="tl">
                    <a:srgbClr val="000000"/>
                  </a:outerShdw>
                </a:effectLst>
              </a:rPr>
              <a:t>who wounded him mortally and then was left to bleed to death. </a:t>
            </a:r>
          </a:p>
          <a:p>
            <a:pPr>
              <a:defRPr/>
            </a:pPr>
            <a:r>
              <a:rPr lang="en-GB" sz="2400" b="1" dirty="0">
                <a:solidFill>
                  <a:schemeClr val="hlink"/>
                </a:solidFill>
                <a:effectLst>
                  <a:outerShdw blurRad="38100" dist="38100" dir="2700000" algn="tl">
                    <a:srgbClr val="000000"/>
                  </a:outerShdw>
                </a:effectLst>
              </a:rPr>
              <a:t>Fritz </a:t>
            </a:r>
            <a:r>
              <a:rPr lang="en-GB" sz="2400" b="1" dirty="0" err="1">
                <a:solidFill>
                  <a:schemeClr val="hlink"/>
                </a:solidFill>
                <a:effectLst>
                  <a:outerShdw blurRad="38100" dist="38100" dir="2700000" algn="tl">
                    <a:srgbClr val="000000"/>
                  </a:outerShdw>
                </a:effectLst>
              </a:rPr>
              <a:t>Thyseen</a:t>
            </a:r>
            <a:r>
              <a:rPr lang="en-GB" sz="2400" b="1" dirty="0">
                <a:solidFill>
                  <a:schemeClr val="hlink"/>
                </a:solidFill>
                <a:effectLst>
                  <a:outerShdw blurRad="38100" dist="38100" dir="2700000" algn="tl">
                    <a:srgbClr val="000000"/>
                  </a:outerShdw>
                </a:effectLst>
              </a:rPr>
              <a:t>,</a:t>
            </a:r>
            <a:r>
              <a:rPr lang="en-GB" sz="2400" b="1" dirty="0">
                <a:solidFill>
                  <a:srgbClr val="FFFF00"/>
                </a:solidFill>
                <a:effectLst>
                  <a:outerShdw blurRad="38100" dist="38100" dir="2700000" algn="tl">
                    <a:srgbClr val="000000"/>
                  </a:outerShdw>
                </a:effectLst>
              </a:rPr>
              <a:t> writing in a book </a:t>
            </a:r>
            <a:r>
              <a:rPr lang="en-GB" sz="2400" b="1" dirty="0">
                <a:solidFill>
                  <a:srgbClr val="FF00FF"/>
                </a:solidFill>
                <a:effectLst>
                  <a:outerShdw blurRad="38100" dist="38100" dir="2700000" algn="tl">
                    <a:srgbClr val="000000"/>
                  </a:outerShdw>
                </a:effectLst>
              </a:rPr>
              <a:t>- </a:t>
            </a:r>
            <a:r>
              <a:rPr lang="en-GB" sz="2400" b="1" i="1" dirty="0">
                <a:solidFill>
                  <a:srgbClr val="FF00FF"/>
                </a:solidFill>
                <a:effectLst>
                  <a:outerShdw blurRad="38100" dist="38100" dir="2700000" algn="tl">
                    <a:srgbClr val="000000"/>
                  </a:outerShdw>
                </a:effectLst>
              </a:rPr>
              <a:t>I Paid Hitler!</a:t>
            </a:r>
            <a:r>
              <a:rPr lang="en-GB" sz="2400" b="1" dirty="0">
                <a:solidFill>
                  <a:srgbClr val="FFFF00"/>
                </a:solidFill>
                <a:effectLst>
                  <a:outerShdw blurRad="38100" dist="38100" dir="2700000" algn="tl">
                    <a:srgbClr val="000000"/>
                  </a:outerShdw>
                </a:effectLst>
              </a:rPr>
              <a:t> </a:t>
            </a:r>
            <a:r>
              <a:rPr lang="en-GB" sz="2400" b="1" dirty="0">
                <a:solidFill>
                  <a:schemeClr val="hlink"/>
                </a:solidFill>
                <a:effectLst>
                  <a:outerShdw blurRad="38100" dist="38100" dir="2700000" algn="tl">
                    <a:srgbClr val="000000"/>
                  </a:outerShdw>
                </a:effectLst>
              </a:rPr>
              <a:t>described the </a:t>
            </a:r>
            <a:r>
              <a:rPr lang="en-GB" sz="2400" b="1" dirty="0" err="1">
                <a:solidFill>
                  <a:schemeClr val="hlink"/>
                </a:solidFill>
                <a:effectLst>
                  <a:outerShdw blurRad="38100" dist="38100" dir="2700000" algn="tl">
                    <a:srgbClr val="000000"/>
                  </a:outerShdw>
                </a:effectLst>
              </a:rPr>
              <a:t>Dolfuss</a:t>
            </a:r>
            <a:r>
              <a:rPr lang="en-GB" sz="2400" b="1" dirty="0">
                <a:solidFill>
                  <a:schemeClr val="hlink"/>
                </a:solidFill>
                <a:effectLst>
                  <a:outerShdw blurRad="38100" dist="38100" dir="2700000" algn="tl">
                    <a:srgbClr val="000000"/>
                  </a:outerShdw>
                </a:effectLst>
              </a:rPr>
              <a:t> murder -</a:t>
            </a:r>
            <a:r>
              <a:rPr lang="en-GB" sz="2400" b="1" dirty="0">
                <a:solidFill>
                  <a:srgbClr val="FFFF00"/>
                </a:solidFill>
                <a:effectLst>
                  <a:outerShdw blurRad="38100" dist="38100" dir="2700000" algn="tl">
                    <a:srgbClr val="000000"/>
                  </a:outerShdw>
                </a:effectLst>
              </a:rPr>
              <a:t> </a:t>
            </a:r>
            <a:r>
              <a:rPr lang="en-GB" sz="2400" b="1" dirty="0">
                <a:solidFill>
                  <a:srgbClr val="FF00FF"/>
                </a:solidFill>
                <a:effectLst>
                  <a:outerShdw blurRad="38100" dist="38100" dir="2700000" algn="tl">
                    <a:srgbClr val="000000"/>
                  </a:outerShdw>
                </a:effectLst>
              </a:rPr>
              <a:t>the reason the Chancellor was killed</a:t>
            </a:r>
            <a:r>
              <a:rPr lang="en-GB" sz="2400" b="1" dirty="0">
                <a:solidFill>
                  <a:srgbClr val="FFFF00"/>
                </a:solidFill>
                <a:effectLst>
                  <a:outerShdw blurRad="38100" dist="38100" dir="2700000" algn="tl">
                    <a:srgbClr val="000000"/>
                  </a:outerShdw>
                </a:effectLst>
              </a:rPr>
              <a:t> was that he had received a copy of the </a:t>
            </a:r>
            <a:r>
              <a:rPr lang="en-GB" sz="2400" b="1" dirty="0">
                <a:solidFill>
                  <a:srgbClr val="FF0000"/>
                </a:solidFill>
                <a:effectLst>
                  <a:outerShdw blurRad="38100" dist="38100" dir="2700000" algn="tl">
                    <a:srgbClr val="000000"/>
                  </a:outerShdw>
                </a:effectLst>
              </a:rPr>
              <a:t>Warburg document and one exposing Hitler's Jewish ancestry. </a:t>
            </a:r>
          </a:p>
        </p:txBody>
      </p:sp>
      <p:pic>
        <p:nvPicPr>
          <p:cNvPr id="379910" name="Picture 6" descr="[Photo: Engelbert Dollfuß, 1933]">
            <a:hlinkClick r:id="rId3"/>
          </p:cNvPr>
          <p:cNvPicPr>
            <a:picLocks noChangeAspect="1" noChangeArrowheads="1"/>
          </p:cNvPicPr>
          <p:nvPr/>
        </p:nvPicPr>
        <p:blipFill>
          <a:blip r:embed="rId4" cstate="print"/>
          <a:srcRect/>
          <a:stretch>
            <a:fillRect/>
          </a:stretch>
        </p:blipFill>
        <p:spPr bwMode="auto">
          <a:xfrm>
            <a:off x="250825" y="1557338"/>
            <a:ext cx="2836863" cy="4751387"/>
          </a:xfrm>
          <a:prstGeom prst="rect">
            <a:avLst/>
          </a:prstGeom>
          <a:noFill/>
          <a:ln w="9525">
            <a:noFill/>
            <a:miter lim="800000"/>
            <a:headEnd/>
            <a:tailEnd/>
          </a:ln>
        </p:spPr>
      </p:pic>
      <p:sp>
        <p:nvSpPr>
          <p:cNvPr id="111622" name="Text Box 7"/>
          <p:cNvSpPr txBox="1">
            <a:spLocks noChangeArrowheads="1"/>
          </p:cNvSpPr>
          <p:nvPr/>
        </p:nvSpPr>
        <p:spPr bwMode="auto">
          <a:xfrm>
            <a:off x="323850" y="6308725"/>
            <a:ext cx="2735263" cy="366713"/>
          </a:xfrm>
          <a:prstGeom prst="rect">
            <a:avLst/>
          </a:prstGeom>
          <a:noFill/>
          <a:ln w="9525">
            <a:noFill/>
            <a:miter lim="800000"/>
            <a:headEnd/>
            <a:tailEnd/>
          </a:ln>
        </p:spPr>
        <p:txBody>
          <a:bodyPr>
            <a:spAutoFit/>
          </a:bodyPr>
          <a:lstStyle/>
          <a:p>
            <a:pPr>
              <a:spcBef>
                <a:spcPct val="50000"/>
              </a:spcBef>
            </a:pPr>
            <a:endParaRPr lang="en-US"/>
          </a:p>
        </p:txBody>
      </p:sp>
      <p:sp>
        <p:nvSpPr>
          <p:cNvPr id="379912" name="Text Box 8"/>
          <p:cNvSpPr txBox="1">
            <a:spLocks noChangeArrowheads="1"/>
          </p:cNvSpPr>
          <p:nvPr/>
        </p:nvSpPr>
        <p:spPr bwMode="auto">
          <a:xfrm>
            <a:off x="179388" y="6381750"/>
            <a:ext cx="2952750" cy="579438"/>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rPr>
              <a:t>Dollfuss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9910"/>
                                        </p:tgtEl>
                                        <p:attrNameLst>
                                          <p:attrName>style.visibility</p:attrName>
                                        </p:attrNameLst>
                                      </p:cBhvr>
                                      <p:to>
                                        <p:strVal val="visible"/>
                                      </p:to>
                                    </p:set>
                                    <p:animEffect transition="in" filter="circle(in)">
                                      <p:cBhvr>
                                        <p:cTn id="7" dur="2000"/>
                                        <p:tgtEl>
                                          <p:spTgt spid="3799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9912"/>
                                        </p:tgtEl>
                                        <p:attrNameLst>
                                          <p:attrName>style.visibility</p:attrName>
                                        </p:attrNameLst>
                                      </p:cBhvr>
                                      <p:to>
                                        <p:strVal val="visible"/>
                                      </p:to>
                                    </p:set>
                                    <p:anim calcmode="lin" valueType="num">
                                      <p:cBhvr additive="base">
                                        <p:cTn id="12" dur="500" fill="hold"/>
                                        <p:tgtEl>
                                          <p:spTgt spid="379912"/>
                                        </p:tgtEl>
                                        <p:attrNameLst>
                                          <p:attrName>ppt_x</p:attrName>
                                        </p:attrNameLst>
                                      </p:cBhvr>
                                      <p:tavLst>
                                        <p:tav tm="0">
                                          <p:val>
                                            <p:strVal val="#ppt_x"/>
                                          </p:val>
                                        </p:tav>
                                        <p:tav tm="100000">
                                          <p:val>
                                            <p:strVal val="#ppt_x"/>
                                          </p:val>
                                        </p:tav>
                                      </p:tavLst>
                                    </p:anim>
                                    <p:anim calcmode="lin" valueType="num">
                                      <p:cBhvr additive="base">
                                        <p:cTn id="13" dur="500" fill="hold"/>
                                        <p:tgtEl>
                                          <p:spTgt spid="3799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79908"/>
                                        </p:tgtEl>
                                        <p:attrNameLst>
                                          <p:attrName>style.visibility</p:attrName>
                                        </p:attrNameLst>
                                      </p:cBhvr>
                                      <p:to>
                                        <p:strVal val="visible"/>
                                      </p:to>
                                    </p:set>
                                    <p:anim calcmode="discrete" valueType="clr">
                                      <p:cBhvr override="childStyle">
                                        <p:cTn id="18" dur="80"/>
                                        <p:tgtEl>
                                          <p:spTgt spid="37990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9908"/>
                                        </p:tgtEl>
                                        <p:attrNameLst>
                                          <p:attrName>fillcolor</p:attrName>
                                        </p:attrNameLst>
                                      </p:cBhvr>
                                      <p:tavLst>
                                        <p:tav tm="0">
                                          <p:val>
                                            <p:clrVal>
                                              <a:schemeClr val="accent2"/>
                                            </p:clrVal>
                                          </p:val>
                                        </p:tav>
                                        <p:tav tm="50000">
                                          <p:val>
                                            <p:clrVal>
                                              <a:schemeClr val="hlink"/>
                                            </p:clrVal>
                                          </p:val>
                                        </p:tav>
                                      </p:tavLst>
                                    </p:anim>
                                    <p:set>
                                      <p:cBhvr>
                                        <p:cTn id="20" dur="80"/>
                                        <p:tgtEl>
                                          <p:spTgt spid="3799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1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6102B"/>
                </a:solidFill>
              </a:rPr>
              <a:t>Gog Kills Many - </a:t>
            </a:r>
            <a:r>
              <a:rPr lang="en-GB" b="1" dirty="0" smtClean="0">
                <a:solidFill>
                  <a:srgbClr val="FFFF00"/>
                </a:solidFill>
              </a:rPr>
              <a:t>In the Know About</a:t>
            </a:r>
            <a:r>
              <a:rPr lang="en-GB" b="1" dirty="0" smtClean="0">
                <a:solidFill>
                  <a:srgbClr val="F6102B"/>
                </a:solidFill>
              </a:rPr>
              <a:t> Hitler’s Zionist Support</a:t>
            </a:r>
            <a:endParaRPr lang="en-GB" dirty="0"/>
          </a:p>
        </p:txBody>
      </p:sp>
      <p:sp>
        <p:nvSpPr>
          <p:cNvPr id="4" name="Slide Number Placeholder 3"/>
          <p:cNvSpPr>
            <a:spLocks noGrp="1"/>
          </p:cNvSpPr>
          <p:nvPr>
            <p:ph type="sldNum" sz="quarter" idx="12"/>
          </p:nvPr>
        </p:nvSpPr>
        <p:spPr/>
        <p:txBody>
          <a:bodyPr/>
          <a:lstStyle/>
          <a:p>
            <a:pPr>
              <a:defRPr/>
            </a:pPr>
            <a:fld id="{41EFD443-6F91-471B-8812-704826FA3EC8}" type="slidenum">
              <a:rPr lang="en-GB" smtClean="0"/>
              <a:pPr>
                <a:defRPr/>
              </a:pPr>
              <a:t>108</a:t>
            </a:fld>
            <a:endParaRPr lang="en-GB"/>
          </a:p>
        </p:txBody>
      </p:sp>
      <p:pic>
        <p:nvPicPr>
          <p:cNvPr id="112645" name="Picture 5" descr="http://upload.wikimedia.org/wikipedia/commons/d/d3/Bundesarchiv_Bild_102-06788,_Fritz_Thyssen.jpg"/>
          <p:cNvPicPr>
            <a:picLocks noChangeAspect="1" noChangeArrowheads="1"/>
          </p:cNvPicPr>
          <p:nvPr/>
        </p:nvPicPr>
        <p:blipFill>
          <a:blip r:embed="rId3" cstate="print"/>
          <a:srcRect/>
          <a:stretch>
            <a:fillRect/>
          </a:stretch>
        </p:blipFill>
        <p:spPr bwMode="auto">
          <a:xfrm>
            <a:off x="1071563" y="1643063"/>
            <a:ext cx="2857500" cy="4252912"/>
          </a:xfrm>
          <a:prstGeom prst="rect">
            <a:avLst/>
          </a:prstGeom>
          <a:noFill/>
          <a:ln w="9525">
            <a:noFill/>
            <a:miter lim="800000"/>
            <a:headEnd/>
            <a:tailEnd/>
          </a:ln>
        </p:spPr>
      </p:pic>
      <p:sp>
        <p:nvSpPr>
          <p:cNvPr id="6" name="TextBox 5"/>
          <p:cNvSpPr txBox="1"/>
          <p:nvPr/>
        </p:nvSpPr>
        <p:spPr>
          <a:xfrm>
            <a:off x="4500563" y="1714500"/>
            <a:ext cx="4357687" cy="4678363"/>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Fritz </a:t>
            </a:r>
            <a:r>
              <a:rPr lang="en-GB" sz="2800" b="1" dirty="0" err="1">
                <a:solidFill>
                  <a:schemeClr val="hlink"/>
                </a:solidFill>
                <a:effectLst>
                  <a:outerShdw blurRad="38100" dist="38100" dir="2700000" algn="tl">
                    <a:srgbClr val="000000"/>
                  </a:outerShdw>
                </a:effectLst>
              </a:rPr>
              <a:t>Thyssen</a:t>
            </a:r>
            <a:r>
              <a:rPr lang="en-GB" sz="2800" b="1" dirty="0">
                <a:solidFill>
                  <a:schemeClr val="hlink"/>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writing in a book - </a:t>
            </a:r>
            <a:r>
              <a:rPr lang="en-GB" sz="2800" b="1" i="1" dirty="0">
                <a:solidFill>
                  <a:srgbClr val="FFC000"/>
                </a:solidFill>
                <a:effectLst>
                  <a:outerShdw blurRad="38100" dist="38100" dir="2700000" algn="tl">
                    <a:srgbClr val="000000"/>
                  </a:outerShdw>
                </a:effectLst>
              </a:rPr>
              <a:t>I Paid Hitler!</a:t>
            </a:r>
            <a:r>
              <a:rPr lang="en-GB" sz="2800" b="1" dirty="0">
                <a:solidFill>
                  <a:srgbClr val="FFC0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described the </a:t>
            </a:r>
            <a:r>
              <a:rPr lang="en-GB" sz="2800" b="1" dirty="0" err="1">
                <a:solidFill>
                  <a:srgbClr val="FF00FF"/>
                </a:solidFill>
                <a:effectLst>
                  <a:outerShdw blurRad="38100" dist="38100" dir="2700000" algn="tl">
                    <a:srgbClr val="000000"/>
                  </a:outerShdw>
                </a:effectLst>
              </a:rPr>
              <a:t>Dolfuss</a:t>
            </a:r>
            <a:r>
              <a:rPr lang="en-GB" sz="2800" b="1" dirty="0">
                <a:solidFill>
                  <a:srgbClr val="FF00FF"/>
                </a:solidFill>
                <a:effectLst>
                  <a:outerShdw blurRad="38100" dist="38100" dir="2700000" algn="tl">
                    <a:srgbClr val="000000"/>
                  </a:outerShdw>
                </a:effectLst>
              </a:rPr>
              <a:t> murder </a:t>
            </a:r>
            <a:r>
              <a:rPr lang="en-GB" sz="2800" b="1" dirty="0">
                <a:solidFill>
                  <a:srgbClr val="00FF00"/>
                </a:solidFill>
                <a:effectLst>
                  <a:outerShdw blurRad="38100" dist="38100" dir="2700000" algn="tl">
                    <a:srgbClr val="000000"/>
                  </a:outerShdw>
                </a:effectLst>
              </a:rPr>
              <a:t>- the reason the Chancellor was killed was that he had received a copy of the </a:t>
            </a:r>
            <a:r>
              <a:rPr lang="en-GB" sz="2800" b="1" dirty="0">
                <a:solidFill>
                  <a:srgbClr val="FF0000"/>
                </a:solidFill>
                <a:effectLst>
                  <a:outerShdw blurRad="38100" dist="38100" dir="2700000" algn="tl">
                    <a:srgbClr val="000000"/>
                  </a:outerShdw>
                </a:effectLst>
              </a:rPr>
              <a:t>Warburg document and one exposing Hitler's Jewish ancestry. </a:t>
            </a:r>
          </a:p>
          <a:p>
            <a:pPr>
              <a:defRPr/>
            </a:pPr>
            <a:endParaRPr lang="en-GB" dirty="0"/>
          </a:p>
        </p:txBody>
      </p:sp>
      <p:sp>
        <p:nvSpPr>
          <p:cNvPr id="7" name="TextBox 6"/>
          <p:cNvSpPr txBox="1"/>
          <p:nvPr/>
        </p:nvSpPr>
        <p:spPr>
          <a:xfrm>
            <a:off x="500063" y="6000750"/>
            <a:ext cx="3857625"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Fritz </a:t>
            </a:r>
            <a:r>
              <a:rPr lang="en-GB" sz="3600" b="1" dirty="0" err="1">
                <a:solidFill>
                  <a:srgbClr val="FFFF00"/>
                </a:solidFill>
                <a:effectLst>
                  <a:outerShdw blurRad="38100" dist="38100" dir="2700000" algn="tl">
                    <a:srgbClr val="000000"/>
                  </a:outerShdw>
                </a:effectLst>
              </a:rPr>
              <a:t>Thyssen</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45"/>
                                        </p:tgtEl>
                                        <p:attrNameLst>
                                          <p:attrName>style.visibility</p:attrName>
                                        </p:attrNameLst>
                                      </p:cBhvr>
                                      <p:to>
                                        <p:strVal val="visible"/>
                                      </p:to>
                                    </p:set>
                                    <p:animEffect transition="in" filter="circle(in)">
                                      <p:cBhvr>
                                        <p:cTn id="7" dur="2000"/>
                                        <p:tgtEl>
                                          <p:spTgt spid="1126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73EFDB0-4063-44C5-80E3-730D123463FE}" type="slidenum">
              <a:rPr lang="en-GB"/>
              <a:pPr>
                <a:defRPr/>
              </a:pPr>
              <a:t>109</a:t>
            </a:fld>
            <a:endParaRPr lang="en-GB"/>
          </a:p>
        </p:txBody>
      </p:sp>
      <p:sp>
        <p:nvSpPr>
          <p:cNvPr id="416770" name="Rectangle 2"/>
          <p:cNvSpPr>
            <a:spLocks noGrp="1" noChangeArrowheads="1"/>
          </p:cNvSpPr>
          <p:nvPr>
            <p:ph type="title"/>
          </p:nvPr>
        </p:nvSpPr>
        <p:spPr/>
        <p:txBody>
          <a:bodyPr/>
          <a:lstStyle/>
          <a:p>
            <a:pPr eaLnBrk="1" hangingPunct="1">
              <a:defRPr/>
            </a:pPr>
            <a:r>
              <a:rPr lang="en-GB" sz="4000" b="1" dirty="0" err="1" smtClean="0">
                <a:solidFill>
                  <a:srgbClr val="FF0000"/>
                </a:solidFill>
              </a:rPr>
              <a:t>Eichmann</a:t>
            </a:r>
            <a:r>
              <a:rPr lang="en-GB" sz="4000" b="1" dirty="0" smtClean="0">
                <a:solidFill>
                  <a:srgbClr val="FF0000"/>
                </a:solidFill>
              </a:rPr>
              <a:t> </a:t>
            </a:r>
            <a:r>
              <a:rPr lang="en-GB" sz="4000" b="1" dirty="0" smtClean="0">
                <a:solidFill>
                  <a:srgbClr val="FFFF00"/>
                </a:solidFill>
              </a:rPr>
              <a:t>Meets</a:t>
            </a:r>
            <a:r>
              <a:rPr lang="en-GB" sz="4000" b="1" dirty="0" smtClean="0">
                <a:solidFill>
                  <a:srgbClr val="FF0000"/>
                </a:solidFill>
              </a:rPr>
              <a:t> Zionist Leaders </a:t>
            </a:r>
            <a:r>
              <a:rPr lang="en-GB" sz="4000" b="1" dirty="0" smtClean="0">
                <a:solidFill>
                  <a:srgbClr val="FFFF00"/>
                </a:solidFill>
              </a:rPr>
              <a:t>In Palestine</a:t>
            </a:r>
            <a:r>
              <a:rPr lang="en-GB" sz="4000" b="1" dirty="0" smtClean="0">
                <a:solidFill>
                  <a:srgbClr val="FF0000"/>
                </a:solidFill>
              </a:rPr>
              <a:t> - 1934</a:t>
            </a:r>
            <a:r>
              <a:rPr lang="en-GB" sz="4000" dirty="0" smtClean="0"/>
              <a:t> </a:t>
            </a:r>
          </a:p>
        </p:txBody>
      </p:sp>
      <p:sp>
        <p:nvSpPr>
          <p:cNvPr id="416772" name="Text Box 4"/>
          <p:cNvSpPr txBox="1">
            <a:spLocks noChangeArrowheads="1"/>
          </p:cNvSpPr>
          <p:nvPr/>
        </p:nvSpPr>
        <p:spPr bwMode="auto">
          <a:xfrm>
            <a:off x="4140200" y="1484313"/>
            <a:ext cx="4608513" cy="4832350"/>
          </a:xfrm>
          <a:prstGeom prst="rect">
            <a:avLst/>
          </a:prstGeom>
          <a:noFill/>
          <a:ln w="9525">
            <a:noFill/>
            <a:miter lim="800000"/>
            <a:headEnd/>
            <a:tailEnd/>
          </a:ln>
          <a:effectLst/>
        </p:spPr>
        <p:txBody>
          <a:bodyPr>
            <a:spAutoFit/>
          </a:bodyPr>
          <a:lstStyle/>
          <a:p>
            <a:pPr marL="342900" indent="-342900">
              <a:spcBef>
                <a:spcPct val="50000"/>
              </a:spcBef>
              <a:defRPr/>
            </a:pPr>
            <a:r>
              <a:rPr lang="en-GB" sz="2800" b="1" dirty="0">
                <a:solidFill>
                  <a:srgbClr val="00FF00"/>
                </a:solidFill>
                <a:effectLst>
                  <a:outerShdw blurRad="38100" dist="38100" dir="2700000" algn="tl">
                    <a:srgbClr val="000000"/>
                  </a:outerShdw>
                </a:effectLst>
              </a:rPr>
              <a:t>Returns with 3 point plan:-</a:t>
            </a:r>
          </a:p>
          <a:p>
            <a:pPr marL="342900" indent="-342900">
              <a:spcBef>
                <a:spcPct val="50000"/>
              </a:spcBef>
              <a:defRPr/>
            </a:pPr>
            <a:r>
              <a:rPr lang="en-GB" sz="2800" b="1" dirty="0">
                <a:solidFill>
                  <a:srgbClr val="F6102B"/>
                </a:solidFill>
                <a:effectLst>
                  <a:outerShdw blurRad="38100" dist="38100" dir="2700000" algn="tl">
                    <a:srgbClr val="000000"/>
                  </a:outerShdw>
                </a:effectLst>
              </a:rPr>
              <a:t>1) Wealthiest German Zionist Jews</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to be sent to Palestine immediately. </a:t>
            </a:r>
          </a:p>
          <a:p>
            <a:pPr marL="342900" indent="-342900">
              <a:spcBef>
                <a:spcPct val="50000"/>
              </a:spcBef>
              <a:defRPr/>
            </a:pPr>
            <a:r>
              <a:rPr lang="en-GB" sz="2800" b="1" dirty="0">
                <a:solidFill>
                  <a:srgbClr val="FF0000"/>
                </a:solidFill>
                <a:effectLst>
                  <a:outerShdw blurRad="38100" dist="38100" dir="2700000" algn="tl">
                    <a:srgbClr val="000000"/>
                  </a:outerShdw>
                </a:effectLst>
              </a:rPr>
              <a:t>2) Upper‑middle‑class Zionist Jews</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to be sent to Romania until after the war. </a:t>
            </a:r>
          </a:p>
        </p:txBody>
      </p:sp>
      <p:pic>
        <p:nvPicPr>
          <p:cNvPr id="416774" name="Picture 6" descr="Adolf Eichmann">
            <a:hlinkClick r:id="rId3"/>
          </p:cNvPr>
          <p:cNvPicPr>
            <a:picLocks noChangeAspect="1" noChangeArrowheads="1"/>
          </p:cNvPicPr>
          <p:nvPr/>
        </p:nvPicPr>
        <p:blipFill>
          <a:blip r:embed="rId4" cstate="print"/>
          <a:srcRect/>
          <a:stretch>
            <a:fillRect/>
          </a:stretch>
        </p:blipFill>
        <p:spPr bwMode="auto">
          <a:xfrm>
            <a:off x="971550" y="1700213"/>
            <a:ext cx="2366963" cy="4032250"/>
          </a:xfrm>
          <a:prstGeom prst="rect">
            <a:avLst/>
          </a:prstGeom>
          <a:noFill/>
          <a:ln w="9525">
            <a:noFill/>
            <a:miter lim="800000"/>
            <a:headEnd/>
            <a:tailEnd/>
          </a:ln>
        </p:spPr>
      </p:pic>
      <p:sp>
        <p:nvSpPr>
          <p:cNvPr id="416775" name="Text Box 7"/>
          <p:cNvSpPr txBox="1">
            <a:spLocks noChangeArrowheads="1"/>
          </p:cNvSpPr>
          <p:nvPr/>
        </p:nvSpPr>
        <p:spPr bwMode="auto">
          <a:xfrm>
            <a:off x="0" y="5734050"/>
            <a:ext cx="4643438" cy="1798638"/>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rPr>
              <a:t>Adolf Otto Eichmann (1906-1962)</a:t>
            </a:r>
          </a:p>
          <a:p>
            <a:pPr algn="ctr">
              <a:spcBef>
                <a:spcPct val="50000"/>
              </a:spcBef>
              <a:defRPr/>
            </a:pPr>
            <a:endParaRPr lang="en-GB"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6774"/>
                                        </p:tgtEl>
                                        <p:attrNameLst>
                                          <p:attrName>style.visibility</p:attrName>
                                        </p:attrNameLst>
                                      </p:cBhvr>
                                      <p:to>
                                        <p:strVal val="visible"/>
                                      </p:to>
                                    </p:set>
                                    <p:animEffect transition="in" filter="circle(in)">
                                      <p:cBhvr>
                                        <p:cTn id="7" dur="2000"/>
                                        <p:tgtEl>
                                          <p:spTgt spid="4167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6775"/>
                                        </p:tgtEl>
                                        <p:attrNameLst>
                                          <p:attrName>style.visibility</p:attrName>
                                        </p:attrNameLst>
                                      </p:cBhvr>
                                      <p:to>
                                        <p:strVal val="visible"/>
                                      </p:to>
                                    </p:set>
                                    <p:anim calcmode="lin" valueType="num">
                                      <p:cBhvr additive="base">
                                        <p:cTn id="12" dur="500" fill="hold"/>
                                        <p:tgtEl>
                                          <p:spTgt spid="416775"/>
                                        </p:tgtEl>
                                        <p:attrNameLst>
                                          <p:attrName>ppt_x</p:attrName>
                                        </p:attrNameLst>
                                      </p:cBhvr>
                                      <p:tavLst>
                                        <p:tav tm="0">
                                          <p:val>
                                            <p:strVal val="#ppt_x"/>
                                          </p:val>
                                        </p:tav>
                                        <p:tav tm="100000">
                                          <p:val>
                                            <p:strVal val="#ppt_x"/>
                                          </p:val>
                                        </p:tav>
                                      </p:tavLst>
                                    </p:anim>
                                    <p:anim calcmode="lin" valueType="num">
                                      <p:cBhvr additive="base">
                                        <p:cTn id="13" dur="500" fill="hold"/>
                                        <p:tgtEl>
                                          <p:spTgt spid="41677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416772">
                                            <p:txEl>
                                              <p:pRg st="0" end="0"/>
                                            </p:txEl>
                                          </p:spTgt>
                                        </p:tgtEl>
                                        <p:attrNameLst>
                                          <p:attrName>style.visibility</p:attrName>
                                        </p:attrNameLst>
                                      </p:cBhvr>
                                      <p:to>
                                        <p:strVal val="visible"/>
                                      </p:to>
                                    </p:set>
                                    <p:anim calcmode="discrete" valueType="clr">
                                      <p:cBhvr override="childStyle">
                                        <p:cTn id="18" dur="80"/>
                                        <p:tgtEl>
                                          <p:spTgt spid="41677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6772">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16772">
                                            <p:txEl>
                                              <p:pRg st="0" end="0"/>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416772">
                                            <p:txEl>
                                              <p:pRg st="1" end="1"/>
                                            </p:txEl>
                                          </p:spTgt>
                                        </p:tgtEl>
                                        <p:attrNameLst>
                                          <p:attrName>style.visibility</p:attrName>
                                        </p:attrNameLst>
                                      </p:cBhvr>
                                      <p:to>
                                        <p:strVal val="visible"/>
                                      </p:to>
                                    </p:set>
                                    <p:anim calcmode="discrete" valueType="clr">
                                      <p:cBhvr override="childStyle">
                                        <p:cTn id="25" dur="80"/>
                                        <p:tgtEl>
                                          <p:spTgt spid="41677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16772">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416772">
                                            <p:txEl>
                                              <p:pRg st="1" end="1"/>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416772">
                                            <p:txEl>
                                              <p:pRg st="2" end="2"/>
                                            </p:txEl>
                                          </p:spTgt>
                                        </p:tgtEl>
                                        <p:attrNameLst>
                                          <p:attrName>style.visibility</p:attrName>
                                        </p:attrNameLst>
                                      </p:cBhvr>
                                      <p:to>
                                        <p:strVal val="visible"/>
                                      </p:to>
                                    </p:set>
                                    <p:anim calcmode="discrete" valueType="clr">
                                      <p:cBhvr override="childStyle">
                                        <p:cTn id="32" dur="80"/>
                                        <p:tgtEl>
                                          <p:spTgt spid="41677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416772">
                                            <p:txEl>
                                              <p:pRg st="2" end="2"/>
                                            </p:txEl>
                                          </p:spTgt>
                                        </p:tgtEl>
                                        <p:attrNameLst>
                                          <p:attrName>fillcolor</p:attrName>
                                        </p:attrNameLst>
                                      </p:cBhvr>
                                      <p:tavLst>
                                        <p:tav tm="0">
                                          <p:val>
                                            <p:clrVal>
                                              <a:schemeClr val="accent2"/>
                                            </p:clrVal>
                                          </p:val>
                                        </p:tav>
                                        <p:tav tm="50000">
                                          <p:val>
                                            <p:clrVal>
                                              <a:schemeClr val="hlink"/>
                                            </p:clrVal>
                                          </p:val>
                                        </p:tav>
                                      </p:tavLst>
                                    </p:anim>
                                    <p:set>
                                      <p:cBhvr>
                                        <p:cTn id="34" dur="80"/>
                                        <p:tgtEl>
                                          <p:spTgt spid="41677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73AF753-3974-41D4-9B72-B5ED757F5529}" type="slidenum">
              <a:rPr lang="en-GB"/>
              <a:pPr>
                <a:defRPr/>
              </a:pPr>
              <a:t>11</a:t>
            </a:fld>
            <a:endParaRPr lang="en-GB"/>
          </a:p>
        </p:txBody>
      </p:sp>
      <p:sp>
        <p:nvSpPr>
          <p:cNvPr id="88069" name="Rectangle 5"/>
          <p:cNvSpPr>
            <a:spLocks noGrp="1" noChangeArrowheads="1"/>
          </p:cNvSpPr>
          <p:nvPr>
            <p:ph type="title"/>
          </p:nvPr>
        </p:nvSpPr>
        <p:spPr/>
        <p:txBody>
          <a:bodyPr/>
          <a:lstStyle/>
          <a:p>
            <a:pPr eaLnBrk="1" hangingPunct="1">
              <a:defRPr/>
            </a:pPr>
            <a:r>
              <a:rPr lang="en-GB" sz="4000" b="1" smtClean="0">
                <a:solidFill>
                  <a:srgbClr val="F6102B"/>
                </a:solidFill>
              </a:rPr>
              <a:t>Gog </a:t>
            </a:r>
            <a:r>
              <a:rPr lang="en-GB" sz="4000" b="1" smtClean="0">
                <a:solidFill>
                  <a:srgbClr val="FFFF00"/>
                </a:solidFill>
              </a:rPr>
              <a:t>Gets</a:t>
            </a:r>
            <a:r>
              <a:rPr lang="en-GB" sz="4000" b="1" smtClean="0">
                <a:solidFill>
                  <a:srgbClr val="F6102B"/>
                </a:solidFill>
              </a:rPr>
              <a:t> Revenge On </a:t>
            </a:r>
            <a:r>
              <a:rPr lang="en-GB" sz="4000" b="1" smtClean="0">
                <a:solidFill>
                  <a:srgbClr val="FFFF00"/>
                </a:solidFill>
              </a:rPr>
              <a:t>The Tsar</a:t>
            </a:r>
          </a:p>
        </p:txBody>
      </p:sp>
      <p:pic>
        <p:nvPicPr>
          <p:cNvPr id="88068" name="Picture 4" descr="Russian Revolution"/>
          <p:cNvPicPr>
            <a:picLocks noGrp="1" noChangeAspect="1" noChangeArrowheads="1"/>
          </p:cNvPicPr>
          <p:nvPr>
            <p:ph idx="1"/>
          </p:nvPr>
        </p:nvPicPr>
        <p:blipFill>
          <a:blip r:embed="rId3" cstate="print"/>
          <a:srcRect/>
          <a:stretch>
            <a:fillRect/>
          </a:stretch>
        </p:blipFill>
        <p:spPr>
          <a:xfrm>
            <a:off x="2051050" y="1268413"/>
            <a:ext cx="4770438" cy="3179762"/>
          </a:xfrm>
          <a:noFill/>
        </p:spPr>
      </p:pic>
      <p:sp>
        <p:nvSpPr>
          <p:cNvPr id="88071" name="Text Box 7"/>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FF00"/>
                </a:solidFill>
                <a:effectLst>
                  <a:outerShdw blurRad="38100" dist="38100" dir="2700000" algn="tl">
                    <a:srgbClr val="000000"/>
                  </a:outerShdw>
                </a:effectLst>
              </a:rPr>
              <a:t>On March 29</a:t>
            </a:r>
            <a:r>
              <a:rPr lang="en-GB" sz="2800" b="1" baseline="30000" dirty="0">
                <a:solidFill>
                  <a:srgbClr val="FFFF00"/>
                </a:solidFill>
                <a:effectLst>
                  <a:outerShdw blurRad="38100" dist="38100" dir="2700000" algn="tl">
                    <a:srgbClr val="000000"/>
                  </a:outerShdw>
                </a:effectLst>
              </a:rPr>
              <a:t>th</a:t>
            </a:r>
            <a:r>
              <a:rPr lang="en-GB" sz="2800" b="1" dirty="0">
                <a:solidFill>
                  <a:srgbClr val="FFFF00"/>
                </a:solidFill>
                <a:effectLst>
                  <a:outerShdw blurRad="38100" dist="38100" dir="2700000" algn="tl">
                    <a:srgbClr val="000000"/>
                  </a:outerShdw>
                </a:effectLst>
              </a:rPr>
              <a:t> 1919 - The Times of London </a:t>
            </a:r>
            <a:r>
              <a:rPr lang="en-GB" sz="2800" b="1" dirty="0">
                <a:solidFill>
                  <a:srgbClr val="00FF00"/>
                </a:solidFill>
                <a:effectLst>
                  <a:outerShdw blurRad="38100" dist="38100" dir="2700000" algn="tl">
                    <a:srgbClr val="000000"/>
                  </a:outerShdw>
                </a:effectLst>
              </a:rPr>
              <a:t>reports on the Bolsheviks in Russia,</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“One of the curious features of the Bolshevist movement</a:t>
            </a:r>
            <a:r>
              <a:rPr lang="en-GB" sz="2800" b="1" dirty="0">
                <a:solidFill>
                  <a:schemeClr val="hlink"/>
                </a:solidFill>
                <a:effectLst>
                  <a:outerShdw blurRad="38100" dist="38100" dir="2700000" algn="tl">
                    <a:srgbClr val="000000"/>
                  </a:outerShdw>
                </a:effectLst>
              </a:rPr>
              <a:t> is the high percentage of non Russian elements among its leaders. </a:t>
            </a:r>
            <a:r>
              <a:rPr lang="en-GB" sz="2800" b="1" dirty="0">
                <a:solidFill>
                  <a:srgbClr val="FF0000"/>
                </a:solidFill>
                <a:effectLst>
                  <a:outerShdw blurRad="38100" dist="38100" dir="2700000" algn="tl">
                    <a:srgbClr val="000000"/>
                  </a:outerShdw>
                </a:effectLst>
              </a:rPr>
              <a:t>Of the twenty or thirty commissaries,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circle(in)">
                                      <p:cBhvr>
                                        <p:cTn id="7" dur="2000"/>
                                        <p:tgtEl>
                                          <p:spTgt spid="8806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88071"/>
                                        </p:tgtEl>
                                        <p:attrNameLst>
                                          <p:attrName>style.visibility</p:attrName>
                                        </p:attrNameLst>
                                      </p:cBhvr>
                                      <p:to>
                                        <p:strVal val="visible"/>
                                      </p:to>
                                    </p:set>
                                    <p:anim calcmode="discrete" valueType="clr">
                                      <p:cBhvr override="childStyle">
                                        <p:cTn id="12" dur="80"/>
                                        <p:tgtEl>
                                          <p:spTgt spid="8807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8071"/>
                                        </p:tgtEl>
                                        <p:attrNameLst>
                                          <p:attrName>fillcolor</p:attrName>
                                        </p:attrNameLst>
                                      </p:cBhvr>
                                      <p:tavLst>
                                        <p:tav tm="0">
                                          <p:val>
                                            <p:clrVal>
                                              <a:schemeClr val="accent2"/>
                                            </p:clrVal>
                                          </p:val>
                                        </p:tav>
                                        <p:tav tm="50000">
                                          <p:val>
                                            <p:clrVal>
                                              <a:schemeClr val="hlink"/>
                                            </p:clrVal>
                                          </p:val>
                                        </p:tav>
                                      </p:tavLst>
                                    </p:anim>
                                    <p:set>
                                      <p:cBhvr>
                                        <p:cTn id="14" dur="80"/>
                                        <p:tgtEl>
                                          <p:spTgt spid="880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err="1" smtClean="0">
                <a:solidFill>
                  <a:srgbClr val="FF0000"/>
                </a:solidFill>
              </a:rPr>
              <a:t>Eichmann</a:t>
            </a:r>
            <a:r>
              <a:rPr lang="en-GB" b="1" dirty="0" smtClean="0">
                <a:solidFill>
                  <a:srgbClr val="FF0000"/>
                </a:solidFill>
              </a:rPr>
              <a:t> </a:t>
            </a:r>
            <a:r>
              <a:rPr lang="en-GB" b="1" dirty="0" smtClean="0">
                <a:solidFill>
                  <a:srgbClr val="FFFF00"/>
                </a:solidFill>
              </a:rPr>
              <a:t>Meets</a:t>
            </a:r>
            <a:r>
              <a:rPr lang="en-GB" b="1" dirty="0" smtClean="0">
                <a:solidFill>
                  <a:srgbClr val="FF0000"/>
                </a:solidFill>
              </a:rPr>
              <a:t> Zionist Leaders </a:t>
            </a:r>
            <a:r>
              <a:rPr lang="en-GB" b="1" dirty="0" smtClean="0">
                <a:solidFill>
                  <a:srgbClr val="FFFF00"/>
                </a:solidFill>
              </a:rPr>
              <a:t>In Palestine</a:t>
            </a:r>
            <a:r>
              <a:rPr lang="en-GB" b="1" dirty="0" smtClean="0">
                <a:solidFill>
                  <a:srgbClr val="FF0000"/>
                </a:solidFill>
              </a:rPr>
              <a:t> - 1934</a:t>
            </a:r>
            <a:r>
              <a:rPr lang="en-GB" dirty="0" smtClean="0"/>
              <a:t> </a:t>
            </a:r>
            <a:endParaRPr lang="en-GB" dirty="0"/>
          </a:p>
        </p:txBody>
      </p:sp>
      <p:sp>
        <p:nvSpPr>
          <p:cNvPr id="4" name="Slide Number Placeholder 3"/>
          <p:cNvSpPr>
            <a:spLocks noGrp="1"/>
          </p:cNvSpPr>
          <p:nvPr>
            <p:ph type="sldNum" sz="quarter" idx="12"/>
          </p:nvPr>
        </p:nvSpPr>
        <p:spPr/>
        <p:txBody>
          <a:bodyPr/>
          <a:lstStyle/>
          <a:p>
            <a:pPr>
              <a:defRPr/>
            </a:pPr>
            <a:fld id="{01F0BC43-66A6-416D-920A-991B2404BDBA}" type="slidenum">
              <a:rPr lang="en-GB" smtClean="0"/>
              <a:pPr>
                <a:defRPr/>
              </a:pPr>
              <a:t>110</a:t>
            </a:fld>
            <a:endParaRPr lang="en-GB"/>
          </a:p>
        </p:txBody>
      </p:sp>
      <p:sp>
        <p:nvSpPr>
          <p:cNvPr id="6" name="TextBox 5"/>
          <p:cNvSpPr txBox="1"/>
          <p:nvPr/>
        </p:nvSpPr>
        <p:spPr>
          <a:xfrm>
            <a:off x="4214813" y="1785938"/>
            <a:ext cx="4929187" cy="4832350"/>
          </a:xfrm>
          <a:prstGeom prst="rect">
            <a:avLst/>
          </a:prstGeom>
          <a:noFill/>
        </p:spPr>
        <p:txBody>
          <a:bodyPr>
            <a:spAutoFit/>
          </a:bodyPr>
          <a:lstStyle/>
          <a:p>
            <a:pPr marL="342900" indent="-342900">
              <a:spcBef>
                <a:spcPct val="50000"/>
              </a:spcBef>
              <a:defRPr/>
            </a:pPr>
            <a:r>
              <a:rPr lang="en-GB" sz="2800" b="1" dirty="0">
                <a:solidFill>
                  <a:srgbClr val="00FFFF"/>
                </a:solidFill>
                <a:effectLst>
                  <a:outerShdw blurRad="38100" dist="38100" dir="2700000" algn="tl">
                    <a:srgbClr val="000000"/>
                  </a:outerShdw>
                </a:effectLst>
              </a:rPr>
              <a:t>3) Poor and Non‑Zionist Jews to be sent to Auschwitz ‑ for further disposition. </a:t>
            </a:r>
            <a:r>
              <a:rPr lang="en-GB" sz="2800" b="1" dirty="0">
                <a:solidFill>
                  <a:srgbClr val="FFC000"/>
                </a:solidFill>
                <a:effectLst>
                  <a:outerShdw blurRad="38100" dist="38100" dir="2700000" algn="tl">
                    <a:srgbClr val="000000"/>
                  </a:outerShdw>
                </a:effectLst>
              </a:rPr>
              <a:t>(Remember... this is not long after Zionist organizations declare war on Germany; </a:t>
            </a:r>
            <a:r>
              <a:rPr lang="en-GB" sz="2800" b="1" dirty="0">
                <a:solidFill>
                  <a:srgbClr val="FF00FF"/>
                </a:solidFill>
                <a:effectLst>
                  <a:outerShdw blurRad="38100" dist="38100" dir="2700000" algn="tl">
                    <a:srgbClr val="000000"/>
                  </a:outerShdw>
                </a:effectLst>
              </a:rPr>
              <a:t>24 March1933, </a:t>
            </a:r>
            <a:r>
              <a:rPr lang="en-GB" sz="2800" b="1" dirty="0">
                <a:solidFill>
                  <a:srgbClr val="00FF00"/>
                </a:solidFill>
                <a:effectLst>
                  <a:outerShdw blurRad="38100" dist="38100" dir="2700000" algn="tl">
                    <a:srgbClr val="000000"/>
                  </a:outerShdw>
                </a:effectLst>
              </a:rPr>
              <a:t>and 5 years before Britain declares war on Germany, starting WWII.)</a:t>
            </a:r>
            <a:endParaRPr lang="en-GB" sz="2800" dirty="0">
              <a:solidFill>
                <a:srgbClr val="00FF00"/>
              </a:solidFill>
            </a:endParaRPr>
          </a:p>
        </p:txBody>
      </p:sp>
      <p:pic>
        <p:nvPicPr>
          <p:cNvPr id="292866" name="Picture 2" descr="http://www-tc.pbs.org/wgbh/nova/holocaust/images/auschwitz_l.jpg"/>
          <p:cNvPicPr>
            <a:picLocks noChangeAspect="1" noChangeArrowheads="1"/>
          </p:cNvPicPr>
          <p:nvPr/>
        </p:nvPicPr>
        <p:blipFill>
          <a:blip r:embed="rId3" cstate="print"/>
          <a:srcRect/>
          <a:stretch>
            <a:fillRect/>
          </a:stretch>
        </p:blipFill>
        <p:spPr bwMode="auto">
          <a:xfrm>
            <a:off x="357188" y="2500313"/>
            <a:ext cx="3971925" cy="3028950"/>
          </a:xfrm>
          <a:prstGeom prst="rect">
            <a:avLst/>
          </a:prstGeom>
          <a:noFill/>
          <a:ln w="9525">
            <a:noFill/>
            <a:miter lim="800000"/>
            <a:headEnd/>
            <a:tailEnd/>
          </a:ln>
        </p:spPr>
      </p:pic>
      <p:sp>
        <p:nvSpPr>
          <p:cNvPr id="8" name="TextBox 7"/>
          <p:cNvSpPr txBox="1"/>
          <p:nvPr/>
        </p:nvSpPr>
        <p:spPr>
          <a:xfrm>
            <a:off x="357188" y="5857875"/>
            <a:ext cx="4000500"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Auschwitz</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2866"/>
                                        </p:tgtEl>
                                        <p:attrNameLst>
                                          <p:attrName>style.visibility</p:attrName>
                                        </p:attrNameLst>
                                      </p:cBhvr>
                                      <p:to>
                                        <p:strVal val="visible"/>
                                      </p:to>
                                    </p:set>
                                    <p:animEffect transition="in" filter="circle(in)">
                                      <p:cBhvr>
                                        <p:cTn id="7" dur="2000"/>
                                        <p:tgtEl>
                                          <p:spTgt spid="2928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4617238-9D32-4C6C-BCF0-96BD8F07419C}" type="slidenum">
              <a:rPr lang="en-GB"/>
              <a:pPr>
                <a:defRPr/>
              </a:pPr>
              <a:t>111</a:t>
            </a:fld>
            <a:endParaRPr lang="en-GB"/>
          </a:p>
        </p:txBody>
      </p:sp>
      <p:sp>
        <p:nvSpPr>
          <p:cNvPr id="380930" name="Rectangle 2"/>
          <p:cNvSpPr>
            <a:spLocks noGrp="1" noChangeArrowheads="1"/>
          </p:cNvSpPr>
          <p:nvPr>
            <p:ph type="title"/>
          </p:nvPr>
        </p:nvSpPr>
        <p:spPr/>
        <p:txBody>
          <a:bodyPr/>
          <a:lstStyle/>
          <a:p>
            <a:pPr eaLnBrk="1" hangingPunct="1">
              <a:defRPr/>
            </a:pPr>
            <a:r>
              <a:rPr lang="en-GB" b="1" smtClean="0">
                <a:solidFill>
                  <a:srgbClr val="FF0000"/>
                </a:solidFill>
              </a:rPr>
              <a:t>Hitler – Gog’s Agent</a:t>
            </a:r>
          </a:p>
        </p:txBody>
      </p:sp>
      <p:sp>
        <p:nvSpPr>
          <p:cNvPr id="380932" name="Text Box 4"/>
          <p:cNvSpPr txBox="1">
            <a:spLocks noChangeArrowheads="1"/>
          </p:cNvSpPr>
          <p:nvPr/>
        </p:nvSpPr>
        <p:spPr bwMode="auto">
          <a:xfrm>
            <a:off x="3276600" y="1557338"/>
            <a:ext cx="5399088" cy="4362450"/>
          </a:xfrm>
          <a:prstGeom prst="rect">
            <a:avLst/>
          </a:prstGeom>
          <a:noFill/>
          <a:ln w="9525">
            <a:noFill/>
            <a:miter lim="800000"/>
            <a:headEnd/>
            <a:tailEnd/>
          </a:ln>
          <a:effectLst/>
        </p:spPr>
        <p:txBody>
          <a:bodyPr>
            <a:spAutoFit/>
          </a:bodyPr>
          <a:lstStyle/>
          <a:p>
            <a:pPr>
              <a:defRPr/>
            </a:pPr>
            <a:r>
              <a:rPr lang="en-GB" sz="2800" b="1" dirty="0">
                <a:solidFill>
                  <a:srgbClr val="FFFF00"/>
                </a:solidFill>
                <a:effectLst>
                  <a:outerShdw blurRad="38100" dist="38100" dir="2700000" algn="tl">
                    <a:srgbClr val="000000"/>
                  </a:outerShdw>
                </a:effectLst>
              </a:rPr>
              <a:t>If Hitler was such an anti‑Semite, be honest enough</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to ask yourself this simple question:</a:t>
            </a:r>
          </a:p>
          <a:p>
            <a:pPr>
              <a:defRPr/>
            </a:pPr>
            <a:r>
              <a:rPr lang="en-GB" sz="2800" b="1" dirty="0">
                <a:solidFill>
                  <a:srgbClr val="F6102B"/>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"Why did Hitler keep the war going </a:t>
            </a:r>
            <a:r>
              <a:rPr lang="en-GB" sz="2800" b="1" dirty="0">
                <a:solidFill>
                  <a:srgbClr val="00FF00"/>
                </a:solidFill>
                <a:effectLst>
                  <a:outerShdw blurRad="38100" dist="38100" dir="2700000" algn="tl">
                    <a:srgbClr val="000000"/>
                  </a:outerShdw>
                </a:effectLst>
              </a:rPr>
              <a:t>when he knew Germany was defeated</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and it would only result in </a:t>
            </a:r>
            <a:r>
              <a:rPr lang="en-GB" sz="2800" b="1" dirty="0">
                <a:solidFill>
                  <a:srgbClr val="FFFF00"/>
                </a:solidFill>
                <a:effectLst>
                  <a:outerShdw blurRad="38100" dist="38100" dir="2700000" algn="tl">
                    <a:srgbClr val="000000"/>
                  </a:outerShdw>
                </a:effectLst>
              </a:rPr>
              <a:t>hundred of thousands of German casualties?"</a:t>
            </a:r>
          </a:p>
        </p:txBody>
      </p:sp>
      <p:sp>
        <p:nvSpPr>
          <p:cNvPr id="380935" name="Text Box 7"/>
          <p:cNvSpPr txBox="1">
            <a:spLocks noChangeArrowheads="1"/>
          </p:cNvSpPr>
          <p:nvPr/>
        </p:nvSpPr>
        <p:spPr bwMode="auto">
          <a:xfrm>
            <a:off x="323850" y="4941888"/>
            <a:ext cx="2519363"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General Rommel</a:t>
            </a:r>
          </a:p>
        </p:txBody>
      </p:sp>
      <p:pic>
        <p:nvPicPr>
          <p:cNvPr id="380937" name="Picture 9" descr="med_rommel(1)"/>
          <p:cNvPicPr>
            <a:picLocks noGrp="1" noChangeAspect="1" noChangeArrowheads="1"/>
          </p:cNvPicPr>
          <p:nvPr>
            <p:ph idx="1"/>
          </p:nvPr>
        </p:nvPicPr>
        <p:blipFill>
          <a:blip r:embed="rId3" cstate="print"/>
          <a:srcRect/>
          <a:stretch>
            <a:fillRect/>
          </a:stretch>
        </p:blipFill>
        <p:spPr>
          <a:xfrm>
            <a:off x="468313" y="1628775"/>
            <a:ext cx="2501900" cy="331311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0937"/>
                                        </p:tgtEl>
                                        <p:attrNameLst>
                                          <p:attrName>style.visibility</p:attrName>
                                        </p:attrNameLst>
                                      </p:cBhvr>
                                      <p:to>
                                        <p:strVal val="visible"/>
                                      </p:to>
                                    </p:set>
                                    <p:animEffect transition="in" filter="circle(in)">
                                      <p:cBhvr>
                                        <p:cTn id="7" dur="2000"/>
                                        <p:tgtEl>
                                          <p:spTgt spid="3809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0935"/>
                                        </p:tgtEl>
                                        <p:attrNameLst>
                                          <p:attrName>style.visibility</p:attrName>
                                        </p:attrNameLst>
                                      </p:cBhvr>
                                      <p:to>
                                        <p:strVal val="visible"/>
                                      </p:to>
                                    </p:set>
                                    <p:anim calcmode="lin" valueType="num">
                                      <p:cBhvr additive="base">
                                        <p:cTn id="12" dur="500" fill="hold"/>
                                        <p:tgtEl>
                                          <p:spTgt spid="380935"/>
                                        </p:tgtEl>
                                        <p:attrNameLst>
                                          <p:attrName>ppt_x</p:attrName>
                                        </p:attrNameLst>
                                      </p:cBhvr>
                                      <p:tavLst>
                                        <p:tav tm="0">
                                          <p:val>
                                            <p:strVal val="#ppt_x"/>
                                          </p:val>
                                        </p:tav>
                                        <p:tav tm="100000">
                                          <p:val>
                                            <p:strVal val="#ppt_x"/>
                                          </p:val>
                                        </p:tav>
                                      </p:tavLst>
                                    </p:anim>
                                    <p:anim calcmode="lin" valueType="num">
                                      <p:cBhvr additive="base">
                                        <p:cTn id="13" dur="500" fill="hold"/>
                                        <p:tgtEl>
                                          <p:spTgt spid="3809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380932">
                                            <p:txEl>
                                              <p:pRg st="0" end="0"/>
                                            </p:txEl>
                                          </p:spTgt>
                                        </p:tgtEl>
                                        <p:attrNameLst>
                                          <p:attrName>style.visibility</p:attrName>
                                        </p:attrNameLst>
                                      </p:cBhvr>
                                      <p:to>
                                        <p:strVal val="visible"/>
                                      </p:to>
                                    </p:set>
                                    <p:anim calcmode="discrete" valueType="clr">
                                      <p:cBhvr override="childStyle">
                                        <p:cTn id="18" dur="80"/>
                                        <p:tgtEl>
                                          <p:spTgt spid="38093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80932">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380932">
                                            <p:txEl>
                                              <p:pRg st="0" end="0"/>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380932">
                                            <p:txEl>
                                              <p:pRg st="1" end="1"/>
                                            </p:txEl>
                                          </p:spTgt>
                                        </p:tgtEl>
                                        <p:attrNameLst>
                                          <p:attrName>style.visibility</p:attrName>
                                        </p:attrNameLst>
                                      </p:cBhvr>
                                      <p:to>
                                        <p:strVal val="visible"/>
                                      </p:to>
                                    </p:set>
                                    <p:anim calcmode="discrete" valueType="clr">
                                      <p:cBhvr override="childStyle">
                                        <p:cTn id="25" dur="80"/>
                                        <p:tgtEl>
                                          <p:spTgt spid="38093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80932">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38093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F9BE405-1F3F-4BBD-BFF8-D974CA2B5E02}" type="slidenum">
              <a:rPr lang="en-GB"/>
              <a:pPr>
                <a:defRPr/>
              </a:pPr>
              <a:t>112</a:t>
            </a:fld>
            <a:endParaRPr lang="en-GB"/>
          </a:p>
        </p:txBody>
      </p:sp>
      <p:sp>
        <p:nvSpPr>
          <p:cNvPr id="493570" name="Rectangle 2"/>
          <p:cNvSpPr>
            <a:spLocks noGrp="1" noChangeArrowheads="1"/>
          </p:cNvSpPr>
          <p:nvPr>
            <p:ph type="title"/>
          </p:nvPr>
        </p:nvSpPr>
        <p:spPr/>
        <p:txBody>
          <a:bodyPr/>
          <a:lstStyle/>
          <a:p>
            <a:pPr eaLnBrk="1" hangingPunct="1">
              <a:defRPr/>
            </a:pPr>
            <a:r>
              <a:rPr lang="en-GB" b="1" smtClean="0">
                <a:solidFill>
                  <a:srgbClr val="FF0000"/>
                </a:solidFill>
              </a:rPr>
              <a:t>Hitler – Gog’s Agent</a:t>
            </a:r>
          </a:p>
        </p:txBody>
      </p:sp>
      <p:sp>
        <p:nvSpPr>
          <p:cNvPr id="493571" name="Text Box 3"/>
          <p:cNvSpPr txBox="1">
            <a:spLocks noChangeArrowheads="1"/>
          </p:cNvSpPr>
          <p:nvPr/>
        </p:nvSpPr>
        <p:spPr bwMode="auto">
          <a:xfrm>
            <a:off x="3276600" y="1268413"/>
            <a:ext cx="5867400" cy="5643562"/>
          </a:xfrm>
          <a:prstGeom prst="rect">
            <a:avLst/>
          </a:prstGeom>
          <a:noFill/>
          <a:ln w="9525">
            <a:noFill/>
            <a:miter lim="800000"/>
            <a:headEnd/>
            <a:tailEnd/>
          </a:ln>
          <a:effectLst/>
        </p:spPr>
        <p:txBody>
          <a:bodyPr>
            <a:spAutoFit/>
          </a:bodyPr>
          <a:lstStyle/>
          <a:p>
            <a:pPr>
              <a:defRPr/>
            </a:pPr>
            <a:r>
              <a:rPr lang="en-GB" sz="2800" b="1" dirty="0">
                <a:solidFill>
                  <a:srgbClr val="FFFF00"/>
                </a:solidFill>
                <a:effectLst>
                  <a:outerShdw blurRad="38100" dist="38100" dir="2700000" algn="tl">
                    <a:srgbClr val="000000"/>
                  </a:outerShdw>
                </a:effectLst>
              </a:rPr>
              <a:t>* "Why was it that during the conduct of the war, on many occasions,</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he refused to accept the advice of his top admirals and generals</a:t>
            </a:r>
            <a:r>
              <a:rPr lang="en-GB" sz="2800" b="1" dirty="0">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on how to conduct the war?"</a:t>
            </a:r>
          </a:p>
          <a:p>
            <a:pPr>
              <a:defRPr/>
            </a:pPr>
            <a:r>
              <a:rPr lang="en-GB" sz="2800" b="1" dirty="0">
                <a:solidFill>
                  <a:srgbClr val="00FF00"/>
                </a:solidFill>
                <a:effectLst>
                  <a:outerShdw blurRad="38100" dist="38100" dir="2700000" algn="tl">
                    <a:srgbClr val="000000"/>
                  </a:outerShdw>
                </a:effectLst>
              </a:rPr>
              <a:t>* "Why was it in North Africa, when General </a:t>
            </a:r>
            <a:r>
              <a:rPr lang="en-GB" sz="2800" b="1" dirty="0" err="1">
                <a:solidFill>
                  <a:srgbClr val="00FF00"/>
                </a:solidFill>
                <a:effectLst>
                  <a:outerShdw blurRad="38100" dist="38100" dir="2700000" algn="tl">
                    <a:srgbClr val="000000"/>
                  </a:outerShdw>
                </a:effectLst>
              </a:rPr>
              <a:t>Rommel</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had the Americans and British forces in retreat,</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that Hitler refused to send </a:t>
            </a:r>
            <a:r>
              <a:rPr lang="en-GB" sz="2800" b="1" dirty="0" err="1">
                <a:solidFill>
                  <a:srgbClr val="FF0000"/>
                </a:solidFill>
                <a:effectLst>
                  <a:outerShdw blurRad="38100" dist="38100" dir="2700000" algn="tl">
                    <a:srgbClr val="000000"/>
                  </a:outerShdw>
                </a:effectLst>
              </a:rPr>
              <a:t>Rommel</a:t>
            </a:r>
            <a:r>
              <a:rPr lang="en-GB" sz="2800" b="1" dirty="0">
                <a:solidFill>
                  <a:srgbClr val="FF0000"/>
                </a:solidFill>
                <a:effectLst>
                  <a:outerShdw blurRad="38100" dist="38100" dir="2700000" algn="tl">
                    <a:srgbClr val="000000"/>
                  </a:outerShdw>
                </a:effectLst>
              </a:rPr>
              <a:t> the supplies he needed</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to complete a victorious campaign?"</a:t>
            </a:r>
          </a:p>
        </p:txBody>
      </p:sp>
      <p:pic>
        <p:nvPicPr>
          <p:cNvPr id="116741" name="Picture 4" descr="rommel"/>
          <p:cNvPicPr>
            <a:picLocks noChangeAspect="1" noChangeArrowheads="1"/>
          </p:cNvPicPr>
          <p:nvPr/>
        </p:nvPicPr>
        <p:blipFill>
          <a:blip r:embed="rId3" cstate="print"/>
          <a:srcRect/>
          <a:stretch>
            <a:fillRect/>
          </a:stretch>
        </p:blipFill>
        <p:spPr bwMode="auto">
          <a:xfrm>
            <a:off x="323850" y="1484313"/>
            <a:ext cx="2601913" cy="3024187"/>
          </a:xfrm>
          <a:prstGeom prst="rect">
            <a:avLst/>
          </a:prstGeom>
          <a:noFill/>
          <a:ln w="9525">
            <a:noFill/>
            <a:miter lim="800000"/>
            <a:headEnd/>
            <a:tailEnd/>
          </a:ln>
        </p:spPr>
      </p:pic>
      <p:sp>
        <p:nvSpPr>
          <p:cNvPr id="493573" name="Text Box 5"/>
          <p:cNvSpPr txBox="1">
            <a:spLocks noChangeArrowheads="1"/>
          </p:cNvSpPr>
          <p:nvPr/>
        </p:nvSpPr>
        <p:spPr bwMode="auto">
          <a:xfrm>
            <a:off x="323850" y="4941888"/>
            <a:ext cx="2519363"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General Rommel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93571">
                                            <p:txEl>
                                              <p:pRg st="0" end="0"/>
                                            </p:txEl>
                                          </p:spTgt>
                                        </p:tgtEl>
                                        <p:attrNameLst>
                                          <p:attrName>style.visibility</p:attrName>
                                        </p:attrNameLst>
                                      </p:cBhvr>
                                      <p:to>
                                        <p:strVal val="visible"/>
                                      </p:to>
                                    </p:set>
                                    <p:anim calcmode="discrete" valueType="clr">
                                      <p:cBhvr override="childStyle">
                                        <p:cTn id="7" dur="80"/>
                                        <p:tgtEl>
                                          <p:spTgt spid="4935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9357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93571">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93571">
                                            <p:txEl>
                                              <p:pRg st="1" end="1"/>
                                            </p:txEl>
                                          </p:spTgt>
                                        </p:tgtEl>
                                        <p:attrNameLst>
                                          <p:attrName>style.visibility</p:attrName>
                                        </p:attrNameLst>
                                      </p:cBhvr>
                                      <p:to>
                                        <p:strVal val="visible"/>
                                      </p:to>
                                    </p:set>
                                    <p:anim calcmode="discrete" valueType="clr">
                                      <p:cBhvr override="childStyle">
                                        <p:cTn id="14" dur="80"/>
                                        <p:tgtEl>
                                          <p:spTgt spid="49357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9357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9357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7000D5E-5A29-4041-829F-28038322168D}" type="slidenum">
              <a:rPr lang="en-GB"/>
              <a:pPr>
                <a:defRPr/>
              </a:pPr>
              <a:t>113</a:t>
            </a:fld>
            <a:endParaRPr lang="en-GB"/>
          </a:p>
        </p:txBody>
      </p:sp>
      <p:sp>
        <p:nvSpPr>
          <p:cNvPr id="381954" name="Rectangle 2"/>
          <p:cNvSpPr>
            <a:spLocks noGrp="1" noChangeArrowheads="1"/>
          </p:cNvSpPr>
          <p:nvPr>
            <p:ph type="title"/>
          </p:nvPr>
        </p:nvSpPr>
        <p:spPr/>
        <p:txBody>
          <a:bodyPr/>
          <a:lstStyle/>
          <a:p>
            <a:pPr eaLnBrk="1" hangingPunct="1">
              <a:defRPr/>
            </a:pPr>
            <a:r>
              <a:rPr lang="en-GB" b="1" smtClean="0">
                <a:solidFill>
                  <a:srgbClr val="FF0000"/>
                </a:solidFill>
              </a:rPr>
              <a:t>Hitler – Gog’s Agent</a:t>
            </a:r>
          </a:p>
        </p:txBody>
      </p:sp>
      <p:sp>
        <p:nvSpPr>
          <p:cNvPr id="381956" name="Text Box 4"/>
          <p:cNvSpPr txBox="1">
            <a:spLocks noChangeArrowheads="1"/>
          </p:cNvSpPr>
          <p:nvPr/>
        </p:nvSpPr>
        <p:spPr bwMode="auto">
          <a:xfrm>
            <a:off x="3563938" y="1484313"/>
            <a:ext cx="5580062" cy="4362450"/>
          </a:xfrm>
          <a:prstGeom prst="rect">
            <a:avLst/>
          </a:prstGeom>
          <a:noFill/>
          <a:ln w="9525">
            <a:noFill/>
            <a:miter lim="800000"/>
            <a:headEnd/>
            <a:tailEnd/>
          </a:ln>
          <a:effectLst/>
        </p:spPr>
        <p:txBody>
          <a:bodyPr>
            <a:spAutoFit/>
          </a:bodyPr>
          <a:lstStyle/>
          <a:p>
            <a:pPr>
              <a:defRPr/>
            </a:pPr>
            <a:r>
              <a:rPr lang="en-GB" sz="2800" b="1" dirty="0">
                <a:solidFill>
                  <a:srgbClr val="FFFF00"/>
                </a:solidFill>
                <a:effectLst>
                  <a:outerShdw blurRad="38100" dist="38100" dir="2700000" algn="tl">
                    <a:srgbClr val="000000"/>
                  </a:outerShdw>
                </a:effectLst>
              </a:rPr>
              <a:t>If Hitler was an anti‑Communist as some claim, </a:t>
            </a:r>
            <a:r>
              <a:rPr lang="en-GB" sz="2800" b="1" dirty="0">
                <a:solidFill>
                  <a:srgbClr val="FF00FF"/>
                </a:solidFill>
                <a:effectLst>
                  <a:outerShdw blurRad="38100" dist="38100" dir="2700000" algn="tl">
                    <a:srgbClr val="000000"/>
                  </a:outerShdw>
                </a:effectLst>
              </a:rPr>
              <a:t>why did he allow the top Communist propagandist</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to attend the Reichstag Fire Trial in 1933,</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where he was allowed to harangue the German people in favour of Communism.</a:t>
            </a:r>
            <a:r>
              <a:rPr lang="en-GB" sz="2800" b="1" dirty="0">
                <a:solidFill>
                  <a:srgbClr val="FFFF00"/>
                </a:solidFill>
                <a:effectLst>
                  <a:outerShdw blurRad="38100" dist="38100" dir="2700000" algn="tl">
                    <a:srgbClr val="000000"/>
                  </a:outerShdw>
                </a:effectLst>
              </a:rPr>
              <a:t> Why was this man allowed a safe return to Russia? </a:t>
            </a:r>
          </a:p>
        </p:txBody>
      </p:sp>
      <p:sp>
        <p:nvSpPr>
          <p:cNvPr id="381959" name="Text Box 7"/>
          <p:cNvSpPr txBox="1">
            <a:spLocks noChangeArrowheads="1"/>
          </p:cNvSpPr>
          <p:nvPr/>
        </p:nvSpPr>
        <p:spPr bwMode="auto">
          <a:xfrm>
            <a:off x="250825" y="5300663"/>
            <a:ext cx="3097213"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The  Reichstag</a:t>
            </a:r>
          </a:p>
        </p:txBody>
      </p:sp>
      <p:pic>
        <p:nvPicPr>
          <p:cNvPr id="117766" name="Picture 9" descr="reichstag_bldg"/>
          <p:cNvPicPr>
            <a:picLocks noGrp="1" noChangeAspect="1" noChangeArrowheads="1"/>
          </p:cNvPicPr>
          <p:nvPr>
            <p:ph idx="1"/>
          </p:nvPr>
        </p:nvPicPr>
        <p:blipFill>
          <a:blip r:embed="rId3" cstate="print"/>
          <a:srcRect/>
          <a:stretch>
            <a:fillRect/>
          </a:stretch>
        </p:blipFill>
        <p:spPr>
          <a:xfrm>
            <a:off x="323850" y="1268413"/>
            <a:ext cx="3067050" cy="41052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1959"/>
                                        </p:tgtEl>
                                        <p:attrNameLst>
                                          <p:attrName>style.visibility</p:attrName>
                                        </p:attrNameLst>
                                      </p:cBhvr>
                                      <p:to>
                                        <p:strVal val="visible"/>
                                      </p:to>
                                    </p:set>
                                    <p:anim calcmode="lin" valueType="num">
                                      <p:cBhvr additive="base">
                                        <p:cTn id="7" dur="500" fill="hold"/>
                                        <p:tgtEl>
                                          <p:spTgt spid="381959"/>
                                        </p:tgtEl>
                                        <p:attrNameLst>
                                          <p:attrName>ppt_x</p:attrName>
                                        </p:attrNameLst>
                                      </p:cBhvr>
                                      <p:tavLst>
                                        <p:tav tm="0">
                                          <p:val>
                                            <p:strVal val="#ppt_x"/>
                                          </p:val>
                                        </p:tav>
                                        <p:tav tm="100000">
                                          <p:val>
                                            <p:strVal val="#ppt_x"/>
                                          </p:val>
                                        </p:tav>
                                      </p:tavLst>
                                    </p:anim>
                                    <p:anim calcmode="lin" valueType="num">
                                      <p:cBhvr additive="base">
                                        <p:cTn id="8" dur="500" fill="hold"/>
                                        <p:tgtEl>
                                          <p:spTgt spid="3819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381956"/>
                                        </p:tgtEl>
                                        <p:attrNameLst>
                                          <p:attrName>style.visibility</p:attrName>
                                        </p:attrNameLst>
                                      </p:cBhvr>
                                      <p:to>
                                        <p:strVal val="visible"/>
                                      </p:to>
                                    </p:set>
                                    <p:anim calcmode="discrete" valueType="clr">
                                      <p:cBhvr override="childStyle">
                                        <p:cTn id="13" dur="80"/>
                                        <p:tgtEl>
                                          <p:spTgt spid="38195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81956"/>
                                        </p:tgtEl>
                                        <p:attrNameLst>
                                          <p:attrName>fillcolor</p:attrName>
                                        </p:attrNameLst>
                                      </p:cBhvr>
                                      <p:tavLst>
                                        <p:tav tm="0">
                                          <p:val>
                                            <p:clrVal>
                                              <a:schemeClr val="accent2"/>
                                            </p:clrVal>
                                          </p:val>
                                        </p:tav>
                                        <p:tav tm="50000">
                                          <p:val>
                                            <p:clrVal>
                                              <a:schemeClr val="hlink"/>
                                            </p:clrVal>
                                          </p:val>
                                        </p:tav>
                                      </p:tavLst>
                                    </p:anim>
                                    <p:set>
                                      <p:cBhvr>
                                        <p:cTn id="15" dur="80"/>
                                        <p:tgtEl>
                                          <p:spTgt spid="3819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6" grpId="0"/>
      <p:bldP spid="38195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702B36F-F835-43CF-B1F9-A7020A1A8E29}" type="slidenum">
              <a:rPr lang="en-GB"/>
              <a:pPr>
                <a:defRPr/>
              </a:pPr>
              <a:t>114</a:t>
            </a:fld>
            <a:endParaRPr lang="en-GB"/>
          </a:p>
        </p:txBody>
      </p:sp>
      <p:sp>
        <p:nvSpPr>
          <p:cNvPr id="668674" name="Rectangle 2"/>
          <p:cNvSpPr>
            <a:spLocks noGrp="1" noChangeArrowheads="1"/>
          </p:cNvSpPr>
          <p:nvPr>
            <p:ph type="title"/>
          </p:nvPr>
        </p:nvSpPr>
        <p:spPr/>
        <p:txBody>
          <a:bodyPr/>
          <a:lstStyle/>
          <a:p>
            <a:pPr eaLnBrk="1" hangingPunct="1">
              <a:defRPr/>
            </a:pPr>
            <a:r>
              <a:rPr lang="en-GB" sz="4000" b="1" smtClean="0">
                <a:solidFill>
                  <a:srgbClr val="FF0000"/>
                </a:solidFill>
              </a:rPr>
              <a:t>Gog’s Bankers Hired Hitler </a:t>
            </a:r>
            <a:r>
              <a:rPr lang="en-GB" sz="4000" b="1" smtClean="0">
                <a:solidFill>
                  <a:srgbClr val="FFFF00"/>
                </a:solidFill>
              </a:rPr>
              <a:t>To</a:t>
            </a:r>
            <a:r>
              <a:rPr lang="en-GB" sz="4000" b="1" smtClean="0">
                <a:solidFill>
                  <a:srgbClr val="FF0000"/>
                </a:solidFill>
              </a:rPr>
              <a:t> </a:t>
            </a:r>
            <a:r>
              <a:rPr lang="en-GB" sz="4000" b="1" smtClean="0">
                <a:solidFill>
                  <a:srgbClr val="FFFF00"/>
                </a:solidFill>
              </a:rPr>
              <a:t>Start WW2</a:t>
            </a:r>
          </a:p>
        </p:txBody>
      </p:sp>
      <p:pic>
        <p:nvPicPr>
          <p:cNvPr id="668675" name="Picture 3" descr="Hitler4"/>
          <p:cNvPicPr>
            <a:picLocks noGrp="1" noChangeAspect="1" noChangeArrowheads="1"/>
          </p:cNvPicPr>
          <p:nvPr>
            <p:ph idx="1"/>
          </p:nvPr>
        </p:nvPicPr>
        <p:blipFill>
          <a:blip r:embed="rId3" cstate="print"/>
          <a:srcRect/>
          <a:stretch>
            <a:fillRect/>
          </a:stretch>
        </p:blipFill>
        <p:spPr>
          <a:xfrm>
            <a:off x="395288" y="1773238"/>
            <a:ext cx="3182937" cy="4535487"/>
          </a:xfrm>
          <a:noFill/>
        </p:spPr>
      </p:pic>
      <p:sp>
        <p:nvSpPr>
          <p:cNvPr id="668676" name="Text Box 4"/>
          <p:cNvSpPr txBox="1">
            <a:spLocks noChangeArrowheads="1"/>
          </p:cNvSpPr>
          <p:nvPr/>
        </p:nvSpPr>
        <p:spPr bwMode="auto">
          <a:xfrm>
            <a:off x="3924300" y="2060575"/>
            <a:ext cx="4968875" cy="30813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Like the other war leaders Hitler was a Gog Hired agent,</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but probably broke his contract, and so had to be eliminated</a:t>
            </a:r>
            <a:r>
              <a:rPr lang="en-GB" sz="2800" b="1" dirty="0">
                <a:solidFill>
                  <a:srgbClr val="FFFF00"/>
                </a:solidFill>
                <a:effectLst>
                  <a:outerShdw blurRad="38100" dist="38100" dir="2700000" algn="tl">
                    <a:srgbClr val="000000"/>
                  </a:outerShdw>
                </a:effectLst>
              </a:rPr>
              <a:t> as was the case with Stalin during the post war period.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68675"/>
                                        </p:tgtEl>
                                        <p:attrNameLst>
                                          <p:attrName>style.visibility</p:attrName>
                                        </p:attrNameLst>
                                      </p:cBhvr>
                                      <p:to>
                                        <p:strVal val="visible"/>
                                      </p:to>
                                    </p:set>
                                    <p:animEffect transition="in" filter="circle(in)">
                                      <p:cBhvr>
                                        <p:cTn id="7" dur="2000"/>
                                        <p:tgtEl>
                                          <p:spTgt spid="66867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68676"/>
                                        </p:tgtEl>
                                        <p:attrNameLst>
                                          <p:attrName>style.visibility</p:attrName>
                                        </p:attrNameLst>
                                      </p:cBhvr>
                                      <p:to>
                                        <p:strVal val="visible"/>
                                      </p:to>
                                    </p:set>
                                    <p:anim calcmode="discrete" valueType="clr">
                                      <p:cBhvr override="childStyle">
                                        <p:cTn id="12" dur="80"/>
                                        <p:tgtEl>
                                          <p:spTgt spid="66867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68676"/>
                                        </p:tgtEl>
                                        <p:attrNameLst>
                                          <p:attrName>fillcolor</p:attrName>
                                        </p:attrNameLst>
                                      </p:cBhvr>
                                      <p:tavLst>
                                        <p:tav tm="0">
                                          <p:val>
                                            <p:clrVal>
                                              <a:schemeClr val="accent2"/>
                                            </p:clrVal>
                                          </p:val>
                                        </p:tav>
                                        <p:tav tm="50000">
                                          <p:val>
                                            <p:clrVal>
                                              <a:schemeClr val="hlink"/>
                                            </p:clrVal>
                                          </p:val>
                                        </p:tav>
                                      </p:tavLst>
                                    </p:anim>
                                    <p:set>
                                      <p:cBhvr>
                                        <p:cTn id="14" dur="80"/>
                                        <p:tgtEl>
                                          <p:spTgt spid="6686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451D63F-CF66-4E80-89C0-519705B660D2}" type="slidenum">
              <a:rPr lang="en-GB"/>
              <a:pPr>
                <a:defRPr/>
              </a:pPr>
              <a:t>115</a:t>
            </a:fld>
            <a:endParaRPr lang="en-GB"/>
          </a:p>
        </p:txBody>
      </p:sp>
      <p:sp>
        <p:nvSpPr>
          <p:cNvPr id="494594" name="Rectangle 2"/>
          <p:cNvSpPr>
            <a:spLocks noGrp="1" noChangeArrowheads="1"/>
          </p:cNvSpPr>
          <p:nvPr>
            <p:ph type="title"/>
          </p:nvPr>
        </p:nvSpPr>
        <p:spPr/>
        <p:txBody>
          <a:bodyPr/>
          <a:lstStyle/>
          <a:p>
            <a:pPr eaLnBrk="1" hangingPunct="1">
              <a:defRPr/>
            </a:pPr>
            <a:r>
              <a:rPr lang="en-GB" b="1" smtClean="0">
                <a:solidFill>
                  <a:srgbClr val="FF0000"/>
                </a:solidFill>
              </a:rPr>
              <a:t>Hitler – Gog’s Agent</a:t>
            </a:r>
          </a:p>
        </p:txBody>
      </p:sp>
      <p:sp>
        <p:nvSpPr>
          <p:cNvPr id="494595" name="Text Box 3"/>
          <p:cNvSpPr txBox="1">
            <a:spLocks noChangeArrowheads="1"/>
          </p:cNvSpPr>
          <p:nvPr/>
        </p:nvSpPr>
        <p:spPr bwMode="auto">
          <a:xfrm>
            <a:off x="3563938" y="1214438"/>
            <a:ext cx="5580062" cy="5643562"/>
          </a:xfrm>
          <a:prstGeom prst="rect">
            <a:avLst/>
          </a:prstGeom>
          <a:noFill/>
          <a:ln w="9525">
            <a:noFill/>
            <a:miter lim="800000"/>
            <a:headEnd/>
            <a:tailEnd/>
          </a:ln>
          <a:effectLst/>
        </p:spPr>
        <p:txBody>
          <a:bodyPr>
            <a:spAutoFit/>
          </a:bodyPr>
          <a:lstStyle/>
          <a:p>
            <a:pPr>
              <a:defRPr/>
            </a:pPr>
            <a:r>
              <a:rPr lang="en-GB" sz="2800" b="1" dirty="0">
                <a:solidFill>
                  <a:srgbClr val="FF00FF"/>
                </a:solidFill>
                <a:effectLst>
                  <a:outerShdw blurRad="38100" dist="38100" dir="2700000" algn="tl">
                    <a:srgbClr val="000000"/>
                  </a:outerShdw>
                </a:effectLst>
              </a:rPr>
              <a:t>During this period, German Nationals were being shot down in cold blood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in Germany's streets for the smallest </a:t>
            </a:r>
            <a:r>
              <a:rPr lang="en-GB" sz="2800" b="1" dirty="0" err="1">
                <a:solidFill>
                  <a:srgbClr val="FF0000"/>
                </a:solidFill>
                <a:effectLst>
                  <a:outerShdw blurRad="38100" dist="38100" dir="2700000" algn="tl">
                    <a:srgbClr val="000000"/>
                  </a:outerShdw>
                </a:effectLst>
              </a:rPr>
              <a:t>misdemeanor</a:t>
            </a:r>
            <a:r>
              <a:rPr lang="en-GB" sz="2800" b="1" dirty="0">
                <a:solidFill>
                  <a:srgbClr val="FF0000"/>
                </a:solidFill>
                <a:effectLst>
                  <a:outerShdw blurRad="38100" dist="38100" dir="2700000" algn="tl">
                    <a:srgbClr val="000000"/>
                  </a:outerShdw>
                </a:effectLst>
              </a:rPr>
              <a:t> against the Nazis.</a:t>
            </a:r>
            <a:r>
              <a:rPr lang="en-GB" sz="2800" b="1" dirty="0">
                <a:solidFill>
                  <a:srgbClr val="FFFF00"/>
                </a:solidFill>
                <a:effectLst>
                  <a:outerShdw blurRad="38100" dist="38100" dir="2700000" algn="tl">
                    <a:srgbClr val="000000"/>
                  </a:outerShdw>
                </a:effectLst>
              </a:rPr>
              <a:t> But here we have a powerful Communist allowed </a:t>
            </a:r>
            <a:r>
              <a:rPr lang="en-GB" sz="2800" b="1" dirty="0">
                <a:solidFill>
                  <a:schemeClr val="hlink"/>
                </a:solidFill>
                <a:effectLst>
                  <a:outerShdw blurRad="38100" dist="38100" dir="2700000" algn="tl">
                    <a:srgbClr val="000000"/>
                  </a:outerShdw>
                </a:effectLst>
              </a:rPr>
              <a:t>to publicize Communism and get away with it</a:t>
            </a:r>
            <a:r>
              <a:rPr lang="en-GB" sz="2800" b="1" dirty="0">
                <a:solidFill>
                  <a:srgbClr val="FF00FF"/>
                </a:solidFill>
                <a:effectLst>
                  <a:outerShdw blurRad="38100" dist="38100" dir="2700000" algn="tl">
                    <a:srgbClr val="000000"/>
                  </a:outerShdw>
                </a:effectLst>
              </a:rPr>
              <a:t>. It doesn't make very much sense.</a:t>
            </a:r>
            <a:r>
              <a:rPr lang="en-GB" sz="2800" b="1" dirty="0">
                <a:solidFill>
                  <a:srgbClr val="FFFF00"/>
                </a:solidFill>
                <a:effectLst>
                  <a:outerShdw blurRad="38100" dist="38100" dir="2700000" algn="tl">
                    <a:srgbClr val="000000"/>
                  </a:outerShdw>
                </a:effectLst>
              </a:rPr>
              <a:t> This man, </a:t>
            </a:r>
            <a:r>
              <a:rPr lang="en-GB" sz="2800" b="1" dirty="0" err="1">
                <a:solidFill>
                  <a:srgbClr val="FFFF00"/>
                </a:solidFill>
                <a:effectLst>
                  <a:outerShdw blurRad="38100" dist="38100" dir="2700000" algn="tl">
                    <a:srgbClr val="000000"/>
                  </a:outerShdw>
                </a:effectLst>
              </a:rPr>
              <a:t>Dimitroff</a:t>
            </a:r>
            <a:r>
              <a:rPr lang="en-GB" sz="2800" b="1" dirty="0">
                <a:solidFill>
                  <a:srgbClr val="FFFF00"/>
                </a:solidFill>
                <a:effectLst>
                  <a:outerShdw blurRad="38100" dist="38100" dir="2700000" algn="tl">
                    <a:srgbClr val="000000"/>
                  </a:outerShdw>
                </a:effectLst>
              </a:rPr>
              <a:t>, later became the </a:t>
            </a:r>
            <a:r>
              <a:rPr lang="en-GB" sz="2800" b="1" dirty="0">
                <a:solidFill>
                  <a:srgbClr val="FF0000"/>
                </a:solidFill>
                <a:effectLst>
                  <a:outerShdw blurRad="38100" dist="38100" dir="2700000" algn="tl">
                    <a:srgbClr val="000000"/>
                  </a:outerShdw>
                </a:effectLst>
              </a:rPr>
              <a:t>President of the Communist World International </a:t>
            </a:r>
          </a:p>
        </p:txBody>
      </p:sp>
      <p:pic>
        <p:nvPicPr>
          <p:cNvPr id="494596" name="Picture 4" descr="Georgi Dimitroff: 18.06.1882 - 02.07.1949 "/>
          <p:cNvPicPr>
            <a:picLocks noChangeAspect="1" noChangeArrowheads="1"/>
          </p:cNvPicPr>
          <p:nvPr/>
        </p:nvPicPr>
        <p:blipFill>
          <a:blip r:embed="rId3" cstate="print">
            <a:lum bright="18000" contrast="18000"/>
          </a:blip>
          <a:srcRect/>
          <a:stretch>
            <a:fillRect/>
          </a:stretch>
        </p:blipFill>
        <p:spPr bwMode="auto">
          <a:xfrm>
            <a:off x="250825" y="1557338"/>
            <a:ext cx="3121025" cy="2041525"/>
          </a:xfrm>
          <a:prstGeom prst="rect">
            <a:avLst/>
          </a:prstGeom>
          <a:noFill/>
          <a:ln w="9525">
            <a:noFill/>
            <a:miter lim="800000"/>
            <a:headEnd/>
            <a:tailEnd/>
          </a:ln>
        </p:spPr>
      </p:pic>
      <p:sp>
        <p:nvSpPr>
          <p:cNvPr id="494597" name="Text Box 5"/>
          <p:cNvSpPr txBox="1">
            <a:spLocks noChangeArrowheads="1"/>
          </p:cNvSpPr>
          <p:nvPr/>
        </p:nvSpPr>
        <p:spPr bwMode="auto">
          <a:xfrm>
            <a:off x="323850" y="4076700"/>
            <a:ext cx="2879725" cy="1190625"/>
          </a:xfrm>
          <a:prstGeom prst="rect">
            <a:avLst/>
          </a:prstGeom>
          <a:noFill/>
          <a:ln w="9525">
            <a:noFill/>
            <a:miter lim="800000"/>
            <a:headEnd/>
            <a:tailEnd/>
          </a:ln>
          <a:effectLst/>
        </p:spPr>
        <p:txBody>
          <a:bodyPr>
            <a:spAutoFit/>
          </a:bodyPr>
          <a:lstStyle/>
          <a:p>
            <a:pPr algn="ctr">
              <a:spcBef>
                <a:spcPct val="50000"/>
              </a:spcBef>
              <a:defRPr/>
            </a:pPr>
            <a:r>
              <a:rPr lang="en-GB" sz="3600" b="1" dirty="0" err="1">
                <a:solidFill>
                  <a:srgbClr val="FFFF00"/>
                </a:solidFill>
                <a:effectLst>
                  <a:outerShdw blurRad="38100" dist="38100" dir="2700000" algn="tl">
                    <a:srgbClr val="000000"/>
                  </a:outerShdw>
                </a:effectLst>
              </a:rPr>
              <a:t>Georgi</a:t>
            </a:r>
            <a:r>
              <a:rPr lang="en-GB" sz="3600" b="1" dirty="0">
                <a:solidFill>
                  <a:srgbClr val="FFFF00"/>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Dimitroff</a:t>
            </a:r>
            <a:r>
              <a:rPr lang="en-GB" sz="3600" b="1" dirty="0">
                <a:solidFill>
                  <a:srgbClr val="FFFF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4596"/>
                                        </p:tgtEl>
                                        <p:attrNameLst>
                                          <p:attrName>style.visibility</p:attrName>
                                        </p:attrNameLst>
                                      </p:cBhvr>
                                      <p:to>
                                        <p:strVal val="visible"/>
                                      </p:to>
                                    </p:set>
                                    <p:animEffect transition="in" filter="circle(in)">
                                      <p:cBhvr>
                                        <p:cTn id="7" dur="2000"/>
                                        <p:tgtEl>
                                          <p:spTgt spid="4945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4597"/>
                                        </p:tgtEl>
                                        <p:attrNameLst>
                                          <p:attrName>style.visibility</p:attrName>
                                        </p:attrNameLst>
                                      </p:cBhvr>
                                      <p:to>
                                        <p:strVal val="visible"/>
                                      </p:to>
                                    </p:set>
                                    <p:anim calcmode="lin" valueType="num">
                                      <p:cBhvr additive="base">
                                        <p:cTn id="12" dur="500" fill="hold"/>
                                        <p:tgtEl>
                                          <p:spTgt spid="494597"/>
                                        </p:tgtEl>
                                        <p:attrNameLst>
                                          <p:attrName>ppt_x</p:attrName>
                                        </p:attrNameLst>
                                      </p:cBhvr>
                                      <p:tavLst>
                                        <p:tav tm="0">
                                          <p:val>
                                            <p:strVal val="#ppt_x"/>
                                          </p:val>
                                        </p:tav>
                                        <p:tav tm="100000">
                                          <p:val>
                                            <p:strVal val="#ppt_x"/>
                                          </p:val>
                                        </p:tav>
                                      </p:tavLst>
                                    </p:anim>
                                    <p:anim calcmode="lin" valueType="num">
                                      <p:cBhvr additive="base">
                                        <p:cTn id="13" dur="500" fill="hold"/>
                                        <p:tgtEl>
                                          <p:spTgt spid="49459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94595"/>
                                        </p:tgtEl>
                                        <p:attrNameLst>
                                          <p:attrName>style.visibility</p:attrName>
                                        </p:attrNameLst>
                                      </p:cBhvr>
                                      <p:to>
                                        <p:strVal val="visible"/>
                                      </p:to>
                                    </p:set>
                                    <p:anim calcmode="discrete" valueType="clr">
                                      <p:cBhvr override="childStyle">
                                        <p:cTn id="18" dur="80"/>
                                        <p:tgtEl>
                                          <p:spTgt spid="49459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94595"/>
                                        </p:tgtEl>
                                        <p:attrNameLst>
                                          <p:attrName>fillcolor</p:attrName>
                                        </p:attrNameLst>
                                      </p:cBhvr>
                                      <p:tavLst>
                                        <p:tav tm="0">
                                          <p:val>
                                            <p:clrVal>
                                              <a:schemeClr val="accent2"/>
                                            </p:clrVal>
                                          </p:val>
                                        </p:tav>
                                        <p:tav tm="50000">
                                          <p:val>
                                            <p:clrVal>
                                              <a:schemeClr val="hlink"/>
                                            </p:clrVal>
                                          </p:val>
                                        </p:tav>
                                      </p:tavLst>
                                    </p:anim>
                                    <p:set>
                                      <p:cBhvr>
                                        <p:cTn id="20" dur="80"/>
                                        <p:tgtEl>
                                          <p:spTgt spid="49459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5" grpId="0"/>
      <p:bldP spid="49459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DB87188-D311-42CB-A7D6-0BC5529A20D8}" type="slidenum">
              <a:rPr lang="en-GB"/>
              <a:pPr>
                <a:defRPr/>
              </a:pPr>
              <a:t>116</a:t>
            </a:fld>
            <a:endParaRPr lang="en-GB"/>
          </a:p>
        </p:txBody>
      </p:sp>
      <p:sp>
        <p:nvSpPr>
          <p:cNvPr id="382978" name="Rectangle 2"/>
          <p:cNvSpPr>
            <a:spLocks noGrp="1" noChangeArrowheads="1"/>
          </p:cNvSpPr>
          <p:nvPr>
            <p:ph type="title"/>
          </p:nvPr>
        </p:nvSpPr>
        <p:spPr/>
        <p:txBody>
          <a:bodyPr/>
          <a:lstStyle/>
          <a:p>
            <a:pPr eaLnBrk="1" hangingPunct="1">
              <a:defRPr/>
            </a:pPr>
            <a:r>
              <a:rPr lang="en-GB" b="1" dirty="0" smtClean="0">
                <a:solidFill>
                  <a:srgbClr val="FF0000"/>
                </a:solidFill>
              </a:rPr>
              <a:t>Hitler – Gog’s Agent</a:t>
            </a:r>
          </a:p>
        </p:txBody>
      </p:sp>
      <p:sp>
        <p:nvSpPr>
          <p:cNvPr id="382980" name="Text Box 4"/>
          <p:cNvSpPr txBox="1">
            <a:spLocks noChangeArrowheads="1"/>
          </p:cNvSpPr>
          <p:nvPr/>
        </p:nvSpPr>
        <p:spPr bwMode="auto">
          <a:xfrm>
            <a:off x="3995738" y="2286000"/>
            <a:ext cx="5148262"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From 1933 to 1938 Hitler turned from being a creature of the generals and International Jews,</a:t>
            </a:r>
            <a:r>
              <a:rPr lang="en-GB" sz="2800" b="1" dirty="0">
                <a:solidFill>
                  <a:srgbClr val="FFC000"/>
                </a:solidFill>
                <a:effectLst>
                  <a:outerShdw blurRad="38100" dist="38100" dir="2700000" algn="tl">
                    <a:srgbClr val="000000"/>
                  </a:outerShdw>
                </a:effectLst>
              </a:rPr>
              <a:t> into a radical totalitarian dictator</a:t>
            </a:r>
            <a:r>
              <a:rPr lang="en-GB" sz="2800" b="1" dirty="0">
                <a:solidFill>
                  <a:srgbClr val="FF00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Many of those who were close to him were dismayed by what they saw. </a:t>
            </a:r>
          </a:p>
        </p:txBody>
      </p:sp>
      <p:pic>
        <p:nvPicPr>
          <p:cNvPr id="382982" name="Picture 6" descr="hitler"/>
          <p:cNvPicPr>
            <a:picLocks noChangeAspect="1" noChangeArrowheads="1"/>
          </p:cNvPicPr>
          <p:nvPr/>
        </p:nvPicPr>
        <p:blipFill>
          <a:blip r:embed="rId3" cstate="print"/>
          <a:srcRect/>
          <a:stretch>
            <a:fillRect/>
          </a:stretch>
        </p:blipFill>
        <p:spPr bwMode="auto">
          <a:xfrm>
            <a:off x="285750" y="1714500"/>
            <a:ext cx="3459163" cy="4589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2982"/>
                                        </p:tgtEl>
                                        <p:attrNameLst>
                                          <p:attrName>style.visibility</p:attrName>
                                        </p:attrNameLst>
                                      </p:cBhvr>
                                      <p:to>
                                        <p:strVal val="visible"/>
                                      </p:to>
                                    </p:set>
                                    <p:animEffect transition="in" filter="circle(in)">
                                      <p:cBhvr>
                                        <p:cTn id="7" dur="2000"/>
                                        <p:tgtEl>
                                          <p:spTgt spid="3829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82980"/>
                                        </p:tgtEl>
                                        <p:attrNameLst>
                                          <p:attrName>style.visibility</p:attrName>
                                        </p:attrNameLst>
                                      </p:cBhvr>
                                      <p:to>
                                        <p:strVal val="visible"/>
                                      </p:to>
                                    </p:set>
                                    <p:anim calcmode="discrete" valueType="clr">
                                      <p:cBhvr override="childStyle">
                                        <p:cTn id="12" dur="80"/>
                                        <p:tgtEl>
                                          <p:spTgt spid="38298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82980"/>
                                        </p:tgtEl>
                                        <p:attrNameLst>
                                          <p:attrName>fillcolor</p:attrName>
                                        </p:attrNameLst>
                                      </p:cBhvr>
                                      <p:tavLst>
                                        <p:tav tm="0">
                                          <p:val>
                                            <p:clrVal>
                                              <a:schemeClr val="accent2"/>
                                            </p:clrVal>
                                          </p:val>
                                        </p:tav>
                                        <p:tav tm="50000">
                                          <p:val>
                                            <p:clrVal>
                                              <a:schemeClr val="hlink"/>
                                            </p:clrVal>
                                          </p:val>
                                        </p:tav>
                                      </p:tavLst>
                                    </p:anim>
                                    <p:set>
                                      <p:cBhvr>
                                        <p:cTn id="14" dur="80"/>
                                        <p:tgtEl>
                                          <p:spTgt spid="3829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Hitler – Gog’s Agent</a:t>
            </a:r>
            <a:endParaRPr lang="en-GB" dirty="0"/>
          </a:p>
        </p:txBody>
      </p:sp>
      <p:sp>
        <p:nvSpPr>
          <p:cNvPr id="4" name="Slide Number Placeholder 3"/>
          <p:cNvSpPr>
            <a:spLocks noGrp="1"/>
          </p:cNvSpPr>
          <p:nvPr>
            <p:ph type="sldNum" sz="quarter" idx="12"/>
          </p:nvPr>
        </p:nvSpPr>
        <p:spPr/>
        <p:txBody>
          <a:bodyPr/>
          <a:lstStyle/>
          <a:p>
            <a:pPr>
              <a:defRPr/>
            </a:pPr>
            <a:fld id="{A81D8036-3D22-4C63-B00D-E6FC5487FE6C}" type="slidenum">
              <a:rPr lang="en-GB" smtClean="0"/>
              <a:pPr>
                <a:defRPr/>
              </a:pPr>
              <a:t>117</a:t>
            </a:fld>
            <a:endParaRPr lang="en-GB"/>
          </a:p>
        </p:txBody>
      </p:sp>
      <p:sp>
        <p:nvSpPr>
          <p:cNvPr id="6" name="TextBox 5"/>
          <p:cNvSpPr txBox="1"/>
          <p:nvPr/>
        </p:nvSpPr>
        <p:spPr>
          <a:xfrm>
            <a:off x="3857625" y="1714500"/>
            <a:ext cx="5000625" cy="4832350"/>
          </a:xfrm>
          <a:prstGeom prst="rect">
            <a:avLst/>
          </a:prstGeom>
          <a:noFill/>
        </p:spPr>
        <p:txBody>
          <a:bodyPr>
            <a:spAutoFit/>
          </a:bodyPr>
          <a:lstStyle/>
          <a:p>
            <a:pPr>
              <a:defRPr/>
            </a:pPr>
            <a:r>
              <a:rPr lang="en-GB" sz="2800" b="1" dirty="0">
                <a:solidFill>
                  <a:srgbClr val="FFFF00"/>
                </a:solidFill>
                <a:effectLst>
                  <a:outerShdw blurRad="38100" dist="38100" dir="2700000" algn="tl">
                    <a:srgbClr val="000000"/>
                  </a:outerShdw>
                </a:effectLst>
              </a:rPr>
              <a:t>These were "dyed in the wool" German patriots who loved their country </a:t>
            </a:r>
            <a:r>
              <a:rPr lang="en-GB" sz="2800" b="1" dirty="0">
                <a:solidFill>
                  <a:srgbClr val="FF00FF"/>
                </a:solidFill>
                <a:effectLst>
                  <a:outerShdw blurRad="38100" dist="38100" dir="2700000" algn="tl">
                    <a:srgbClr val="000000"/>
                  </a:outerShdw>
                </a:effectLst>
              </a:rPr>
              <a:t>with a passionate love. They were true Germans</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who felt it necessary to stop the madman which was destroying the country</a:t>
            </a:r>
            <a:r>
              <a:rPr lang="en-GB" sz="2800" b="1" dirty="0">
                <a:solidFill>
                  <a:srgbClr val="FFFF00"/>
                </a:solidFill>
                <a:effectLst>
                  <a:outerShdw blurRad="38100" dist="38100" dir="2700000" algn="tl">
                    <a:srgbClr val="000000"/>
                  </a:outerShdw>
                </a:effectLst>
              </a:rPr>
              <a:t> they loved. Nearly every one of them </a:t>
            </a:r>
            <a:r>
              <a:rPr lang="en-GB" sz="2800" b="1" dirty="0">
                <a:solidFill>
                  <a:srgbClr val="F6102B"/>
                </a:solidFill>
                <a:effectLst>
                  <a:outerShdw blurRad="38100" dist="38100" dir="2700000" algn="tl">
                    <a:srgbClr val="000000"/>
                  </a:outerShdw>
                </a:effectLst>
              </a:rPr>
              <a:t>that broke with Hitler met a terrible death.</a:t>
            </a:r>
            <a:endParaRPr lang="en-GB" sz="2800" dirty="0"/>
          </a:p>
        </p:txBody>
      </p:sp>
      <p:pic>
        <p:nvPicPr>
          <p:cNvPr id="296962" name="Picture 2" descr="http://i.dailymail.co.uk/i/pix/2009/02/26/article-1156135-03AE0A24000005DC-702_468x310.jpg"/>
          <p:cNvPicPr>
            <a:picLocks noChangeAspect="1" noChangeArrowheads="1"/>
          </p:cNvPicPr>
          <p:nvPr/>
        </p:nvPicPr>
        <p:blipFill>
          <a:blip r:embed="rId3" cstate="print"/>
          <a:srcRect/>
          <a:stretch>
            <a:fillRect/>
          </a:stretch>
        </p:blipFill>
        <p:spPr bwMode="auto">
          <a:xfrm>
            <a:off x="214313" y="2643188"/>
            <a:ext cx="3487737" cy="2309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6962"/>
                                        </p:tgtEl>
                                        <p:attrNameLst>
                                          <p:attrName>style.visibility</p:attrName>
                                        </p:attrNameLst>
                                      </p:cBhvr>
                                      <p:to>
                                        <p:strVal val="visible"/>
                                      </p:to>
                                    </p:set>
                                    <p:animEffect transition="in" filter="circle(in)">
                                      <p:cBhvr>
                                        <p:cTn id="7" dur="2000"/>
                                        <p:tgtEl>
                                          <p:spTgt spid="2969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Hitler – Gog’s Agent</a:t>
            </a:r>
            <a:endParaRPr lang="en-GB" dirty="0"/>
          </a:p>
        </p:txBody>
      </p:sp>
      <p:sp>
        <p:nvSpPr>
          <p:cNvPr id="4" name="Slide Number Placeholder 3"/>
          <p:cNvSpPr>
            <a:spLocks noGrp="1"/>
          </p:cNvSpPr>
          <p:nvPr>
            <p:ph type="sldNum" sz="quarter" idx="12"/>
          </p:nvPr>
        </p:nvSpPr>
        <p:spPr/>
        <p:txBody>
          <a:bodyPr/>
          <a:lstStyle/>
          <a:p>
            <a:pPr>
              <a:defRPr/>
            </a:pPr>
            <a:fld id="{CC99D61E-0EB5-48C8-8F77-EBBB6E93EC85}" type="slidenum">
              <a:rPr lang="en-GB" smtClean="0"/>
              <a:pPr>
                <a:defRPr/>
              </a:pPr>
              <a:t>118</a:t>
            </a:fld>
            <a:endParaRPr lang="en-GB"/>
          </a:p>
        </p:txBody>
      </p:sp>
      <p:sp>
        <p:nvSpPr>
          <p:cNvPr id="6" name="TextBox 5"/>
          <p:cNvSpPr txBox="1"/>
          <p:nvPr/>
        </p:nvSpPr>
        <p:spPr>
          <a:xfrm>
            <a:off x="4357688" y="1285875"/>
            <a:ext cx="4786312" cy="52625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These were "dyed in the wool" German patriots who loved their country with a passionate love.</a:t>
            </a:r>
            <a:r>
              <a:rPr lang="en-GB" sz="2800" b="1" dirty="0">
                <a:solidFill>
                  <a:srgbClr val="FF00FF"/>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They were true Germans who felt it necessary to stop the madman which was destroying the country they loved. </a:t>
            </a:r>
            <a:r>
              <a:rPr lang="en-GB" sz="2800" b="1" dirty="0">
                <a:solidFill>
                  <a:srgbClr val="00FF00"/>
                </a:solidFill>
                <a:effectLst>
                  <a:outerShdw blurRad="38100" dist="38100" dir="2700000" algn="tl">
                    <a:srgbClr val="000000"/>
                  </a:outerShdw>
                </a:effectLst>
              </a:rPr>
              <a:t>Nearly every one of them that broke with Hitler met a terrible death</a:t>
            </a:r>
            <a:r>
              <a:rPr lang="en-GB" b="1" dirty="0">
                <a:solidFill>
                  <a:srgbClr val="00FF00"/>
                </a:solidFill>
                <a:effectLst>
                  <a:outerShdw blurRad="38100" dist="38100" dir="2700000" algn="tl">
                    <a:srgbClr val="000000"/>
                  </a:outerShdw>
                </a:effectLst>
              </a:rPr>
              <a:t>.</a:t>
            </a:r>
            <a:endParaRPr lang="en-GB" dirty="0">
              <a:solidFill>
                <a:srgbClr val="00FF00"/>
              </a:solidFill>
            </a:endParaRPr>
          </a:p>
        </p:txBody>
      </p:sp>
      <p:pic>
        <p:nvPicPr>
          <p:cNvPr id="294914" name="Picture 2" descr="http://www.holocaust-history.org/short-essays/hitler-480.jpg"/>
          <p:cNvPicPr>
            <a:picLocks noChangeAspect="1" noChangeArrowheads="1"/>
          </p:cNvPicPr>
          <p:nvPr/>
        </p:nvPicPr>
        <p:blipFill>
          <a:blip r:embed="rId3" cstate="print"/>
          <a:srcRect/>
          <a:stretch>
            <a:fillRect/>
          </a:stretch>
        </p:blipFill>
        <p:spPr bwMode="auto">
          <a:xfrm>
            <a:off x="500063" y="1357313"/>
            <a:ext cx="3503612" cy="5000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4914"/>
                                        </p:tgtEl>
                                        <p:attrNameLst>
                                          <p:attrName>style.visibility</p:attrName>
                                        </p:attrNameLst>
                                      </p:cBhvr>
                                      <p:to>
                                        <p:strVal val="visible"/>
                                      </p:to>
                                    </p:set>
                                    <p:animEffect transition="in" filter="circle(in)">
                                      <p:cBhvr>
                                        <p:cTn id="7" dur="2000"/>
                                        <p:tgtEl>
                                          <p:spTgt spid="2949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35B4B02-DDFA-4AE8-B60F-FECD3B9283C9}" type="slidenum">
              <a:rPr lang="en-GB"/>
              <a:pPr>
                <a:defRPr/>
              </a:pPr>
              <a:t>119</a:t>
            </a:fld>
            <a:endParaRPr lang="en-GB"/>
          </a:p>
        </p:txBody>
      </p:sp>
      <p:sp>
        <p:nvSpPr>
          <p:cNvPr id="431106" name="Rectangle 2"/>
          <p:cNvSpPr>
            <a:spLocks noGrp="1" noChangeArrowheads="1"/>
          </p:cNvSpPr>
          <p:nvPr>
            <p:ph type="title"/>
          </p:nvPr>
        </p:nvSpPr>
        <p:spPr/>
        <p:txBody>
          <a:bodyPr/>
          <a:lstStyle/>
          <a:p>
            <a:pPr eaLnBrk="1" hangingPunct="1">
              <a:defRPr/>
            </a:pPr>
            <a:r>
              <a:rPr lang="en-GB" b="1" smtClean="0">
                <a:solidFill>
                  <a:srgbClr val="F6102B"/>
                </a:solidFill>
              </a:rPr>
              <a:t>WW2 </a:t>
            </a:r>
            <a:r>
              <a:rPr lang="en-GB" b="1" smtClean="0">
                <a:solidFill>
                  <a:srgbClr val="FFFF00"/>
                </a:solidFill>
              </a:rPr>
              <a:t>To Bolster</a:t>
            </a:r>
            <a:r>
              <a:rPr lang="en-GB" b="1" smtClean="0">
                <a:solidFill>
                  <a:srgbClr val="F6102B"/>
                </a:solidFill>
              </a:rPr>
              <a:t> Stalin</a:t>
            </a:r>
          </a:p>
        </p:txBody>
      </p:sp>
      <p:sp>
        <p:nvSpPr>
          <p:cNvPr id="431108" name="Text Box 4"/>
          <p:cNvSpPr txBox="1">
            <a:spLocks noChangeArrowheads="1"/>
          </p:cNvSpPr>
          <p:nvPr/>
        </p:nvSpPr>
        <p:spPr bwMode="auto">
          <a:xfrm>
            <a:off x="4572000" y="1916113"/>
            <a:ext cx="4392613" cy="3081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Bernard Baruch writes to </a:t>
            </a:r>
            <a:r>
              <a:rPr lang="en-GB" sz="2800" b="1" dirty="0" err="1">
                <a:solidFill>
                  <a:srgbClr val="FFFF00"/>
                </a:solidFill>
                <a:effectLst>
                  <a:outerShdw blurRad="38100" dist="38100" dir="2700000" algn="tl">
                    <a:srgbClr val="000000"/>
                  </a:outerShdw>
                </a:effectLst>
              </a:rPr>
              <a:t>Adolf</a:t>
            </a:r>
            <a:r>
              <a:rPr lang="en-GB" sz="2800" b="1" dirty="0">
                <a:solidFill>
                  <a:srgbClr val="FFFF00"/>
                </a:solidFill>
                <a:effectLst>
                  <a:outerShdw blurRad="38100" dist="38100" dir="2700000" algn="tl">
                    <a:srgbClr val="000000"/>
                  </a:outerShdw>
                </a:effectLst>
              </a:rPr>
              <a:t> Hitler </a:t>
            </a:r>
            <a:r>
              <a:rPr lang="en-GB" sz="2800" b="1" dirty="0">
                <a:solidFill>
                  <a:srgbClr val="F6102B"/>
                </a:solidFill>
                <a:effectLst>
                  <a:outerShdw blurRad="38100" dist="38100" dir="2700000" algn="tl">
                    <a:srgbClr val="000000"/>
                  </a:outerShdw>
                </a:effectLst>
              </a:rPr>
              <a:t>that there must be war;</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in order to install Josef Stalin</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in a position of power over all</a:t>
            </a:r>
            <a:r>
              <a:rPr lang="en-GB" sz="2800" b="1" dirty="0">
                <a:solidFill>
                  <a:srgbClr val="FFFF00"/>
                </a:solidFill>
                <a:effectLst>
                  <a:outerShdw blurRad="38100" dist="38100" dir="2700000" algn="tl">
                    <a:srgbClr val="000000"/>
                  </a:outerShdw>
                </a:effectLst>
              </a:rPr>
              <a:t> of Europe, Germany must be crushed.</a:t>
            </a:r>
          </a:p>
        </p:txBody>
      </p:sp>
      <p:pic>
        <p:nvPicPr>
          <p:cNvPr id="431110" name="Picture 6" descr="Bernard Baruch"/>
          <p:cNvPicPr>
            <a:picLocks noChangeAspect="1" noChangeArrowheads="1"/>
          </p:cNvPicPr>
          <p:nvPr/>
        </p:nvPicPr>
        <p:blipFill>
          <a:blip r:embed="rId3" cstate="print"/>
          <a:srcRect/>
          <a:stretch>
            <a:fillRect/>
          </a:stretch>
        </p:blipFill>
        <p:spPr bwMode="auto">
          <a:xfrm>
            <a:off x="323850" y="1412875"/>
            <a:ext cx="3702050" cy="4392613"/>
          </a:xfrm>
          <a:prstGeom prst="rect">
            <a:avLst/>
          </a:prstGeom>
          <a:noFill/>
          <a:ln w="9525">
            <a:noFill/>
            <a:miter lim="800000"/>
            <a:headEnd/>
            <a:tailEnd/>
          </a:ln>
        </p:spPr>
      </p:pic>
      <p:sp>
        <p:nvSpPr>
          <p:cNvPr id="431111" name="Text Box 7"/>
          <p:cNvSpPr txBox="1">
            <a:spLocks noChangeArrowheads="1"/>
          </p:cNvSpPr>
          <p:nvPr/>
        </p:nvSpPr>
        <p:spPr bwMode="auto">
          <a:xfrm>
            <a:off x="179388" y="5876925"/>
            <a:ext cx="4248150"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Bernard M Baruch</a:t>
            </a:r>
            <a:r>
              <a:rPr lang="en-GB"/>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1110"/>
                                        </p:tgtEl>
                                        <p:attrNameLst>
                                          <p:attrName>style.visibility</p:attrName>
                                        </p:attrNameLst>
                                      </p:cBhvr>
                                      <p:to>
                                        <p:strVal val="visible"/>
                                      </p:to>
                                    </p:set>
                                    <p:animEffect transition="in" filter="circle(in)">
                                      <p:cBhvr>
                                        <p:cTn id="7" dur="2000"/>
                                        <p:tgtEl>
                                          <p:spTgt spid="4311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1111"/>
                                        </p:tgtEl>
                                        <p:attrNameLst>
                                          <p:attrName>style.visibility</p:attrName>
                                        </p:attrNameLst>
                                      </p:cBhvr>
                                      <p:to>
                                        <p:strVal val="visible"/>
                                      </p:to>
                                    </p:set>
                                    <p:anim calcmode="lin" valueType="num">
                                      <p:cBhvr additive="base">
                                        <p:cTn id="12" dur="500" fill="hold"/>
                                        <p:tgtEl>
                                          <p:spTgt spid="431111"/>
                                        </p:tgtEl>
                                        <p:attrNameLst>
                                          <p:attrName>ppt_x</p:attrName>
                                        </p:attrNameLst>
                                      </p:cBhvr>
                                      <p:tavLst>
                                        <p:tav tm="0">
                                          <p:val>
                                            <p:strVal val="#ppt_x"/>
                                          </p:val>
                                        </p:tav>
                                        <p:tav tm="100000">
                                          <p:val>
                                            <p:strVal val="#ppt_x"/>
                                          </p:val>
                                        </p:tav>
                                      </p:tavLst>
                                    </p:anim>
                                    <p:anim calcmode="lin" valueType="num">
                                      <p:cBhvr additive="base">
                                        <p:cTn id="13" dur="500" fill="hold"/>
                                        <p:tgtEl>
                                          <p:spTgt spid="4311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31108"/>
                                        </p:tgtEl>
                                        <p:attrNameLst>
                                          <p:attrName>style.visibility</p:attrName>
                                        </p:attrNameLst>
                                      </p:cBhvr>
                                      <p:to>
                                        <p:strVal val="visible"/>
                                      </p:to>
                                    </p:set>
                                    <p:anim calcmode="discrete" valueType="clr">
                                      <p:cBhvr override="childStyle">
                                        <p:cTn id="18" dur="80"/>
                                        <p:tgtEl>
                                          <p:spTgt spid="43110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1108"/>
                                        </p:tgtEl>
                                        <p:attrNameLst>
                                          <p:attrName>fillcolor</p:attrName>
                                        </p:attrNameLst>
                                      </p:cBhvr>
                                      <p:tavLst>
                                        <p:tav tm="0">
                                          <p:val>
                                            <p:clrVal>
                                              <a:schemeClr val="accent2"/>
                                            </p:clrVal>
                                          </p:val>
                                        </p:tav>
                                        <p:tav tm="50000">
                                          <p:val>
                                            <p:clrVal>
                                              <a:schemeClr val="hlink"/>
                                            </p:clrVal>
                                          </p:val>
                                        </p:tav>
                                      </p:tavLst>
                                    </p:anim>
                                    <p:set>
                                      <p:cBhvr>
                                        <p:cTn id="20" dur="80"/>
                                        <p:tgtEl>
                                          <p:spTgt spid="4311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p:bldP spid="4311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1876888-E10A-4E2D-BB7A-EB27CAAA9E47}" type="slidenum">
              <a:rPr lang="en-GB"/>
              <a:pPr>
                <a:defRPr/>
              </a:pPr>
              <a:t>12</a:t>
            </a:fld>
            <a:endParaRPr lang="en-GB"/>
          </a:p>
        </p:txBody>
      </p:sp>
      <p:sp>
        <p:nvSpPr>
          <p:cNvPr id="457730" name="Rectangle 2"/>
          <p:cNvSpPr>
            <a:spLocks noGrp="1" noChangeArrowheads="1"/>
          </p:cNvSpPr>
          <p:nvPr>
            <p:ph type="title"/>
          </p:nvPr>
        </p:nvSpPr>
        <p:spPr/>
        <p:txBody>
          <a:bodyPr/>
          <a:lstStyle/>
          <a:p>
            <a:pPr eaLnBrk="1" hangingPunct="1">
              <a:defRPr/>
            </a:pPr>
            <a:r>
              <a:rPr lang="en-GB" sz="4000" b="1" smtClean="0">
                <a:solidFill>
                  <a:srgbClr val="F6102B"/>
                </a:solidFill>
              </a:rPr>
              <a:t>Gog </a:t>
            </a:r>
            <a:r>
              <a:rPr lang="en-GB" sz="4000" b="1" smtClean="0">
                <a:solidFill>
                  <a:srgbClr val="FFFF00"/>
                </a:solidFill>
              </a:rPr>
              <a:t>Gets</a:t>
            </a:r>
            <a:r>
              <a:rPr lang="en-GB" sz="4000" b="1" smtClean="0">
                <a:solidFill>
                  <a:srgbClr val="F6102B"/>
                </a:solidFill>
              </a:rPr>
              <a:t> Revenge On </a:t>
            </a:r>
            <a:r>
              <a:rPr lang="en-GB" sz="4000" b="1" smtClean="0">
                <a:solidFill>
                  <a:srgbClr val="FFFF00"/>
                </a:solidFill>
              </a:rPr>
              <a:t>The Tsar</a:t>
            </a:r>
          </a:p>
        </p:txBody>
      </p:sp>
      <p:sp>
        <p:nvSpPr>
          <p:cNvPr id="457732" name="Text Box 4"/>
          <p:cNvSpPr txBox="1">
            <a:spLocks noChangeArrowheads="1"/>
          </p:cNvSpPr>
          <p:nvPr/>
        </p:nvSpPr>
        <p:spPr bwMode="auto">
          <a:xfrm>
            <a:off x="4643438" y="1225550"/>
            <a:ext cx="4500562" cy="5632450"/>
          </a:xfrm>
          <a:prstGeom prst="rect">
            <a:avLst/>
          </a:prstGeom>
          <a:noFill/>
          <a:ln w="9525">
            <a:noFill/>
            <a:miter lim="800000"/>
            <a:headEnd/>
            <a:tailEnd/>
          </a:ln>
          <a:effectLst/>
        </p:spPr>
        <p:txBody>
          <a:bodyPr>
            <a:spAutoFit/>
          </a:bodyPr>
          <a:lstStyle/>
          <a:p>
            <a:pPr>
              <a:defRPr/>
            </a:pPr>
            <a:r>
              <a:rPr lang="en-GB" sz="2800" b="1" dirty="0">
                <a:solidFill>
                  <a:srgbClr val="00FFFF"/>
                </a:solidFill>
                <a:effectLst>
                  <a:outerShdw blurRad="38100" dist="38100" dir="2700000" algn="tl">
                    <a:srgbClr val="000000"/>
                  </a:outerShdw>
                </a:effectLst>
              </a:rPr>
              <a:t>… or leaders, who provide the central machinery of the </a:t>
            </a:r>
            <a:r>
              <a:rPr lang="en-GB" sz="2800" b="1" dirty="0">
                <a:solidFill>
                  <a:srgbClr val="FF0000"/>
                </a:solidFill>
                <a:effectLst>
                  <a:outerShdw blurRad="38100" dist="38100" dir="2700000" algn="tl">
                    <a:srgbClr val="000000"/>
                  </a:outerShdw>
                </a:effectLst>
              </a:rPr>
              <a:t>Bolshevist movement, </a:t>
            </a:r>
            <a:r>
              <a:rPr lang="en-GB" sz="2800" b="1" dirty="0">
                <a:solidFill>
                  <a:srgbClr val="FFC000"/>
                </a:solidFill>
                <a:effectLst>
                  <a:outerShdw blurRad="38100" dist="38100" dir="2700000" algn="tl">
                    <a:srgbClr val="000000"/>
                  </a:outerShdw>
                </a:effectLst>
              </a:rPr>
              <a:t>not less than 75% were Jews.” </a:t>
            </a:r>
            <a:r>
              <a:rPr lang="en-GB" sz="2800" b="1" dirty="0">
                <a:solidFill>
                  <a:srgbClr val="00FF00"/>
                </a:solidFill>
                <a:effectLst>
                  <a:outerShdw blurRad="38100" dist="38100" dir="2700000" algn="tl">
                    <a:srgbClr val="000000"/>
                  </a:outerShdw>
                </a:effectLst>
              </a:rPr>
              <a:t>It is reported that the </a:t>
            </a:r>
            <a:r>
              <a:rPr lang="en-GB" sz="2800" b="1" dirty="0">
                <a:solidFill>
                  <a:srgbClr val="FF0000"/>
                </a:solidFill>
                <a:effectLst>
                  <a:outerShdw blurRad="38100" dist="38100" dir="2700000" algn="tl">
                    <a:srgbClr val="000000"/>
                  </a:outerShdw>
                </a:effectLst>
              </a:rPr>
              <a:t>Rothschilds</a:t>
            </a:r>
            <a:r>
              <a:rPr lang="en-GB" sz="2800" b="1" dirty="0">
                <a:solidFill>
                  <a:srgbClr val="00FF00"/>
                </a:solidFill>
                <a:effectLst>
                  <a:outerShdw blurRad="38100" dist="38100" dir="2700000" algn="tl">
                    <a:srgbClr val="000000"/>
                  </a:outerShdw>
                </a:effectLst>
              </a:rPr>
              <a:t> were angry with the Russians because they were not prepared to allow them to form a central bank within their nation. </a:t>
            </a:r>
          </a:p>
          <a:p>
            <a:pPr>
              <a:defRPr/>
            </a:pPr>
            <a:endParaRPr lang="en-GB" sz="2400" b="1" dirty="0">
              <a:solidFill>
                <a:srgbClr val="00FF00"/>
              </a:solidFill>
              <a:effectLst>
                <a:outerShdw blurRad="38100" dist="38100" dir="2700000" algn="tl">
                  <a:srgbClr val="000000"/>
                </a:outerShdw>
              </a:effectLst>
            </a:endParaRPr>
          </a:p>
        </p:txBody>
      </p:sp>
      <p:pic>
        <p:nvPicPr>
          <p:cNvPr id="457735" name="Picture 7" descr="wpe100.jpg (9987 bytes)"/>
          <p:cNvPicPr>
            <a:picLocks noGrp="1" noChangeAspect="1" noChangeArrowheads="1"/>
          </p:cNvPicPr>
          <p:nvPr>
            <p:ph idx="1"/>
          </p:nvPr>
        </p:nvPicPr>
        <p:blipFill>
          <a:blip r:embed="rId3" cstate="print">
            <a:duotone>
              <a:prstClr val="black"/>
              <a:schemeClr val="accent2">
                <a:tint val="45000"/>
                <a:satMod val="400000"/>
              </a:schemeClr>
            </a:duotone>
          </a:blip>
          <a:srcRect/>
          <a:stretch>
            <a:fillRect/>
          </a:stretch>
        </p:blipFill>
        <p:spPr>
          <a:xfrm>
            <a:off x="285720" y="1857364"/>
            <a:ext cx="4105275" cy="2921000"/>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457737" name="Text Box 9"/>
          <p:cNvSpPr txBox="1">
            <a:spLocks noChangeArrowheads="1"/>
          </p:cNvSpPr>
          <p:nvPr/>
        </p:nvSpPr>
        <p:spPr bwMode="auto">
          <a:xfrm>
            <a:off x="0" y="5072063"/>
            <a:ext cx="4714875"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Lenin raising the rabble</a:t>
            </a:r>
            <a:r>
              <a:rPr lang="en-GB"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7735"/>
                                        </p:tgtEl>
                                        <p:attrNameLst>
                                          <p:attrName>style.visibility</p:attrName>
                                        </p:attrNameLst>
                                      </p:cBhvr>
                                      <p:to>
                                        <p:strVal val="visible"/>
                                      </p:to>
                                    </p:set>
                                    <p:animEffect transition="in" filter="circle(in)">
                                      <p:cBhvr>
                                        <p:cTn id="7" dur="2000"/>
                                        <p:tgtEl>
                                          <p:spTgt spid="4577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57737"/>
                                        </p:tgtEl>
                                        <p:attrNameLst>
                                          <p:attrName>style.visibility</p:attrName>
                                        </p:attrNameLst>
                                      </p:cBhvr>
                                      <p:to>
                                        <p:strVal val="visible"/>
                                      </p:to>
                                    </p:set>
                                    <p:anim calcmode="lin" valueType="num">
                                      <p:cBhvr additive="base">
                                        <p:cTn id="12" dur="500" fill="hold"/>
                                        <p:tgtEl>
                                          <p:spTgt spid="457737"/>
                                        </p:tgtEl>
                                        <p:attrNameLst>
                                          <p:attrName>ppt_x</p:attrName>
                                        </p:attrNameLst>
                                      </p:cBhvr>
                                      <p:tavLst>
                                        <p:tav tm="0">
                                          <p:val>
                                            <p:strVal val="#ppt_x"/>
                                          </p:val>
                                        </p:tav>
                                        <p:tav tm="100000">
                                          <p:val>
                                            <p:strVal val="#ppt_x"/>
                                          </p:val>
                                        </p:tav>
                                      </p:tavLst>
                                    </p:anim>
                                    <p:anim calcmode="lin" valueType="num">
                                      <p:cBhvr additive="base">
                                        <p:cTn id="13" dur="500" fill="hold"/>
                                        <p:tgtEl>
                                          <p:spTgt spid="4577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57732"/>
                                        </p:tgtEl>
                                        <p:attrNameLst>
                                          <p:attrName>style.visibility</p:attrName>
                                        </p:attrNameLst>
                                      </p:cBhvr>
                                      <p:to>
                                        <p:strVal val="visible"/>
                                      </p:to>
                                    </p:set>
                                    <p:anim calcmode="discrete" valueType="clr">
                                      <p:cBhvr override="childStyle">
                                        <p:cTn id="18" dur="80"/>
                                        <p:tgtEl>
                                          <p:spTgt spid="45773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57732"/>
                                        </p:tgtEl>
                                        <p:attrNameLst>
                                          <p:attrName>fillcolor</p:attrName>
                                        </p:attrNameLst>
                                      </p:cBhvr>
                                      <p:tavLst>
                                        <p:tav tm="0">
                                          <p:val>
                                            <p:clrVal>
                                              <a:schemeClr val="accent2"/>
                                            </p:clrVal>
                                          </p:val>
                                        </p:tav>
                                        <p:tav tm="50000">
                                          <p:val>
                                            <p:clrVal>
                                              <a:schemeClr val="hlink"/>
                                            </p:clrVal>
                                          </p:val>
                                        </p:tav>
                                      </p:tavLst>
                                    </p:anim>
                                    <p:set>
                                      <p:cBhvr>
                                        <p:cTn id="20" dur="80"/>
                                        <p:tgtEl>
                                          <p:spTgt spid="4577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2" grpId="0"/>
      <p:bldP spid="45773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7"/>
          <p:cNvSpPr>
            <a:spLocks noGrp="1"/>
          </p:cNvSpPr>
          <p:nvPr>
            <p:ph type="sldNum" sz="quarter" idx="12"/>
          </p:nvPr>
        </p:nvSpPr>
        <p:spPr/>
        <p:txBody>
          <a:bodyPr/>
          <a:lstStyle/>
          <a:p>
            <a:pPr>
              <a:defRPr/>
            </a:pPr>
            <a:fld id="{A3CAFCD1-809A-4417-A735-784E73F98534}" type="slidenum">
              <a:rPr lang="en-GB"/>
              <a:pPr>
                <a:defRPr/>
              </a:pPr>
              <a:t>120</a:t>
            </a:fld>
            <a:endParaRPr lang="en-GB"/>
          </a:p>
        </p:txBody>
      </p:sp>
      <p:sp>
        <p:nvSpPr>
          <p:cNvPr id="400398" name="Rectangle 14"/>
          <p:cNvSpPr>
            <a:spLocks noGrp="1" noChangeArrowheads="1"/>
          </p:cNvSpPr>
          <p:nvPr>
            <p:ph type="title"/>
          </p:nvPr>
        </p:nvSpPr>
        <p:spPr/>
        <p:txBody>
          <a:bodyPr/>
          <a:lstStyle/>
          <a:p>
            <a:pPr eaLnBrk="1" hangingPunct="1">
              <a:defRPr/>
            </a:pPr>
            <a:r>
              <a:rPr lang="en-GB" b="1" smtClean="0">
                <a:solidFill>
                  <a:srgbClr val="FF0000"/>
                </a:solidFill>
              </a:rPr>
              <a:t>Hitler – Gog’s Agent</a:t>
            </a:r>
          </a:p>
        </p:txBody>
      </p:sp>
      <p:pic>
        <p:nvPicPr>
          <p:cNvPr id="400389" name="Picture 5" descr="Canaris_150"/>
          <p:cNvPicPr>
            <a:picLocks noGrp="1" noChangeAspect="1" noChangeArrowheads="1"/>
          </p:cNvPicPr>
          <p:nvPr>
            <p:ph sz="half" idx="1"/>
          </p:nvPr>
        </p:nvPicPr>
        <p:blipFill>
          <a:blip r:embed="rId3" cstate="print"/>
          <a:srcRect/>
          <a:stretch>
            <a:fillRect/>
          </a:stretch>
        </p:blipFill>
        <p:spPr>
          <a:xfrm>
            <a:off x="500063" y="1214438"/>
            <a:ext cx="1684337" cy="2379662"/>
          </a:xfrm>
          <a:noFill/>
        </p:spPr>
      </p:pic>
      <p:pic>
        <p:nvPicPr>
          <p:cNvPr id="400397" name="Picture 13" descr="thumbnail">
            <a:hlinkClick r:id="rId4"/>
          </p:cNvPr>
          <p:cNvPicPr>
            <a:picLocks noGrp="1" noChangeAspect="1" noChangeArrowheads="1"/>
          </p:cNvPicPr>
          <p:nvPr>
            <p:ph sz="quarter" idx="3"/>
          </p:nvPr>
        </p:nvPicPr>
        <p:blipFill>
          <a:blip r:embed="rId5" cstate="print"/>
          <a:srcRect l="3944" t="5232" r="12534" b="5058"/>
          <a:stretch>
            <a:fillRect/>
          </a:stretch>
        </p:blipFill>
        <p:spPr>
          <a:xfrm>
            <a:off x="6572250" y="1214438"/>
            <a:ext cx="1379538" cy="2233612"/>
          </a:xfrm>
        </p:spPr>
      </p:pic>
      <p:pic>
        <p:nvPicPr>
          <p:cNvPr id="400402" name="Picture 18" descr="rommel">
            <a:hlinkClick r:id="rId6"/>
          </p:cNvPr>
          <p:cNvPicPr>
            <a:picLocks noGrp="1" noChangeAspect="1" noChangeArrowheads="1"/>
          </p:cNvPicPr>
          <p:nvPr>
            <p:ph sz="quarter" idx="2"/>
          </p:nvPr>
        </p:nvPicPr>
        <p:blipFill>
          <a:blip r:embed="rId7" cstate="print"/>
          <a:srcRect/>
          <a:stretch>
            <a:fillRect/>
          </a:stretch>
        </p:blipFill>
        <p:spPr>
          <a:xfrm>
            <a:off x="3571875" y="1214438"/>
            <a:ext cx="1592263" cy="2305050"/>
          </a:xfrm>
        </p:spPr>
      </p:pic>
      <p:sp>
        <p:nvSpPr>
          <p:cNvPr id="400404" name="Text Box 20"/>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00FF"/>
                </a:solidFill>
                <a:effectLst>
                  <a:outerShdw blurRad="38100" dist="38100" dir="2700000" algn="tl">
                    <a:srgbClr val="000000"/>
                  </a:outerShdw>
                </a:effectLst>
              </a:rPr>
              <a:t>Admiral </a:t>
            </a:r>
            <a:r>
              <a:rPr lang="en-GB" sz="2800" b="1" dirty="0" err="1">
                <a:solidFill>
                  <a:srgbClr val="FF00FF"/>
                </a:solidFill>
                <a:effectLst>
                  <a:outerShdw blurRad="38100" dist="38100" dir="2700000" algn="tl">
                    <a:srgbClr val="000000"/>
                  </a:outerShdw>
                </a:effectLst>
              </a:rPr>
              <a:t>Canaris</a:t>
            </a:r>
            <a:r>
              <a:rPr lang="en-GB" sz="2800" b="1" dirty="0">
                <a:solidFill>
                  <a:srgbClr val="FF00FF"/>
                </a:solidFill>
                <a:effectLst>
                  <a:outerShdw blurRad="38100" dist="38100" dir="2700000" algn="tl">
                    <a:srgbClr val="000000"/>
                  </a:outerShdw>
                </a:effectLst>
              </a:rPr>
              <a:t> was slowly strangled to death;</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General </a:t>
            </a:r>
            <a:r>
              <a:rPr lang="en-GB" sz="2800" b="1" dirty="0" err="1">
                <a:solidFill>
                  <a:srgbClr val="FF00FF"/>
                </a:solidFill>
                <a:effectLst>
                  <a:outerShdw blurRad="38100" dist="38100" dir="2700000" algn="tl">
                    <a:srgbClr val="000000"/>
                  </a:outerShdw>
                </a:effectLst>
              </a:rPr>
              <a:t>Rommell</a:t>
            </a:r>
            <a:r>
              <a:rPr lang="en-GB" sz="2800" b="1" dirty="0">
                <a:solidFill>
                  <a:srgbClr val="FF00FF"/>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the Desert Fox of North Africa was forced to commit suicide;</a:t>
            </a:r>
            <a:r>
              <a:rPr lang="en-GB" sz="2800" b="1" dirty="0">
                <a:solidFill>
                  <a:srgbClr val="FFFF00"/>
                </a:solidFill>
                <a:effectLst>
                  <a:outerShdw blurRad="38100" dist="38100" dir="2700000" algn="tl">
                    <a:srgbClr val="000000"/>
                  </a:outerShdw>
                </a:effectLst>
              </a:rPr>
              <a:t> Field Marshall Von </a:t>
            </a:r>
            <a:r>
              <a:rPr lang="en-GB" sz="2800" b="1" dirty="0" err="1">
                <a:solidFill>
                  <a:srgbClr val="FFFF00"/>
                </a:solidFill>
                <a:effectLst>
                  <a:outerShdw blurRad="38100" dist="38100" dir="2700000" algn="tl">
                    <a:srgbClr val="000000"/>
                  </a:outerShdw>
                </a:effectLst>
              </a:rPr>
              <a:t>Sitzleden</a:t>
            </a:r>
            <a:r>
              <a:rPr lang="en-GB" sz="2800" b="1" dirty="0">
                <a:solidFill>
                  <a:srgbClr val="FFFF00"/>
                </a:solidFill>
                <a:effectLst>
                  <a:outerShdw blurRad="38100" dist="38100" dir="2700000" algn="tl">
                    <a:srgbClr val="000000"/>
                  </a:outerShdw>
                </a:effectLst>
              </a:rPr>
              <a:t> was killed and his body was exhibited hanging from a meat hook.</a:t>
            </a:r>
            <a:endParaRPr lang="en-GB" sz="2400" b="1" dirty="0">
              <a:effectLst>
                <a:outerShdw blurRad="38100" dist="38100" dir="2700000" algn="tl">
                  <a:srgbClr val="000000"/>
                </a:outerShdw>
              </a:effectLst>
            </a:endParaRPr>
          </a:p>
        </p:txBody>
      </p:sp>
      <p:sp>
        <p:nvSpPr>
          <p:cNvPr id="400405" name="Text Box 21"/>
          <p:cNvSpPr txBox="1">
            <a:spLocks noChangeArrowheads="1"/>
          </p:cNvSpPr>
          <p:nvPr/>
        </p:nvSpPr>
        <p:spPr bwMode="auto">
          <a:xfrm>
            <a:off x="500063" y="3714750"/>
            <a:ext cx="1619250" cy="830263"/>
          </a:xfrm>
          <a:prstGeom prst="rect">
            <a:avLst/>
          </a:prstGeom>
          <a:noFill/>
          <a:ln w="9525">
            <a:noFill/>
            <a:miter lim="800000"/>
            <a:headEnd/>
            <a:tailEnd/>
          </a:ln>
          <a:effectLst/>
        </p:spPr>
        <p:txBody>
          <a:bodyPr>
            <a:spAutoFit/>
          </a:bodyPr>
          <a:lstStyle/>
          <a:p>
            <a:pPr algn="ctr">
              <a:spcBef>
                <a:spcPct val="50000"/>
              </a:spcBef>
              <a:defRPr/>
            </a:pPr>
            <a:r>
              <a:rPr lang="en-GB" sz="2400" b="1" dirty="0">
                <a:solidFill>
                  <a:srgbClr val="FFFF00"/>
                </a:solidFill>
                <a:effectLst>
                  <a:outerShdw blurRad="38100" dist="38100" dir="2700000" algn="tl">
                    <a:srgbClr val="000000"/>
                  </a:outerShdw>
                </a:effectLst>
              </a:rPr>
              <a:t>Admiral </a:t>
            </a:r>
            <a:r>
              <a:rPr lang="en-GB" sz="2400" b="1" dirty="0" err="1">
                <a:solidFill>
                  <a:srgbClr val="FFFF00"/>
                </a:solidFill>
                <a:effectLst>
                  <a:outerShdw blurRad="38100" dist="38100" dir="2700000" algn="tl">
                    <a:srgbClr val="000000"/>
                  </a:outerShdw>
                </a:effectLst>
              </a:rPr>
              <a:t>Canaris</a:t>
            </a:r>
            <a:r>
              <a:rPr lang="en-GB" dirty="0"/>
              <a:t> </a:t>
            </a:r>
          </a:p>
        </p:txBody>
      </p:sp>
      <p:sp>
        <p:nvSpPr>
          <p:cNvPr id="400406" name="Text Box 22"/>
          <p:cNvSpPr txBox="1">
            <a:spLocks noChangeArrowheads="1"/>
          </p:cNvSpPr>
          <p:nvPr/>
        </p:nvSpPr>
        <p:spPr bwMode="auto">
          <a:xfrm>
            <a:off x="3500438" y="3643313"/>
            <a:ext cx="1873250" cy="822325"/>
          </a:xfrm>
          <a:prstGeom prst="rect">
            <a:avLst/>
          </a:prstGeom>
          <a:noFill/>
          <a:ln w="9525">
            <a:noFill/>
            <a:miter lim="800000"/>
            <a:headEnd/>
            <a:tailEnd/>
          </a:ln>
          <a:effectLst/>
        </p:spPr>
        <p:txBody>
          <a:bodyPr>
            <a:spAutoFit/>
          </a:bodyPr>
          <a:lstStyle/>
          <a:p>
            <a:pPr algn="ctr">
              <a:spcBef>
                <a:spcPct val="50000"/>
              </a:spcBef>
              <a:defRPr/>
            </a:pPr>
            <a:r>
              <a:rPr lang="en-GB" sz="2400" b="1" dirty="0">
                <a:solidFill>
                  <a:srgbClr val="FFFF00"/>
                </a:solidFill>
                <a:effectLst>
                  <a:outerShdw blurRad="38100" dist="38100" dir="2700000" algn="tl">
                    <a:srgbClr val="000000"/>
                  </a:outerShdw>
                </a:effectLst>
              </a:rPr>
              <a:t>General </a:t>
            </a:r>
            <a:r>
              <a:rPr lang="en-GB" sz="2400" b="1" dirty="0" err="1">
                <a:solidFill>
                  <a:srgbClr val="FFFF00"/>
                </a:solidFill>
                <a:effectLst>
                  <a:outerShdw blurRad="38100" dist="38100" dir="2700000" algn="tl">
                    <a:srgbClr val="000000"/>
                  </a:outerShdw>
                </a:effectLst>
              </a:rPr>
              <a:t>Rommell</a:t>
            </a:r>
            <a:endParaRPr lang="en-GB" sz="2400" b="1" dirty="0">
              <a:solidFill>
                <a:srgbClr val="FFFF00"/>
              </a:solidFill>
              <a:effectLst>
                <a:outerShdw blurRad="38100" dist="38100" dir="2700000" algn="tl">
                  <a:srgbClr val="000000"/>
                </a:outerShdw>
              </a:effectLst>
            </a:endParaRPr>
          </a:p>
        </p:txBody>
      </p:sp>
      <p:sp>
        <p:nvSpPr>
          <p:cNvPr id="400407" name="Text Box 23"/>
          <p:cNvSpPr txBox="1">
            <a:spLocks noChangeArrowheads="1"/>
          </p:cNvSpPr>
          <p:nvPr/>
        </p:nvSpPr>
        <p:spPr bwMode="auto">
          <a:xfrm>
            <a:off x="5929313" y="3500438"/>
            <a:ext cx="2987675" cy="822325"/>
          </a:xfrm>
          <a:prstGeom prst="rect">
            <a:avLst/>
          </a:prstGeom>
          <a:noFill/>
          <a:ln w="9525">
            <a:noFill/>
            <a:miter lim="800000"/>
            <a:headEnd/>
            <a:tailEnd/>
          </a:ln>
          <a:effectLst/>
        </p:spPr>
        <p:txBody>
          <a:bodyPr>
            <a:spAutoFit/>
          </a:bodyPr>
          <a:lstStyle/>
          <a:p>
            <a:pPr algn="ctr">
              <a:spcBef>
                <a:spcPct val="50000"/>
              </a:spcBef>
              <a:defRPr/>
            </a:pPr>
            <a:r>
              <a:rPr lang="en-GB" sz="2400" b="1" dirty="0">
                <a:solidFill>
                  <a:srgbClr val="FFFF00"/>
                </a:solidFill>
                <a:effectLst>
                  <a:outerShdw blurRad="38100" dist="38100" dir="2700000" algn="tl">
                    <a:srgbClr val="000000"/>
                  </a:outerShdw>
                </a:effectLst>
              </a:rPr>
              <a:t>Field Marshall Von </a:t>
            </a:r>
            <a:r>
              <a:rPr lang="en-GB" sz="2400" b="1" dirty="0" err="1">
                <a:solidFill>
                  <a:srgbClr val="FFFF00"/>
                </a:solidFill>
                <a:effectLst>
                  <a:outerShdw blurRad="38100" dist="38100" dir="2700000" algn="tl">
                    <a:srgbClr val="000000"/>
                  </a:outerShdw>
                </a:effectLst>
              </a:rPr>
              <a:t>Sitzleden</a:t>
            </a:r>
            <a:endParaRPr lang="en-GB" sz="24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0389"/>
                                        </p:tgtEl>
                                        <p:attrNameLst>
                                          <p:attrName>style.visibility</p:attrName>
                                        </p:attrNameLst>
                                      </p:cBhvr>
                                      <p:to>
                                        <p:strVal val="visible"/>
                                      </p:to>
                                    </p:set>
                                    <p:animEffect transition="in" filter="circle(in)">
                                      <p:cBhvr>
                                        <p:cTn id="7" dur="2000"/>
                                        <p:tgtEl>
                                          <p:spTgt spid="4003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0405"/>
                                        </p:tgtEl>
                                        <p:attrNameLst>
                                          <p:attrName>style.visibility</p:attrName>
                                        </p:attrNameLst>
                                      </p:cBhvr>
                                      <p:to>
                                        <p:strVal val="visible"/>
                                      </p:to>
                                    </p:set>
                                    <p:anim calcmode="lin" valueType="num">
                                      <p:cBhvr additive="base">
                                        <p:cTn id="12" dur="500" fill="hold"/>
                                        <p:tgtEl>
                                          <p:spTgt spid="400405"/>
                                        </p:tgtEl>
                                        <p:attrNameLst>
                                          <p:attrName>ppt_x</p:attrName>
                                        </p:attrNameLst>
                                      </p:cBhvr>
                                      <p:tavLst>
                                        <p:tav tm="0">
                                          <p:val>
                                            <p:strVal val="#ppt_x"/>
                                          </p:val>
                                        </p:tav>
                                        <p:tav tm="100000">
                                          <p:val>
                                            <p:strVal val="#ppt_x"/>
                                          </p:val>
                                        </p:tav>
                                      </p:tavLst>
                                    </p:anim>
                                    <p:anim calcmode="lin" valueType="num">
                                      <p:cBhvr additive="base">
                                        <p:cTn id="13" dur="500" fill="hold"/>
                                        <p:tgtEl>
                                          <p:spTgt spid="40040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00402"/>
                                        </p:tgtEl>
                                        <p:attrNameLst>
                                          <p:attrName>style.visibility</p:attrName>
                                        </p:attrNameLst>
                                      </p:cBhvr>
                                      <p:to>
                                        <p:strVal val="visible"/>
                                      </p:to>
                                    </p:set>
                                    <p:animEffect transition="in" filter="circle(in)">
                                      <p:cBhvr>
                                        <p:cTn id="18" dur="2000"/>
                                        <p:tgtEl>
                                          <p:spTgt spid="4004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0406"/>
                                        </p:tgtEl>
                                        <p:attrNameLst>
                                          <p:attrName>style.visibility</p:attrName>
                                        </p:attrNameLst>
                                      </p:cBhvr>
                                      <p:to>
                                        <p:strVal val="visible"/>
                                      </p:to>
                                    </p:set>
                                    <p:anim calcmode="lin" valueType="num">
                                      <p:cBhvr additive="base">
                                        <p:cTn id="23" dur="500" fill="hold"/>
                                        <p:tgtEl>
                                          <p:spTgt spid="400406"/>
                                        </p:tgtEl>
                                        <p:attrNameLst>
                                          <p:attrName>ppt_x</p:attrName>
                                        </p:attrNameLst>
                                      </p:cBhvr>
                                      <p:tavLst>
                                        <p:tav tm="0">
                                          <p:val>
                                            <p:strVal val="#ppt_x"/>
                                          </p:val>
                                        </p:tav>
                                        <p:tav tm="100000">
                                          <p:val>
                                            <p:strVal val="#ppt_x"/>
                                          </p:val>
                                        </p:tav>
                                      </p:tavLst>
                                    </p:anim>
                                    <p:anim calcmode="lin" valueType="num">
                                      <p:cBhvr additive="base">
                                        <p:cTn id="24" dur="500" fill="hold"/>
                                        <p:tgtEl>
                                          <p:spTgt spid="40040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00397"/>
                                        </p:tgtEl>
                                        <p:attrNameLst>
                                          <p:attrName>style.visibility</p:attrName>
                                        </p:attrNameLst>
                                      </p:cBhvr>
                                      <p:to>
                                        <p:strVal val="visible"/>
                                      </p:to>
                                    </p:set>
                                    <p:animEffect transition="in" filter="circle(in)">
                                      <p:cBhvr>
                                        <p:cTn id="29" dur="2000"/>
                                        <p:tgtEl>
                                          <p:spTgt spid="40039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00407"/>
                                        </p:tgtEl>
                                        <p:attrNameLst>
                                          <p:attrName>style.visibility</p:attrName>
                                        </p:attrNameLst>
                                      </p:cBhvr>
                                      <p:to>
                                        <p:strVal val="visible"/>
                                      </p:to>
                                    </p:set>
                                    <p:anim calcmode="lin" valueType="num">
                                      <p:cBhvr additive="base">
                                        <p:cTn id="34" dur="500" fill="hold"/>
                                        <p:tgtEl>
                                          <p:spTgt spid="400407"/>
                                        </p:tgtEl>
                                        <p:attrNameLst>
                                          <p:attrName>ppt_x</p:attrName>
                                        </p:attrNameLst>
                                      </p:cBhvr>
                                      <p:tavLst>
                                        <p:tav tm="0">
                                          <p:val>
                                            <p:strVal val="#ppt_x"/>
                                          </p:val>
                                        </p:tav>
                                        <p:tav tm="100000">
                                          <p:val>
                                            <p:strVal val="#ppt_x"/>
                                          </p:val>
                                        </p:tav>
                                      </p:tavLst>
                                    </p:anim>
                                    <p:anim calcmode="lin" valueType="num">
                                      <p:cBhvr additive="base">
                                        <p:cTn id="35" dur="500" fill="hold"/>
                                        <p:tgtEl>
                                          <p:spTgt spid="40040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00404"/>
                                        </p:tgtEl>
                                        <p:attrNameLst>
                                          <p:attrName>style.visibility</p:attrName>
                                        </p:attrNameLst>
                                      </p:cBhvr>
                                      <p:to>
                                        <p:strVal val="visible"/>
                                      </p:to>
                                    </p:set>
                                    <p:anim calcmode="lin" valueType="num">
                                      <p:cBhvr additive="base">
                                        <p:cTn id="40" dur="500" fill="hold"/>
                                        <p:tgtEl>
                                          <p:spTgt spid="400404"/>
                                        </p:tgtEl>
                                        <p:attrNameLst>
                                          <p:attrName>ppt_x</p:attrName>
                                        </p:attrNameLst>
                                      </p:cBhvr>
                                      <p:tavLst>
                                        <p:tav tm="0">
                                          <p:val>
                                            <p:strVal val="#ppt_x"/>
                                          </p:val>
                                        </p:tav>
                                        <p:tav tm="100000">
                                          <p:val>
                                            <p:strVal val="#ppt_x"/>
                                          </p:val>
                                        </p:tav>
                                      </p:tavLst>
                                    </p:anim>
                                    <p:anim calcmode="lin" valueType="num">
                                      <p:cBhvr additive="base">
                                        <p:cTn id="41" dur="500" fill="hold"/>
                                        <p:tgtEl>
                                          <p:spTgt spid="4004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405" grpId="0"/>
      <p:bldP spid="400406" grpId="0"/>
      <p:bldP spid="40040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Jews </a:t>
            </a:r>
            <a:r>
              <a:rPr lang="en-GB" b="1" dirty="0" smtClean="0">
                <a:solidFill>
                  <a:srgbClr val="FFFF00"/>
                </a:solidFill>
              </a:rPr>
              <a:t>In</a:t>
            </a:r>
            <a:r>
              <a:rPr lang="en-GB" b="1" dirty="0" smtClean="0">
                <a:solidFill>
                  <a:srgbClr val="FF0000"/>
                </a:solidFill>
              </a:rPr>
              <a:t> Hitler’s Army</a:t>
            </a:r>
            <a:endParaRPr lang="en-GB" dirty="0"/>
          </a:p>
        </p:txBody>
      </p:sp>
      <p:sp>
        <p:nvSpPr>
          <p:cNvPr id="4" name="Slide Number Placeholder 3"/>
          <p:cNvSpPr>
            <a:spLocks noGrp="1"/>
          </p:cNvSpPr>
          <p:nvPr>
            <p:ph type="sldNum" sz="quarter" idx="12"/>
          </p:nvPr>
        </p:nvSpPr>
        <p:spPr/>
        <p:txBody>
          <a:bodyPr/>
          <a:lstStyle/>
          <a:p>
            <a:pPr>
              <a:defRPr/>
            </a:pPr>
            <a:fld id="{98EA0BF6-CC83-4012-8B44-61F05C74E22D}" type="slidenum">
              <a:rPr lang="en-GB" smtClean="0"/>
              <a:pPr>
                <a:defRPr/>
              </a:pPr>
              <a:t>121</a:t>
            </a:fld>
            <a:endParaRPr lang="en-GB"/>
          </a:p>
        </p:txBody>
      </p:sp>
      <p:pic>
        <p:nvPicPr>
          <p:cNvPr id="274434" name="Picture 2" descr="http://rlv.zcache.com/german_army_poster-p228135135464328269t5ta_400.jpg"/>
          <p:cNvPicPr>
            <a:picLocks noChangeAspect="1" noChangeArrowheads="1"/>
          </p:cNvPicPr>
          <p:nvPr/>
        </p:nvPicPr>
        <p:blipFill>
          <a:blip r:embed="rId3" cstate="print"/>
          <a:srcRect l="11250" t="3751" r="13441" b="4375"/>
          <a:stretch>
            <a:fillRect/>
          </a:stretch>
        </p:blipFill>
        <p:spPr bwMode="auto">
          <a:xfrm>
            <a:off x="285750" y="1428750"/>
            <a:ext cx="4098925" cy="5000625"/>
          </a:xfrm>
          <a:prstGeom prst="rect">
            <a:avLst/>
          </a:prstGeom>
          <a:noFill/>
          <a:ln w="9525">
            <a:noFill/>
            <a:miter lim="800000"/>
            <a:headEnd/>
            <a:tailEnd/>
          </a:ln>
        </p:spPr>
      </p:pic>
      <p:sp>
        <p:nvSpPr>
          <p:cNvPr id="7" name="TextBox 6"/>
          <p:cNvSpPr txBox="1"/>
          <p:nvPr/>
        </p:nvSpPr>
        <p:spPr>
          <a:xfrm>
            <a:off x="4500563" y="1500188"/>
            <a:ext cx="4429125"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Thousands of men of Jewish descent and hundreds </a:t>
            </a:r>
            <a:r>
              <a:rPr lang="en-GB" sz="2800" b="1" dirty="0">
                <a:solidFill>
                  <a:srgbClr val="FFC000"/>
                </a:solidFill>
                <a:effectLst>
                  <a:outerShdw blurRad="38100" dist="38100" dir="2700000" algn="tl">
                    <a:srgbClr val="000000"/>
                  </a:outerShdw>
                </a:effectLst>
              </a:rPr>
              <a:t>of what the Nazis called</a:t>
            </a:r>
            <a:r>
              <a:rPr lang="en-GB" sz="2800" b="1" dirty="0">
                <a:solidFill>
                  <a:srgbClr val="FF00FF"/>
                </a:solidFill>
                <a:effectLst>
                  <a:outerShdw blurRad="38100" dist="38100" dir="2700000" algn="tl">
                    <a:srgbClr val="000000"/>
                  </a:outerShdw>
                </a:effectLst>
              </a:rPr>
              <a:t> "full Jews"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served in the German Military with </a:t>
            </a:r>
            <a:r>
              <a:rPr lang="en-GB" sz="2800" b="1" dirty="0" err="1">
                <a:solidFill>
                  <a:srgbClr val="00FF00"/>
                </a:solidFill>
                <a:effectLst>
                  <a:outerShdw blurRad="38100" dist="38100" dir="2700000" algn="tl">
                    <a:srgbClr val="000000"/>
                  </a:outerShdw>
                </a:effectLst>
              </a:rPr>
              <a:t>Adolf</a:t>
            </a:r>
            <a:r>
              <a:rPr lang="en-GB" sz="2800" b="1" dirty="0">
                <a:solidFill>
                  <a:srgbClr val="00FF00"/>
                </a:solidFill>
                <a:effectLst>
                  <a:outerShdw blurRad="38100" dist="38100" dir="2700000" algn="tl">
                    <a:srgbClr val="000000"/>
                  </a:outerShdw>
                </a:effectLst>
              </a:rPr>
              <a:t> Hitler's knowledge and approval.</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4434"/>
                                        </p:tgtEl>
                                        <p:attrNameLst>
                                          <p:attrName>style.visibility</p:attrName>
                                        </p:attrNameLst>
                                      </p:cBhvr>
                                      <p:to>
                                        <p:strVal val="visible"/>
                                      </p:to>
                                    </p:set>
                                    <p:animEffect transition="in" filter="circle(in)">
                                      <p:cBhvr>
                                        <p:cTn id="7" dur="2000"/>
                                        <p:tgtEl>
                                          <p:spTgt spid="2744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AE052395-6021-494C-BEF4-E435A5FBA3DB}" type="slidenum">
              <a:rPr lang="en-GB"/>
              <a:pPr>
                <a:defRPr/>
              </a:pPr>
              <a:t>122</a:t>
            </a:fld>
            <a:endParaRPr lang="en-GB"/>
          </a:p>
        </p:txBody>
      </p:sp>
      <p:sp>
        <p:nvSpPr>
          <p:cNvPr id="412674" name="Rectangle 2"/>
          <p:cNvSpPr>
            <a:spLocks noGrp="1" noChangeArrowheads="1"/>
          </p:cNvSpPr>
          <p:nvPr>
            <p:ph type="title"/>
          </p:nvPr>
        </p:nvSpPr>
        <p:spPr/>
        <p:txBody>
          <a:bodyPr/>
          <a:lstStyle/>
          <a:p>
            <a:pPr eaLnBrk="1" hangingPunct="1">
              <a:defRPr/>
            </a:pPr>
            <a:r>
              <a:rPr lang="en-GB" b="1" dirty="0" smtClean="0">
                <a:solidFill>
                  <a:srgbClr val="FF0000"/>
                </a:solidFill>
              </a:rPr>
              <a:t>Jews </a:t>
            </a:r>
            <a:r>
              <a:rPr lang="en-GB" b="1" dirty="0" smtClean="0">
                <a:solidFill>
                  <a:srgbClr val="FFFF00"/>
                </a:solidFill>
              </a:rPr>
              <a:t>In</a:t>
            </a:r>
            <a:r>
              <a:rPr lang="en-GB" b="1" dirty="0" smtClean="0">
                <a:solidFill>
                  <a:srgbClr val="FF0000"/>
                </a:solidFill>
              </a:rPr>
              <a:t> Hitler’s Army</a:t>
            </a:r>
          </a:p>
        </p:txBody>
      </p:sp>
      <p:sp>
        <p:nvSpPr>
          <p:cNvPr id="126980" name="Text Box 4"/>
          <p:cNvSpPr txBox="1">
            <a:spLocks noChangeArrowheads="1"/>
          </p:cNvSpPr>
          <p:nvPr/>
        </p:nvSpPr>
        <p:spPr bwMode="auto">
          <a:xfrm>
            <a:off x="4298950" y="1844675"/>
            <a:ext cx="3225800" cy="366713"/>
          </a:xfrm>
          <a:prstGeom prst="rect">
            <a:avLst/>
          </a:prstGeom>
          <a:noFill/>
          <a:ln w="9525">
            <a:noFill/>
            <a:miter lim="800000"/>
            <a:headEnd/>
            <a:tailEnd/>
          </a:ln>
        </p:spPr>
        <p:txBody>
          <a:bodyPr>
            <a:spAutoFit/>
          </a:bodyPr>
          <a:lstStyle/>
          <a:p>
            <a:pPr>
              <a:spcBef>
                <a:spcPct val="50000"/>
              </a:spcBef>
            </a:pPr>
            <a:endParaRPr lang="en-US"/>
          </a:p>
        </p:txBody>
      </p:sp>
      <p:sp>
        <p:nvSpPr>
          <p:cNvPr id="412677" name="Text Box 5"/>
          <p:cNvSpPr txBox="1">
            <a:spLocks noChangeArrowheads="1"/>
          </p:cNvSpPr>
          <p:nvPr/>
        </p:nvSpPr>
        <p:spPr bwMode="auto">
          <a:xfrm>
            <a:off x="3132138" y="1285875"/>
            <a:ext cx="6011862"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Cambridge University researcher Bryan </a:t>
            </a:r>
            <a:r>
              <a:rPr lang="en-GB" sz="2800" b="1" dirty="0" err="1">
                <a:solidFill>
                  <a:srgbClr val="FFFF00"/>
                </a:solidFill>
                <a:effectLst>
                  <a:outerShdw blurRad="38100" dist="38100" dir="2700000" algn="tl">
                    <a:srgbClr val="000000"/>
                  </a:outerShdw>
                </a:effectLst>
              </a:rPr>
              <a:t>Rigg</a:t>
            </a:r>
            <a:r>
              <a:rPr lang="en-GB" sz="2800" b="1" dirty="0">
                <a:solidFill>
                  <a:srgbClr val="FFFF00"/>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has traced the Jewish ancestry of more than 1200 of Hitler's soldiers,</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including two field marshals</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and fifteen generals (two full generals,</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eight lieutenant generals, five major generals),</a:t>
            </a:r>
            <a:r>
              <a:rPr lang="en-GB" sz="2800" b="1" dirty="0">
                <a:solidFill>
                  <a:srgbClr val="FFFF00"/>
                </a:solidFill>
                <a:effectLst>
                  <a:outerShdw blurRad="38100" dist="38100" dir="2700000" algn="tl">
                    <a:srgbClr val="000000"/>
                  </a:outerShdw>
                </a:effectLst>
              </a:rPr>
              <a:t> "men commanding up to 100,000 troops."</a:t>
            </a:r>
          </a:p>
        </p:txBody>
      </p:sp>
      <p:pic>
        <p:nvPicPr>
          <p:cNvPr id="412679" name="Picture 7" descr="rigg_bryan"/>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323850" y="1557338"/>
            <a:ext cx="2705100" cy="3600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2680" name="Text Box 8"/>
          <p:cNvSpPr txBox="1">
            <a:spLocks noChangeArrowheads="1"/>
          </p:cNvSpPr>
          <p:nvPr/>
        </p:nvSpPr>
        <p:spPr bwMode="auto">
          <a:xfrm>
            <a:off x="0" y="5357813"/>
            <a:ext cx="3960813" cy="1190625"/>
          </a:xfrm>
          <a:prstGeom prst="rect">
            <a:avLst/>
          </a:prstGeom>
          <a:solidFill>
            <a:schemeClr val="tx2"/>
          </a:solidFill>
          <a:ln w="9525">
            <a:noFill/>
            <a:miter lim="800000"/>
            <a:headEnd/>
            <a:tailEnd/>
          </a:ln>
        </p:spPr>
        <p:txBody>
          <a:bodyPr>
            <a:spAutoFit/>
          </a:bodyPr>
          <a:lstStyle/>
          <a:p>
            <a:pPr>
              <a:spcBef>
                <a:spcPct val="50000"/>
              </a:spcBef>
            </a:pPr>
            <a:r>
              <a:rPr lang="en-GB" b="1">
                <a:solidFill>
                  <a:schemeClr val="bg2"/>
                </a:solidFill>
              </a:rPr>
              <a:t>BRYAN MARK RIGG </a:t>
            </a:r>
            <a:br>
              <a:rPr lang="en-GB" b="1">
                <a:solidFill>
                  <a:schemeClr val="bg2"/>
                </a:solidFill>
              </a:rPr>
            </a:br>
            <a:r>
              <a:rPr lang="en-GB" b="1">
                <a:solidFill>
                  <a:schemeClr val="bg2"/>
                </a:solidFill>
              </a:rPr>
              <a:t>Professor of History, American Military University &amp;</a:t>
            </a:r>
            <a:br>
              <a:rPr lang="en-GB" b="1">
                <a:solidFill>
                  <a:schemeClr val="bg2"/>
                </a:solidFill>
              </a:rPr>
            </a:br>
            <a:r>
              <a:rPr lang="en-GB" b="1">
                <a:solidFill>
                  <a:schemeClr val="bg2"/>
                </a:solidFill>
              </a:rPr>
              <a:t>Southern Methodist University</a:t>
            </a:r>
            <a:r>
              <a:rPr lang="en-GB"/>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2679"/>
                                        </p:tgtEl>
                                        <p:attrNameLst>
                                          <p:attrName>style.visibility</p:attrName>
                                        </p:attrNameLst>
                                      </p:cBhvr>
                                      <p:to>
                                        <p:strVal val="visible"/>
                                      </p:to>
                                    </p:set>
                                    <p:animEffect transition="in" filter="circle(in)">
                                      <p:cBhvr>
                                        <p:cTn id="7" dur="2000"/>
                                        <p:tgtEl>
                                          <p:spTgt spid="4126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2680"/>
                                        </p:tgtEl>
                                        <p:attrNameLst>
                                          <p:attrName>style.visibility</p:attrName>
                                        </p:attrNameLst>
                                      </p:cBhvr>
                                      <p:to>
                                        <p:strVal val="visible"/>
                                      </p:to>
                                    </p:set>
                                    <p:anim calcmode="lin" valueType="num">
                                      <p:cBhvr additive="base">
                                        <p:cTn id="12" dur="500" fill="hold"/>
                                        <p:tgtEl>
                                          <p:spTgt spid="412680"/>
                                        </p:tgtEl>
                                        <p:attrNameLst>
                                          <p:attrName>ppt_x</p:attrName>
                                        </p:attrNameLst>
                                      </p:cBhvr>
                                      <p:tavLst>
                                        <p:tav tm="0">
                                          <p:val>
                                            <p:strVal val="#ppt_x"/>
                                          </p:val>
                                        </p:tav>
                                        <p:tav tm="100000">
                                          <p:val>
                                            <p:strVal val="#ppt_x"/>
                                          </p:val>
                                        </p:tav>
                                      </p:tavLst>
                                    </p:anim>
                                    <p:anim calcmode="lin" valueType="num">
                                      <p:cBhvr additive="base">
                                        <p:cTn id="13" dur="500" fill="hold"/>
                                        <p:tgtEl>
                                          <p:spTgt spid="41268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12677"/>
                                        </p:tgtEl>
                                        <p:attrNameLst>
                                          <p:attrName>style.visibility</p:attrName>
                                        </p:attrNameLst>
                                      </p:cBhvr>
                                      <p:to>
                                        <p:strVal val="visible"/>
                                      </p:to>
                                    </p:set>
                                    <p:anim calcmode="discrete" valueType="clr">
                                      <p:cBhvr override="childStyle">
                                        <p:cTn id="18" dur="80"/>
                                        <p:tgtEl>
                                          <p:spTgt spid="41267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2677"/>
                                        </p:tgtEl>
                                        <p:attrNameLst>
                                          <p:attrName>fillcolor</p:attrName>
                                        </p:attrNameLst>
                                      </p:cBhvr>
                                      <p:tavLst>
                                        <p:tav tm="0">
                                          <p:val>
                                            <p:clrVal>
                                              <a:schemeClr val="accent2"/>
                                            </p:clrVal>
                                          </p:val>
                                        </p:tav>
                                        <p:tav tm="50000">
                                          <p:val>
                                            <p:clrVal>
                                              <a:schemeClr val="hlink"/>
                                            </p:clrVal>
                                          </p:val>
                                        </p:tav>
                                      </p:tavLst>
                                    </p:anim>
                                    <p:set>
                                      <p:cBhvr>
                                        <p:cTn id="20" dur="80"/>
                                        <p:tgtEl>
                                          <p:spTgt spid="4126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7" grpId="0"/>
      <p:bldP spid="41268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6CFAF38-AB26-4D94-B3AC-16806C0E7E3E}" type="slidenum">
              <a:rPr lang="en-GB"/>
              <a:pPr>
                <a:defRPr/>
              </a:pPr>
              <a:t>123</a:t>
            </a:fld>
            <a:endParaRPr lang="en-GB"/>
          </a:p>
        </p:txBody>
      </p:sp>
      <p:sp>
        <p:nvSpPr>
          <p:cNvPr id="413698" name="Rectangle 2"/>
          <p:cNvSpPr>
            <a:spLocks noGrp="1" noChangeArrowheads="1"/>
          </p:cNvSpPr>
          <p:nvPr>
            <p:ph type="title"/>
          </p:nvPr>
        </p:nvSpPr>
        <p:spPr/>
        <p:txBody>
          <a:bodyPr/>
          <a:lstStyle/>
          <a:p>
            <a:pPr eaLnBrk="1" hangingPunct="1">
              <a:defRPr/>
            </a:pPr>
            <a:r>
              <a:rPr lang="en-GB" b="1" smtClean="0">
                <a:solidFill>
                  <a:srgbClr val="FF0000"/>
                </a:solidFill>
              </a:rPr>
              <a:t>Jews </a:t>
            </a:r>
            <a:r>
              <a:rPr lang="en-GB" b="1" smtClean="0">
                <a:solidFill>
                  <a:srgbClr val="FFFF00"/>
                </a:solidFill>
              </a:rPr>
              <a:t>In</a:t>
            </a:r>
            <a:r>
              <a:rPr lang="en-GB" b="1" smtClean="0">
                <a:solidFill>
                  <a:srgbClr val="FF0000"/>
                </a:solidFill>
              </a:rPr>
              <a:t> </a:t>
            </a:r>
            <a:r>
              <a:rPr lang="en-GB" b="1" smtClean="0">
                <a:solidFill>
                  <a:srgbClr val="FFFF00"/>
                </a:solidFill>
              </a:rPr>
              <a:t>Hitler’s</a:t>
            </a:r>
            <a:r>
              <a:rPr lang="en-GB" b="1" smtClean="0">
                <a:solidFill>
                  <a:srgbClr val="FF0000"/>
                </a:solidFill>
              </a:rPr>
              <a:t> Army</a:t>
            </a:r>
          </a:p>
        </p:txBody>
      </p:sp>
      <p:sp>
        <p:nvSpPr>
          <p:cNvPr id="413700" name="Text Box 4"/>
          <p:cNvSpPr txBox="1">
            <a:spLocks noChangeArrowheads="1"/>
          </p:cNvSpPr>
          <p:nvPr/>
        </p:nvSpPr>
        <p:spPr bwMode="auto">
          <a:xfrm>
            <a:off x="4211638" y="1484313"/>
            <a:ext cx="4932362" cy="4789487"/>
          </a:xfrm>
          <a:prstGeom prst="rect">
            <a:avLst/>
          </a:prstGeom>
          <a:noFill/>
          <a:ln w="9525">
            <a:noFill/>
            <a:miter lim="800000"/>
            <a:headEnd/>
            <a:tailEnd/>
          </a:ln>
          <a:effectLst/>
        </p:spPr>
        <p:txBody>
          <a:bodyPr>
            <a:spAutoFit/>
          </a:bodyPr>
          <a:lstStyle/>
          <a:p>
            <a:pPr>
              <a:spcBef>
                <a:spcPct val="50000"/>
              </a:spcBef>
              <a:defRPr/>
            </a:pPr>
            <a:r>
              <a:rPr lang="en-GB" sz="2800" b="1" dirty="0" err="1">
                <a:solidFill>
                  <a:srgbClr val="00FFFF"/>
                </a:solidFill>
                <a:effectLst>
                  <a:outerShdw blurRad="38100" dist="38100" dir="2700000" algn="tl">
                    <a:srgbClr val="000000"/>
                  </a:outerShdw>
                </a:effectLst>
              </a:rPr>
              <a:t>Rigg's</a:t>
            </a:r>
            <a:r>
              <a:rPr lang="en-GB" sz="2800" b="1" dirty="0">
                <a:solidFill>
                  <a:srgbClr val="00FFFF"/>
                </a:solidFill>
                <a:effectLst>
                  <a:outerShdw blurRad="38100" dist="38100" dir="2700000" algn="tl">
                    <a:srgbClr val="000000"/>
                  </a:outerShdw>
                </a:effectLst>
              </a:rPr>
              <a:t> research also shed light on stories surrounding the rescue by German soldiers of the </a:t>
            </a:r>
            <a:r>
              <a:rPr lang="en-GB" sz="2800" b="1" dirty="0" err="1">
                <a:solidFill>
                  <a:srgbClr val="FF0000"/>
                </a:solidFill>
                <a:effectLst>
                  <a:outerShdw blurRad="38100" dist="38100" dir="2700000" algn="tl">
                    <a:srgbClr val="000000"/>
                  </a:outerShdw>
                </a:effectLst>
              </a:rPr>
              <a:t>Lubavitcher</a:t>
            </a:r>
            <a:r>
              <a:rPr lang="en-GB" sz="2800" b="1" dirty="0">
                <a:solidFill>
                  <a:srgbClr val="FF0000"/>
                </a:solidFill>
                <a:effectLst>
                  <a:outerShdw blurRad="38100" dist="38100" dir="2700000" algn="tl">
                    <a:srgbClr val="000000"/>
                  </a:outerShdw>
                </a:effectLst>
              </a:rPr>
              <a:t> grand rabbi of that time,</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who was in Warsaw when the war broke out in 1939. </a:t>
            </a:r>
            <a:r>
              <a:rPr lang="en-GB" sz="2800" b="1" dirty="0">
                <a:solidFill>
                  <a:srgbClr val="00FF00"/>
                </a:solidFill>
                <a:effectLst>
                  <a:outerShdw blurRad="38100" dist="38100" dir="2700000" algn="tl">
                    <a:srgbClr val="000000"/>
                  </a:outerShdw>
                </a:effectLst>
              </a:rPr>
              <a:t>Joseph Isaac </a:t>
            </a:r>
            <a:r>
              <a:rPr lang="en-GB" sz="2800" b="1" dirty="0" err="1">
                <a:solidFill>
                  <a:srgbClr val="00FF00"/>
                </a:solidFill>
                <a:effectLst>
                  <a:outerShdw blurRad="38100" dist="38100" dir="2700000" algn="tl">
                    <a:srgbClr val="000000"/>
                  </a:outerShdw>
                </a:effectLst>
              </a:rPr>
              <a:t>Schneerson</a:t>
            </a:r>
            <a:r>
              <a:rPr lang="en-GB" sz="2800" b="1" dirty="0">
                <a:solidFill>
                  <a:srgbClr val="00FF00"/>
                </a:solidFill>
                <a:effectLst>
                  <a:outerShdw blurRad="38100" dist="38100" dir="2700000" algn="tl">
                    <a:srgbClr val="000000"/>
                  </a:outerShdw>
                </a:effectLst>
              </a:rPr>
              <a:t> was spirited to safety after an appeal to Germany from the United States. </a:t>
            </a:r>
          </a:p>
        </p:txBody>
      </p:sp>
      <p:pic>
        <p:nvPicPr>
          <p:cNvPr id="413702" name="Picture 6" descr="Lubavitcher%20Rebbe%20thumb"/>
          <p:cNvPicPr>
            <a:picLocks noChangeAspect="1" noChangeArrowheads="1"/>
          </p:cNvPicPr>
          <p:nvPr/>
        </p:nvPicPr>
        <p:blipFill>
          <a:blip r:embed="rId3" cstate="print"/>
          <a:srcRect/>
          <a:stretch>
            <a:fillRect/>
          </a:stretch>
        </p:blipFill>
        <p:spPr bwMode="auto">
          <a:xfrm>
            <a:off x="395288" y="1700213"/>
            <a:ext cx="3449637" cy="3951287"/>
          </a:xfrm>
          <a:prstGeom prst="rect">
            <a:avLst/>
          </a:prstGeom>
          <a:noFill/>
          <a:ln w="9525">
            <a:noFill/>
            <a:miter lim="800000"/>
            <a:headEnd/>
            <a:tailEnd/>
          </a:ln>
        </p:spPr>
      </p:pic>
      <p:sp>
        <p:nvSpPr>
          <p:cNvPr id="413703" name="Text Box 7"/>
          <p:cNvSpPr txBox="1">
            <a:spLocks noChangeArrowheads="1"/>
          </p:cNvSpPr>
          <p:nvPr/>
        </p:nvSpPr>
        <p:spPr bwMode="auto">
          <a:xfrm>
            <a:off x="323850" y="5667375"/>
            <a:ext cx="3529013"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Grand Rabbi </a:t>
            </a:r>
            <a:r>
              <a:rPr lang="en-GB" sz="3600" b="1" dirty="0" err="1">
                <a:solidFill>
                  <a:srgbClr val="FFFF00"/>
                </a:solidFill>
                <a:effectLst>
                  <a:outerShdw blurRad="38100" dist="38100" dir="2700000" algn="tl">
                    <a:srgbClr val="000000"/>
                  </a:outerShdw>
                </a:effectLst>
              </a:rPr>
              <a:t>Lubavitcher</a:t>
            </a:r>
            <a:endParaRPr lang="en-GB" sz="36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3702"/>
                                        </p:tgtEl>
                                        <p:attrNameLst>
                                          <p:attrName>style.visibility</p:attrName>
                                        </p:attrNameLst>
                                      </p:cBhvr>
                                      <p:to>
                                        <p:strVal val="visible"/>
                                      </p:to>
                                    </p:set>
                                    <p:animEffect transition="in" filter="circle(in)">
                                      <p:cBhvr>
                                        <p:cTn id="7" dur="2000"/>
                                        <p:tgtEl>
                                          <p:spTgt spid="4137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3703"/>
                                        </p:tgtEl>
                                        <p:attrNameLst>
                                          <p:attrName>style.visibility</p:attrName>
                                        </p:attrNameLst>
                                      </p:cBhvr>
                                      <p:to>
                                        <p:strVal val="visible"/>
                                      </p:to>
                                    </p:set>
                                    <p:anim calcmode="lin" valueType="num">
                                      <p:cBhvr additive="base">
                                        <p:cTn id="12" dur="500" fill="hold"/>
                                        <p:tgtEl>
                                          <p:spTgt spid="413703"/>
                                        </p:tgtEl>
                                        <p:attrNameLst>
                                          <p:attrName>ppt_x</p:attrName>
                                        </p:attrNameLst>
                                      </p:cBhvr>
                                      <p:tavLst>
                                        <p:tav tm="0">
                                          <p:val>
                                            <p:strVal val="#ppt_x"/>
                                          </p:val>
                                        </p:tav>
                                        <p:tav tm="100000">
                                          <p:val>
                                            <p:strVal val="#ppt_x"/>
                                          </p:val>
                                        </p:tav>
                                      </p:tavLst>
                                    </p:anim>
                                    <p:anim calcmode="lin" valueType="num">
                                      <p:cBhvr additive="base">
                                        <p:cTn id="13" dur="500" fill="hold"/>
                                        <p:tgtEl>
                                          <p:spTgt spid="41370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13700"/>
                                        </p:tgtEl>
                                        <p:attrNameLst>
                                          <p:attrName>style.visibility</p:attrName>
                                        </p:attrNameLst>
                                      </p:cBhvr>
                                      <p:to>
                                        <p:strVal val="visible"/>
                                      </p:to>
                                    </p:set>
                                    <p:anim calcmode="discrete" valueType="clr">
                                      <p:cBhvr override="childStyle">
                                        <p:cTn id="18" dur="80"/>
                                        <p:tgtEl>
                                          <p:spTgt spid="41370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3700"/>
                                        </p:tgtEl>
                                        <p:attrNameLst>
                                          <p:attrName>fillcolor</p:attrName>
                                        </p:attrNameLst>
                                      </p:cBhvr>
                                      <p:tavLst>
                                        <p:tav tm="0">
                                          <p:val>
                                            <p:clrVal>
                                              <a:schemeClr val="accent2"/>
                                            </p:clrVal>
                                          </p:val>
                                        </p:tav>
                                        <p:tav tm="50000">
                                          <p:val>
                                            <p:clrVal>
                                              <a:schemeClr val="hlink"/>
                                            </p:clrVal>
                                          </p:val>
                                        </p:tav>
                                      </p:tavLst>
                                    </p:anim>
                                    <p:set>
                                      <p:cBhvr>
                                        <p:cTn id="20" dur="80"/>
                                        <p:tgtEl>
                                          <p:spTgt spid="4137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0" grpId="0"/>
      <p:bldP spid="41370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CD13F69-06DF-4A4C-A191-2244545C51C6}" type="slidenum">
              <a:rPr lang="en-GB"/>
              <a:pPr>
                <a:defRPr/>
              </a:pPr>
              <a:t>124</a:t>
            </a:fld>
            <a:endParaRPr lang="en-GB"/>
          </a:p>
        </p:txBody>
      </p:sp>
      <p:sp>
        <p:nvSpPr>
          <p:cNvPr id="495618" name="Rectangle 2"/>
          <p:cNvSpPr>
            <a:spLocks noGrp="1" noChangeArrowheads="1"/>
          </p:cNvSpPr>
          <p:nvPr>
            <p:ph type="title"/>
          </p:nvPr>
        </p:nvSpPr>
        <p:spPr/>
        <p:txBody>
          <a:bodyPr/>
          <a:lstStyle/>
          <a:p>
            <a:pPr eaLnBrk="1" hangingPunct="1">
              <a:defRPr/>
            </a:pPr>
            <a:r>
              <a:rPr lang="en-GB" b="1" dirty="0" smtClean="0">
                <a:solidFill>
                  <a:srgbClr val="FF0000"/>
                </a:solidFill>
              </a:rPr>
              <a:t>Jews </a:t>
            </a:r>
            <a:r>
              <a:rPr lang="en-GB" b="1" dirty="0" smtClean="0">
                <a:solidFill>
                  <a:srgbClr val="FFFF00"/>
                </a:solidFill>
              </a:rPr>
              <a:t>In</a:t>
            </a:r>
            <a:r>
              <a:rPr lang="en-GB" b="1" dirty="0" smtClean="0">
                <a:solidFill>
                  <a:srgbClr val="FF0000"/>
                </a:solidFill>
              </a:rPr>
              <a:t> </a:t>
            </a:r>
            <a:r>
              <a:rPr lang="en-GB" b="1" dirty="0" smtClean="0">
                <a:solidFill>
                  <a:srgbClr val="FFFF00"/>
                </a:solidFill>
              </a:rPr>
              <a:t>Hitler’s</a:t>
            </a:r>
            <a:r>
              <a:rPr lang="en-GB" b="1" dirty="0" smtClean="0">
                <a:solidFill>
                  <a:srgbClr val="FF0000"/>
                </a:solidFill>
              </a:rPr>
              <a:t> Army</a:t>
            </a:r>
          </a:p>
        </p:txBody>
      </p:sp>
      <p:sp>
        <p:nvSpPr>
          <p:cNvPr id="495619" name="Text Box 3"/>
          <p:cNvSpPr txBox="1">
            <a:spLocks noChangeArrowheads="1"/>
          </p:cNvSpPr>
          <p:nvPr/>
        </p:nvSpPr>
        <p:spPr bwMode="auto">
          <a:xfrm>
            <a:off x="4211638" y="1484313"/>
            <a:ext cx="4932362" cy="4789487"/>
          </a:xfrm>
          <a:prstGeom prst="rect">
            <a:avLst/>
          </a:prstGeom>
          <a:noFill/>
          <a:ln w="9525">
            <a:noFill/>
            <a:miter lim="800000"/>
            <a:headEnd/>
            <a:tailEnd/>
          </a:ln>
          <a:effectLst/>
        </p:spPr>
        <p:txBody>
          <a:bodyPr>
            <a:spAutoFit/>
          </a:bodyPr>
          <a:lstStyle/>
          <a:p>
            <a:pPr>
              <a:spcBef>
                <a:spcPct val="50000"/>
              </a:spcBef>
              <a:defRPr/>
            </a:pPr>
            <a:r>
              <a:rPr lang="en-GB" sz="2800" b="1" dirty="0" err="1">
                <a:solidFill>
                  <a:srgbClr val="00FFFF"/>
                </a:solidFill>
                <a:effectLst>
                  <a:outerShdw blurRad="38100" dist="38100" dir="2700000" algn="tl">
                    <a:srgbClr val="000000"/>
                  </a:outerShdw>
                </a:effectLst>
              </a:rPr>
              <a:t>Schneerson</a:t>
            </a:r>
            <a:r>
              <a:rPr lang="en-GB" sz="2800" b="1" dirty="0">
                <a:solidFill>
                  <a:srgbClr val="00FFFF"/>
                </a:solidFill>
                <a:effectLst>
                  <a:outerShdw blurRad="38100" dist="38100" dir="2700000" algn="tl">
                    <a:srgbClr val="000000"/>
                  </a:outerShdw>
                </a:effectLst>
              </a:rPr>
              <a:t> was assisted by a German officer who </a:t>
            </a:r>
            <a:r>
              <a:rPr lang="en-GB" sz="2800" b="1" dirty="0" err="1">
                <a:solidFill>
                  <a:srgbClr val="00FFFF"/>
                </a:solidFill>
                <a:effectLst>
                  <a:outerShdw blurRad="38100" dist="38100" dir="2700000" algn="tl">
                    <a:srgbClr val="000000"/>
                  </a:outerShdw>
                </a:effectLst>
              </a:rPr>
              <a:t>Rigg</a:t>
            </a:r>
            <a:r>
              <a:rPr lang="en-GB" sz="2800" b="1" dirty="0">
                <a:solidFill>
                  <a:srgbClr val="00FFFF"/>
                </a:solidFill>
                <a:effectLst>
                  <a:outerShdw blurRad="38100" dist="38100" dir="2700000" algn="tl">
                    <a:srgbClr val="000000"/>
                  </a:outerShdw>
                </a:effectLst>
              </a:rPr>
              <a:t> has identified as the highly decorated Maj. Ernst Bloch, </a:t>
            </a:r>
            <a:r>
              <a:rPr lang="en-GB" sz="2800" b="1" dirty="0">
                <a:solidFill>
                  <a:srgbClr val="FF0000"/>
                </a:solidFill>
                <a:effectLst>
                  <a:outerShdw blurRad="38100" dist="38100" dir="2700000" algn="tl">
                    <a:srgbClr val="000000"/>
                  </a:outerShdw>
                </a:effectLst>
              </a:rPr>
              <a:t>whose father was a Jew. </a:t>
            </a:r>
            <a:r>
              <a:rPr lang="en-GB" sz="2800" b="1" dirty="0">
                <a:solidFill>
                  <a:srgbClr val="00FF00"/>
                </a:solidFill>
                <a:effectLst>
                  <a:outerShdw blurRad="38100" dist="38100" dir="2700000" algn="tl">
                    <a:srgbClr val="000000"/>
                  </a:outerShdw>
                </a:effectLst>
              </a:rPr>
              <a:t>Jews also served in the Nazi police and security forces as ghetto police (</a:t>
            </a:r>
            <a:r>
              <a:rPr lang="en-GB" sz="2800" b="1" dirty="0" err="1">
                <a:solidFill>
                  <a:srgbClr val="00FF00"/>
                </a:solidFill>
                <a:effectLst>
                  <a:outerShdw blurRad="38100" dist="38100" dir="2700000" algn="tl">
                    <a:srgbClr val="000000"/>
                  </a:outerShdw>
                </a:effectLst>
              </a:rPr>
              <a:t>Ordnungdienst</a:t>
            </a:r>
            <a:r>
              <a:rPr lang="en-GB" sz="2800" b="1" dirty="0">
                <a:solidFill>
                  <a:srgbClr val="00FF00"/>
                </a:solidFill>
                <a:effectLst>
                  <a:outerShdw blurRad="38100" dist="38100" dir="2700000" algn="tl">
                    <a:srgbClr val="000000"/>
                  </a:outerShdw>
                </a:effectLst>
              </a:rPr>
              <a:t>) and concentration camp guards (</a:t>
            </a:r>
            <a:r>
              <a:rPr lang="en-GB" sz="2800" b="1" dirty="0" err="1">
                <a:solidFill>
                  <a:srgbClr val="00FF00"/>
                </a:solidFill>
                <a:effectLst>
                  <a:outerShdw blurRad="38100" dist="38100" dir="2700000" algn="tl">
                    <a:srgbClr val="000000"/>
                  </a:outerShdw>
                </a:effectLst>
              </a:rPr>
              <a:t>kapos</a:t>
            </a:r>
            <a:r>
              <a:rPr lang="en-GB" sz="2800" b="1" dirty="0">
                <a:solidFill>
                  <a:srgbClr val="00FF00"/>
                </a:solidFill>
                <a:effectLst>
                  <a:outerShdw blurRad="38100" dist="38100" dir="2700000" algn="tl">
                    <a:srgbClr val="000000"/>
                  </a:outerShdw>
                </a:effectLst>
              </a:rPr>
              <a:t>).</a:t>
            </a:r>
          </a:p>
        </p:txBody>
      </p:sp>
      <p:sp>
        <p:nvSpPr>
          <p:cNvPr id="495621" name="Text Box 5"/>
          <p:cNvSpPr txBox="1">
            <a:spLocks noChangeArrowheads="1"/>
          </p:cNvSpPr>
          <p:nvPr/>
        </p:nvSpPr>
        <p:spPr bwMode="auto">
          <a:xfrm>
            <a:off x="323850" y="5667375"/>
            <a:ext cx="3529013"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Joseph Isaac </a:t>
            </a:r>
            <a:r>
              <a:rPr lang="en-GB" sz="3600" b="1" dirty="0" err="1">
                <a:solidFill>
                  <a:srgbClr val="FFFF00"/>
                </a:solidFill>
                <a:effectLst>
                  <a:outerShdw blurRad="38100" dist="38100" dir="2700000" algn="tl">
                    <a:srgbClr val="000000"/>
                  </a:outerShdw>
                </a:effectLst>
              </a:rPr>
              <a:t>Schneerson</a:t>
            </a:r>
            <a:endParaRPr lang="en-GB" sz="3600" b="1" dirty="0">
              <a:solidFill>
                <a:srgbClr val="FFFF00"/>
              </a:solidFill>
              <a:effectLst>
                <a:outerShdw blurRad="38100" dist="38100" dir="2700000" algn="tl">
                  <a:srgbClr val="000000"/>
                </a:outerShdw>
              </a:effectLst>
            </a:endParaRPr>
          </a:p>
        </p:txBody>
      </p:sp>
      <p:pic>
        <p:nvPicPr>
          <p:cNvPr id="129032" name="Picture 8" descr="http://www.chabad.org/media/images/79/HWSP798800.jpg"/>
          <p:cNvPicPr>
            <a:picLocks noChangeAspect="1" noChangeArrowheads="1"/>
          </p:cNvPicPr>
          <p:nvPr/>
        </p:nvPicPr>
        <p:blipFill>
          <a:blip r:embed="rId3" cstate="print"/>
          <a:srcRect/>
          <a:stretch>
            <a:fillRect/>
          </a:stretch>
        </p:blipFill>
        <p:spPr bwMode="auto">
          <a:xfrm>
            <a:off x="428596" y="1357298"/>
            <a:ext cx="3536533" cy="42862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495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9"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33951A6-EB81-4DE4-965A-B85221158889}" type="slidenum">
              <a:rPr lang="en-GB"/>
              <a:pPr>
                <a:defRPr/>
              </a:pPr>
              <a:t>125</a:t>
            </a:fld>
            <a:endParaRPr lang="en-GB"/>
          </a:p>
        </p:txBody>
      </p:sp>
      <p:sp>
        <p:nvSpPr>
          <p:cNvPr id="414722" name="Rectangle 2"/>
          <p:cNvSpPr>
            <a:spLocks noGrp="1" noChangeArrowheads="1"/>
          </p:cNvSpPr>
          <p:nvPr>
            <p:ph type="title"/>
          </p:nvPr>
        </p:nvSpPr>
        <p:spPr/>
        <p:txBody>
          <a:bodyPr/>
          <a:lstStyle/>
          <a:p>
            <a:pPr eaLnBrk="1" hangingPunct="1">
              <a:defRPr/>
            </a:pPr>
            <a:r>
              <a:rPr lang="en-GB" b="1" smtClean="0">
                <a:solidFill>
                  <a:srgbClr val="FF0000"/>
                </a:solidFill>
              </a:rPr>
              <a:t>Jews </a:t>
            </a:r>
            <a:r>
              <a:rPr lang="en-GB" b="1" smtClean="0">
                <a:solidFill>
                  <a:srgbClr val="FFFF00"/>
                </a:solidFill>
              </a:rPr>
              <a:t>In</a:t>
            </a:r>
            <a:r>
              <a:rPr lang="en-GB" b="1" smtClean="0">
                <a:solidFill>
                  <a:srgbClr val="FF0000"/>
                </a:solidFill>
              </a:rPr>
              <a:t> </a:t>
            </a:r>
            <a:r>
              <a:rPr lang="en-GB" b="1" smtClean="0">
                <a:solidFill>
                  <a:srgbClr val="FFFF00"/>
                </a:solidFill>
              </a:rPr>
              <a:t>Hitler’s</a:t>
            </a:r>
            <a:r>
              <a:rPr lang="en-GB" b="1" smtClean="0">
                <a:solidFill>
                  <a:srgbClr val="FF0000"/>
                </a:solidFill>
              </a:rPr>
              <a:t> Army</a:t>
            </a:r>
          </a:p>
        </p:txBody>
      </p:sp>
      <p:sp>
        <p:nvSpPr>
          <p:cNvPr id="130052" name="Text Box 4"/>
          <p:cNvSpPr txBox="1">
            <a:spLocks noChangeArrowheads="1"/>
          </p:cNvSpPr>
          <p:nvPr/>
        </p:nvSpPr>
        <p:spPr bwMode="auto">
          <a:xfrm>
            <a:off x="3492500" y="1989138"/>
            <a:ext cx="719138" cy="366712"/>
          </a:xfrm>
          <a:prstGeom prst="rect">
            <a:avLst/>
          </a:prstGeom>
          <a:noFill/>
          <a:ln w="9525">
            <a:noFill/>
            <a:miter lim="800000"/>
            <a:headEnd/>
            <a:tailEnd/>
          </a:ln>
        </p:spPr>
        <p:txBody>
          <a:bodyPr>
            <a:spAutoFit/>
          </a:bodyPr>
          <a:lstStyle/>
          <a:p>
            <a:pPr>
              <a:spcBef>
                <a:spcPct val="50000"/>
              </a:spcBef>
            </a:pPr>
            <a:endParaRPr lang="en-US"/>
          </a:p>
        </p:txBody>
      </p:sp>
      <p:sp>
        <p:nvSpPr>
          <p:cNvPr id="414725" name="Text Box 5"/>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So what happens to the claim </a:t>
            </a:r>
            <a:r>
              <a:rPr lang="en-GB" sz="2800" b="1" dirty="0">
                <a:solidFill>
                  <a:srgbClr val="FF0000"/>
                </a:solidFill>
                <a:effectLst>
                  <a:outerShdw blurRad="38100" dist="38100" dir="2700000" algn="tl">
                    <a:srgbClr val="000000"/>
                  </a:outerShdw>
                </a:effectLst>
              </a:rPr>
              <a:t>that Hitler sought to exterminate all Jews,</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when he allowed some of them to join in his struggle against</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Bolshevism and International finance capitalism? </a:t>
            </a:r>
          </a:p>
        </p:txBody>
      </p:sp>
      <p:pic>
        <p:nvPicPr>
          <p:cNvPr id="414727" name="Picture 7" descr="HITARM~1"/>
          <p:cNvPicPr>
            <a:picLocks noChangeAspect="1" noChangeArrowheads="1"/>
          </p:cNvPicPr>
          <p:nvPr/>
        </p:nvPicPr>
        <p:blipFill>
          <a:blip r:embed="rId3" cstate="print"/>
          <a:srcRect/>
          <a:stretch>
            <a:fillRect/>
          </a:stretch>
        </p:blipFill>
        <p:spPr bwMode="auto">
          <a:xfrm>
            <a:off x="1785938" y="1214438"/>
            <a:ext cx="5667375" cy="370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4727"/>
                                        </p:tgtEl>
                                        <p:attrNameLst>
                                          <p:attrName>style.visibility</p:attrName>
                                        </p:attrNameLst>
                                      </p:cBhvr>
                                      <p:to>
                                        <p:strVal val="visible"/>
                                      </p:to>
                                    </p:set>
                                    <p:animEffect transition="in" filter="circle(in)">
                                      <p:cBhvr>
                                        <p:cTn id="7" dur="2000"/>
                                        <p:tgtEl>
                                          <p:spTgt spid="41472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14725"/>
                                        </p:tgtEl>
                                        <p:attrNameLst>
                                          <p:attrName>style.visibility</p:attrName>
                                        </p:attrNameLst>
                                      </p:cBhvr>
                                      <p:to>
                                        <p:strVal val="visible"/>
                                      </p:to>
                                    </p:set>
                                    <p:anim calcmode="discrete" valueType="clr">
                                      <p:cBhvr override="childStyle">
                                        <p:cTn id="12" dur="80"/>
                                        <p:tgtEl>
                                          <p:spTgt spid="41472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4725"/>
                                        </p:tgtEl>
                                        <p:attrNameLst>
                                          <p:attrName>fillcolor</p:attrName>
                                        </p:attrNameLst>
                                      </p:cBhvr>
                                      <p:tavLst>
                                        <p:tav tm="0">
                                          <p:val>
                                            <p:clrVal>
                                              <a:schemeClr val="accent2"/>
                                            </p:clrVal>
                                          </p:val>
                                        </p:tav>
                                        <p:tav tm="50000">
                                          <p:val>
                                            <p:clrVal>
                                              <a:schemeClr val="hlink"/>
                                            </p:clrVal>
                                          </p:val>
                                        </p:tav>
                                      </p:tavLst>
                                    </p:anim>
                                    <p:set>
                                      <p:cBhvr>
                                        <p:cTn id="14" dur="80"/>
                                        <p:tgtEl>
                                          <p:spTgt spid="4147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7CC08CF-4E63-4667-B671-465FD86C3083}" type="slidenum">
              <a:rPr lang="en-GB"/>
              <a:pPr>
                <a:defRPr/>
              </a:pPr>
              <a:t>126</a:t>
            </a:fld>
            <a:endParaRPr lang="en-GB"/>
          </a:p>
        </p:txBody>
      </p:sp>
      <p:sp>
        <p:nvSpPr>
          <p:cNvPr id="415746" name="Rectangle 2"/>
          <p:cNvSpPr>
            <a:spLocks noGrp="1" noChangeArrowheads="1"/>
          </p:cNvSpPr>
          <p:nvPr>
            <p:ph type="title"/>
          </p:nvPr>
        </p:nvSpPr>
        <p:spPr/>
        <p:txBody>
          <a:bodyPr/>
          <a:lstStyle/>
          <a:p>
            <a:pPr eaLnBrk="1" hangingPunct="1">
              <a:defRPr/>
            </a:pPr>
            <a:r>
              <a:rPr lang="en-GB" b="1" dirty="0" smtClean="0">
                <a:solidFill>
                  <a:srgbClr val="FF0000"/>
                </a:solidFill>
              </a:rPr>
              <a:t>Jews </a:t>
            </a:r>
            <a:r>
              <a:rPr lang="en-GB" b="1" dirty="0" smtClean="0">
                <a:solidFill>
                  <a:srgbClr val="FFFF00"/>
                </a:solidFill>
              </a:rPr>
              <a:t>In</a:t>
            </a:r>
            <a:r>
              <a:rPr lang="en-GB" b="1" dirty="0" smtClean="0">
                <a:solidFill>
                  <a:srgbClr val="FF0000"/>
                </a:solidFill>
              </a:rPr>
              <a:t> </a:t>
            </a:r>
            <a:r>
              <a:rPr lang="en-GB" b="1" dirty="0" smtClean="0">
                <a:solidFill>
                  <a:srgbClr val="FFFF00"/>
                </a:solidFill>
              </a:rPr>
              <a:t>Hitler’s</a:t>
            </a:r>
            <a:r>
              <a:rPr lang="en-GB" b="1" dirty="0" smtClean="0">
                <a:solidFill>
                  <a:srgbClr val="FF0000"/>
                </a:solidFill>
              </a:rPr>
              <a:t> Army</a:t>
            </a:r>
          </a:p>
        </p:txBody>
      </p:sp>
      <p:sp>
        <p:nvSpPr>
          <p:cNvPr id="415748" name="Text Box 4"/>
          <p:cNvSpPr txBox="1">
            <a:spLocks noChangeArrowheads="1"/>
          </p:cNvSpPr>
          <p:nvPr/>
        </p:nvSpPr>
        <p:spPr bwMode="auto">
          <a:xfrm>
            <a:off x="3929063" y="1714500"/>
            <a:ext cx="5000625"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Marx: </a:t>
            </a:r>
            <a:r>
              <a:rPr lang="en-GB" sz="2800" b="1" dirty="0">
                <a:solidFill>
                  <a:srgbClr val="FFC000"/>
                </a:solidFill>
                <a:effectLst>
                  <a:outerShdw blurRad="38100" dist="38100" dir="2700000" algn="tl">
                    <a:srgbClr val="000000"/>
                  </a:outerShdw>
                </a:effectLst>
              </a:rPr>
              <a:t>"It was disciples of Jewish teachers who headed the Protestant movements. </a:t>
            </a:r>
            <a:r>
              <a:rPr lang="en-GB" sz="2800" b="1" dirty="0">
                <a:solidFill>
                  <a:srgbClr val="00FFFF"/>
                </a:solidFill>
                <a:effectLst>
                  <a:outerShdw blurRad="38100" dist="38100" dir="2700000" algn="tl">
                    <a:srgbClr val="000000"/>
                  </a:outerShdw>
                </a:effectLst>
              </a:rPr>
              <a:t>These dogs, these haters of the Jews have a keen nose. </a:t>
            </a:r>
            <a:r>
              <a:rPr lang="en-GB" sz="2800" b="1" dirty="0">
                <a:solidFill>
                  <a:srgbClr val="FF00FF"/>
                </a:solidFill>
                <a:effectLst>
                  <a:outerShdw blurRad="38100" dist="38100" dir="2700000" algn="tl">
                    <a:srgbClr val="000000"/>
                  </a:outerShdw>
                </a:effectLst>
              </a:rPr>
              <a:t>In truth, Jewish influence in Germany is powerful. </a:t>
            </a:r>
            <a:r>
              <a:rPr lang="en-GB" sz="2800" b="1" dirty="0">
                <a:solidFill>
                  <a:srgbClr val="00FF00"/>
                </a:solidFill>
                <a:effectLst>
                  <a:outerShdw blurRad="38100" dist="38100" dir="2700000" algn="tl">
                    <a:srgbClr val="000000"/>
                  </a:outerShdw>
                </a:effectLst>
              </a:rPr>
              <a:t>It is impossible to ignore it.</a:t>
            </a:r>
          </a:p>
        </p:txBody>
      </p:sp>
      <p:pic>
        <p:nvPicPr>
          <p:cNvPr id="415750" name="Picture 6" descr="marx_karl"/>
          <p:cNvPicPr>
            <a:picLocks noChangeAspect="1" noChangeArrowheads="1"/>
          </p:cNvPicPr>
          <p:nvPr/>
        </p:nvPicPr>
        <p:blipFill>
          <a:blip r:embed="rId3" cstate="print"/>
          <a:srcRect/>
          <a:stretch>
            <a:fillRect/>
          </a:stretch>
        </p:blipFill>
        <p:spPr bwMode="auto">
          <a:xfrm>
            <a:off x="468313" y="1196975"/>
            <a:ext cx="3048000" cy="4791075"/>
          </a:xfrm>
          <a:prstGeom prst="rect">
            <a:avLst/>
          </a:prstGeom>
          <a:noFill/>
          <a:ln w="9525">
            <a:noFill/>
            <a:miter lim="800000"/>
            <a:headEnd/>
            <a:tailEnd/>
          </a:ln>
        </p:spPr>
      </p:pic>
      <p:sp>
        <p:nvSpPr>
          <p:cNvPr id="415751" name="Text Box 7"/>
          <p:cNvSpPr txBox="1">
            <a:spLocks noChangeArrowheads="1"/>
          </p:cNvSpPr>
          <p:nvPr/>
        </p:nvSpPr>
        <p:spPr bwMode="auto">
          <a:xfrm>
            <a:off x="395288" y="6237288"/>
            <a:ext cx="3168650"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Karl Marx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5750"/>
                                        </p:tgtEl>
                                        <p:attrNameLst>
                                          <p:attrName>style.visibility</p:attrName>
                                        </p:attrNameLst>
                                      </p:cBhvr>
                                      <p:to>
                                        <p:strVal val="visible"/>
                                      </p:to>
                                    </p:set>
                                    <p:animEffect transition="in" filter="circle(in)">
                                      <p:cBhvr>
                                        <p:cTn id="7" dur="2000"/>
                                        <p:tgtEl>
                                          <p:spTgt spid="4157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5751"/>
                                        </p:tgtEl>
                                        <p:attrNameLst>
                                          <p:attrName>style.visibility</p:attrName>
                                        </p:attrNameLst>
                                      </p:cBhvr>
                                      <p:to>
                                        <p:strVal val="visible"/>
                                      </p:to>
                                    </p:set>
                                    <p:anim calcmode="lin" valueType="num">
                                      <p:cBhvr additive="base">
                                        <p:cTn id="12" dur="500" fill="hold"/>
                                        <p:tgtEl>
                                          <p:spTgt spid="415751"/>
                                        </p:tgtEl>
                                        <p:attrNameLst>
                                          <p:attrName>ppt_x</p:attrName>
                                        </p:attrNameLst>
                                      </p:cBhvr>
                                      <p:tavLst>
                                        <p:tav tm="0">
                                          <p:val>
                                            <p:strVal val="#ppt_x"/>
                                          </p:val>
                                        </p:tav>
                                        <p:tav tm="100000">
                                          <p:val>
                                            <p:strVal val="#ppt_x"/>
                                          </p:val>
                                        </p:tav>
                                      </p:tavLst>
                                    </p:anim>
                                    <p:anim calcmode="lin" valueType="num">
                                      <p:cBhvr additive="base">
                                        <p:cTn id="13" dur="500" fill="hold"/>
                                        <p:tgtEl>
                                          <p:spTgt spid="41575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15748"/>
                                        </p:tgtEl>
                                        <p:attrNameLst>
                                          <p:attrName>style.visibility</p:attrName>
                                        </p:attrNameLst>
                                      </p:cBhvr>
                                      <p:to>
                                        <p:strVal val="visible"/>
                                      </p:to>
                                    </p:set>
                                    <p:anim calcmode="discrete" valueType="clr">
                                      <p:cBhvr override="childStyle">
                                        <p:cTn id="18" dur="80"/>
                                        <p:tgtEl>
                                          <p:spTgt spid="41574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5748"/>
                                        </p:tgtEl>
                                        <p:attrNameLst>
                                          <p:attrName>fillcolor</p:attrName>
                                        </p:attrNameLst>
                                      </p:cBhvr>
                                      <p:tavLst>
                                        <p:tav tm="0">
                                          <p:val>
                                            <p:clrVal>
                                              <a:schemeClr val="accent2"/>
                                            </p:clrVal>
                                          </p:val>
                                        </p:tav>
                                        <p:tav tm="50000">
                                          <p:val>
                                            <p:clrVal>
                                              <a:schemeClr val="hlink"/>
                                            </p:clrVal>
                                          </p:val>
                                        </p:tav>
                                      </p:tavLst>
                                    </p:anim>
                                    <p:set>
                                      <p:cBhvr>
                                        <p:cTn id="20" dur="80"/>
                                        <p:tgtEl>
                                          <p:spTgt spid="4157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8" grpId="0"/>
      <p:bldP spid="41575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Jews </a:t>
            </a:r>
            <a:r>
              <a:rPr lang="en-GB" b="1" dirty="0" smtClean="0">
                <a:solidFill>
                  <a:srgbClr val="FFFF00"/>
                </a:solidFill>
              </a:rPr>
              <a:t>In</a:t>
            </a:r>
            <a:r>
              <a:rPr lang="en-GB" b="1" dirty="0" smtClean="0">
                <a:solidFill>
                  <a:srgbClr val="FF0000"/>
                </a:solidFill>
              </a:rPr>
              <a:t> </a:t>
            </a:r>
            <a:r>
              <a:rPr lang="en-GB" b="1" dirty="0" smtClean="0">
                <a:solidFill>
                  <a:srgbClr val="FFFF00"/>
                </a:solidFill>
              </a:rPr>
              <a:t>Hitler’s</a:t>
            </a:r>
            <a:r>
              <a:rPr lang="en-GB" b="1" dirty="0" smtClean="0">
                <a:solidFill>
                  <a:srgbClr val="FF0000"/>
                </a:solidFill>
              </a:rPr>
              <a:t> Army</a:t>
            </a:r>
            <a:endParaRPr lang="en-GB" dirty="0"/>
          </a:p>
        </p:txBody>
      </p:sp>
      <p:sp>
        <p:nvSpPr>
          <p:cNvPr id="4" name="Slide Number Placeholder 3"/>
          <p:cNvSpPr>
            <a:spLocks noGrp="1"/>
          </p:cNvSpPr>
          <p:nvPr>
            <p:ph type="sldNum" sz="quarter" idx="12"/>
          </p:nvPr>
        </p:nvSpPr>
        <p:spPr/>
        <p:txBody>
          <a:bodyPr/>
          <a:lstStyle/>
          <a:p>
            <a:pPr>
              <a:defRPr/>
            </a:pPr>
            <a:fld id="{24AC9322-8CFE-43C6-9600-642062025037}" type="slidenum">
              <a:rPr lang="en-GB" smtClean="0"/>
              <a:pPr>
                <a:defRPr/>
              </a:pPr>
              <a:t>127</a:t>
            </a:fld>
            <a:endParaRPr lang="en-GB"/>
          </a:p>
        </p:txBody>
      </p:sp>
      <p:sp>
        <p:nvSpPr>
          <p:cNvPr id="6" name="TextBox 5"/>
          <p:cNvSpPr txBox="1"/>
          <p:nvPr/>
        </p:nvSpPr>
        <p:spPr>
          <a:xfrm>
            <a:off x="4714875" y="1571625"/>
            <a:ext cx="3714750" cy="3386138"/>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The Gentiles have at last realized this secret,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that Judaism has gradually penetrated them like a drug.” </a:t>
            </a:r>
            <a:r>
              <a:rPr lang="en-GB" sz="2800" b="1" dirty="0">
                <a:solidFill>
                  <a:srgbClr val="FF0000"/>
                </a:solidFill>
                <a:effectLst>
                  <a:outerShdw blurRad="38100" dist="38100" dir="2700000" algn="tl">
                    <a:srgbClr val="000000"/>
                  </a:outerShdw>
                </a:effectLst>
              </a:rPr>
              <a:t>Marx was a Jew. </a:t>
            </a:r>
          </a:p>
          <a:p>
            <a:pPr>
              <a:defRPr/>
            </a:pPr>
            <a:endParaRPr lang="en-GB" dirty="0"/>
          </a:p>
        </p:txBody>
      </p:sp>
      <p:pic>
        <p:nvPicPr>
          <p:cNvPr id="295938" name="Picture 2" descr="http://systocracy.com/Marx.jpg"/>
          <p:cNvPicPr>
            <a:picLocks noChangeAspect="1" noChangeArrowheads="1"/>
          </p:cNvPicPr>
          <p:nvPr/>
        </p:nvPicPr>
        <p:blipFill>
          <a:blip r:embed="rId3" cstate="print"/>
          <a:srcRect l="3165" t="2435" r="5063" b="3815"/>
          <a:stretch>
            <a:fillRect/>
          </a:stretch>
        </p:blipFill>
        <p:spPr bwMode="auto">
          <a:xfrm>
            <a:off x="428625" y="1428750"/>
            <a:ext cx="4000500" cy="5311775"/>
          </a:xfrm>
          <a:prstGeom prst="rect">
            <a:avLst/>
          </a:prstGeom>
          <a:noFill/>
          <a:ln w="9525">
            <a:noFill/>
            <a:miter lim="800000"/>
            <a:headEnd/>
            <a:tailEnd/>
          </a:ln>
        </p:spPr>
      </p:pic>
      <p:sp>
        <p:nvSpPr>
          <p:cNvPr id="8" name="TextBox 7"/>
          <p:cNvSpPr txBox="1"/>
          <p:nvPr/>
        </p:nvSpPr>
        <p:spPr>
          <a:xfrm>
            <a:off x="4643438" y="5103813"/>
            <a:ext cx="4357687" cy="1754187"/>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Karl Marx Making Churchill’s “V” Sign!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5938"/>
                                        </p:tgtEl>
                                        <p:attrNameLst>
                                          <p:attrName>style.visibility</p:attrName>
                                        </p:attrNameLst>
                                      </p:cBhvr>
                                      <p:to>
                                        <p:strVal val="visible"/>
                                      </p:to>
                                    </p:set>
                                    <p:animEffect transition="in" filter="circle(in)">
                                      <p:cBhvr>
                                        <p:cTn id="7" dur="2000"/>
                                        <p:tgtEl>
                                          <p:spTgt spid="2959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1C75C71-CD46-463C-ADC1-681DB9031612}" type="slidenum">
              <a:rPr lang="en-GB"/>
              <a:pPr>
                <a:defRPr/>
              </a:pPr>
              <a:t>128</a:t>
            </a:fld>
            <a:endParaRPr lang="en-GB"/>
          </a:p>
        </p:txBody>
      </p:sp>
      <p:sp>
        <p:nvSpPr>
          <p:cNvPr id="384002" name="Rectangle 2"/>
          <p:cNvSpPr>
            <a:spLocks noGrp="1" noChangeArrowheads="1"/>
          </p:cNvSpPr>
          <p:nvPr>
            <p:ph type="title"/>
          </p:nvPr>
        </p:nvSpPr>
        <p:spPr/>
        <p:txBody>
          <a:bodyPr/>
          <a:lstStyle/>
          <a:p>
            <a:pPr eaLnBrk="1" hangingPunct="1">
              <a:defRPr/>
            </a:pPr>
            <a:r>
              <a:rPr lang="en-GB" b="1" smtClean="0">
                <a:solidFill>
                  <a:srgbClr val="FFFF00"/>
                </a:solidFill>
              </a:rPr>
              <a:t>Hitler –</a:t>
            </a:r>
            <a:r>
              <a:rPr lang="en-GB" b="1" smtClean="0">
                <a:solidFill>
                  <a:srgbClr val="FF0000"/>
                </a:solidFill>
              </a:rPr>
              <a:t> Gog’s </a:t>
            </a:r>
            <a:r>
              <a:rPr lang="en-GB" b="1" smtClean="0">
                <a:solidFill>
                  <a:srgbClr val="FFFF00"/>
                </a:solidFill>
              </a:rPr>
              <a:t>Agent</a:t>
            </a:r>
          </a:p>
        </p:txBody>
      </p:sp>
      <p:sp>
        <p:nvSpPr>
          <p:cNvPr id="384004" name="Text Box 4"/>
          <p:cNvSpPr txBox="1">
            <a:spLocks noChangeArrowheads="1"/>
          </p:cNvSpPr>
          <p:nvPr/>
        </p:nvSpPr>
        <p:spPr bwMode="auto">
          <a:xfrm>
            <a:off x="3786188" y="1143000"/>
            <a:ext cx="5357812" cy="62484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On March 21, 1939 Representative Jacob </a:t>
            </a:r>
            <a:r>
              <a:rPr lang="en-GB" sz="2800" b="1" dirty="0" err="1">
                <a:solidFill>
                  <a:srgbClr val="00FFFF"/>
                </a:solidFill>
                <a:effectLst>
                  <a:outerShdw blurRad="38100" dist="38100" dir="2700000" algn="tl">
                    <a:srgbClr val="000000"/>
                  </a:outerShdw>
                </a:effectLst>
              </a:rPr>
              <a:t>Thorkelson</a:t>
            </a:r>
            <a:r>
              <a:rPr lang="en-GB" sz="2800" b="1" dirty="0">
                <a:solidFill>
                  <a:srgbClr val="00FFFF"/>
                </a:solidFill>
                <a:effectLst>
                  <a:outerShdw blurRad="38100" dist="38100" dir="2700000" algn="tl">
                    <a:srgbClr val="000000"/>
                  </a:outerShdw>
                </a:effectLst>
              </a:rPr>
              <a:t> of Montana, stated:  </a:t>
            </a:r>
            <a:r>
              <a:rPr lang="en-GB" sz="2800" b="1" dirty="0">
                <a:solidFill>
                  <a:srgbClr val="F6102B"/>
                </a:solidFill>
                <a:effectLst>
                  <a:outerShdw blurRad="38100" dist="38100" dir="2700000" algn="tl">
                    <a:srgbClr val="000000"/>
                  </a:outerShdw>
                </a:effectLst>
              </a:rPr>
              <a:t>“The Communist, to camouflage his own activities,</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shouts ‘</a:t>
            </a:r>
            <a:r>
              <a:rPr lang="en-GB" sz="2800" b="1" dirty="0" err="1">
                <a:solidFill>
                  <a:srgbClr val="FFC000"/>
                </a:solidFill>
                <a:effectLst>
                  <a:outerShdw blurRad="38100" dist="38100" dir="2700000" algn="tl">
                    <a:srgbClr val="000000"/>
                  </a:outerShdw>
                </a:effectLst>
              </a:rPr>
              <a:t>Naziism</a:t>
            </a:r>
            <a:r>
              <a:rPr lang="en-GB" sz="2800" b="1" dirty="0">
                <a:solidFill>
                  <a:srgbClr val="FFC000"/>
                </a:solidFill>
                <a:effectLst>
                  <a:outerShdw blurRad="38100" dist="38100" dir="2700000" algn="tl">
                    <a:srgbClr val="000000"/>
                  </a:outerShdw>
                </a:effectLst>
              </a:rPr>
              <a:t> and fascism.' He waves the swastika to cover the hammer and the sickle. </a:t>
            </a:r>
            <a:r>
              <a:rPr lang="en-GB" sz="2800" b="1" dirty="0">
                <a:solidFill>
                  <a:srgbClr val="00FF00"/>
                </a:solidFill>
                <a:effectLst>
                  <a:outerShdw blurRad="38100" dist="38100" dir="2700000" algn="tl">
                    <a:srgbClr val="000000"/>
                  </a:outerShdw>
                </a:effectLst>
              </a:rPr>
              <a:t>These red‑dancing dervishes ought to be exported to go as part of the war materials shipped out of the United States” </a:t>
            </a:r>
          </a:p>
          <a:p>
            <a:pPr>
              <a:spcBef>
                <a:spcPct val="50000"/>
              </a:spcBef>
              <a:defRPr/>
            </a:pPr>
            <a:endParaRPr lang="en-GB" sz="2400" b="1" dirty="0">
              <a:solidFill>
                <a:srgbClr val="FFFF00"/>
              </a:solidFill>
              <a:effectLst>
                <a:outerShdw blurRad="38100" dist="38100" dir="2700000" algn="tl">
                  <a:srgbClr val="000000"/>
                </a:outerShdw>
              </a:effectLst>
            </a:endParaRPr>
          </a:p>
        </p:txBody>
      </p:sp>
      <p:pic>
        <p:nvPicPr>
          <p:cNvPr id="384006" name="Picture 6" descr="de-1933"/>
          <p:cNvPicPr>
            <a:picLocks noChangeAspect="1" noChangeArrowheads="1"/>
          </p:cNvPicPr>
          <p:nvPr/>
        </p:nvPicPr>
        <p:blipFill>
          <a:blip r:embed="rId3" cstate="print"/>
          <a:srcRect/>
          <a:stretch>
            <a:fillRect/>
          </a:stretch>
        </p:blipFill>
        <p:spPr bwMode="auto">
          <a:xfrm>
            <a:off x="250825" y="1989138"/>
            <a:ext cx="3429000" cy="2057400"/>
          </a:xfrm>
          <a:prstGeom prst="rect">
            <a:avLst/>
          </a:prstGeom>
          <a:noFill/>
          <a:ln w="9525">
            <a:noFill/>
            <a:miter lim="800000"/>
            <a:headEnd/>
            <a:tailEnd/>
          </a:ln>
        </p:spPr>
      </p:pic>
      <p:sp>
        <p:nvSpPr>
          <p:cNvPr id="384007" name="Text Box 7"/>
          <p:cNvSpPr txBox="1">
            <a:spLocks noChangeArrowheads="1"/>
          </p:cNvSpPr>
          <p:nvPr/>
        </p:nvSpPr>
        <p:spPr bwMode="auto">
          <a:xfrm>
            <a:off x="250825" y="4437063"/>
            <a:ext cx="3457575"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The Nazi Flag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4006"/>
                                        </p:tgtEl>
                                        <p:attrNameLst>
                                          <p:attrName>style.visibility</p:attrName>
                                        </p:attrNameLst>
                                      </p:cBhvr>
                                      <p:to>
                                        <p:strVal val="visible"/>
                                      </p:to>
                                    </p:set>
                                    <p:animEffect transition="in" filter="circle(in)">
                                      <p:cBhvr>
                                        <p:cTn id="7" dur="2000"/>
                                        <p:tgtEl>
                                          <p:spTgt spid="38400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4007"/>
                                        </p:tgtEl>
                                        <p:attrNameLst>
                                          <p:attrName>style.visibility</p:attrName>
                                        </p:attrNameLst>
                                      </p:cBhvr>
                                      <p:to>
                                        <p:strVal val="visible"/>
                                      </p:to>
                                    </p:set>
                                    <p:anim calcmode="lin" valueType="num">
                                      <p:cBhvr additive="base">
                                        <p:cTn id="12" dur="500" fill="hold"/>
                                        <p:tgtEl>
                                          <p:spTgt spid="384007"/>
                                        </p:tgtEl>
                                        <p:attrNameLst>
                                          <p:attrName>ppt_x</p:attrName>
                                        </p:attrNameLst>
                                      </p:cBhvr>
                                      <p:tavLst>
                                        <p:tav tm="0">
                                          <p:val>
                                            <p:strVal val="#ppt_x"/>
                                          </p:val>
                                        </p:tav>
                                        <p:tav tm="100000">
                                          <p:val>
                                            <p:strVal val="#ppt_x"/>
                                          </p:val>
                                        </p:tav>
                                      </p:tavLst>
                                    </p:anim>
                                    <p:anim calcmode="lin" valueType="num">
                                      <p:cBhvr additive="base">
                                        <p:cTn id="13" dur="500" fill="hold"/>
                                        <p:tgtEl>
                                          <p:spTgt spid="38400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384004">
                                            <p:txEl>
                                              <p:pRg st="0" end="0"/>
                                            </p:txEl>
                                          </p:spTgt>
                                        </p:tgtEl>
                                        <p:attrNameLst>
                                          <p:attrName>style.visibility</p:attrName>
                                        </p:attrNameLst>
                                      </p:cBhvr>
                                      <p:to>
                                        <p:strVal val="visible"/>
                                      </p:to>
                                    </p:set>
                                    <p:anim calcmode="discrete" valueType="clr">
                                      <p:cBhvr override="childStyle">
                                        <p:cTn id="18" dur="80"/>
                                        <p:tgtEl>
                                          <p:spTgt spid="38400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84004">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38400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A73FA1B7-9AAD-4678-9C62-563A092E68AA}" type="slidenum">
              <a:rPr lang="en-GB"/>
              <a:pPr>
                <a:defRPr/>
              </a:pPr>
              <a:t>129</a:t>
            </a:fld>
            <a:endParaRPr lang="en-GB"/>
          </a:p>
        </p:txBody>
      </p:sp>
      <p:sp>
        <p:nvSpPr>
          <p:cNvPr id="496642" name="Rectangle 2"/>
          <p:cNvSpPr>
            <a:spLocks noGrp="1" noChangeArrowheads="1"/>
          </p:cNvSpPr>
          <p:nvPr>
            <p:ph type="title"/>
          </p:nvPr>
        </p:nvSpPr>
        <p:spPr/>
        <p:txBody>
          <a:bodyPr/>
          <a:lstStyle/>
          <a:p>
            <a:pPr eaLnBrk="1" hangingPunct="1">
              <a:defRPr/>
            </a:pPr>
            <a:r>
              <a:rPr lang="en-GB" b="1" smtClean="0">
                <a:solidFill>
                  <a:srgbClr val="FF0000"/>
                </a:solidFill>
              </a:rPr>
              <a:t>Rothschilds – Gestapo/SS</a:t>
            </a:r>
          </a:p>
        </p:txBody>
      </p:sp>
      <p:pic>
        <p:nvPicPr>
          <p:cNvPr id="496646" name="Picture 6" descr="Dscn6723"/>
          <p:cNvPicPr>
            <a:picLocks noGrp="1" noChangeAspect="1" noChangeArrowheads="1"/>
          </p:cNvPicPr>
          <p:nvPr>
            <p:ph sz="half" idx="1"/>
          </p:nvPr>
        </p:nvPicPr>
        <p:blipFill>
          <a:blip r:embed="rId3" cstate="print"/>
          <a:srcRect/>
          <a:stretch>
            <a:fillRect/>
          </a:stretch>
        </p:blipFill>
        <p:spPr>
          <a:xfrm>
            <a:off x="323850" y="1773238"/>
            <a:ext cx="3168650" cy="2379662"/>
          </a:xfrm>
          <a:noFill/>
        </p:spPr>
      </p:pic>
      <p:sp>
        <p:nvSpPr>
          <p:cNvPr id="496644" name="Text Box 4"/>
          <p:cNvSpPr txBox="1">
            <a:spLocks noChangeArrowheads="1"/>
          </p:cNvSpPr>
          <p:nvPr/>
        </p:nvSpPr>
        <p:spPr bwMode="auto">
          <a:xfrm>
            <a:off x="3563938" y="1557338"/>
            <a:ext cx="5580062" cy="26543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A little known fact is that the dreaded Gestapo &amp; SS</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were staffed mainly by the security service staff of I.G. </a:t>
            </a:r>
            <a:r>
              <a:rPr lang="en-GB" sz="2800" b="1" dirty="0" err="1">
                <a:solidFill>
                  <a:srgbClr val="FF0000"/>
                </a:solidFill>
                <a:effectLst>
                  <a:outerShdw blurRad="38100" dist="38100" dir="2700000" algn="tl">
                    <a:srgbClr val="000000"/>
                  </a:outerShdw>
                </a:effectLst>
              </a:rPr>
              <a:t>Farben</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a German industrial giant owned by the Rothschilds.</a:t>
            </a:r>
          </a:p>
        </p:txBody>
      </p:sp>
      <p:pic>
        <p:nvPicPr>
          <p:cNvPr id="496649" name="Picture 9" descr="gestapo"/>
          <p:cNvPicPr>
            <a:picLocks noGrp="1" noChangeAspect="1" noChangeArrowheads="1"/>
          </p:cNvPicPr>
          <p:nvPr>
            <p:ph sz="half" idx="2"/>
          </p:nvPr>
        </p:nvPicPr>
        <p:blipFill>
          <a:blip r:embed="rId4" cstate="print"/>
          <a:srcRect/>
          <a:stretch>
            <a:fillRect/>
          </a:stretch>
        </p:blipFill>
        <p:spPr>
          <a:xfrm>
            <a:off x="4211638" y="4437063"/>
            <a:ext cx="2520950" cy="2044700"/>
          </a:xfrm>
          <a:noFill/>
        </p:spPr>
      </p:pic>
      <p:sp>
        <p:nvSpPr>
          <p:cNvPr id="496651" name="Text Box 11"/>
          <p:cNvSpPr txBox="1">
            <a:spLocks noChangeArrowheads="1"/>
          </p:cNvSpPr>
          <p:nvPr/>
        </p:nvSpPr>
        <p:spPr bwMode="auto">
          <a:xfrm>
            <a:off x="250825" y="4292600"/>
            <a:ext cx="3600450" cy="228917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Demonstrating against I. G. </a:t>
            </a:r>
            <a:r>
              <a:rPr lang="en-GB" sz="3600" b="1" dirty="0" err="1">
                <a:solidFill>
                  <a:srgbClr val="FFFF00"/>
                </a:solidFill>
                <a:effectLst>
                  <a:outerShdw blurRad="38100" dist="38100" dir="2700000" algn="tl">
                    <a:srgbClr val="000000"/>
                  </a:outerShdw>
                </a:effectLst>
              </a:rPr>
              <a:t>Farben’s</a:t>
            </a:r>
            <a:r>
              <a:rPr lang="en-GB" sz="3600" b="1" dirty="0">
                <a:solidFill>
                  <a:srgbClr val="FFFF00"/>
                </a:solidFill>
                <a:effectLst>
                  <a:outerShdw blurRad="38100" dist="38100" dir="2700000" algn="tl">
                    <a:srgbClr val="000000"/>
                  </a:outerShdw>
                </a:effectLst>
              </a:rPr>
              <a:t> involvement</a:t>
            </a:r>
            <a:r>
              <a:rPr lang="en-GB" dirty="0"/>
              <a:t> </a:t>
            </a:r>
          </a:p>
        </p:txBody>
      </p:sp>
      <p:sp>
        <p:nvSpPr>
          <p:cNvPr id="496652" name="Text Box 12"/>
          <p:cNvSpPr txBox="1">
            <a:spLocks noChangeArrowheads="1"/>
          </p:cNvSpPr>
          <p:nvPr/>
        </p:nvSpPr>
        <p:spPr bwMode="auto">
          <a:xfrm>
            <a:off x="6877050" y="4508500"/>
            <a:ext cx="2016125" cy="173990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The Gestapo flag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6646"/>
                                        </p:tgtEl>
                                        <p:attrNameLst>
                                          <p:attrName>style.visibility</p:attrName>
                                        </p:attrNameLst>
                                      </p:cBhvr>
                                      <p:to>
                                        <p:strVal val="visible"/>
                                      </p:to>
                                    </p:set>
                                    <p:animEffect transition="in" filter="circle(in)">
                                      <p:cBhvr>
                                        <p:cTn id="7" dur="2000"/>
                                        <p:tgtEl>
                                          <p:spTgt spid="4966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96644">
                                            <p:txEl>
                                              <p:pRg st="0" end="0"/>
                                            </p:txEl>
                                          </p:spTgt>
                                        </p:tgtEl>
                                        <p:attrNameLst>
                                          <p:attrName>style.visibility</p:attrName>
                                        </p:attrNameLst>
                                      </p:cBhvr>
                                      <p:to>
                                        <p:strVal val="visible"/>
                                      </p:to>
                                    </p:set>
                                    <p:anim calcmode="discrete" valueType="clr">
                                      <p:cBhvr override="childStyle">
                                        <p:cTn id="12" dur="80"/>
                                        <p:tgtEl>
                                          <p:spTgt spid="49664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9664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96644">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6651"/>
                                        </p:tgtEl>
                                        <p:attrNameLst>
                                          <p:attrName>style.visibility</p:attrName>
                                        </p:attrNameLst>
                                      </p:cBhvr>
                                      <p:to>
                                        <p:strVal val="visible"/>
                                      </p:to>
                                    </p:set>
                                    <p:anim calcmode="lin" valueType="num">
                                      <p:cBhvr additive="base">
                                        <p:cTn id="19" dur="500" fill="hold"/>
                                        <p:tgtEl>
                                          <p:spTgt spid="496651"/>
                                        </p:tgtEl>
                                        <p:attrNameLst>
                                          <p:attrName>ppt_x</p:attrName>
                                        </p:attrNameLst>
                                      </p:cBhvr>
                                      <p:tavLst>
                                        <p:tav tm="0">
                                          <p:val>
                                            <p:strVal val="#ppt_x"/>
                                          </p:val>
                                        </p:tav>
                                        <p:tav tm="100000">
                                          <p:val>
                                            <p:strVal val="#ppt_x"/>
                                          </p:val>
                                        </p:tav>
                                      </p:tavLst>
                                    </p:anim>
                                    <p:anim calcmode="lin" valueType="num">
                                      <p:cBhvr additive="base">
                                        <p:cTn id="20" dur="500" fill="hold"/>
                                        <p:tgtEl>
                                          <p:spTgt spid="4966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96649"/>
                                        </p:tgtEl>
                                        <p:attrNameLst>
                                          <p:attrName>style.visibility</p:attrName>
                                        </p:attrNameLst>
                                      </p:cBhvr>
                                      <p:to>
                                        <p:strVal val="visible"/>
                                      </p:to>
                                    </p:set>
                                    <p:animEffect transition="in" filter="circle(in)">
                                      <p:cBhvr>
                                        <p:cTn id="25" dur="2000"/>
                                        <p:tgtEl>
                                          <p:spTgt spid="49664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96652"/>
                                        </p:tgtEl>
                                        <p:attrNameLst>
                                          <p:attrName>style.visibility</p:attrName>
                                        </p:attrNameLst>
                                      </p:cBhvr>
                                      <p:to>
                                        <p:strVal val="visible"/>
                                      </p:to>
                                    </p:set>
                                    <p:anim calcmode="lin" valueType="num">
                                      <p:cBhvr additive="base">
                                        <p:cTn id="30" dur="500" fill="hold"/>
                                        <p:tgtEl>
                                          <p:spTgt spid="496652"/>
                                        </p:tgtEl>
                                        <p:attrNameLst>
                                          <p:attrName>ppt_x</p:attrName>
                                        </p:attrNameLst>
                                      </p:cBhvr>
                                      <p:tavLst>
                                        <p:tav tm="0">
                                          <p:val>
                                            <p:strVal val="#ppt_x"/>
                                          </p:val>
                                        </p:tav>
                                        <p:tav tm="100000">
                                          <p:val>
                                            <p:strVal val="#ppt_x"/>
                                          </p:val>
                                        </p:tav>
                                      </p:tavLst>
                                    </p:anim>
                                    <p:anim calcmode="lin" valueType="num">
                                      <p:cBhvr additive="base">
                                        <p:cTn id="31" dur="500" fill="hold"/>
                                        <p:tgtEl>
                                          <p:spTgt spid="4966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51" grpId="0"/>
      <p:bldP spid="4966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D20FBFA-563A-4EF9-9F43-5C581F0EEF31}" type="slidenum">
              <a:rPr lang="en-GB"/>
              <a:pPr>
                <a:defRPr/>
              </a:pPr>
              <a:t>13</a:t>
            </a:fld>
            <a:endParaRPr lang="en-GB"/>
          </a:p>
        </p:txBody>
      </p:sp>
      <p:sp>
        <p:nvSpPr>
          <p:cNvPr id="460802" name="Rectangle 2"/>
          <p:cNvSpPr>
            <a:spLocks noGrp="1" noChangeArrowheads="1"/>
          </p:cNvSpPr>
          <p:nvPr>
            <p:ph type="title"/>
          </p:nvPr>
        </p:nvSpPr>
        <p:spPr/>
        <p:txBody>
          <a:bodyPr/>
          <a:lstStyle/>
          <a:p>
            <a:pPr eaLnBrk="1" hangingPunct="1">
              <a:defRPr/>
            </a:pPr>
            <a:r>
              <a:rPr lang="en-GB" sz="4000" b="1" smtClean="0">
                <a:solidFill>
                  <a:srgbClr val="F6102B"/>
                </a:solidFill>
              </a:rPr>
              <a:t>Gog </a:t>
            </a:r>
            <a:r>
              <a:rPr lang="en-GB" sz="4000" b="1" smtClean="0">
                <a:solidFill>
                  <a:srgbClr val="FFFF00"/>
                </a:solidFill>
              </a:rPr>
              <a:t>Gets</a:t>
            </a:r>
            <a:r>
              <a:rPr lang="en-GB" sz="4000" b="1" smtClean="0">
                <a:solidFill>
                  <a:srgbClr val="F6102B"/>
                </a:solidFill>
              </a:rPr>
              <a:t> Revenge On </a:t>
            </a:r>
            <a:r>
              <a:rPr lang="en-GB" sz="4000" b="1" smtClean="0">
                <a:solidFill>
                  <a:srgbClr val="FFFF00"/>
                </a:solidFill>
              </a:rPr>
              <a:t>The Tsar</a:t>
            </a:r>
          </a:p>
        </p:txBody>
      </p:sp>
      <p:sp>
        <p:nvSpPr>
          <p:cNvPr id="460804" name="Text Box 4"/>
          <p:cNvSpPr txBox="1">
            <a:spLocks noChangeArrowheads="1"/>
          </p:cNvSpPr>
          <p:nvPr/>
        </p:nvSpPr>
        <p:spPr bwMode="auto">
          <a:xfrm>
            <a:off x="4140200" y="1989138"/>
            <a:ext cx="4716463" cy="4940300"/>
          </a:xfrm>
          <a:prstGeom prst="rect">
            <a:avLst/>
          </a:prstGeom>
          <a:noFill/>
          <a:ln w="9525">
            <a:noFill/>
            <a:miter lim="800000"/>
            <a:headEnd/>
            <a:tailEnd/>
          </a:ln>
          <a:effectLst/>
        </p:spPr>
        <p:txBody>
          <a:bodyPr>
            <a:spAutoFit/>
          </a:bodyPr>
          <a:lstStyle/>
          <a:p>
            <a:pPr>
              <a:defRPr/>
            </a:pPr>
            <a:r>
              <a:rPr lang="en-GB" sz="2800" b="1" dirty="0">
                <a:solidFill>
                  <a:srgbClr val="00FFFF"/>
                </a:solidFill>
                <a:effectLst>
                  <a:outerShdw blurRad="38100" dist="38100" dir="2700000" algn="tl">
                    <a:srgbClr val="000000"/>
                  </a:outerShdw>
                </a:effectLst>
              </a:rPr>
              <a:t>They therefore gathered groups of </a:t>
            </a:r>
            <a:r>
              <a:rPr lang="en-GB" sz="2800" b="1" dirty="0">
                <a:solidFill>
                  <a:srgbClr val="FF0000"/>
                </a:solidFill>
                <a:effectLst>
                  <a:outerShdw blurRad="38100" dist="38100" dir="2700000" algn="tl">
                    <a:srgbClr val="000000"/>
                  </a:outerShdw>
                </a:effectLst>
              </a:rPr>
              <a:t>Jewish spies </a:t>
            </a:r>
            <a:r>
              <a:rPr lang="en-GB" sz="2800" b="1" dirty="0">
                <a:solidFill>
                  <a:srgbClr val="00FFFF"/>
                </a:solidFill>
                <a:effectLst>
                  <a:outerShdw blurRad="38100" dist="38100" dir="2700000" algn="tl">
                    <a:srgbClr val="000000"/>
                  </a:outerShdw>
                </a:effectLst>
              </a:rPr>
              <a:t>and sent them into Russia to drum up a revolution for the benefit of the common man, </a:t>
            </a:r>
            <a:r>
              <a:rPr lang="en-GB" sz="2800" b="1" dirty="0">
                <a:solidFill>
                  <a:srgbClr val="00FF00"/>
                </a:solidFill>
                <a:effectLst>
                  <a:outerShdw blurRad="38100" dist="38100" dir="2700000" algn="tl">
                    <a:srgbClr val="000000"/>
                  </a:outerShdw>
                </a:effectLst>
              </a:rPr>
              <a:t>which was actually a takeover of Russia by</a:t>
            </a:r>
            <a:r>
              <a:rPr lang="en-GB" sz="2800" b="1" dirty="0">
                <a:solidFill>
                  <a:srgbClr val="F6102B"/>
                </a:solidFill>
                <a:effectLst>
                  <a:outerShdw blurRad="38100" dist="38100" dir="2700000" algn="tl">
                    <a:srgbClr val="000000"/>
                  </a:outerShdw>
                </a:effectLst>
              </a:rPr>
              <a:t> a Rothschild controlled satanic elite.</a:t>
            </a:r>
            <a:r>
              <a:rPr lang="en-GB" sz="2800" b="1" dirty="0">
                <a:solidFill>
                  <a:srgbClr val="FFFF00"/>
                </a:solidFill>
                <a:effectLst>
                  <a:outerShdw blurRad="38100" dist="38100" dir="2700000" algn="tl">
                    <a:srgbClr val="000000"/>
                  </a:outerShdw>
                </a:effectLst>
              </a:rPr>
              <a:t> </a:t>
            </a:r>
          </a:p>
          <a:p>
            <a:pPr>
              <a:spcBef>
                <a:spcPct val="50000"/>
              </a:spcBef>
              <a:defRPr/>
            </a:pPr>
            <a:endParaRPr lang="en-GB" sz="2400" b="1" dirty="0">
              <a:solidFill>
                <a:srgbClr val="FFFF00"/>
              </a:solidFill>
              <a:effectLst>
                <a:outerShdw blurRad="38100" dist="38100" dir="2700000" algn="tl">
                  <a:srgbClr val="000000"/>
                </a:outerShdw>
              </a:effectLst>
            </a:endParaRPr>
          </a:p>
          <a:p>
            <a:pPr>
              <a:spcBef>
                <a:spcPct val="50000"/>
              </a:spcBef>
              <a:defRPr/>
            </a:pPr>
            <a:endParaRPr lang="en-GB" dirty="0"/>
          </a:p>
        </p:txBody>
      </p:sp>
      <p:pic>
        <p:nvPicPr>
          <p:cNvPr id="460807" name="Picture 7" descr="wpe102.jpg (3184 bytes)"/>
          <p:cNvPicPr>
            <a:picLocks noGrp="1" noChangeAspect="1" noChangeArrowheads="1"/>
          </p:cNvPicPr>
          <p:nvPr>
            <p:ph idx="1"/>
          </p:nvPr>
        </p:nvPicPr>
        <p:blipFill>
          <a:blip r:embed="rId3" cstate="print">
            <a:lum bright="6000" contrast="24000"/>
          </a:blip>
          <a:srcRect/>
          <a:stretch>
            <a:fillRect/>
          </a:stretch>
        </p:blipFill>
        <p:spPr>
          <a:xfrm>
            <a:off x="214313" y="1500188"/>
            <a:ext cx="3775075" cy="3500437"/>
          </a:xfrm>
          <a:noFill/>
        </p:spPr>
      </p:pic>
      <p:sp>
        <p:nvSpPr>
          <p:cNvPr id="460809" name="Text Box 9"/>
          <p:cNvSpPr txBox="1">
            <a:spLocks noChangeArrowheads="1"/>
          </p:cNvSpPr>
          <p:nvPr/>
        </p:nvSpPr>
        <p:spPr bwMode="auto">
          <a:xfrm>
            <a:off x="500063" y="5286375"/>
            <a:ext cx="3168650"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Trotsky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0807"/>
                                        </p:tgtEl>
                                        <p:attrNameLst>
                                          <p:attrName>style.visibility</p:attrName>
                                        </p:attrNameLst>
                                      </p:cBhvr>
                                      <p:to>
                                        <p:strVal val="visible"/>
                                      </p:to>
                                    </p:set>
                                    <p:animEffect transition="in" filter="circle(in)">
                                      <p:cBhvr>
                                        <p:cTn id="7" dur="2000"/>
                                        <p:tgtEl>
                                          <p:spTgt spid="4608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60809"/>
                                        </p:tgtEl>
                                        <p:attrNameLst>
                                          <p:attrName>style.visibility</p:attrName>
                                        </p:attrNameLst>
                                      </p:cBhvr>
                                      <p:to>
                                        <p:strVal val="visible"/>
                                      </p:to>
                                    </p:set>
                                    <p:anim calcmode="lin" valueType="num">
                                      <p:cBhvr additive="base">
                                        <p:cTn id="12" dur="500" fill="hold"/>
                                        <p:tgtEl>
                                          <p:spTgt spid="460809"/>
                                        </p:tgtEl>
                                        <p:attrNameLst>
                                          <p:attrName>ppt_x</p:attrName>
                                        </p:attrNameLst>
                                      </p:cBhvr>
                                      <p:tavLst>
                                        <p:tav tm="0">
                                          <p:val>
                                            <p:strVal val="#ppt_x"/>
                                          </p:val>
                                        </p:tav>
                                        <p:tav tm="100000">
                                          <p:val>
                                            <p:strVal val="#ppt_x"/>
                                          </p:val>
                                        </p:tav>
                                      </p:tavLst>
                                    </p:anim>
                                    <p:anim calcmode="lin" valueType="num">
                                      <p:cBhvr additive="base">
                                        <p:cTn id="13" dur="500" fill="hold"/>
                                        <p:tgtEl>
                                          <p:spTgt spid="46080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60804"/>
                                        </p:tgtEl>
                                        <p:attrNameLst>
                                          <p:attrName>style.visibility</p:attrName>
                                        </p:attrNameLst>
                                      </p:cBhvr>
                                      <p:to>
                                        <p:strVal val="visible"/>
                                      </p:to>
                                    </p:set>
                                    <p:anim calcmode="discrete" valueType="clr">
                                      <p:cBhvr override="childStyle">
                                        <p:cTn id="18" dur="80"/>
                                        <p:tgtEl>
                                          <p:spTgt spid="46080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60804"/>
                                        </p:tgtEl>
                                        <p:attrNameLst>
                                          <p:attrName>fillcolor</p:attrName>
                                        </p:attrNameLst>
                                      </p:cBhvr>
                                      <p:tavLst>
                                        <p:tav tm="0">
                                          <p:val>
                                            <p:clrVal>
                                              <a:schemeClr val="accent2"/>
                                            </p:clrVal>
                                          </p:val>
                                        </p:tav>
                                        <p:tav tm="50000">
                                          <p:val>
                                            <p:clrVal>
                                              <a:schemeClr val="hlink"/>
                                            </p:clrVal>
                                          </p:val>
                                        </p:tav>
                                      </p:tavLst>
                                    </p:anim>
                                    <p:set>
                                      <p:cBhvr>
                                        <p:cTn id="20" dur="80"/>
                                        <p:tgtEl>
                                          <p:spTgt spid="4608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4" grpId="0"/>
      <p:bldP spid="46080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3FA5D33-F0DB-4A73-B396-92BBD4CC6813}" type="slidenum">
              <a:rPr lang="en-GB"/>
              <a:pPr>
                <a:defRPr/>
              </a:pPr>
              <a:t>130</a:t>
            </a:fld>
            <a:endParaRPr lang="en-GB"/>
          </a:p>
        </p:txBody>
      </p:sp>
      <p:sp>
        <p:nvSpPr>
          <p:cNvPr id="359426" name="Rectangle 2"/>
          <p:cNvSpPr>
            <a:spLocks noGrp="1" noChangeArrowheads="1"/>
          </p:cNvSpPr>
          <p:nvPr>
            <p:ph type="title"/>
          </p:nvPr>
        </p:nvSpPr>
        <p:spPr/>
        <p:txBody>
          <a:bodyPr/>
          <a:lstStyle/>
          <a:p>
            <a:pPr eaLnBrk="1" hangingPunct="1">
              <a:defRPr/>
            </a:pPr>
            <a:r>
              <a:rPr lang="en-GB" b="1" smtClean="0">
                <a:solidFill>
                  <a:srgbClr val="FF0000"/>
                </a:solidFill>
              </a:rPr>
              <a:t>Ukrainians </a:t>
            </a:r>
            <a:r>
              <a:rPr lang="en-GB" b="1" smtClean="0">
                <a:solidFill>
                  <a:srgbClr val="FFFF00"/>
                </a:solidFill>
              </a:rPr>
              <a:t>Starved To</a:t>
            </a:r>
            <a:r>
              <a:rPr lang="en-GB" b="1" smtClean="0">
                <a:solidFill>
                  <a:srgbClr val="FF0000"/>
                </a:solidFill>
              </a:rPr>
              <a:t> Death</a:t>
            </a:r>
          </a:p>
        </p:txBody>
      </p:sp>
      <p:sp>
        <p:nvSpPr>
          <p:cNvPr id="359428" name="Text Box 4"/>
          <p:cNvSpPr txBox="1">
            <a:spLocks noChangeArrowheads="1"/>
          </p:cNvSpPr>
          <p:nvPr/>
        </p:nvSpPr>
        <p:spPr bwMode="auto">
          <a:xfrm>
            <a:off x="4716463" y="1341438"/>
            <a:ext cx="4427537" cy="4789487"/>
          </a:xfrm>
          <a:prstGeom prst="rect">
            <a:avLst/>
          </a:prstGeom>
          <a:noFill/>
          <a:ln w="9525">
            <a:noFill/>
            <a:miter lim="800000"/>
            <a:headEnd/>
            <a:tailEnd/>
          </a:ln>
          <a:effectLst/>
        </p:spPr>
        <p:txBody>
          <a:bodyPr>
            <a:spAutoFit/>
          </a:bodyPr>
          <a:lstStyle/>
          <a:p>
            <a:pPr>
              <a:spcBef>
                <a:spcPct val="50000"/>
              </a:spcBef>
              <a:defRPr/>
            </a:pPr>
            <a:r>
              <a:rPr lang="en-GB" sz="2800" b="1">
                <a:solidFill>
                  <a:srgbClr val="FFFF00"/>
                </a:solidFill>
                <a:effectLst>
                  <a:outerShdw blurRad="38100" dist="38100" dir="2700000" algn="tl">
                    <a:srgbClr val="000000"/>
                  </a:outerShdw>
                </a:effectLst>
              </a:rPr>
              <a:t>1932‑1933:</a:t>
            </a:r>
            <a:r>
              <a:rPr lang="en-GB" sz="2800" b="1">
                <a:solidFill>
                  <a:schemeClr val="hlink"/>
                </a:solidFill>
                <a:effectLst>
                  <a:outerShdw blurRad="38100" dist="38100" dir="2700000" algn="tl">
                    <a:srgbClr val="000000"/>
                  </a:outerShdw>
                </a:effectLst>
              </a:rPr>
              <a:t>How could it happen that about</a:t>
            </a:r>
            <a:r>
              <a:rPr lang="en-GB" sz="2800" b="1">
                <a:effectLst>
                  <a:outerShdw blurRad="38100" dist="38100" dir="2700000" algn="tl">
                    <a:srgbClr val="000000"/>
                  </a:outerShdw>
                </a:effectLst>
              </a:rPr>
              <a:t> </a:t>
            </a:r>
            <a:r>
              <a:rPr lang="en-GB" sz="2800" b="1">
                <a:solidFill>
                  <a:srgbClr val="F6102B"/>
                </a:solidFill>
                <a:effectLst>
                  <a:outerShdw blurRad="38100" dist="38100" dir="2700000" algn="tl">
                    <a:srgbClr val="000000"/>
                  </a:outerShdw>
                </a:effectLst>
              </a:rPr>
              <a:t>10 million people were starved to death in Europe,</a:t>
            </a:r>
            <a:r>
              <a:rPr lang="en-GB" sz="2800" b="1">
                <a:effectLst>
                  <a:outerShdw blurRad="38100" dist="38100" dir="2700000" algn="tl">
                    <a:srgbClr val="000000"/>
                  </a:outerShdw>
                </a:effectLst>
              </a:rPr>
              <a:t> </a:t>
            </a:r>
            <a:r>
              <a:rPr lang="en-GB" sz="2800" b="1">
                <a:solidFill>
                  <a:srgbClr val="00FF00"/>
                </a:solidFill>
                <a:effectLst>
                  <a:outerShdw blurRad="38100" dist="38100" dir="2700000" algn="tl">
                    <a:srgbClr val="000000"/>
                  </a:outerShdw>
                </a:effectLst>
              </a:rPr>
              <a:t>in the 20th century ‑ almost unnoticed,</a:t>
            </a:r>
            <a:r>
              <a:rPr lang="en-GB" sz="2800" b="1">
                <a:effectLst>
                  <a:outerShdw blurRad="38100" dist="38100" dir="2700000" algn="tl">
                    <a:srgbClr val="000000"/>
                  </a:outerShdw>
                </a:effectLst>
              </a:rPr>
              <a:t> </a:t>
            </a:r>
            <a:r>
              <a:rPr lang="en-GB" sz="2800" b="1">
                <a:solidFill>
                  <a:srgbClr val="FF00FF"/>
                </a:solidFill>
                <a:effectLst>
                  <a:outerShdw blurRad="38100" dist="38100" dir="2700000" algn="tl">
                    <a:srgbClr val="000000"/>
                  </a:outerShdw>
                </a:effectLst>
              </a:rPr>
              <a:t>"unregistered,"</a:t>
            </a:r>
            <a:r>
              <a:rPr lang="en-GB" sz="2800" b="1">
                <a:effectLst>
                  <a:outerShdw blurRad="38100" dist="38100" dir="2700000" algn="tl">
                    <a:srgbClr val="000000"/>
                  </a:outerShdw>
                </a:effectLst>
              </a:rPr>
              <a:t> </a:t>
            </a:r>
            <a:r>
              <a:rPr lang="en-GB" sz="2800" b="1">
                <a:solidFill>
                  <a:srgbClr val="FF00FF"/>
                </a:solidFill>
                <a:effectLst>
                  <a:outerShdw blurRad="38100" dist="38100" dir="2700000" algn="tl">
                    <a:srgbClr val="000000"/>
                  </a:outerShdw>
                </a:effectLst>
              </a:rPr>
              <a:t>as Robert Conquest says,</a:t>
            </a:r>
            <a:r>
              <a:rPr lang="en-GB" sz="2800" b="1">
                <a:effectLst>
                  <a:outerShdw blurRad="38100" dist="38100" dir="2700000" algn="tl">
                    <a:srgbClr val="000000"/>
                  </a:outerShdw>
                </a:effectLst>
              </a:rPr>
              <a:t> </a:t>
            </a:r>
            <a:r>
              <a:rPr lang="en-GB" sz="2800" b="1">
                <a:solidFill>
                  <a:srgbClr val="FFFF00"/>
                </a:solidFill>
                <a:effectLst>
                  <a:outerShdw blurRad="38100" dist="38100" dir="2700000" algn="tl">
                    <a:srgbClr val="000000"/>
                  </a:outerShdw>
                </a:effectLst>
              </a:rPr>
              <a:t>in Western public consciousness?</a:t>
            </a:r>
          </a:p>
        </p:txBody>
      </p:sp>
      <p:pic>
        <p:nvPicPr>
          <p:cNvPr id="359430" name="Picture 6" descr="A mass of Stalin's Ukrainian famine victims"/>
          <p:cNvPicPr>
            <a:picLocks noGrp="1" noChangeAspect="1" noChangeArrowheads="1"/>
          </p:cNvPicPr>
          <p:nvPr>
            <p:ph idx="1"/>
          </p:nvPr>
        </p:nvPicPr>
        <p:blipFill>
          <a:blip r:embed="rId3" cstate="print"/>
          <a:srcRect l="10065" t="12242" r="10065" b="13348"/>
          <a:stretch>
            <a:fillRect/>
          </a:stretch>
        </p:blipFill>
        <p:spPr>
          <a:xfrm>
            <a:off x="323850" y="1341438"/>
            <a:ext cx="4321175" cy="3097212"/>
          </a:xfrm>
          <a:noFill/>
        </p:spPr>
      </p:pic>
      <p:sp>
        <p:nvSpPr>
          <p:cNvPr id="359432" name="Text Box 8"/>
          <p:cNvSpPr txBox="1">
            <a:spLocks noChangeArrowheads="1"/>
          </p:cNvSpPr>
          <p:nvPr/>
        </p:nvSpPr>
        <p:spPr bwMode="auto">
          <a:xfrm>
            <a:off x="0" y="4630738"/>
            <a:ext cx="4427538" cy="2227262"/>
          </a:xfrm>
          <a:prstGeom prst="rect">
            <a:avLst/>
          </a:prstGeom>
          <a:noFill/>
          <a:ln w="9525">
            <a:noFill/>
            <a:miter lim="800000"/>
            <a:headEnd/>
            <a:tailEnd/>
          </a:ln>
          <a:effectLst/>
        </p:spPr>
        <p:txBody>
          <a:bodyPr>
            <a:spAutoFit/>
          </a:bodyPr>
          <a:lstStyle/>
          <a:p>
            <a:pPr>
              <a:spcBef>
                <a:spcPct val="50000"/>
              </a:spcBef>
              <a:defRPr/>
            </a:pPr>
            <a:r>
              <a:rPr lang="en-GB" sz="2800" b="1">
                <a:solidFill>
                  <a:srgbClr val="00FF00"/>
                </a:solidFill>
                <a:effectLst>
                  <a:outerShdw blurRad="38100" dist="38100" dir="2700000" algn="tl">
                    <a:srgbClr val="000000"/>
                  </a:outerShdw>
                </a:effectLst>
              </a:rPr>
              <a:t>Nobody remembers the Christian</a:t>
            </a:r>
            <a:r>
              <a:rPr lang="en-GB" sz="2800" b="1">
                <a:solidFill>
                  <a:srgbClr val="FF00FF"/>
                </a:solidFill>
                <a:effectLst>
                  <a:outerShdw blurRad="38100" dist="38100" dir="2700000" algn="tl">
                    <a:srgbClr val="000000"/>
                  </a:outerShdw>
                </a:effectLst>
              </a:rPr>
              <a:t> </a:t>
            </a:r>
            <a:r>
              <a:rPr lang="en-GB" sz="2800" b="1">
                <a:solidFill>
                  <a:srgbClr val="FFFF00"/>
                </a:solidFill>
                <a:effectLst>
                  <a:outerShdw blurRad="38100" dist="38100" dir="2700000" algn="tl">
                    <a:srgbClr val="000000"/>
                  </a:outerShdw>
                </a:effectLst>
              </a:rPr>
              <a:t>Ukrainians – Nobody is allowed to forget </a:t>
            </a:r>
            <a:r>
              <a:rPr lang="en-GB" sz="2800" b="1">
                <a:solidFill>
                  <a:srgbClr val="FF0000"/>
                </a:solidFill>
                <a:effectLst>
                  <a:outerShdw blurRad="38100" dist="38100" dir="2700000" algn="tl">
                    <a:srgbClr val="000000"/>
                  </a:outerShdw>
                </a:effectLst>
              </a:rPr>
              <a:t>the</a:t>
            </a:r>
            <a:r>
              <a:rPr lang="en-GB" sz="2800" b="1">
                <a:solidFill>
                  <a:srgbClr val="FFFF00"/>
                </a:solidFill>
                <a:effectLst>
                  <a:outerShdw blurRad="38100" dist="38100" dir="2700000" algn="tl">
                    <a:srgbClr val="000000"/>
                  </a:outerShdw>
                </a:effectLst>
              </a:rPr>
              <a:t> </a:t>
            </a:r>
            <a:r>
              <a:rPr lang="en-GB" sz="2800" b="1">
                <a:solidFill>
                  <a:srgbClr val="FF0000"/>
                </a:solidFill>
                <a:effectLst>
                  <a:outerShdw blurRad="38100" dist="38100" dir="2700000" algn="tl">
                    <a:srgbClr val="000000"/>
                  </a:outerShdw>
                </a:effectLst>
              </a:rPr>
              <a:t>6 Million Jews!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9430"/>
                                        </p:tgtEl>
                                        <p:attrNameLst>
                                          <p:attrName>style.visibility</p:attrName>
                                        </p:attrNameLst>
                                      </p:cBhvr>
                                      <p:to>
                                        <p:strVal val="visible"/>
                                      </p:to>
                                    </p:set>
                                    <p:animEffect transition="in" filter="circle(in)">
                                      <p:cBhvr>
                                        <p:cTn id="7" dur="2000"/>
                                        <p:tgtEl>
                                          <p:spTgt spid="3594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59428"/>
                                        </p:tgtEl>
                                        <p:attrNameLst>
                                          <p:attrName>style.visibility</p:attrName>
                                        </p:attrNameLst>
                                      </p:cBhvr>
                                      <p:to>
                                        <p:strVal val="visible"/>
                                      </p:to>
                                    </p:set>
                                    <p:anim calcmode="discrete" valueType="clr">
                                      <p:cBhvr override="childStyle">
                                        <p:cTn id="12" dur="80"/>
                                        <p:tgtEl>
                                          <p:spTgt spid="35942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59428"/>
                                        </p:tgtEl>
                                        <p:attrNameLst>
                                          <p:attrName>fillcolor</p:attrName>
                                        </p:attrNameLst>
                                      </p:cBhvr>
                                      <p:tavLst>
                                        <p:tav tm="0">
                                          <p:val>
                                            <p:clrVal>
                                              <a:schemeClr val="accent2"/>
                                            </p:clrVal>
                                          </p:val>
                                        </p:tav>
                                        <p:tav tm="50000">
                                          <p:val>
                                            <p:clrVal>
                                              <a:schemeClr val="hlink"/>
                                            </p:clrVal>
                                          </p:val>
                                        </p:tav>
                                      </p:tavLst>
                                    </p:anim>
                                    <p:set>
                                      <p:cBhvr>
                                        <p:cTn id="14" dur="80"/>
                                        <p:tgtEl>
                                          <p:spTgt spid="35942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iterate type="lt">
                                    <p:tmPct val="10000"/>
                                  </p:iterate>
                                  <p:childTnLst>
                                    <p:set>
                                      <p:cBhvr>
                                        <p:cTn id="18" dur="1" fill="hold">
                                          <p:stCondLst>
                                            <p:cond delay="0"/>
                                          </p:stCondLst>
                                        </p:cTn>
                                        <p:tgtEl>
                                          <p:spTgt spid="359432">
                                            <p:txEl>
                                              <p:pRg st="0" end="0"/>
                                            </p:txEl>
                                          </p:spTgt>
                                        </p:tgtEl>
                                        <p:attrNameLst>
                                          <p:attrName>style.visibility</p:attrName>
                                        </p:attrNameLst>
                                      </p:cBhvr>
                                      <p:to>
                                        <p:strVal val="visible"/>
                                      </p:to>
                                    </p:set>
                                    <p:anim calcmode="lin" valueType="num">
                                      <p:cBhvr additive="base">
                                        <p:cTn id="19" dur="500" fill="hold"/>
                                        <p:tgtEl>
                                          <p:spTgt spid="35943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943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0F14107-903B-403D-A185-AF44C8CB0F3A}" type="slidenum">
              <a:rPr lang="en-GB"/>
              <a:pPr>
                <a:defRPr/>
              </a:pPr>
              <a:t>131</a:t>
            </a:fld>
            <a:endParaRPr lang="en-GB"/>
          </a:p>
        </p:txBody>
      </p:sp>
      <p:sp>
        <p:nvSpPr>
          <p:cNvPr id="280578" name="Rectangle 2"/>
          <p:cNvSpPr>
            <a:spLocks noGrp="1" noChangeArrowheads="1"/>
          </p:cNvSpPr>
          <p:nvPr>
            <p:ph type="title"/>
          </p:nvPr>
        </p:nvSpPr>
        <p:spPr/>
        <p:txBody>
          <a:bodyPr/>
          <a:lstStyle/>
          <a:p>
            <a:pPr eaLnBrk="1" hangingPunct="1">
              <a:defRPr/>
            </a:pPr>
            <a:r>
              <a:rPr lang="en-GB" sz="4000" b="1" dirty="0" smtClean="0">
                <a:solidFill>
                  <a:srgbClr val="FF0000"/>
                </a:solidFill>
              </a:rPr>
              <a:t>Gog Calls For A Boycott Of </a:t>
            </a:r>
            <a:r>
              <a:rPr lang="en-GB" sz="4000" b="1" dirty="0" smtClean="0">
                <a:solidFill>
                  <a:srgbClr val="FFFF00"/>
                </a:solidFill>
              </a:rPr>
              <a:t>German Goods And Services</a:t>
            </a:r>
          </a:p>
        </p:txBody>
      </p:sp>
      <p:sp>
        <p:nvSpPr>
          <p:cNvPr id="280580" name="Text Box 4"/>
          <p:cNvSpPr txBox="1">
            <a:spLocks noChangeArrowheads="1"/>
          </p:cNvSpPr>
          <p:nvPr/>
        </p:nvSpPr>
        <p:spPr bwMode="auto">
          <a:xfrm>
            <a:off x="3500438" y="2428875"/>
            <a:ext cx="5508625" cy="22463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Samuel </a:t>
            </a:r>
            <a:r>
              <a:rPr lang="en-GB" sz="2800" b="1" dirty="0" err="1">
                <a:solidFill>
                  <a:srgbClr val="00FFFF"/>
                </a:solidFill>
                <a:effectLst>
                  <a:outerShdw blurRad="38100" dist="38100" dir="2700000" algn="tl">
                    <a:srgbClr val="000000"/>
                  </a:outerShdw>
                </a:effectLst>
              </a:rPr>
              <a:t>Untermeyer</a:t>
            </a:r>
            <a:r>
              <a:rPr lang="en-GB" sz="2800" b="1" dirty="0">
                <a:solidFill>
                  <a:srgbClr val="00FFFF"/>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who arranged for the</a:t>
            </a:r>
            <a:r>
              <a:rPr lang="en-GB" sz="2800" b="1" dirty="0">
                <a:solidFill>
                  <a:srgbClr val="FF00FF"/>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“International Boycott Conference”</a:t>
            </a:r>
            <a:r>
              <a:rPr lang="en-GB" sz="2800" b="1" dirty="0">
                <a:solidFill>
                  <a:srgbClr val="FF00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Amsterdam, Holland July 1933, stated:</a:t>
            </a:r>
          </a:p>
        </p:txBody>
      </p:sp>
      <p:sp>
        <p:nvSpPr>
          <p:cNvPr id="280583" name="Text Box 7"/>
          <p:cNvSpPr txBox="1">
            <a:spLocks noChangeArrowheads="1"/>
          </p:cNvSpPr>
          <p:nvPr/>
        </p:nvSpPr>
        <p:spPr bwMode="auto">
          <a:xfrm>
            <a:off x="395288" y="5667375"/>
            <a:ext cx="2881312"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Samuel Untermeyer</a:t>
            </a:r>
          </a:p>
        </p:txBody>
      </p:sp>
      <p:pic>
        <p:nvPicPr>
          <p:cNvPr id="280585" name="Picture 9" descr="untermey_small"/>
          <p:cNvPicPr>
            <a:picLocks noGrp="1" noChangeAspect="1" noChangeArrowheads="1"/>
          </p:cNvPicPr>
          <p:nvPr>
            <p:ph idx="1"/>
          </p:nvPr>
        </p:nvPicPr>
        <p:blipFill>
          <a:blip r:embed="rId3" cstate="print"/>
          <a:srcRect/>
          <a:stretch>
            <a:fillRect/>
          </a:stretch>
        </p:blipFill>
        <p:spPr>
          <a:xfrm>
            <a:off x="395288" y="1484313"/>
            <a:ext cx="2857500" cy="42481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0585"/>
                                        </p:tgtEl>
                                        <p:attrNameLst>
                                          <p:attrName>style.visibility</p:attrName>
                                        </p:attrNameLst>
                                      </p:cBhvr>
                                      <p:to>
                                        <p:strVal val="visible"/>
                                      </p:to>
                                    </p:set>
                                    <p:animEffect transition="in" filter="circle(in)">
                                      <p:cBhvr>
                                        <p:cTn id="7" dur="2000"/>
                                        <p:tgtEl>
                                          <p:spTgt spid="28058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0583"/>
                                        </p:tgtEl>
                                        <p:attrNameLst>
                                          <p:attrName>style.visibility</p:attrName>
                                        </p:attrNameLst>
                                      </p:cBhvr>
                                      <p:to>
                                        <p:strVal val="visible"/>
                                      </p:to>
                                    </p:set>
                                    <p:anim calcmode="lin" valueType="num">
                                      <p:cBhvr additive="base">
                                        <p:cTn id="12" dur="500" fill="hold"/>
                                        <p:tgtEl>
                                          <p:spTgt spid="280583"/>
                                        </p:tgtEl>
                                        <p:attrNameLst>
                                          <p:attrName>ppt_x</p:attrName>
                                        </p:attrNameLst>
                                      </p:cBhvr>
                                      <p:tavLst>
                                        <p:tav tm="0">
                                          <p:val>
                                            <p:strVal val="#ppt_x"/>
                                          </p:val>
                                        </p:tav>
                                        <p:tav tm="100000">
                                          <p:val>
                                            <p:strVal val="#ppt_x"/>
                                          </p:val>
                                        </p:tav>
                                      </p:tavLst>
                                    </p:anim>
                                    <p:anim calcmode="lin" valueType="num">
                                      <p:cBhvr additive="base">
                                        <p:cTn id="13" dur="500" fill="hold"/>
                                        <p:tgtEl>
                                          <p:spTgt spid="28058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80580">
                                            <p:txEl>
                                              <p:pRg st="0" end="0"/>
                                            </p:txEl>
                                          </p:spTgt>
                                        </p:tgtEl>
                                        <p:attrNameLst>
                                          <p:attrName>style.visibility</p:attrName>
                                        </p:attrNameLst>
                                      </p:cBhvr>
                                      <p:to>
                                        <p:strVal val="visible"/>
                                      </p:to>
                                    </p:set>
                                    <p:animEffect transition="in" filter="diamond(in)">
                                      <p:cBhvr>
                                        <p:cTn id="18" dur="2000"/>
                                        <p:tgtEl>
                                          <p:spTgt spid="280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 Calls For A Boycott Of </a:t>
            </a:r>
            <a:r>
              <a:rPr lang="en-GB" b="1" dirty="0" smtClean="0">
                <a:solidFill>
                  <a:srgbClr val="FFFF00"/>
                </a:solidFill>
              </a:rPr>
              <a:t>German Goods And Services</a:t>
            </a:r>
            <a:endParaRPr lang="en-GB" dirty="0"/>
          </a:p>
        </p:txBody>
      </p:sp>
      <p:sp>
        <p:nvSpPr>
          <p:cNvPr id="4" name="Slide Number Placeholder 3"/>
          <p:cNvSpPr>
            <a:spLocks noGrp="1"/>
          </p:cNvSpPr>
          <p:nvPr>
            <p:ph type="sldNum" sz="quarter" idx="12"/>
          </p:nvPr>
        </p:nvSpPr>
        <p:spPr/>
        <p:txBody>
          <a:bodyPr/>
          <a:lstStyle/>
          <a:p>
            <a:pPr>
              <a:defRPr/>
            </a:pPr>
            <a:fld id="{F24DBA6B-0CF8-4552-B7DB-8311DFEF5F14}" type="slidenum">
              <a:rPr lang="en-GB" smtClean="0"/>
              <a:pPr>
                <a:defRPr/>
              </a:pPr>
              <a:t>132</a:t>
            </a:fld>
            <a:endParaRPr lang="en-GB"/>
          </a:p>
        </p:txBody>
      </p:sp>
      <p:pic>
        <p:nvPicPr>
          <p:cNvPr id="301058" name="Picture 2" descr="http://fc00.deviantart.net/fs40/f/2009/035/8/6/Made_in_Germany_Logo_by_DjabyTown.png"/>
          <p:cNvPicPr>
            <a:picLocks noChangeAspect="1" noChangeArrowheads="1"/>
          </p:cNvPicPr>
          <p:nvPr/>
        </p:nvPicPr>
        <p:blipFill>
          <a:blip r:embed="rId3" cstate="print"/>
          <a:srcRect/>
          <a:stretch>
            <a:fillRect/>
          </a:stretch>
        </p:blipFill>
        <p:spPr bwMode="auto">
          <a:xfrm>
            <a:off x="428625" y="1714500"/>
            <a:ext cx="3643313" cy="4348163"/>
          </a:xfrm>
          <a:prstGeom prst="rect">
            <a:avLst/>
          </a:prstGeom>
          <a:noFill/>
          <a:ln w="9525">
            <a:noFill/>
            <a:miter lim="800000"/>
            <a:headEnd/>
            <a:tailEnd/>
          </a:ln>
        </p:spPr>
      </p:pic>
      <p:sp>
        <p:nvSpPr>
          <p:cNvPr id="7" name="TextBox 6"/>
          <p:cNvSpPr txBox="1"/>
          <p:nvPr/>
        </p:nvSpPr>
        <p:spPr>
          <a:xfrm>
            <a:off x="4357688" y="1928813"/>
            <a:ext cx="4572000" cy="46783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“This holy war …this boycott must be against all German goods, </a:t>
            </a:r>
            <a:r>
              <a:rPr lang="en-GB" sz="2800" b="1" dirty="0">
                <a:solidFill>
                  <a:srgbClr val="FF0000"/>
                </a:solidFill>
                <a:effectLst>
                  <a:outerShdw blurRad="38100" dist="38100" dir="2700000" algn="tl">
                    <a:srgbClr val="000000"/>
                  </a:outerShdw>
                </a:effectLst>
              </a:rPr>
              <a:t>shipping and services …we will drive the last nail in the German Coffin” </a:t>
            </a:r>
            <a:r>
              <a:rPr lang="en-GB" sz="2800" b="1" dirty="0">
                <a:solidFill>
                  <a:srgbClr val="00FF00"/>
                </a:solidFill>
                <a:effectLst>
                  <a:outerShdw blurRad="38100" dist="38100" dir="2700000" algn="tl">
                    <a:srgbClr val="000000"/>
                  </a:outerShdw>
                </a:effectLst>
              </a:rPr>
              <a:t>And this was before Hitler began any move to rid his country of these parasites!</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1058"/>
                                        </p:tgtEl>
                                        <p:attrNameLst>
                                          <p:attrName>style.visibility</p:attrName>
                                        </p:attrNameLst>
                                      </p:cBhvr>
                                      <p:to>
                                        <p:strVal val="visible"/>
                                      </p:to>
                                    </p:set>
                                    <p:animEffect transition="in" filter="circle(in)">
                                      <p:cBhvr>
                                        <p:cTn id="7" dur="2000"/>
                                        <p:tgtEl>
                                          <p:spTgt spid="3010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9F3EB07-974A-4787-89B2-38DFA717E32E}" type="slidenum">
              <a:rPr lang="en-GB"/>
              <a:pPr>
                <a:defRPr/>
              </a:pPr>
              <a:t>133</a:t>
            </a:fld>
            <a:endParaRPr lang="en-GB"/>
          </a:p>
        </p:txBody>
      </p:sp>
      <p:sp>
        <p:nvSpPr>
          <p:cNvPr id="315398" name="Rectangle 6"/>
          <p:cNvSpPr>
            <a:spLocks noGrp="1" noChangeArrowheads="1"/>
          </p:cNvSpPr>
          <p:nvPr>
            <p:ph type="title"/>
          </p:nvPr>
        </p:nvSpPr>
        <p:spPr/>
        <p:txBody>
          <a:bodyPr/>
          <a:lstStyle/>
          <a:p>
            <a:pPr eaLnBrk="1" hangingPunct="1">
              <a:defRPr/>
            </a:pPr>
            <a:r>
              <a:rPr lang="en-GB" b="1" smtClean="0">
                <a:solidFill>
                  <a:srgbClr val="F6102B"/>
                </a:solidFill>
              </a:rPr>
              <a:t>A </a:t>
            </a:r>
            <a:r>
              <a:rPr lang="en-GB" b="1" smtClean="0">
                <a:solidFill>
                  <a:srgbClr val="FFFF00"/>
                </a:solidFill>
              </a:rPr>
              <a:t>Headline</a:t>
            </a:r>
            <a:r>
              <a:rPr lang="en-GB" b="1" smtClean="0">
                <a:solidFill>
                  <a:srgbClr val="F6102B"/>
                </a:solidFill>
              </a:rPr>
              <a:t> </a:t>
            </a:r>
            <a:r>
              <a:rPr lang="en-GB" b="1" smtClean="0">
                <a:solidFill>
                  <a:srgbClr val="FFFF00"/>
                </a:solidFill>
              </a:rPr>
              <a:t>Says</a:t>
            </a:r>
            <a:r>
              <a:rPr lang="en-GB" b="1" smtClean="0">
                <a:solidFill>
                  <a:srgbClr val="F6102B"/>
                </a:solidFill>
              </a:rPr>
              <a:t> It All!</a:t>
            </a:r>
          </a:p>
        </p:txBody>
      </p:sp>
      <p:pic>
        <p:nvPicPr>
          <p:cNvPr id="315397" name="Picture 5" descr="express2"/>
          <p:cNvPicPr>
            <a:picLocks noGrp="1" noChangeAspect="1" noChangeArrowheads="1"/>
          </p:cNvPicPr>
          <p:nvPr>
            <p:ph idx="1"/>
          </p:nvPr>
        </p:nvPicPr>
        <p:blipFill>
          <a:blip r:embed="rId3" cstate="print"/>
          <a:srcRect/>
          <a:stretch>
            <a:fillRect/>
          </a:stretch>
        </p:blipFill>
        <p:spPr>
          <a:xfrm>
            <a:off x="1042988" y="1700213"/>
            <a:ext cx="7056437" cy="3302000"/>
          </a:xfrm>
          <a:noFill/>
        </p:spPr>
      </p:pic>
      <p:sp>
        <p:nvSpPr>
          <p:cNvPr id="315400" name="Text Box 8"/>
          <p:cNvSpPr txBox="1">
            <a:spLocks noChangeArrowheads="1"/>
          </p:cNvSpPr>
          <p:nvPr/>
        </p:nvSpPr>
        <p:spPr bwMode="auto">
          <a:xfrm>
            <a:off x="179388" y="5516563"/>
            <a:ext cx="8964612" cy="94615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6102B"/>
                </a:solidFill>
                <a:effectLst>
                  <a:outerShdw blurRad="38100" dist="38100" dir="2700000" algn="tl">
                    <a:srgbClr val="000000"/>
                  </a:outerShdw>
                </a:effectLst>
              </a:rPr>
              <a:t>Blatant lies</a:t>
            </a:r>
            <a:r>
              <a:rPr lang="en-GB" sz="2800" b="1" dirty="0">
                <a:solidFill>
                  <a:srgbClr val="FFFF00"/>
                </a:solidFill>
                <a:effectLst>
                  <a:outerShdw blurRad="38100" dist="38100" dir="2700000" algn="tl">
                    <a:srgbClr val="000000"/>
                  </a:outerShdw>
                </a:effectLst>
              </a:rPr>
              <a:t> – the headline if truthful should have read – </a:t>
            </a:r>
            <a:r>
              <a:rPr lang="en-GB" sz="2800" b="1" dirty="0">
                <a:solidFill>
                  <a:srgbClr val="F6102B"/>
                </a:solidFill>
                <a:effectLst>
                  <a:outerShdw blurRad="38100" dist="38100" dir="2700000" algn="tl">
                    <a:srgbClr val="000000"/>
                  </a:outerShdw>
                </a:effectLst>
              </a:rPr>
              <a:t>“Edom declares war</a:t>
            </a:r>
            <a:r>
              <a:rPr lang="en-GB" sz="2800" b="1" dirty="0">
                <a:solidFill>
                  <a:srgbClr val="FFFF00"/>
                </a:solidFill>
                <a:effectLst>
                  <a:outerShdw blurRad="38100" dist="38100" dir="2700000" algn="tl">
                    <a:srgbClr val="000000"/>
                  </a:outerShdw>
                </a:effectLst>
              </a:rPr>
              <a:t> on </a:t>
            </a:r>
            <a:r>
              <a:rPr lang="en-GB" sz="2800" b="1" dirty="0">
                <a:solidFill>
                  <a:srgbClr val="FF00FF"/>
                </a:solidFill>
                <a:effectLst>
                  <a:outerShdw blurRad="38100" dist="38100" dir="2700000" algn="tl">
                    <a:srgbClr val="000000"/>
                  </a:outerShdw>
                </a:effectLst>
              </a:rPr>
              <a:t>true Judah”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15397"/>
                                        </p:tgtEl>
                                        <p:attrNameLst>
                                          <p:attrName>style.visibility</p:attrName>
                                        </p:attrNameLst>
                                      </p:cBhvr>
                                      <p:to>
                                        <p:strVal val="visible"/>
                                      </p:to>
                                    </p:set>
                                    <p:animEffect transition="in" filter="diamond(in)">
                                      <p:cBhvr>
                                        <p:cTn id="7" dur="2000"/>
                                        <p:tgtEl>
                                          <p:spTgt spid="3153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5400"/>
                                        </p:tgtEl>
                                        <p:attrNameLst>
                                          <p:attrName>style.visibility</p:attrName>
                                        </p:attrNameLst>
                                      </p:cBhvr>
                                      <p:to>
                                        <p:strVal val="visible"/>
                                      </p:to>
                                    </p:set>
                                    <p:anim calcmode="lin" valueType="num">
                                      <p:cBhvr additive="base">
                                        <p:cTn id="12" dur="500" fill="hold"/>
                                        <p:tgtEl>
                                          <p:spTgt spid="315400"/>
                                        </p:tgtEl>
                                        <p:attrNameLst>
                                          <p:attrName>ppt_x</p:attrName>
                                        </p:attrNameLst>
                                      </p:cBhvr>
                                      <p:tavLst>
                                        <p:tav tm="0">
                                          <p:val>
                                            <p:strVal val="#ppt_x"/>
                                          </p:val>
                                        </p:tav>
                                        <p:tav tm="100000">
                                          <p:val>
                                            <p:strVal val="#ppt_x"/>
                                          </p:val>
                                        </p:tav>
                                      </p:tavLst>
                                    </p:anim>
                                    <p:anim calcmode="lin" valueType="num">
                                      <p:cBhvr additive="base">
                                        <p:cTn id="13" dur="500" fill="hold"/>
                                        <p:tgtEl>
                                          <p:spTgt spid="3154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71FAF36-E35E-475E-9289-561A2C4C9098}" type="slidenum">
              <a:rPr lang="en-GB"/>
              <a:pPr>
                <a:defRPr/>
              </a:pPr>
              <a:t>134</a:t>
            </a:fld>
            <a:endParaRPr lang="en-GB"/>
          </a:p>
        </p:txBody>
      </p:sp>
      <p:sp>
        <p:nvSpPr>
          <p:cNvPr id="417794" name="Rectangle 2"/>
          <p:cNvSpPr>
            <a:spLocks noGrp="1" noChangeArrowheads="1"/>
          </p:cNvSpPr>
          <p:nvPr>
            <p:ph type="title"/>
          </p:nvPr>
        </p:nvSpPr>
        <p:spPr/>
        <p:txBody>
          <a:bodyPr/>
          <a:lstStyle/>
          <a:p>
            <a:pPr eaLnBrk="1" hangingPunct="1">
              <a:defRPr/>
            </a:pPr>
            <a:r>
              <a:rPr lang="en-GB" b="1" smtClean="0">
                <a:solidFill>
                  <a:srgbClr val="FF0000"/>
                </a:solidFill>
              </a:rPr>
              <a:t>Hitler Will </a:t>
            </a:r>
            <a:r>
              <a:rPr lang="en-GB" b="1" smtClean="0">
                <a:solidFill>
                  <a:srgbClr val="FFFF00"/>
                </a:solidFill>
              </a:rPr>
              <a:t>Be Forced</a:t>
            </a:r>
            <a:r>
              <a:rPr lang="en-GB" b="1" smtClean="0">
                <a:solidFill>
                  <a:srgbClr val="FF0000"/>
                </a:solidFill>
              </a:rPr>
              <a:t> Into War</a:t>
            </a:r>
          </a:p>
        </p:txBody>
      </p:sp>
      <p:sp>
        <p:nvSpPr>
          <p:cNvPr id="417796" name="Text Box 4"/>
          <p:cNvSpPr txBox="1">
            <a:spLocks noChangeArrowheads="1"/>
          </p:cNvSpPr>
          <p:nvPr/>
        </p:nvSpPr>
        <p:spPr bwMode="auto">
          <a:xfrm>
            <a:off x="4572000" y="1557338"/>
            <a:ext cx="4248150" cy="3503612"/>
          </a:xfrm>
          <a:prstGeom prst="rect">
            <a:avLst/>
          </a:prstGeom>
          <a:noFill/>
          <a:ln w="9525">
            <a:noFill/>
            <a:miter lim="800000"/>
            <a:headEnd/>
            <a:tailEnd/>
          </a:ln>
          <a:effectLst/>
        </p:spPr>
        <p:txBody>
          <a:bodyPr>
            <a:spAutoFit/>
          </a:bodyPr>
          <a:lstStyle/>
          <a:p>
            <a:pPr>
              <a:spcBef>
                <a:spcPct val="50000"/>
              </a:spcBef>
              <a:defRPr/>
            </a:pPr>
            <a:r>
              <a:rPr lang="en-GB" sz="3200" b="1">
                <a:solidFill>
                  <a:srgbClr val="FFFF00"/>
                </a:solidFill>
                <a:effectLst>
                  <a:outerShdw blurRad="38100" dist="38100" dir="2700000" algn="tl">
                    <a:srgbClr val="000000"/>
                  </a:outerShdw>
                </a:effectLst>
              </a:rPr>
              <a:t>"Hitler will have no war, </a:t>
            </a:r>
            <a:r>
              <a:rPr lang="en-GB" sz="3200" b="1">
                <a:solidFill>
                  <a:srgbClr val="FF0000"/>
                </a:solidFill>
                <a:effectLst>
                  <a:outerShdw blurRad="38100" dist="38100" dir="2700000" algn="tl">
                    <a:srgbClr val="000000"/>
                  </a:outerShdw>
                </a:effectLst>
              </a:rPr>
              <a:t>but he will be forced into it,</a:t>
            </a:r>
            <a:r>
              <a:rPr lang="en-GB" sz="3200" b="1">
                <a:solidFill>
                  <a:srgbClr val="FFFF00"/>
                </a:solidFill>
                <a:effectLst>
                  <a:outerShdw blurRad="38100" dist="38100" dir="2700000" algn="tl">
                    <a:srgbClr val="000000"/>
                  </a:outerShdw>
                </a:effectLst>
              </a:rPr>
              <a:t> </a:t>
            </a:r>
            <a:r>
              <a:rPr lang="en-GB" sz="3200" b="1">
                <a:solidFill>
                  <a:schemeClr val="hlink"/>
                </a:solidFill>
                <a:effectLst>
                  <a:outerShdw blurRad="38100" dist="38100" dir="2700000" algn="tl">
                    <a:srgbClr val="000000"/>
                  </a:outerShdw>
                </a:effectLst>
              </a:rPr>
              <a:t>not this year but later..."</a:t>
            </a:r>
            <a:r>
              <a:rPr lang="en-GB" sz="3200" b="1">
                <a:solidFill>
                  <a:srgbClr val="FFFF00"/>
                </a:solidFill>
                <a:effectLst>
                  <a:outerShdw blurRad="38100" dist="38100" dir="2700000" algn="tl">
                    <a:srgbClr val="000000"/>
                  </a:outerShdw>
                </a:effectLst>
              </a:rPr>
              <a:t> </a:t>
            </a:r>
            <a:r>
              <a:rPr lang="en-GB" sz="3200" b="1" i="1">
                <a:solidFill>
                  <a:srgbClr val="FF00FF"/>
                </a:solidFill>
                <a:effectLst>
                  <a:outerShdw blurRad="38100" dist="38100" dir="2700000" algn="tl">
                    <a:srgbClr val="000000"/>
                  </a:outerShdw>
                </a:effectLst>
              </a:rPr>
              <a:t>(The Jewish Emil Ludwig, Les Annales, June, 1934)</a:t>
            </a:r>
          </a:p>
        </p:txBody>
      </p:sp>
      <p:pic>
        <p:nvPicPr>
          <p:cNvPr id="417798" name="Picture 6" descr="28743"/>
          <p:cNvPicPr>
            <a:picLocks noGrp="1" noChangeAspect="1" noChangeArrowheads="1"/>
          </p:cNvPicPr>
          <p:nvPr>
            <p:ph idx="1"/>
          </p:nvPr>
        </p:nvPicPr>
        <p:blipFill>
          <a:blip r:embed="rId3" cstate="print"/>
          <a:srcRect/>
          <a:stretch>
            <a:fillRect/>
          </a:stretch>
        </p:blipFill>
        <p:spPr>
          <a:xfrm>
            <a:off x="755650" y="1700213"/>
            <a:ext cx="2741613" cy="3384550"/>
          </a:xfrm>
          <a:noFill/>
        </p:spPr>
      </p:pic>
      <p:sp>
        <p:nvSpPr>
          <p:cNvPr id="417800" name="Text Box 8"/>
          <p:cNvSpPr txBox="1">
            <a:spLocks noChangeArrowheads="1"/>
          </p:cNvSpPr>
          <p:nvPr/>
        </p:nvSpPr>
        <p:spPr bwMode="auto">
          <a:xfrm>
            <a:off x="323850" y="5084763"/>
            <a:ext cx="3600450"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Emil Ludwig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7798"/>
                                        </p:tgtEl>
                                        <p:attrNameLst>
                                          <p:attrName>style.visibility</p:attrName>
                                        </p:attrNameLst>
                                      </p:cBhvr>
                                      <p:to>
                                        <p:strVal val="visible"/>
                                      </p:to>
                                    </p:set>
                                    <p:animEffect transition="in" filter="circle(in)">
                                      <p:cBhvr>
                                        <p:cTn id="7" dur="2000"/>
                                        <p:tgtEl>
                                          <p:spTgt spid="4177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7800"/>
                                        </p:tgtEl>
                                        <p:attrNameLst>
                                          <p:attrName>style.visibility</p:attrName>
                                        </p:attrNameLst>
                                      </p:cBhvr>
                                      <p:to>
                                        <p:strVal val="visible"/>
                                      </p:to>
                                    </p:set>
                                    <p:anim calcmode="lin" valueType="num">
                                      <p:cBhvr additive="base">
                                        <p:cTn id="12" dur="500" fill="hold"/>
                                        <p:tgtEl>
                                          <p:spTgt spid="417800"/>
                                        </p:tgtEl>
                                        <p:attrNameLst>
                                          <p:attrName>ppt_x</p:attrName>
                                        </p:attrNameLst>
                                      </p:cBhvr>
                                      <p:tavLst>
                                        <p:tav tm="0">
                                          <p:val>
                                            <p:strVal val="#ppt_x"/>
                                          </p:val>
                                        </p:tav>
                                        <p:tav tm="100000">
                                          <p:val>
                                            <p:strVal val="#ppt_x"/>
                                          </p:val>
                                        </p:tav>
                                      </p:tavLst>
                                    </p:anim>
                                    <p:anim calcmode="lin" valueType="num">
                                      <p:cBhvr additive="base">
                                        <p:cTn id="13" dur="500" fill="hold"/>
                                        <p:tgtEl>
                                          <p:spTgt spid="41780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17796"/>
                                        </p:tgtEl>
                                        <p:attrNameLst>
                                          <p:attrName>style.visibility</p:attrName>
                                        </p:attrNameLst>
                                      </p:cBhvr>
                                      <p:to>
                                        <p:strVal val="visible"/>
                                      </p:to>
                                    </p:set>
                                    <p:anim calcmode="discrete" valueType="clr">
                                      <p:cBhvr override="childStyle">
                                        <p:cTn id="18" dur="80"/>
                                        <p:tgtEl>
                                          <p:spTgt spid="41779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7796"/>
                                        </p:tgtEl>
                                        <p:attrNameLst>
                                          <p:attrName>fillcolor</p:attrName>
                                        </p:attrNameLst>
                                      </p:cBhvr>
                                      <p:tavLst>
                                        <p:tav tm="0">
                                          <p:val>
                                            <p:clrVal>
                                              <a:schemeClr val="accent2"/>
                                            </p:clrVal>
                                          </p:val>
                                        </p:tav>
                                        <p:tav tm="50000">
                                          <p:val>
                                            <p:clrVal>
                                              <a:schemeClr val="hlink"/>
                                            </p:clrVal>
                                          </p:val>
                                        </p:tav>
                                      </p:tavLst>
                                    </p:anim>
                                    <p:set>
                                      <p:cBhvr>
                                        <p:cTn id="20" dur="80"/>
                                        <p:tgtEl>
                                          <p:spTgt spid="4177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6" grpId="0"/>
      <p:bldP spid="41780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916DE4E-25BA-4F32-9D9E-C07747B1DC7B}" type="slidenum">
              <a:rPr lang="en-GB"/>
              <a:pPr>
                <a:defRPr/>
              </a:pPr>
              <a:t>135</a:t>
            </a:fld>
            <a:endParaRPr lang="en-GB"/>
          </a:p>
        </p:txBody>
      </p:sp>
      <p:sp>
        <p:nvSpPr>
          <p:cNvPr id="418818" name="Rectangle 2"/>
          <p:cNvSpPr>
            <a:spLocks noGrp="1" noChangeArrowheads="1"/>
          </p:cNvSpPr>
          <p:nvPr>
            <p:ph type="title"/>
          </p:nvPr>
        </p:nvSpPr>
        <p:spPr/>
        <p:txBody>
          <a:bodyPr/>
          <a:lstStyle/>
          <a:p>
            <a:pPr eaLnBrk="1" hangingPunct="1">
              <a:defRPr/>
            </a:pPr>
            <a:r>
              <a:rPr lang="en-GB" sz="4000" b="1" smtClean="0">
                <a:solidFill>
                  <a:srgbClr val="F6102B"/>
                </a:solidFill>
              </a:rPr>
              <a:t>The Oil Cartel </a:t>
            </a:r>
            <a:r>
              <a:rPr lang="en-GB" sz="4000" b="1" smtClean="0">
                <a:solidFill>
                  <a:srgbClr val="FFFF00"/>
                </a:solidFill>
              </a:rPr>
              <a:t>Prepares For</a:t>
            </a:r>
            <a:r>
              <a:rPr lang="en-GB" sz="4000" b="1" smtClean="0">
                <a:solidFill>
                  <a:srgbClr val="F6102B"/>
                </a:solidFill>
              </a:rPr>
              <a:t> War</a:t>
            </a:r>
          </a:p>
        </p:txBody>
      </p:sp>
      <p:sp>
        <p:nvSpPr>
          <p:cNvPr id="418820" name="Text Box 4"/>
          <p:cNvSpPr txBox="1">
            <a:spLocks noChangeArrowheads="1"/>
          </p:cNvSpPr>
          <p:nvPr/>
        </p:nvSpPr>
        <p:spPr bwMode="auto">
          <a:xfrm>
            <a:off x="4356100" y="1412875"/>
            <a:ext cx="4787900" cy="5216525"/>
          </a:xfrm>
          <a:prstGeom prst="rect">
            <a:avLst/>
          </a:prstGeom>
          <a:noFill/>
          <a:ln w="9525">
            <a:noFill/>
            <a:miter lim="800000"/>
            <a:headEnd/>
            <a:tailEnd/>
          </a:ln>
          <a:effectLst/>
        </p:spPr>
        <p:txBody>
          <a:bodyPr>
            <a:spAutoFit/>
          </a:bodyPr>
          <a:lstStyle/>
          <a:p>
            <a:pPr>
              <a:spcBef>
                <a:spcPct val="50000"/>
              </a:spcBef>
              <a:defRPr/>
            </a:pPr>
            <a:r>
              <a:rPr lang="en-GB" sz="2800" b="1" dirty="0" err="1">
                <a:solidFill>
                  <a:srgbClr val="FF0000"/>
                </a:solidFill>
                <a:effectLst>
                  <a:outerShdw blurRad="38100" dist="38100" dir="2700000" algn="tl">
                    <a:srgbClr val="000000"/>
                  </a:outerShdw>
                </a:effectLst>
              </a:rPr>
              <a:t>Onassis</a:t>
            </a:r>
            <a:r>
              <a:rPr lang="en-GB" sz="2800" b="1" dirty="0">
                <a:solidFill>
                  <a:srgbClr val="FF0000"/>
                </a:solidFill>
                <a:effectLst>
                  <a:outerShdw blurRad="38100" dist="38100" dir="2700000" algn="tl">
                    <a:srgbClr val="000000"/>
                  </a:outerShdw>
                </a:effectLst>
              </a:rPr>
              <a:t>, Rockefeller and the Seven Sisters (major oil companies)</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signed an agreement, outlined in an oil cartel memo:</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Screw the Arabs out of their oil, ship it on </a:t>
            </a:r>
            <a:r>
              <a:rPr lang="en-GB" sz="2800" b="1" dirty="0" err="1">
                <a:solidFill>
                  <a:schemeClr val="hlink"/>
                </a:solidFill>
                <a:effectLst>
                  <a:outerShdw blurRad="38100" dist="38100" dir="2700000" algn="tl">
                    <a:srgbClr val="000000"/>
                  </a:outerShdw>
                </a:effectLst>
              </a:rPr>
              <a:t>Onassis</a:t>
            </a:r>
            <a:r>
              <a:rPr lang="en-GB" sz="2800" b="1" dirty="0">
                <a:solidFill>
                  <a:schemeClr val="hlink"/>
                </a:solidFill>
                <a:effectLst>
                  <a:outerShdw blurRad="38100" dist="38100" dir="2700000" algn="tl">
                    <a:srgbClr val="000000"/>
                  </a:outerShdw>
                </a:effectLst>
              </a:rPr>
              <a:t>' ships;</a:t>
            </a:r>
            <a:r>
              <a:rPr lang="en-GB" sz="2800" b="1" dirty="0">
                <a:solidFill>
                  <a:srgbClr val="FFFF00"/>
                </a:solidFill>
                <a:effectLst>
                  <a:outerShdw blurRad="38100" dist="38100" dir="2700000" algn="tl">
                    <a:srgbClr val="000000"/>
                  </a:outerShdw>
                </a:effectLst>
              </a:rPr>
              <a:t> Rockefeller and the Seven Sisters to get rich. All this was done. </a:t>
            </a:r>
            <a:r>
              <a:rPr lang="en-GB" sz="2800" b="1" dirty="0">
                <a:solidFill>
                  <a:srgbClr val="00FF00"/>
                </a:solidFill>
                <a:effectLst>
                  <a:outerShdw blurRad="38100" dist="38100" dir="2700000" algn="tl">
                    <a:srgbClr val="000000"/>
                  </a:outerShdw>
                </a:effectLst>
              </a:rPr>
              <a:t>Roberts, learned those things via personal contacts. </a:t>
            </a:r>
          </a:p>
        </p:txBody>
      </p:sp>
      <p:pic>
        <p:nvPicPr>
          <p:cNvPr id="418822" name="Picture 6" descr="Onassis"/>
          <p:cNvPicPr>
            <a:picLocks noChangeAspect="1" noChangeArrowheads="1"/>
          </p:cNvPicPr>
          <p:nvPr/>
        </p:nvPicPr>
        <p:blipFill>
          <a:blip r:embed="rId3" cstate="print"/>
          <a:srcRect/>
          <a:stretch>
            <a:fillRect/>
          </a:stretch>
        </p:blipFill>
        <p:spPr bwMode="auto">
          <a:xfrm>
            <a:off x="395288" y="1341438"/>
            <a:ext cx="3402012" cy="4535487"/>
          </a:xfrm>
          <a:prstGeom prst="rect">
            <a:avLst/>
          </a:prstGeom>
          <a:noFill/>
          <a:ln w="9525">
            <a:noFill/>
            <a:miter lim="800000"/>
            <a:headEnd/>
            <a:tailEnd/>
          </a:ln>
        </p:spPr>
      </p:pic>
      <p:sp>
        <p:nvSpPr>
          <p:cNvPr id="418823" name="Text Box 7"/>
          <p:cNvSpPr txBox="1">
            <a:spLocks noChangeArrowheads="1"/>
          </p:cNvSpPr>
          <p:nvPr/>
        </p:nvSpPr>
        <p:spPr bwMode="auto">
          <a:xfrm>
            <a:off x="0" y="5876925"/>
            <a:ext cx="4356100"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Aristotele Onassis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8822"/>
                                        </p:tgtEl>
                                        <p:attrNameLst>
                                          <p:attrName>style.visibility</p:attrName>
                                        </p:attrNameLst>
                                      </p:cBhvr>
                                      <p:to>
                                        <p:strVal val="visible"/>
                                      </p:to>
                                    </p:set>
                                    <p:animEffect transition="in" filter="circle(in)">
                                      <p:cBhvr>
                                        <p:cTn id="7" dur="2000"/>
                                        <p:tgtEl>
                                          <p:spTgt spid="4188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8823"/>
                                        </p:tgtEl>
                                        <p:attrNameLst>
                                          <p:attrName>style.visibility</p:attrName>
                                        </p:attrNameLst>
                                      </p:cBhvr>
                                      <p:to>
                                        <p:strVal val="visible"/>
                                      </p:to>
                                    </p:set>
                                    <p:anim calcmode="lin" valueType="num">
                                      <p:cBhvr additive="base">
                                        <p:cTn id="12" dur="500" fill="hold"/>
                                        <p:tgtEl>
                                          <p:spTgt spid="418823"/>
                                        </p:tgtEl>
                                        <p:attrNameLst>
                                          <p:attrName>ppt_x</p:attrName>
                                        </p:attrNameLst>
                                      </p:cBhvr>
                                      <p:tavLst>
                                        <p:tav tm="0">
                                          <p:val>
                                            <p:strVal val="#ppt_x"/>
                                          </p:val>
                                        </p:tav>
                                        <p:tav tm="100000">
                                          <p:val>
                                            <p:strVal val="#ppt_x"/>
                                          </p:val>
                                        </p:tav>
                                      </p:tavLst>
                                    </p:anim>
                                    <p:anim calcmode="lin" valueType="num">
                                      <p:cBhvr additive="base">
                                        <p:cTn id="13" dur="500" fill="hold"/>
                                        <p:tgtEl>
                                          <p:spTgt spid="4188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18820"/>
                                        </p:tgtEl>
                                        <p:attrNameLst>
                                          <p:attrName>style.visibility</p:attrName>
                                        </p:attrNameLst>
                                      </p:cBhvr>
                                      <p:to>
                                        <p:strVal val="visible"/>
                                      </p:to>
                                    </p:set>
                                    <p:anim calcmode="discrete" valueType="clr">
                                      <p:cBhvr override="childStyle">
                                        <p:cTn id="18" dur="80"/>
                                        <p:tgtEl>
                                          <p:spTgt spid="41882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8820"/>
                                        </p:tgtEl>
                                        <p:attrNameLst>
                                          <p:attrName>fillcolor</p:attrName>
                                        </p:attrNameLst>
                                      </p:cBhvr>
                                      <p:tavLst>
                                        <p:tav tm="0">
                                          <p:val>
                                            <p:clrVal>
                                              <a:schemeClr val="accent2"/>
                                            </p:clrVal>
                                          </p:val>
                                        </p:tav>
                                        <p:tav tm="50000">
                                          <p:val>
                                            <p:clrVal>
                                              <a:schemeClr val="hlink"/>
                                            </p:clrVal>
                                          </p:val>
                                        </p:tav>
                                      </p:tavLst>
                                    </p:anim>
                                    <p:set>
                                      <p:cBhvr>
                                        <p:cTn id="20" dur="80"/>
                                        <p:tgtEl>
                                          <p:spTgt spid="4188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20" grpId="0"/>
      <p:bldP spid="41882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E14E62F-3CDC-4A6B-BAD4-CEAD0D80E7C8}" type="slidenum">
              <a:rPr lang="en-GB"/>
              <a:pPr>
                <a:defRPr/>
              </a:pPr>
              <a:t>136</a:t>
            </a:fld>
            <a:endParaRPr lang="en-GB"/>
          </a:p>
        </p:txBody>
      </p:sp>
      <p:sp>
        <p:nvSpPr>
          <p:cNvPr id="239622" name="Rectangle 6"/>
          <p:cNvSpPr>
            <a:spLocks noGrp="1" noChangeArrowheads="1"/>
          </p:cNvSpPr>
          <p:nvPr>
            <p:ph type="title"/>
          </p:nvPr>
        </p:nvSpPr>
        <p:spPr/>
        <p:txBody>
          <a:bodyPr/>
          <a:lstStyle/>
          <a:p>
            <a:pPr eaLnBrk="1" hangingPunct="1">
              <a:defRPr/>
            </a:pPr>
            <a:r>
              <a:rPr lang="en-GB" sz="4000" b="1" smtClean="0">
                <a:solidFill>
                  <a:srgbClr val="FFFF00"/>
                </a:solidFill>
              </a:rPr>
              <a:t>War Leaders</a:t>
            </a:r>
            <a:r>
              <a:rPr lang="en-GB" sz="4000" b="1" smtClean="0">
                <a:solidFill>
                  <a:srgbClr val="F6102B"/>
                </a:solidFill>
              </a:rPr>
              <a:t> Jewish &amp; </a:t>
            </a:r>
            <a:r>
              <a:rPr lang="en-GB" sz="4000" b="1" smtClean="0">
                <a:solidFill>
                  <a:srgbClr val="FFFF00"/>
                </a:solidFill>
              </a:rPr>
              <a:t>Related </a:t>
            </a:r>
            <a:r>
              <a:rPr lang="en-GB" sz="4000" b="1" smtClean="0">
                <a:solidFill>
                  <a:srgbClr val="F6102B"/>
                </a:solidFill>
              </a:rPr>
              <a:t>To The Rothschilds</a:t>
            </a:r>
            <a:r>
              <a:rPr lang="en-GB" sz="4000" smtClean="0"/>
              <a:t> </a:t>
            </a:r>
          </a:p>
        </p:txBody>
      </p:sp>
      <p:pic>
        <p:nvPicPr>
          <p:cNvPr id="239621" name="Picture 5" descr="soviet427"/>
          <p:cNvPicPr>
            <a:picLocks noGrp="1" noChangeAspect="1" noChangeArrowheads="1"/>
          </p:cNvPicPr>
          <p:nvPr>
            <p:ph idx="1"/>
          </p:nvPr>
        </p:nvPicPr>
        <p:blipFill>
          <a:blip r:embed="rId3" cstate="print"/>
          <a:srcRect/>
          <a:stretch>
            <a:fillRect/>
          </a:stretch>
        </p:blipFill>
        <p:spPr>
          <a:xfrm>
            <a:off x="468313" y="1844675"/>
            <a:ext cx="8229600" cy="3076575"/>
          </a:xfrm>
          <a:noFill/>
        </p:spPr>
      </p:pic>
      <p:sp>
        <p:nvSpPr>
          <p:cNvPr id="239624" name="Text Box 8"/>
          <p:cNvSpPr txBox="1">
            <a:spLocks noChangeArrowheads="1"/>
          </p:cNvSpPr>
          <p:nvPr/>
        </p:nvSpPr>
        <p:spPr bwMode="auto">
          <a:xfrm>
            <a:off x="468313" y="5373688"/>
            <a:ext cx="8496300" cy="1373187"/>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As we saw </a:t>
            </a:r>
            <a:r>
              <a:rPr lang="en-GB" sz="2800" b="1" dirty="0">
                <a:solidFill>
                  <a:srgbClr val="FF00FF"/>
                </a:solidFill>
                <a:effectLst>
                  <a:outerShdw blurRad="38100" dist="38100" dir="2700000" algn="tl">
                    <a:srgbClr val="000000"/>
                  </a:outerShdw>
                </a:effectLst>
              </a:rPr>
              <a:t>in part 4</a:t>
            </a:r>
            <a:r>
              <a:rPr lang="en-GB" sz="2800" b="1" dirty="0">
                <a:solidFill>
                  <a:srgbClr val="FFFF00"/>
                </a:solidFill>
                <a:effectLst>
                  <a:outerShdw blurRad="38100" dist="38100" dir="2700000" algn="tl">
                    <a:srgbClr val="000000"/>
                  </a:outerShdw>
                </a:effectLst>
              </a:rPr>
              <a:t> of this series </a:t>
            </a:r>
            <a:r>
              <a:rPr lang="en-GB" sz="2800" b="1" dirty="0">
                <a:solidFill>
                  <a:srgbClr val="F6102B"/>
                </a:solidFill>
                <a:effectLst>
                  <a:outerShdw blurRad="38100" dist="38100" dir="2700000" algn="tl">
                    <a:srgbClr val="000000"/>
                  </a:outerShdw>
                </a:effectLst>
              </a:rPr>
              <a:t>Churchill, Stalin and Hitler</a:t>
            </a:r>
            <a:r>
              <a:rPr lang="en-GB" sz="2800" b="1" dirty="0">
                <a:solidFill>
                  <a:srgbClr val="FFFF00"/>
                </a:solidFill>
                <a:effectLst>
                  <a:outerShdw blurRad="38100" dist="38100" dir="2700000" algn="tl">
                    <a:srgbClr val="000000"/>
                  </a:outerShdw>
                </a:effectLst>
              </a:rPr>
              <a:t> were related to the </a:t>
            </a:r>
            <a:r>
              <a:rPr lang="en-GB" sz="2800" b="1" dirty="0">
                <a:solidFill>
                  <a:srgbClr val="F6102B"/>
                </a:solidFill>
                <a:effectLst>
                  <a:outerShdw blurRad="38100" dist="38100" dir="2700000" algn="tl">
                    <a:srgbClr val="000000"/>
                  </a:outerShdw>
                </a:effectLst>
              </a:rPr>
              <a:t>Rothschilds</a:t>
            </a:r>
            <a:r>
              <a:rPr lang="en-GB" sz="2800" b="1" dirty="0">
                <a:solidFill>
                  <a:srgbClr val="FFFF00"/>
                </a:solidFill>
                <a:effectLst>
                  <a:outerShdw blurRad="38100" dist="38100" dir="2700000" algn="tl">
                    <a:srgbClr val="000000"/>
                  </a:outerShdw>
                </a:effectLst>
              </a:rPr>
              <a:t> through </a:t>
            </a:r>
            <a:r>
              <a:rPr lang="en-GB" sz="2800" b="1" dirty="0">
                <a:solidFill>
                  <a:srgbClr val="FF00FF"/>
                </a:solidFill>
                <a:effectLst>
                  <a:outerShdw blurRad="38100" dist="38100" dir="2700000" algn="tl">
                    <a:srgbClr val="000000"/>
                  </a:outerShdw>
                </a:effectLst>
              </a:rPr>
              <a:t>illegitimate liaisons.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9621"/>
                                        </p:tgtEl>
                                        <p:attrNameLst>
                                          <p:attrName>style.visibility</p:attrName>
                                        </p:attrNameLst>
                                      </p:cBhvr>
                                      <p:to>
                                        <p:strVal val="visible"/>
                                      </p:to>
                                    </p:set>
                                    <p:animEffect transition="in" filter="circle(in)">
                                      <p:cBhvr>
                                        <p:cTn id="7" dur="2000"/>
                                        <p:tgtEl>
                                          <p:spTgt spid="2396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9624">
                                            <p:txEl>
                                              <p:pRg st="0" end="0"/>
                                            </p:txEl>
                                          </p:spTgt>
                                        </p:tgtEl>
                                        <p:attrNameLst>
                                          <p:attrName>style.visibility</p:attrName>
                                        </p:attrNameLst>
                                      </p:cBhvr>
                                      <p:to>
                                        <p:strVal val="visible"/>
                                      </p:to>
                                    </p:set>
                                    <p:anim calcmode="lin" valueType="num">
                                      <p:cBhvr additive="base">
                                        <p:cTn id="12" dur="500" fill="hold"/>
                                        <p:tgtEl>
                                          <p:spTgt spid="23962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396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B729A0A-8502-4813-89E1-436BB5D4882E}" type="slidenum">
              <a:rPr lang="en-GB"/>
              <a:pPr>
                <a:defRPr/>
              </a:pPr>
              <a:t>137</a:t>
            </a:fld>
            <a:endParaRPr lang="en-GB"/>
          </a:p>
        </p:txBody>
      </p:sp>
      <p:sp>
        <p:nvSpPr>
          <p:cNvPr id="386050" name="Rectangle 2"/>
          <p:cNvSpPr>
            <a:spLocks noGrp="1" noChangeArrowheads="1"/>
          </p:cNvSpPr>
          <p:nvPr>
            <p:ph type="title"/>
          </p:nvPr>
        </p:nvSpPr>
        <p:spPr/>
        <p:txBody>
          <a:bodyPr/>
          <a:lstStyle/>
          <a:p>
            <a:pPr eaLnBrk="1" hangingPunct="1">
              <a:defRPr/>
            </a:pPr>
            <a:r>
              <a:rPr lang="en-GB" b="1" dirty="0" smtClean="0">
                <a:solidFill>
                  <a:srgbClr val="F6102B"/>
                </a:solidFill>
              </a:rPr>
              <a:t>Poland </a:t>
            </a:r>
            <a:r>
              <a:rPr lang="en-GB" b="1" dirty="0" smtClean="0">
                <a:solidFill>
                  <a:srgbClr val="FFFF00"/>
                </a:solidFill>
              </a:rPr>
              <a:t>Triggers </a:t>
            </a:r>
            <a:r>
              <a:rPr lang="en-GB" b="1" dirty="0" smtClean="0">
                <a:solidFill>
                  <a:srgbClr val="F6102B"/>
                </a:solidFill>
              </a:rPr>
              <a:t>WW2</a:t>
            </a:r>
          </a:p>
        </p:txBody>
      </p:sp>
      <p:sp>
        <p:nvSpPr>
          <p:cNvPr id="386052" name="Text Box 4"/>
          <p:cNvSpPr txBox="1">
            <a:spLocks noChangeArrowheads="1"/>
          </p:cNvSpPr>
          <p:nvPr/>
        </p:nvSpPr>
        <p:spPr bwMode="auto">
          <a:xfrm>
            <a:off x="3492500" y="1484313"/>
            <a:ext cx="5651500"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We saw in parts 1 &amp; 3 how many Khazars on being defeated by </a:t>
            </a:r>
            <a:r>
              <a:rPr lang="en-GB" sz="2800" b="1" dirty="0" err="1">
                <a:solidFill>
                  <a:srgbClr val="00FFFF"/>
                </a:solidFill>
                <a:effectLst>
                  <a:outerShdw blurRad="38100" dist="38100" dir="2700000" algn="tl">
                    <a:srgbClr val="000000"/>
                  </a:outerShdw>
                </a:effectLst>
                <a:hlinkClick r:id="rId2" tooltip="Sviatosl"/>
              </a:rPr>
              <a:t>Sviatoslav</a:t>
            </a:r>
            <a:r>
              <a:rPr lang="en-GB" sz="2800" b="1" dirty="0">
                <a:solidFill>
                  <a:srgbClr val="00FFFF"/>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duke of Kiev</a:t>
            </a:r>
            <a:r>
              <a:rPr lang="en-GB" sz="2800" dirty="0">
                <a:solidFill>
                  <a:srgbClr val="FFC000"/>
                </a:solidFill>
              </a:rPr>
              <a:t> </a:t>
            </a:r>
            <a:r>
              <a:rPr lang="en-GB" sz="2800" b="1" dirty="0">
                <a:solidFill>
                  <a:srgbClr val="FFC000"/>
                </a:solidFill>
                <a:effectLst>
                  <a:outerShdw blurRad="38100" dist="38100" dir="2700000" algn="tl">
                    <a:srgbClr val="000000"/>
                  </a:outerShdw>
                </a:effectLst>
              </a:rPr>
              <a:t> moved to Krakow in Poland and were joined by others after their expulsion from Spain. </a:t>
            </a:r>
            <a:r>
              <a:rPr lang="en-GB" sz="2800" b="1" dirty="0">
                <a:solidFill>
                  <a:srgbClr val="FF00FF"/>
                </a:solidFill>
                <a:effectLst>
                  <a:outerShdw blurRad="38100" dist="38100" dir="2700000" algn="tl">
                    <a:srgbClr val="000000"/>
                  </a:outerShdw>
                </a:effectLst>
              </a:rPr>
              <a:t>Also with many German nationals settled in Poland,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Poland would be the ideal trigger for WW2.</a:t>
            </a:r>
          </a:p>
        </p:txBody>
      </p:sp>
      <p:pic>
        <p:nvPicPr>
          <p:cNvPr id="386054" name="Picture 6" descr="krakow-market035"/>
          <p:cNvPicPr>
            <a:picLocks noChangeAspect="1" noChangeArrowheads="1"/>
          </p:cNvPicPr>
          <p:nvPr/>
        </p:nvPicPr>
        <p:blipFill>
          <a:blip r:embed="rId3" cstate="print"/>
          <a:srcRect/>
          <a:stretch>
            <a:fillRect/>
          </a:stretch>
        </p:blipFill>
        <p:spPr bwMode="auto">
          <a:xfrm>
            <a:off x="323850" y="1341438"/>
            <a:ext cx="2879725" cy="3838575"/>
          </a:xfrm>
          <a:prstGeom prst="rect">
            <a:avLst/>
          </a:prstGeom>
          <a:noFill/>
          <a:ln w="9525">
            <a:noFill/>
            <a:miter lim="800000"/>
            <a:headEnd/>
            <a:tailEnd/>
          </a:ln>
        </p:spPr>
      </p:pic>
      <p:sp>
        <p:nvSpPr>
          <p:cNvPr id="386055" name="Text Box 7"/>
          <p:cNvSpPr txBox="1">
            <a:spLocks noChangeArrowheads="1"/>
          </p:cNvSpPr>
          <p:nvPr/>
        </p:nvSpPr>
        <p:spPr bwMode="auto">
          <a:xfrm>
            <a:off x="250825" y="5445125"/>
            <a:ext cx="2952750"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Krakow City Gate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6054"/>
                                        </p:tgtEl>
                                        <p:attrNameLst>
                                          <p:attrName>style.visibility</p:attrName>
                                        </p:attrNameLst>
                                      </p:cBhvr>
                                      <p:to>
                                        <p:strVal val="visible"/>
                                      </p:to>
                                    </p:set>
                                    <p:animEffect transition="in" filter="circle(in)">
                                      <p:cBhvr>
                                        <p:cTn id="7" dur="2000"/>
                                        <p:tgtEl>
                                          <p:spTgt spid="3860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6055"/>
                                        </p:tgtEl>
                                        <p:attrNameLst>
                                          <p:attrName>style.visibility</p:attrName>
                                        </p:attrNameLst>
                                      </p:cBhvr>
                                      <p:to>
                                        <p:strVal val="visible"/>
                                      </p:to>
                                    </p:set>
                                    <p:anim calcmode="lin" valueType="num">
                                      <p:cBhvr additive="base">
                                        <p:cTn id="12" dur="500" fill="hold"/>
                                        <p:tgtEl>
                                          <p:spTgt spid="386055"/>
                                        </p:tgtEl>
                                        <p:attrNameLst>
                                          <p:attrName>ppt_x</p:attrName>
                                        </p:attrNameLst>
                                      </p:cBhvr>
                                      <p:tavLst>
                                        <p:tav tm="0">
                                          <p:val>
                                            <p:strVal val="#ppt_x"/>
                                          </p:val>
                                        </p:tav>
                                        <p:tav tm="100000">
                                          <p:val>
                                            <p:strVal val="#ppt_x"/>
                                          </p:val>
                                        </p:tav>
                                      </p:tavLst>
                                    </p:anim>
                                    <p:anim calcmode="lin" valueType="num">
                                      <p:cBhvr additive="base">
                                        <p:cTn id="13" dur="500" fill="hold"/>
                                        <p:tgtEl>
                                          <p:spTgt spid="38605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86052"/>
                                        </p:tgtEl>
                                        <p:attrNameLst>
                                          <p:attrName>style.visibility</p:attrName>
                                        </p:attrNameLst>
                                      </p:cBhvr>
                                      <p:to>
                                        <p:strVal val="visible"/>
                                      </p:to>
                                    </p:set>
                                    <p:anim calcmode="discrete" valueType="clr">
                                      <p:cBhvr override="childStyle">
                                        <p:cTn id="18" dur="80"/>
                                        <p:tgtEl>
                                          <p:spTgt spid="38605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86052"/>
                                        </p:tgtEl>
                                        <p:attrNameLst>
                                          <p:attrName>fillcolor</p:attrName>
                                        </p:attrNameLst>
                                      </p:cBhvr>
                                      <p:tavLst>
                                        <p:tav tm="0">
                                          <p:val>
                                            <p:clrVal>
                                              <a:schemeClr val="accent2"/>
                                            </p:clrVal>
                                          </p:val>
                                        </p:tav>
                                        <p:tav tm="50000">
                                          <p:val>
                                            <p:clrVal>
                                              <a:schemeClr val="hlink"/>
                                            </p:clrVal>
                                          </p:val>
                                        </p:tav>
                                      </p:tavLst>
                                    </p:anim>
                                    <p:set>
                                      <p:cBhvr>
                                        <p:cTn id="20" dur="80"/>
                                        <p:tgtEl>
                                          <p:spTgt spid="3860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p:bldP spid="38605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6102B"/>
                </a:solidFill>
              </a:rPr>
              <a:t>Poland </a:t>
            </a:r>
            <a:r>
              <a:rPr lang="en-GB" b="1" dirty="0" smtClean="0">
                <a:solidFill>
                  <a:srgbClr val="FFFF00"/>
                </a:solidFill>
              </a:rPr>
              <a:t>Triggers </a:t>
            </a:r>
            <a:r>
              <a:rPr lang="en-GB" b="1" dirty="0" smtClean="0">
                <a:solidFill>
                  <a:srgbClr val="F6102B"/>
                </a:solidFill>
              </a:rPr>
              <a:t>WW2</a:t>
            </a:r>
            <a:endParaRPr lang="en-GB" dirty="0"/>
          </a:p>
        </p:txBody>
      </p:sp>
      <p:sp>
        <p:nvSpPr>
          <p:cNvPr id="4" name="Slide Number Placeholder 3"/>
          <p:cNvSpPr>
            <a:spLocks noGrp="1"/>
          </p:cNvSpPr>
          <p:nvPr>
            <p:ph type="sldNum" sz="quarter" idx="12"/>
          </p:nvPr>
        </p:nvSpPr>
        <p:spPr/>
        <p:txBody>
          <a:bodyPr/>
          <a:lstStyle/>
          <a:p>
            <a:pPr>
              <a:defRPr/>
            </a:pPr>
            <a:fld id="{0F2C8731-E7E4-412F-AE9D-B5D741CDA1BB}" type="slidenum">
              <a:rPr lang="en-GB" smtClean="0"/>
              <a:pPr>
                <a:defRPr/>
              </a:pPr>
              <a:t>138</a:t>
            </a:fld>
            <a:endParaRPr lang="en-GB"/>
          </a:p>
        </p:txBody>
      </p:sp>
      <p:sp>
        <p:nvSpPr>
          <p:cNvPr id="6" name="TextBox 5"/>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chemeClr val="hlink"/>
                </a:solidFill>
                <a:effectLst>
                  <a:outerShdw blurRad="38100" dist="38100" dir="2700000" algn="tl">
                    <a:srgbClr val="000000"/>
                  </a:outerShdw>
                </a:effectLst>
              </a:rPr>
              <a:t>Gog would shoot dead many Germans</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dressed in Polish uniform, so that their</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Zionist ally Hitler would have an excuse to mobilise</a:t>
            </a:r>
            <a:r>
              <a:rPr lang="en-GB" sz="2800" b="1" dirty="0">
                <a:solidFill>
                  <a:srgbClr val="FFFF00"/>
                </a:solidFill>
                <a:effectLst>
                  <a:outerShdw blurRad="38100" dist="38100" dir="2700000" algn="tl">
                    <a:srgbClr val="000000"/>
                  </a:outerShdw>
                </a:effectLst>
              </a:rPr>
              <a:t> the German Army to invade.</a:t>
            </a:r>
            <a:endParaRPr lang="en-GB" dirty="0"/>
          </a:p>
        </p:txBody>
      </p:sp>
      <p:pic>
        <p:nvPicPr>
          <p:cNvPr id="302082" name="Picture 2" descr="http://www.ww2incolor.com/d/65948-2/a1"/>
          <p:cNvPicPr>
            <a:picLocks noChangeAspect="1" noChangeArrowheads="1"/>
          </p:cNvPicPr>
          <p:nvPr/>
        </p:nvPicPr>
        <p:blipFill>
          <a:blip r:embed="rId2" cstate="print"/>
          <a:srcRect/>
          <a:stretch>
            <a:fillRect/>
          </a:stretch>
        </p:blipFill>
        <p:spPr bwMode="auto">
          <a:xfrm>
            <a:off x="2143125" y="1214438"/>
            <a:ext cx="4929188" cy="3783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circle(in)">
                                      <p:cBhvr>
                                        <p:cTn id="7" dur="2000"/>
                                        <p:tgtEl>
                                          <p:spTgt spid="3020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AA2C5D8C-F75C-4B10-8ED2-F7CDDF72A80A}" type="slidenum">
              <a:rPr lang="en-GB"/>
              <a:pPr>
                <a:defRPr/>
              </a:pPr>
              <a:t>139</a:t>
            </a:fld>
            <a:endParaRPr lang="en-GB"/>
          </a:p>
        </p:txBody>
      </p:sp>
      <p:sp>
        <p:nvSpPr>
          <p:cNvPr id="389122" name="Rectangle 2"/>
          <p:cNvSpPr>
            <a:spLocks noGrp="1" noChangeArrowheads="1"/>
          </p:cNvSpPr>
          <p:nvPr>
            <p:ph type="title"/>
          </p:nvPr>
        </p:nvSpPr>
        <p:spPr>
          <a:xfrm>
            <a:off x="500063" y="0"/>
            <a:ext cx="8229600" cy="1143000"/>
          </a:xfrm>
        </p:spPr>
        <p:txBody>
          <a:bodyPr/>
          <a:lstStyle/>
          <a:p>
            <a:pPr eaLnBrk="1" hangingPunct="1">
              <a:defRPr/>
            </a:pPr>
            <a:r>
              <a:rPr lang="en-GB" b="1" dirty="0" smtClean="0">
                <a:solidFill>
                  <a:srgbClr val="F6102B"/>
                </a:solidFill>
              </a:rPr>
              <a:t>Poland </a:t>
            </a:r>
            <a:r>
              <a:rPr lang="en-GB" b="1" dirty="0" smtClean="0">
                <a:solidFill>
                  <a:srgbClr val="FFFF00"/>
                </a:solidFill>
              </a:rPr>
              <a:t>Triggers</a:t>
            </a:r>
            <a:r>
              <a:rPr lang="en-GB" b="1" dirty="0" smtClean="0">
                <a:solidFill>
                  <a:srgbClr val="F6102B"/>
                </a:solidFill>
              </a:rPr>
              <a:t> WW2</a:t>
            </a:r>
          </a:p>
        </p:txBody>
      </p:sp>
      <p:sp>
        <p:nvSpPr>
          <p:cNvPr id="144388" name="Text Box 4"/>
          <p:cNvSpPr txBox="1">
            <a:spLocks noChangeArrowheads="1"/>
          </p:cNvSpPr>
          <p:nvPr/>
        </p:nvSpPr>
        <p:spPr bwMode="auto">
          <a:xfrm>
            <a:off x="3276600" y="1989138"/>
            <a:ext cx="5616575" cy="366712"/>
          </a:xfrm>
          <a:prstGeom prst="rect">
            <a:avLst/>
          </a:prstGeom>
          <a:noFill/>
          <a:ln w="9525">
            <a:noFill/>
            <a:miter lim="800000"/>
            <a:headEnd/>
            <a:tailEnd/>
          </a:ln>
        </p:spPr>
        <p:txBody>
          <a:bodyPr>
            <a:spAutoFit/>
          </a:bodyPr>
          <a:lstStyle/>
          <a:p>
            <a:pPr>
              <a:spcBef>
                <a:spcPct val="50000"/>
              </a:spcBef>
            </a:pPr>
            <a:endParaRPr lang="en-US"/>
          </a:p>
        </p:txBody>
      </p:sp>
      <p:sp>
        <p:nvSpPr>
          <p:cNvPr id="389125" name="Text Box 5"/>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It was with Hitler's knowledge and consent </a:t>
            </a:r>
            <a:r>
              <a:rPr lang="en-GB" sz="2800" b="1" dirty="0">
                <a:solidFill>
                  <a:srgbClr val="F6102B"/>
                </a:solidFill>
                <a:effectLst>
                  <a:outerShdw blurRad="38100" dist="38100" dir="2700000" algn="tl">
                    <a:srgbClr val="000000"/>
                  </a:outerShdw>
                </a:effectLst>
              </a:rPr>
              <a:t>which gave the Soviets 70,000 square miles of Polish territory</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without a fight. </a:t>
            </a:r>
            <a:endParaRPr lang="en-GB" sz="2800" dirty="0"/>
          </a:p>
        </p:txBody>
      </p:sp>
      <p:pic>
        <p:nvPicPr>
          <p:cNvPr id="142345" name="Picture 9" descr="http://deathinvenice.intodit.com/uploads/page_images/0000/0111/Poland.jpg"/>
          <p:cNvPicPr>
            <a:picLocks noChangeAspect="1" noChangeArrowheads="1"/>
          </p:cNvPicPr>
          <p:nvPr/>
        </p:nvPicPr>
        <p:blipFill>
          <a:blip r:embed="rId2" cstate="print"/>
          <a:srcRect/>
          <a:stretch>
            <a:fillRect/>
          </a:stretch>
        </p:blipFill>
        <p:spPr bwMode="auto">
          <a:xfrm>
            <a:off x="1714500" y="857250"/>
            <a:ext cx="5762625" cy="4518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2345"/>
                                        </p:tgtEl>
                                        <p:attrNameLst>
                                          <p:attrName>style.visibility</p:attrName>
                                        </p:attrNameLst>
                                      </p:cBhvr>
                                      <p:to>
                                        <p:strVal val="visible"/>
                                      </p:to>
                                    </p:set>
                                    <p:animEffect transition="in" filter="circle(in)">
                                      <p:cBhvr>
                                        <p:cTn id="7" dur="2000"/>
                                        <p:tgtEl>
                                          <p:spTgt spid="1423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89125"/>
                                        </p:tgtEl>
                                        <p:attrNameLst>
                                          <p:attrName>style.visibility</p:attrName>
                                        </p:attrNameLst>
                                      </p:cBhvr>
                                      <p:to>
                                        <p:strVal val="visible"/>
                                      </p:to>
                                    </p:set>
                                    <p:anim calcmode="lin" valueType="num">
                                      <p:cBhvr additive="base">
                                        <p:cTn id="12" dur="500" fill="hold"/>
                                        <p:tgtEl>
                                          <p:spTgt spid="389125"/>
                                        </p:tgtEl>
                                        <p:attrNameLst>
                                          <p:attrName>ppt_x</p:attrName>
                                        </p:attrNameLst>
                                      </p:cBhvr>
                                      <p:tavLst>
                                        <p:tav tm="0">
                                          <p:val>
                                            <p:strVal val="#ppt_x"/>
                                          </p:val>
                                        </p:tav>
                                        <p:tav tm="100000">
                                          <p:val>
                                            <p:strVal val="#ppt_x"/>
                                          </p:val>
                                        </p:tav>
                                      </p:tavLst>
                                    </p:anim>
                                    <p:anim calcmode="lin" valueType="num">
                                      <p:cBhvr additive="base">
                                        <p:cTn id="13" dur="500" fill="hold"/>
                                        <p:tgtEl>
                                          <p:spTgt spid="389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3DA10D5-F73A-40D7-8F0E-361017217A9C}" type="slidenum">
              <a:rPr lang="en-GB"/>
              <a:pPr>
                <a:defRPr/>
              </a:pPr>
              <a:t>14</a:t>
            </a:fld>
            <a:endParaRPr lang="en-GB"/>
          </a:p>
        </p:txBody>
      </p:sp>
      <p:sp>
        <p:nvSpPr>
          <p:cNvPr id="75781" name="Rectangle 5"/>
          <p:cNvSpPr>
            <a:spLocks noGrp="1" noChangeArrowheads="1"/>
          </p:cNvSpPr>
          <p:nvPr>
            <p:ph type="title"/>
          </p:nvPr>
        </p:nvSpPr>
        <p:spPr/>
        <p:txBody>
          <a:bodyPr/>
          <a:lstStyle/>
          <a:p>
            <a:pPr eaLnBrk="1" hangingPunct="1">
              <a:defRPr/>
            </a:pPr>
            <a:r>
              <a:rPr lang="en-GB" sz="4000" b="1" smtClean="0">
                <a:solidFill>
                  <a:srgbClr val="F6102B"/>
                </a:solidFill>
              </a:rPr>
              <a:t>Gog Takes Revenge </a:t>
            </a:r>
            <a:r>
              <a:rPr lang="en-GB" sz="4000" b="1" smtClean="0">
                <a:solidFill>
                  <a:srgbClr val="FFFF00"/>
                </a:solidFill>
              </a:rPr>
              <a:t>On The Czar Of Russia</a:t>
            </a:r>
          </a:p>
        </p:txBody>
      </p:sp>
      <p:pic>
        <p:nvPicPr>
          <p:cNvPr id="75780" name="Picture 4" descr="tzar"/>
          <p:cNvPicPr>
            <a:picLocks noGrp="1" noChangeAspect="1" noChangeArrowheads="1"/>
          </p:cNvPicPr>
          <p:nvPr>
            <p:ph idx="1"/>
          </p:nvPr>
        </p:nvPicPr>
        <p:blipFill>
          <a:blip r:embed="rId3" cstate="print"/>
          <a:srcRect/>
          <a:stretch>
            <a:fillRect/>
          </a:stretch>
        </p:blipFill>
        <p:spPr>
          <a:xfrm>
            <a:off x="2286000" y="1412875"/>
            <a:ext cx="4660900" cy="3067050"/>
          </a:xfrm>
          <a:noFill/>
        </p:spPr>
      </p:pic>
      <p:sp>
        <p:nvSpPr>
          <p:cNvPr id="75783" name="Text Box 7"/>
          <p:cNvSpPr txBox="1">
            <a:spLocks noChangeArrowheads="1"/>
          </p:cNvSpPr>
          <p:nvPr/>
        </p:nvSpPr>
        <p:spPr bwMode="auto">
          <a:xfrm>
            <a:off x="0" y="4630737"/>
            <a:ext cx="9144000" cy="222726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FF00"/>
                </a:solidFill>
                <a:effectLst>
                  <a:outerShdw blurRad="38100" dist="38100" dir="2700000" algn="tl">
                    <a:srgbClr val="000000"/>
                  </a:outerShdw>
                </a:effectLst>
              </a:rPr>
              <a:t>1917:</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 Rothschilds</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order the execution, by</a:t>
            </a:r>
            <a:r>
              <a:rPr lang="en-GB" sz="2800" b="1" dirty="0">
                <a:solidFill>
                  <a:schemeClr val="hlink"/>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the Bolsheviks</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they control, of Tsar Nicholas II</a:t>
            </a:r>
            <a:r>
              <a:rPr lang="en-GB" sz="2800" b="1" dirty="0">
                <a:solidFill>
                  <a:schemeClr val="hlink"/>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and his entire family in Russia.</a:t>
            </a:r>
            <a:r>
              <a:rPr lang="en-GB" sz="2800" b="1" dirty="0">
                <a:solidFill>
                  <a:schemeClr val="hlink"/>
                </a:solidFill>
                <a:effectLst>
                  <a:outerShdw blurRad="38100" dist="38100" dir="2700000" algn="tl">
                    <a:srgbClr val="000000"/>
                  </a:outerShdw>
                </a:effectLst>
              </a:rPr>
              <a:t> This is the Rothschilds revenge for Tsar Alexander II </a:t>
            </a:r>
            <a:r>
              <a:rPr lang="en-GB" sz="2800" b="1" dirty="0">
                <a:solidFill>
                  <a:srgbClr val="FFFF00"/>
                </a:solidFill>
                <a:effectLst>
                  <a:outerShdw blurRad="38100" dist="38100" dir="2700000" algn="tl">
                    <a:srgbClr val="000000"/>
                  </a:outerShdw>
                </a:effectLst>
              </a:rPr>
              <a:t>siding with</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President Abraham Lincoln in 1864.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circle(in)">
                                      <p:cBhvr>
                                        <p:cTn id="7" dur="2000"/>
                                        <p:tgtEl>
                                          <p:spTgt spid="7578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5783"/>
                                        </p:tgtEl>
                                        <p:attrNameLst>
                                          <p:attrName>style.visibility</p:attrName>
                                        </p:attrNameLst>
                                      </p:cBhvr>
                                      <p:to>
                                        <p:strVal val="visible"/>
                                      </p:to>
                                    </p:set>
                                    <p:anim calcmode="discrete" valueType="clr">
                                      <p:cBhvr override="childStyle">
                                        <p:cTn id="12" dur="80"/>
                                        <p:tgtEl>
                                          <p:spTgt spid="7578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5783"/>
                                        </p:tgtEl>
                                        <p:attrNameLst>
                                          <p:attrName>fillcolor</p:attrName>
                                        </p:attrNameLst>
                                      </p:cBhvr>
                                      <p:tavLst>
                                        <p:tav tm="0">
                                          <p:val>
                                            <p:clrVal>
                                              <a:schemeClr val="accent2"/>
                                            </p:clrVal>
                                          </p:val>
                                        </p:tav>
                                        <p:tav tm="50000">
                                          <p:val>
                                            <p:clrVal>
                                              <a:schemeClr val="hlink"/>
                                            </p:clrVal>
                                          </p:val>
                                        </p:tav>
                                      </p:tavLst>
                                    </p:anim>
                                    <p:set>
                                      <p:cBhvr>
                                        <p:cTn id="14" dur="80"/>
                                        <p:tgtEl>
                                          <p:spTgt spid="757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6102B"/>
                </a:solidFill>
              </a:rPr>
              <a:t>Poland </a:t>
            </a:r>
            <a:r>
              <a:rPr lang="en-GB" b="1" dirty="0" smtClean="0">
                <a:solidFill>
                  <a:srgbClr val="FFFF00"/>
                </a:solidFill>
              </a:rPr>
              <a:t>Triggers</a:t>
            </a:r>
            <a:r>
              <a:rPr lang="en-GB" b="1" dirty="0" smtClean="0">
                <a:solidFill>
                  <a:srgbClr val="F6102B"/>
                </a:solidFill>
              </a:rPr>
              <a:t> WW2</a:t>
            </a:r>
            <a:endParaRPr lang="en-GB" dirty="0"/>
          </a:p>
        </p:txBody>
      </p:sp>
      <p:sp>
        <p:nvSpPr>
          <p:cNvPr id="4" name="Slide Number Placeholder 3"/>
          <p:cNvSpPr>
            <a:spLocks noGrp="1"/>
          </p:cNvSpPr>
          <p:nvPr>
            <p:ph type="sldNum" sz="quarter" idx="12"/>
          </p:nvPr>
        </p:nvSpPr>
        <p:spPr/>
        <p:txBody>
          <a:bodyPr/>
          <a:lstStyle/>
          <a:p>
            <a:pPr>
              <a:defRPr/>
            </a:pPr>
            <a:fld id="{E3C096DC-D137-43CB-96B3-4FF760FDD3E7}" type="slidenum">
              <a:rPr lang="en-GB" smtClean="0"/>
              <a:pPr>
                <a:defRPr/>
              </a:pPr>
              <a:t>140</a:t>
            </a:fld>
            <a:endParaRPr lang="en-GB"/>
          </a:p>
        </p:txBody>
      </p:sp>
      <p:sp>
        <p:nvSpPr>
          <p:cNvPr id="6" name="TextBox 5"/>
          <p:cNvSpPr txBox="1"/>
          <p:nvPr/>
        </p:nvSpPr>
        <p:spPr>
          <a:xfrm>
            <a:off x="4500563" y="1928813"/>
            <a:ext cx="4500562" cy="3970337"/>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By 1940, with German help,</a:t>
            </a:r>
            <a:r>
              <a:rPr lang="en-GB" sz="2800" b="1" dirty="0">
                <a:solidFill>
                  <a:srgbClr val="FF00FF"/>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 little countries of Lithuania,</a:t>
            </a:r>
            <a:r>
              <a:rPr lang="en-GB" sz="2800" b="1" dirty="0">
                <a:solidFill>
                  <a:schemeClr val="hlink"/>
                </a:solidFill>
                <a:effectLst>
                  <a:outerShdw blurRad="38100" dist="38100" dir="2700000" algn="tl">
                    <a:srgbClr val="000000"/>
                  </a:outerShdw>
                </a:effectLst>
              </a:rPr>
              <a:t> </a:t>
            </a:r>
            <a:r>
              <a:rPr lang="en-GB" sz="2800" b="1" dirty="0">
                <a:solidFill>
                  <a:srgbClr val="00B0F0"/>
                </a:solidFill>
                <a:effectLst>
                  <a:outerShdw blurRad="38100" dist="38100" dir="2700000" algn="tl">
                    <a:srgbClr val="000000"/>
                  </a:outerShdw>
                </a:effectLst>
              </a:rPr>
              <a:t>Latvia and Estonia were safely in the Soviet fold. </a:t>
            </a:r>
            <a:r>
              <a:rPr lang="en-GB" sz="2800" b="1" dirty="0">
                <a:solidFill>
                  <a:srgbClr val="FF00FF"/>
                </a:solidFill>
                <a:effectLst>
                  <a:outerShdw blurRad="38100" dist="38100" dir="2700000" algn="tl">
                    <a:srgbClr val="000000"/>
                  </a:outerShdw>
                </a:effectLst>
              </a:rPr>
              <a:t>Then Rumania, Northern </a:t>
            </a:r>
            <a:r>
              <a:rPr lang="en-GB" sz="2800" b="1" dirty="0" err="1">
                <a:solidFill>
                  <a:srgbClr val="FF00FF"/>
                </a:solidFill>
                <a:effectLst>
                  <a:outerShdw blurRad="38100" dist="38100" dir="2700000" algn="tl">
                    <a:srgbClr val="000000"/>
                  </a:outerShdw>
                </a:effectLst>
              </a:rPr>
              <a:t>Bukovania</a:t>
            </a:r>
            <a:r>
              <a:rPr lang="en-GB" sz="2800" b="1" dirty="0">
                <a:solidFill>
                  <a:srgbClr val="FF00FF"/>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portions of </a:t>
            </a:r>
            <a:r>
              <a:rPr lang="en-GB" sz="2800" b="1" dirty="0" err="1">
                <a:solidFill>
                  <a:srgbClr val="00FF00"/>
                </a:solidFill>
                <a:effectLst>
                  <a:outerShdw blurRad="38100" dist="38100" dir="2700000" algn="tl">
                    <a:srgbClr val="000000"/>
                  </a:outerShdw>
                </a:effectLst>
              </a:rPr>
              <a:t>Bessarabia</a:t>
            </a:r>
            <a:r>
              <a:rPr lang="en-GB" sz="2800" b="1" dirty="0">
                <a:solidFill>
                  <a:srgbClr val="00FF00"/>
                </a:solidFill>
                <a:effectLst>
                  <a:outerShdw blurRad="38100" dist="38100" dir="2700000" algn="tl">
                    <a:srgbClr val="000000"/>
                  </a:outerShdw>
                </a:effectLst>
              </a:rPr>
              <a:t> fell to the Communists</a:t>
            </a:r>
            <a:r>
              <a:rPr lang="en-GB" sz="2800" dirty="0">
                <a:solidFill>
                  <a:srgbClr val="00FF00"/>
                </a:solidFill>
              </a:rPr>
              <a:t>.</a:t>
            </a:r>
          </a:p>
        </p:txBody>
      </p:sp>
      <p:pic>
        <p:nvPicPr>
          <p:cNvPr id="303106" name="Picture 2" descr="http://2.bp.blogspot.com/_BZaPGsbLyHM/RnykNPdLu1I/AAAAAAAAAQE/8-MaMjqHUnY/s400/Kaliningrad.gif"/>
          <p:cNvPicPr>
            <a:picLocks noChangeAspect="1" noChangeArrowheads="1"/>
          </p:cNvPicPr>
          <p:nvPr/>
        </p:nvPicPr>
        <p:blipFill>
          <a:blip r:embed="rId2" cstate="print"/>
          <a:srcRect/>
          <a:stretch>
            <a:fillRect/>
          </a:stretch>
        </p:blipFill>
        <p:spPr bwMode="auto">
          <a:xfrm>
            <a:off x="285750" y="1785938"/>
            <a:ext cx="4006850" cy="3286125"/>
          </a:xfrm>
          <a:prstGeom prst="rect">
            <a:avLst/>
          </a:prstGeom>
          <a:noFill/>
          <a:ln w="9525">
            <a:noFill/>
            <a:miter lim="800000"/>
            <a:headEnd/>
            <a:tailEnd/>
          </a:ln>
        </p:spPr>
      </p:pic>
      <p:sp>
        <p:nvSpPr>
          <p:cNvPr id="8" name="TextBox 7"/>
          <p:cNvSpPr txBox="1"/>
          <p:nvPr/>
        </p:nvSpPr>
        <p:spPr>
          <a:xfrm>
            <a:off x="285750" y="5429250"/>
            <a:ext cx="4071938"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Lithuania, Latvia and Estonia </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3106"/>
                                        </p:tgtEl>
                                        <p:attrNameLst>
                                          <p:attrName>style.visibility</p:attrName>
                                        </p:attrNameLst>
                                      </p:cBhvr>
                                      <p:to>
                                        <p:strVal val="visible"/>
                                      </p:to>
                                    </p:set>
                                    <p:animEffect transition="in" filter="circle(in)">
                                      <p:cBhvr>
                                        <p:cTn id="7" dur="2000"/>
                                        <p:tgtEl>
                                          <p:spTgt spid="30310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6102B"/>
                </a:solidFill>
              </a:rPr>
              <a:t>Poland </a:t>
            </a:r>
            <a:r>
              <a:rPr lang="en-GB" b="1" dirty="0" smtClean="0">
                <a:solidFill>
                  <a:srgbClr val="FFFF00"/>
                </a:solidFill>
              </a:rPr>
              <a:t>Triggers </a:t>
            </a:r>
            <a:r>
              <a:rPr lang="en-GB" b="1" dirty="0" smtClean="0">
                <a:solidFill>
                  <a:srgbClr val="F6102B"/>
                </a:solidFill>
              </a:rPr>
              <a:t>WW2</a:t>
            </a:r>
            <a:endParaRPr lang="en-GB" dirty="0"/>
          </a:p>
        </p:txBody>
      </p:sp>
      <p:sp>
        <p:nvSpPr>
          <p:cNvPr id="4" name="Slide Number Placeholder 3"/>
          <p:cNvSpPr>
            <a:spLocks noGrp="1"/>
          </p:cNvSpPr>
          <p:nvPr>
            <p:ph type="sldNum" sz="quarter" idx="12"/>
          </p:nvPr>
        </p:nvSpPr>
        <p:spPr/>
        <p:txBody>
          <a:bodyPr/>
          <a:lstStyle/>
          <a:p>
            <a:pPr>
              <a:defRPr/>
            </a:pPr>
            <a:fld id="{DBF238C3-81EA-4FC0-B98F-8ED0F933B4EB}" type="slidenum">
              <a:rPr lang="en-GB" smtClean="0"/>
              <a:pPr>
                <a:defRPr/>
              </a:pPr>
              <a:t>141</a:t>
            </a:fld>
            <a:endParaRPr lang="en-GB"/>
          </a:p>
        </p:txBody>
      </p:sp>
      <p:pic>
        <p:nvPicPr>
          <p:cNvPr id="147461" name="Picture 5" descr="http://www.anti-communist.net/katyn/katyn_wood_massacre.jpg"/>
          <p:cNvPicPr>
            <a:picLocks noChangeAspect="1" noChangeArrowheads="1"/>
          </p:cNvPicPr>
          <p:nvPr/>
        </p:nvPicPr>
        <p:blipFill>
          <a:blip r:embed="rId2" cstate="print"/>
          <a:srcRect/>
          <a:stretch>
            <a:fillRect/>
          </a:stretch>
        </p:blipFill>
        <p:spPr bwMode="auto">
          <a:xfrm>
            <a:off x="285750" y="1857375"/>
            <a:ext cx="4762500" cy="3286125"/>
          </a:xfrm>
          <a:prstGeom prst="rect">
            <a:avLst/>
          </a:prstGeom>
          <a:noFill/>
          <a:ln w="9525">
            <a:noFill/>
            <a:miter lim="800000"/>
            <a:headEnd/>
            <a:tailEnd/>
          </a:ln>
        </p:spPr>
      </p:pic>
      <p:sp>
        <p:nvSpPr>
          <p:cNvPr id="6" name="TextBox 5"/>
          <p:cNvSpPr txBox="1"/>
          <p:nvPr/>
        </p:nvSpPr>
        <p:spPr>
          <a:xfrm>
            <a:off x="5214938" y="1595438"/>
            <a:ext cx="3786187" cy="52625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When the German armies moved into Poland </a:t>
            </a:r>
            <a:r>
              <a:rPr lang="en-GB" sz="2800" b="1" dirty="0">
                <a:solidFill>
                  <a:srgbClr val="FFC000"/>
                </a:solidFill>
                <a:effectLst>
                  <a:outerShdw blurRad="38100" dist="38100" dir="2700000" algn="tl">
                    <a:srgbClr val="000000"/>
                  </a:outerShdw>
                </a:effectLst>
              </a:rPr>
              <a:t>it gave the Communists the opportunity to do the same from the east </a:t>
            </a:r>
            <a:r>
              <a:rPr lang="en-GB" sz="2800" b="1" dirty="0">
                <a:solidFill>
                  <a:srgbClr val="00FF00"/>
                </a:solidFill>
                <a:effectLst>
                  <a:outerShdw blurRad="38100" dist="38100" dir="2700000" algn="tl">
                    <a:srgbClr val="000000"/>
                  </a:outerShdw>
                </a:effectLst>
              </a:rPr>
              <a:t>and allowed the Soviets to wipe out the cream of the Polish Army Officers Corps at </a:t>
            </a:r>
            <a:r>
              <a:rPr lang="en-GB" sz="2800" b="1" dirty="0" err="1">
                <a:solidFill>
                  <a:srgbClr val="00FF00"/>
                </a:solidFill>
                <a:effectLst>
                  <a:outerShdw blurRad="38100" dist="38100" dir="2700000" algn="tl">
                    <a:srgbClr val="000000"/>
                  </a:outerShdw>
                </a:effectLst>
              </a:rPr>
              <a:t>Katyn</a:t>
            </a:r>
            <a:r>
              <a:rPr lang="en-GB" sz="2800" b="1" dirty="0">
                <a:solidFill>
                  <a:srgbClr val="00FF00"/>
                </a:solidFill>
                <a:effectLst>
                  <a:outerShdw blurRad="38100" dist="38100" dir="2700000" algn="tl">
                    <a:srgbClr val="000000"/>
                  </a:outerShdw>
                </a:effectLst>
              </a:rPr>
              <a:t> Forest.</a:t>
            </a:r>
            <a:endParaRPr lang="en-GB" sz="2800" dirty="0">
              <a:solidFill>
                <a:srgbClr val="00FF00"/>
              </a:solidFill>
            </a:endParaRPr>
          </a:p>
        </p:txBody>
      </p:sp>
      <p:sp>
        <p:nvSpPr>
          <p:cNvPr id="7" name="TextBox 6"/>
          <p:cNvSpPr txBox="1"/>
          <p:nvPr/>
        </p:nvSpPr>
        <p:spPr>
          <a:xfrm>
            <a:off x="428625" y="5357813"/>
            <a:ext cx="4500563" cy="1200150"/>
          </a:xfrm>
          <a:prstGeom prst="rect">
            <a:avLst/>
          </a:prstGeom>
          <a:noFill/>
        </p:spPr>
        <p:txBody>
          <a:bodyPr>
            <a:spAutoFit/>
          </a:bodyPr>
          <a:lstStyle/>
          <a:p>
            <a:pPr algn="ctr">
              <a:defRPr/>
            </a:pPr>
            <a:r>
              <a:rPr lang="en-GB" sz="3600" b="1" dirty="0" err="1">
                <a:solidFill>
                  <a:srgbClr val="FFFF00"/>
                </a:solidFill>
                <a:effectLst>
                  <a:outerShdw blurRad="38100" dist="38100" dir="2700000" algn="tl">
                    <a:srgbClr val="000000">
                      <a:alpha val="43137"/>
                    </a:srgbClr>
                  </a:outerShdw>
                </a:effectLst>
              </a:rPr>
              <a:t>Katyn</a:t>
            </a:r>
            <a:r>
              <a:rPr lang="en-GB" sz="3600" b="1" dirty="0">
                <a:solidFill>
                  <a:srgbClr val="FFFF00"/>
                </a:solidFill>
                <a:effectLst>
                  <a:outerShdw blurRad="38100" dist="38100" dir="2700000" algn="tl">
                    <a:srgbClr val="000000">
                      <a:alpha val="43137"/>
                    </a:srgbClr>
                  </a:outerShdw>
                </a:effectLst>
              </a:rPr>
              <a:t>  Forest Massacre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461"/>
                                        </p:tgtEl>
                                        <p:attrNameLst>
                                          <p:attrName>style.visibility</p:attrName>
                                        </p:attrNameLst>
                                      </p:cBhvr>
                                      <p:to>
                                        <p:strVal val="visible"/>
                                      </p:to>
                                    </p:set>
                                    <p:animEffect transition="in" filter="circle(in)">
                                      <p:cBhvr>
                                        <p:cTn id="7" dur="2000"/>
                                        <p:tgtEl>
                                          <p:spTgt spid="1474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A2BF556-3B14-450E-A041-844343F52E49}" type="slidenum">
              <a:rPr lang="en-GB"/>
              <a:pPr>
                <a:defRPr/>
              </a:pPr>
              <a:t>142</a:t>
            </a:fld>
            <a:endParaRPr lang="en-GB"/>
          </a:p>
        </p:txBody>
      </p:sp>
      <p:sp>
        <p:nvSpPr>
          <p:cNvPr id="388098" name="Rectangle 2"/>
          <p:cNvSpPr>
            <a:spLocks noGrp="1" noChangeArrowheads="1"/>
          </p:cNvSpPr>
          <p:nvPr>
            <p:ph type="title"/>
          </p:nvPr>
        </p:nvSpPr>
        <p:spPr/>
        <p:txBody>
          <a:bodyPr/>
          <a:lstStyle/>
          <a:p>
            <a:pPr eaLnBrk="1" hangingPunct="1">
              <a:defRPr/>
            </a:pPr>
            <a:r>
              <a:rPr lang="en-GB" b="1" dirty="0" smtClean="0">
                <a:solidFill>
                  <a:srgbClr val="F6102B"/>
                </a:solidFill>
              </a:rPr>
              <a:t>Poland </a:t>
            </a:r>
            <a:r>
              <a:rPr lang="en-GB" b="1" dirty="0" smtClean="0">
                <a:solidFill>
                  <a:srgbClr val="FFFF00"/>
                </a:solidFill>
              </a:rPr>
              <a:t>Triggers </a:t>
            </a:r>
            <a:r>
              <a:rPr lang="en-GB" b="1" dirty="0" smtClean="0">
                <a:solidFill>
                  <a:srgbClr val="F6102B"/>
                </a:solidFill>
              </a:rPr>
              <a:t>WW2</a:t>
            </a:r>
          </a:p>
        </p:txBody>
      </p:sp>
      <p:sp>
        <p:nvSpPr>
          <p:cNvPr id="388099" name="Text Box 3"/>
          <p:cNvSpPr txBox="1">
            <a:spLocks noChangeArrowheads="1"/>
          </p:cNvSpPr>
          <p:nvPr/>
        </p:nvSpPr>
        <p:spPr bwMode="auto">
          <a:xfrm>
            <a:off x="3643313" y="1643063"/>
            <a:ext cx="5500687"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This atrocity was used by the Communists to further hatred against Germany, </a:t>
            </a:r>
            <a:r>
              <a:rPr lang="en-GB" sz="2800" b="1" dirty="0">
                <a:solidFill>
                  <a:srgbClr val="FFC000"/>
                </a:solidFill>
                <a:effectLst>
                  <a:outerShdw blurRad="38100" dist="38100" dir="2700000" algn="tl">
                    <a:srgbClr val="000000"/>
                  </a:outerShdw>
                </a:effectLst>
              </a:rPr>
              <a:t>who in this case was not guilty. </a:t>
            </a:r>
            <a:r>
              <a:rPr lang="en-GB" sz="2800" b="1" dirty="0">
                <a:solidFill>
                  <a:srgbClr val="FF00FF"/>
                </a:solidFill>
                <a:effectLst>
                  <a:outerShdw blurRad="38100" dist="38100" dir="2700000" algn="tl">
                    <a:srgbClr val="000000"/>
                  </a:outerShdw>
                </a:effectLst>
              </a:rPr>
              <a:t>It might be interesting to note here,</a:t>
            </a:r>
            <a:r>
              <a:rPr lang="en-GB" sz="2800" b="1" dirty="0">
                <a:solidFill>
                  <a:srgbClr val="FFFF00"/>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that while both Germany and Russia invaded Poland,</a:t>
            </a:r>
            <a:r>
              <a:rPr lang="en-GB" sz="2800" b="1" dirty="0">
                <a:solidFill>
                  <a:srgbClr val="FFFF00"/>
                </a:solidFill>
                <a:effectLst>
                  <a:outerShdw blurRad="38100" dist="38100" dir="2700000" algn="tl">
                    <a:srgbClr val="000000"/>
                  </a:outerShdw>
                </a:effectLst>
              </a:rPr>
              <a:t> </a:t>
            </a:r>
            <a:r>
              <a:rPr lang="en-GB" sz="2800" b="1" dirty="0">
                <a:solidFill>
                  <a:srgbClr val="00B0F0"/>
                </a:solidFill>
                <a:effectLst>
                  <a:outerShdw blurRad="38100" dist="38100" dir="2700000" algn="tl">
                    <a:srgbClr val="000000"/>
                  </a:outerShdw>
                </a:effectLst>
              </a:rPr>
              <a:t>England and France only found Germany guilty. </a:t>
            </a:r>
            <a:r>
              <a:rPr lang="en-GB" sz="2800" b="1" dirty="0">
                <a:solidFill>
                  <a:srgbClr val="00FF00"/>
                </a:solidFill>
                <a:effectLst>
                  <a:outerShdw blurRad="38100" dist="38100" dir="2700000" algn="tl">
                    <a:srgbClr val="000000"/>
                  </a:outerShdw>
                </a:effectLst>
              </a:rPr>
              <a:t>Stalin admitted they were using the Germans, saying: </a:t>
            </a:r>
          </a:p>
        </p:txBody>
      </p:sp>
      <p:pic>
        <p:nvPicPr>
          <p:cNvPr id="388101" name="Picture 5" descr="n2t"/>
          <p:cNvPicPr>
            <a:picLocks noChangeAspect="1" noChangeArrowheads="1"/>
          </p:cNvPicPr>
          <p:nvPr/>
        </p:nvPicPr>
        <p:blipFill>
          <a:blip r:embed="rId2" cstate="print"/>
          <a:srcRect/>
          <a:stretch>
            <a:fillRect/>
          </a:stretch>
        </p:blipFill>
        <p:spPr bwMode="auto">
          <a:xfrm>
            <a:off x="468313" y="1557338"/>
            <a:ext cx="2782887" cy="3527425"/>
          </a:xfrm>
          <a:prstGeom prst="rect">
            <a:avLst/>
          </a:prstGeom>
          <a:noFill/>
          <a:ln w="9525">
            <a:noFill/>
            <a:miter lim="800000"/>
            <a:headEnd/>
            <a:tailEnd/>
          </a:ln>
        </p:spPr>
      </p:pic>
      <p:sp>
        <p:nvSpPr>
          <p:cNvPr id="388102" name="Text Box 6"/>
          <p:cNvSpPr txBox="1">
            <a:spLocks noChangeArrowheads="1"/>
          </p:cNvSpPr>
          <p:nvPr/>
        </p:nvSpPr>
        <p:spPr bwMode="auto">
          <a:xfrm>
            <a:off x="179388" y="5084763"/>
            <a:ext cx="3276600"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Katyn Forest.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8101"/>
                                        </p:tgtEl>
                                        <p:attrNameLst>
                                          <p:attrName>style.visibility</p:attrName>
                                        </p:attrNameLst>
                                      </p:cBhvr>
                                      <p:to>
                                        <p:strVal val="visible"/>
                                      </p:to>
                                    </p:set>
                                    <p:animEffect transition="in" filter="circle(in)">
                                      <p:cBhvr>
                                        <p:cTn id="7" dur="2000"/>
                                        <p:tgtEl>
                                          <p:spTgt spid="388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8102"/>
                                        </p:tgtEl>
                                        <p:attrNameLst>
                                          <p:attrName>style.visibility</p:attrName>
                                        </p:attrNameLst>
                                      </p:cBhvr>
                                      <p:to>
                                        <p:strVal val="visible"/>
                                      </p:to>
                                    </p:set>
                                    <p:anim calcmode="lin" valueType="num">
                                      <p:cBhvr additive="base">
                                        <p:cTn id="12" dur="500" fill="hold"/>
                                        <p:tgtEl>
                                          <p:spTgt spid="388102"/>
                                        </p:tgtEl>
                                        <p:attrNameLst>
                                          <p:attrName>ppt_x</p:attrName>
                                        </p:attrNameLst>
                                      </p:cBhvr>
                                      <p:tavLst>
                                        <p:tav tm="0">
                                          <p:val>
                                            <p:strVal val="#ppt_x"/>
                                          </p:val>
                                        </p:tav>
                                        <p:tav tm="100000">
                                          <p:val>
                                            <p:strVal val="#ppt_x"/>
                                          </p:val>
                                        </p:tav>
                                      </p:tavLst>
                                    </p:anim>
                                    <p:anim calcmode="lin" valueType="num">
                                      <p:cBhvr additive="base">
                                        <p:cTn id="13" dur="500" fill="hold"/>
                                        <p:tgtEl>
                                          <p:spTgt spid="3881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88099"/>
                                        </p:tgtEl>
                                        <p:attrNameLst>
                                          <p:attrName>style.visibility</p:attrName>
                                        </p:attrNameLst>
                                      </p:cBhvr>
                                      <p:to>
                                        <p:strVal val="visible"/>
                                      </p:to>
                                    </p:set>
                                    <p:anim calcmode="discrete" valueType="clr">
                                      <p:cBhvr override="childStyle">
                                        <p:cTn id="18" dur="80"/>
                                        <p:tgtEl>
                                          <p:spTgt spid="38809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88099"/>
                                        </p:tgtEl>
                                        <p:attrNameLst>
                                          <p:attrName>fillcolor</p:attrName>
                                        </p:attrNameLst>
                                      </p:cBhvr>
                                      <p:tavLst>
                                        <p:tav tm="0">
                                          <p:val>
                                            <p:clrVal>
                                              <a:schemeClr val="accent2"/>
                                            </p:clrVal>
                                          </p:val>
                                        </p:tav>
                                        <p:tav tm="50000">
                                          <p:val>
                                            <p:clrVal>
                                              <a:schemeClr val="hlink"/>
                                            </p:clrVal>
                                          </p:val>
                                        </p:tav>
                                      </p:tavLst>
                                    </p:anim>
                                    <p:set>
                                      <p:cBhvr>
                                        <p:cTn id="20" dur="80"/>
                                        <p:tgtEl>
                                          <p:spTgt spid="38809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p:bldP spid="38810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pPr eaLnBrk="1" hangingPunct="1">
              <a:defRPr/>
            </a:pPr>
            <a:r>
              <a:rPr lang="en-GB" b="1" smtClean="0">
                <a:solidFill>
                  <a:srgbClr val="F6102B"/>
                </a:solidFill>
              </a:rPr>
              <a:t>Poland </a:t>
            </a:r>
            <a:r>
              <a:rPr lang="en-GB" b="1" smtClean="0">
                <a:solidFill>
                  <a:srgbClr val="FFFF00"/>
                </a:solidFill>
              </a:rPr>
              <a:t>Triggers </a:t>
            </a:r>
            <a:r>
              <a:rPr lang="en-GB" b="1" smtClean="0">
                <a:solidFill>
                  <a:srgbClr val="F6102B"/>
                </a:solidFill>
              </a:rPr>
              <a:t>WW2</a:t>
            </a:r>
          </a:p>
        </p:txBody>
      </p:sp>
      <p:sp>
        <p:nvSpPr>
          <p:cNvPr id="7" name="Slide Number Placeholder 5"/>
          <p:cNvSpPr>
            <a:spLocks noGrp="1"/>
          </p:cNvSpPr>
          <p:nvPr>
            <p:ph type="sldNum" sz="quarter" idx="12"/>
          </p:nvPr>
        </p:nvSpPr>
        <p:spPr/>
        <p:txBody>
          <a:bodyPr/>
          <a:lstStyle/>
          <a:p>
            <a:pPr>
              <a:defRPr/>
            </a:pPr>
            <a:fld id="{B1857519-5E4C-4832-9B81-12BE4EBD50D1}" type="slidenum">
              <a:rPr lang="en-GB"/>
              <a:pPr>
                <a:defRPr/>
              </a:pPr>
              <a:t>143</a:t>
            </a:fld>
            <a:endParaRPr lang="en-GB"/>
          </a:p>
        </p:txBody>
      </p:sp>
      <p:sp>
        <p:nvSpPr>
          <p:cNvPr id="387075" name="Text Box 3"/>
          <p:cNvSpPr txBox="1">
            <a:spLocks noChangeArrowheads="1"/>
          </p:cNvSpPr>
          <p:nvPr/>
        </p:nvSpPr>
        <p:spPr bwMode="auto">
          <a:xfrm>
            <a:off x="3995738" y="1484313"/>
            <a:ext cx="5148262" cy="39354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FF"/>
                </a:solidFill>
                <a:effectLst>
                  <a:outerShdw blurRad="38100" dist="38100" dir="2700000" algn="tl">
                    <a:srgbClr val="000000"/>
                  </a:outerShdw>
                </a:effectLst>
              </a:rPr>
              <a:t>"We shall assist the Germans</a:t>
            </a:r>
            <a:r>
              <a:rPr lang="en-GB" sz="2800" b="1" dirty="0">
                <a:solidFill>
                  <a:srgbClr val="FFFF00"/>
                </a:solidFill>
                <a:effectLst>
                  <a:outerShdw blurRad="38100" dist="38100" dir="2700000" algn="tl">
                    <a:srgbClr val="000000"/>
                  </a:outerShdw>
                </a:effectLst>
              </a:rPr>
              <a:t> in an European War so that they can </a:t>
            </a:r>
            <a:r>
              <a:rPr lang="en-GB" sz="2800" b="1" dirty="0">
                <a:solidFill>
                  <a:srgbClr val="FF0000"/>
                </a:solidFill>
                <a:effectLst>
                  <a:outerShdw blurRad="38100" dist="38100" dir="2700000" algn="tl">
                    <a:srgbClr val="000000"/>
                  </a:outerShdw>
                </a:effectLst>
              </a:rPr>
              <a:t>offer prolonged resistance</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to the British and French, and in this way exhaust</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the Capitalist nations...</a:t>
            </a:r>
            <a:r>
              <a:rPr lang="en-GB" sz="2800" b="1" dirty="0">
                <a:solidFill>
                  <a:srgbClr val="FFFF00"/>
                </a:solidFill>
                <a:effectLst>
                  <a:outerShdw blurRad="38100" dist="38100" dir="2700000" algn="tl">
                    <a:srgbClr val="000000"/>
                  </a:outerShdw>
                </a:effectLst>
              </a:rPr>
              <a:t>In this way we will control the decision."</a:t>
            </a:r>
          </a:p>
        </p:txBody>
      </p:sp>
      <p:pic>
        <p:nvPicPr>
          <p:cNvPr id="149512" name="Picture 8" descr="See full size image"/>
          <p:cNvPicPr>
            <a:picLocks noChangeAspect="1" noChangeArrowheads="1"/>
          </p:cNvPicPr>
          <p:nvPr/>
        </p:nvPicPr>
        <p:blipFill>
          <a:blip r:embed="rId2" cstate="print"/>
          <a:srcRect/>
          <a:stretch>
            <a:fillRect/>
          </a:stretch>
        </p:blipFill>
        <p:spPr bwMode="auto">
          <a:xfrm>
            <a:off x="428625" y="1500188"/>
            <a:ext cx="3367088" cy="4500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9512"/>
                                        </p:tgtEl>
                                        <p:attrNameLst>
                                          <p:attrName>style.visibility</p:attrName>
                                        </p:attrNameLst>
                                      </p:cBhvr>
                                      <p:to>
                                        <p:strVal val="visible"/>
                                      </p:to>
                                    </p:set>
                                    <p:animEffect transition="in" filter="circle(in)">
                                      <p:cBhvr>
                                        <p:cTn id="7" dur="2000"/>
                                        <p:tgtEl>
                                          <p:spTgt spid="1495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87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6102B"/>
                </a:solidFill>
              </a:rPr>
              <a:t>Poland </a:t>
            </a:r>
            <a:r>
              <a:rPr lang="en-GB" b="1" dirty="0" smtClean="0">
                <a:solidFill>
                  <a:srgbClr val="FFFF00"/>
                </a:solidFill>
              </a:rPr>
              <a:t>Triggers </a:t>
            </a:r>
            <a:r>
              <a:rPr lang="en-GB" b="1" dirty="0" smtClean="0">
                <a:solidFill>
                  <a:srgbClr val="F6102B"/>
                </a:solidFill>
              </a:rPr>
              <a:t>WW2</a:t>
            </a:r>
            <a:endParaRPr lang="en-GB" dirty="0"/>
          </a:p>
        </p:txBody>
      </p:sp>
      <p:sp>
        <p:nvSpPr>
          <p:cNvPr id="3" name="Slide Number Placeholder 2"/>
          <p:cNvSpPr>
            <a:spLocks noGrp="1"/>
          </p:cNvSpPr>
          <p:nvPr>
            <p:ph type="sldNum" sz="quarter" idx="12"/>
          </p:nvPr>
        </p:nvSpPr>
        <p:spPr/>
        <p:txBody>
          <a:bodyPr/>
          <a:lstStyle/>
          <a:p>
            <a:pPr>
              <a:defRPr/>
            </a:pPr>
            <a:fld id="{B5EC96EC-A632-473C-8A25-9BB7E678DEEB}" type="slidenum">
              <a:rPr lang="en-GB" smtClean="0"/>
              <a:pPr>
                <a:defRPr/>
              </a:pPr>
              <a:t>144</a:t>
            </a:fld>
            <a:endParaRPr lang="en-GB"/>
          </a:p>
        </p:txBody>
      </p:sp>
      <p:sp>
        <p:nvSpPr>
          <p:cNvPr id="4" name="TextBox 3"/>
          <p:cNvSpPr txBox="1"/>
          <p:nvPr/>
        </p:nvSpPr>
        <p:spPr>
          <a:xfrm>
            <a:off x="4643438" y="1928813"/>
            <a:ext cx="4214812" cy="31083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1st Sept 1939 Midnight, </a:t>
            </a:r>
            <a:r>
              <a:rPr lang="en-GB" sz="2800" b="1" dirty="0">
                <a:solidFill>
                  <a:srgbClr val="FF0000"/>
                </a:solidFill>
                <a:effectLst>
                  <a:outerShdw blurRad="38100" dist="38100" dir="2700000" algn="tl">
                    <a:srgbClr val="000000"/>
                  </a:outerShdw>
                </a:effectLst>
              </a:rPr>
              <a:t>Poland Declares war on Germany.</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Radio Warsaw claims that Polish troops would be in Berlin by the end of the week.</a:t>
            </a:r>
            <a:endParaRPr lang="en-GB" sz="2800" dirty="0">
              <a:solidFill>
                <a:srgbClr val="00FF00"/>
              </a:solidFill>
            </a:endParaRPr>
          </a:p>
        </p:txBody>
      </p:sp>
      <p:pic>
        <p:nvPicPr>
          <p:cNvPr id="149509" name="Picture 2" descr="http://www.concordatwatch.eu/Users/X931/X931_727_PLMap1945eagle.jpg"/>
          <p:cNvPicPr>
            <a:picLocks noChangeAspect="1" noChangeArrowheads="1"/>
          </p:cNvPicPr>
          <p:nvPr/>
        </p:nvPicPr>
        <p:blipFill>
          <a:blip r:embed="rId3" cstate="print"/>
          <a:srcRect/>
          <a:stretch>
            <a:fillRect/>
          </a:stretch>
        </p:blipFill>
        <p:spPr bwMode="auto">
          <a:xfrm>
            <a:off x="285750" y="1357313"/>
            <a:ext cx="4286250" cy="428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circle(in)">
                                      <p:cBhvr>
                                        <p:cTn id="7" dur="2000"/>
                                        <p:tgtEl>
                                          <p:spTgt spid="14950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7FA7BD1-53D3-4F74-A9E2-945EA6145DA9}" type="slidenum">
              <a:rPr lang="en-GB"/>
              <a:pPr>
                <a:defRPr/>
              </a:pPr>
              <a:t>145</a:t>
            </a:fld>
            <a:endParaRPr lang="en-GB"/>
          </a:p>
        </p:txBody>
      </p:sp>
      <p:sp>
        <p:nvSpPr>
          <p:cNvPr id="437250" name="Rectangle 2"/>
          <p:cNvSpPr>
            <a:spLocks noGrp="1" noChangeArrowheads="1"/>
          </p:cNvSpPr>
          <p:nvPr>
            <p:ph type="title"/>
          </p:nvPr>
        </p:nvSpPr>
        <p:spPr/>
        <p:txBody>
          <a:bodyPr/>
          <a:lstStyle/>
          <a:p>
            <a:pPr eaLnBrk="1" hangingPunct="1">
              <a:defRPr/>
            </a:pPr>
            <a:r>
              <a:rPr lang="en-GB" b="1" dirty="0" smtClean="0">
                <a:solidFill>
                  <a:srgbClr val="F6102B"/>
                </a:solidFill>
              </a:rPr>
              <a:t>Poland </a:t>
            </a:r>
            <a:r>
              <a:rPr lang="en-GB" b="1" dirty="0" smtClean="0">
                <a:solidFill>
                  <a:srgbClr val="FFFF00"/>
                </a:solidFill>
              </a:rPr>
              <a:t>Triggers </a:t>
            </a:r>
            <a:r>
              <a:rPr lang="en-GB" b="1" dirty="0" smtClean="0">
                <a:solidFill>
                  <a:srgbClr val="F6102B"/>
                </a:solidFill>
              </a:rPr>
              <a:t>WW2</a:t>
            </a:r>
          </a:p>
        </p:txBody>
      </p:sp>
      <p:sp>
        <p:nvSpPr>
          <p:cNvPr id="437251" name="Text Box 3"/>
          <p:cNvSpPr txBox="1">
            <a:spLocks noChangeArrowheads="1"/>
          </p:cNvSpPr>
          <p:nvPr/>
        </p:nvSpPr>
        <p:spPr bwMode="auto">
          <a:xfrm>
            <a:off x="3995738" y="1571625"/>
            <a:ext cx="5148262" cy="41862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(Poland had 40 Infantry Divisions up against 35 German divisions and were on home ground).</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5 hours later Hitler moved his troops into Poland.</a:t>
            </a:r>
          </a:p>
          <a:p>
            <a:pPr>
              <a:spcBef>
                <a:spcPct val="50000"/>
              </a:spcBef>
              <a:defRPr/>
            </a:pPr>
            <a:r>
              <a:rPr lang="en-GB" sz="2800" b="1" dirty="0">
                <a:solidFill>
                  <a:srgbClr val="00FF00"/>
                </a:solidFill>
                <a:effectLst>
                  <a:outerShdw blurRad="38100" dist="38100" dir="2700000" algn="tl">
                    <a:srgbClr val="000000"/>
                  </a:outerShdw>
                </a:effectLst>
              </a:rPr>
              <a:t>This is the true version of events not recorded in official history</a:t>
            </a:r>
            <a:r>
              <a:rPr lang="en-GB" sz="2800" b="1" dirty="0">
                <a:solidFill>
                  <a:srgbClr val="00FF00"/>
                </a:solidFill>
              </a:rPr>
              <a:t> </a:t>
            </a:r>
          </a:p>
        </p:txBody>
      </p:sp>
      <p:sp>
        <p:nvSpPr>
          <p:cNvPr id="437253" name="Text Box 5"/>
          <p:cNvSpPr txBox="1">
            <a:spLocks noChangeArrowheads="1"/>
          </p:cNvSpPr>
          <p:nvPr/>
        </p:nvSpPr>
        <p:spPr bwMode="auto">
          <a:xfrm>
            <a:off x="179388" y="4581525"/>
            <a:ext cx="3671887" cy="173990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Germany responds to Poland’s threat</a:t>
            </a:r>
          </a:p>
        </p:txBody>
      </p:sp>
      <p:pic>
        <p:nvPicPr>
          <p:cNvPr id="437260" name="Picture 12" descr="record1"/>
          <p:cNvPicPr>
            <a:picLocks noGrp="1" noChangeAspect="1" noChangeArrowheads="1"/>
          </p:cNvPicPr>
          <p:nvPr>
            <p:ph idx="1"/>
          </p:nvPr>
        </p:nvPicPr>
        <p:blipFill>
          <a:blip r:embed="rId3" cstate="print">
            <a:lum bright="10000"/>
          </a:blip>
          <a:srcRect/>
          <a:stretch>
            <a:fillRect/>
          </a:stretch>
        </p:blipFill>
        <p:spPr>
          <a:xfrm>
            <a:off x="179388" y="1628775"/>
            <a:ext cx="3744912" cy="266223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7260"/>
                                        </p:tgtEl>
                                        <p:attrNameLst>
                                          <p:attrName>style.visibility</p:attrName>
                                        </p:attrNameLst>
                                      </p:cBhvr>
                                      <p:to>
                                        <p:strVal val="visible"/>
                                      </p:to>
                                    </p:set>
                                    <p:animEffect transition="in" filter="circle(in)">
                                      <p:cBhvr>
                                        <p:cTn id="7" dur="2000"/>
                                        <p:tgtEl>
                                          <p:spTgt spid="4372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7253"/>
                                        </p:tgtEl>
                                        <p:attrNameLst>
                                          <p:attrName>style.visibility</p:attrName>
                                        </p:attrNameLst>
                                      </p:cBhvr>
                                      <p:to>
                                        <p:strVal val="visible"/>
                                      </p:to>
                                    </p:set>
                                    <p:anim calcmode="lin" valueType="num">
                                      <p:cBhvr additive="base">
                                        <p:cTn id="12" dur="500" fill="hold"/>
                                        <p:tgtEl>
                                          <p:spTgt spid="437253"/>
                                        </p:tgtEl>
                                        <p:attrNameLst>
                                          <p:attrName>ppt_x</p:attrName>
                                        </p:attrNameLst>
                                      </p:cBhvr>
                                      <p:tavLst>
                                        <p:tav tm="0">
                                          <p:val>
                                            <p:strVal val="#ppt_x"/>
                                          </p:val>
                                        </p:tav>
                                        <p:tav tm="100000">
                                          <p:val>
                                            <p:strVal val="#ppt_x"/>
                                          </p:val>
                                        </p:tav>
                                      </p:tavLst>
                                    </p:anim>
                                    <p:anim calcmode="lin" valueType="num">
                                      <p:cBhvr additive="base">
                                        <p:cTn id="13" dur="500" fill="hold"/>
                                        <p:tgtEl>
                                          <p:spTgt spid="43725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37251"/>
                                        </p:tgtEl>
                                        <p:attrNameLst>
                                          <p:attrName>style.visibility</p:attrName>
                                        </p:attrNameLst>
                                      </p:cBhvr>
                                      <p:to>
                                        <p:strVal val="visible"/>
                                      </p:to>
                                    </p:set>
                                    <p:anim calcmode="discrete" valueType="clr">
                                      <p:cBhvr override="childStyle">
                                        <p:cTn id="18" dur="80"/>
                                        <p:tgtEl>
                                          <p:spTgt spid="43725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7251"/>
                                        </p:tgtEl>
                                        <p:attrNameLst>
                                          <p:attrName>fillcolor</p:attrName>
                                        </p:attrNameLst>
                                      </p:cBhvr>
                                      <p:tavLst>
                                        <p:tav tm="0">
                                          <p:val>
                                            <p:clrVal>
                                              <a:schemeClr val="accent2"/>
                                            </p:clrVal>
                                          </p:val>
                                        </p:tav>
                                        <p:tav tm="50000">
                                          <p:val>
                                            <p:clrVal>
                                              <a:schemeClr val="hlink"/>
                                            </p:clrVal>
                                          </p:val>
                                        </p:tav>
                                      </p:tavLst>
                                    </p:anim>
                                    <p:set>
                                      <p:cBhvr>
                                        <p:cTn id="20" dur="80"/>
                                        <p:tgtEl>
                                          <p:spTgt spid="4372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1" grpId="0"/>
      <p:bldP spid="43725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1F87524-073D-443B-9C02-072F1EF02659}" type="slidenum">
              <a:rPr lang="en-GB"/>
              <a:pPr>
                <a:defRPr/>
              </a:pPr>
              <a:t>146</a:t>
            </a:fld>
            <a:endParaRPr lang="en-GB"/>
          </a:p>
        </p:txBody>
      </p:sp>
      <p:sp>
        <p:nvSpPr>
          <p:cNvPr id="497666" name="Rectangle 2"/>
          <p:cNvSpPr>
            <a:spLocks noGrp="1" noChangeArrowheads="1"/>
          </p:cNvSpPr>
          <p:nvPr>
            <p:ph type="title"/>
          </p:nvPr>
        </p:nvSpPr>
        <p:spPr/>
        <p:txBody>
          <a:bodyPr/>
          <a:lstStyle/>
          <a:p>
            <a:pPr eaLnBrk="1" hangingPunct="1">
              <a:defRPr/>
            </a:pPr>
            <a:r>
              <a:rPr lang="en-GB" sz="4000" b="1" smtClean="0">
                <a:solidFill>
                  <a:srgbClr val="FFFF00"/>
                </a:solidFill>
              </a:rPr>
              <a:t>Why Did</a:t>
            </a:r>
            <a:r>
              <a:rPr lang="en-GB" sz="4000" b="1" smtClean="0">
                <a:solidFill>
                  <a:srgbClr val="FF0000"/>
                </a:solidFill>
              </a:rPr>
              <a:t> Hitler Invade </a:t>
            </a:r>
            <a:r>
              <a:rPr lang="en-GB" sz="4000" b="1" smtClean="0">
                <a:solidFill>
                  <a:srgbClr val="FFFF00"/>
                </a:solidFill>
              </a:rPr>
              <a:t>Poland?</a:t>
            </a:r>
          </a:p>
        </p:txBody>
      </p:sp>
      <p:pic>
        <p:nvPicPr>
          <p:cNvPr id="497667" name="Picture 3" descr="hhh"/>
          <p:cNvPicPr>
            <a:picLocks noGrp="1" noChangeAspect="1" noChangeArrowheads="1"/>
          </p:cNvPicPr>
          <p:nvPr>
            <p:ph idx="1"/>
          </p:nvPr>
        </p:nvPicPr>
        <p:blipFill>
          <a:blip r:embed="rId3" cstate="print">
            <a:lum bright="20000"/>
          </a:blip>
          <a:srcRect/>
          <a:stretch>
            <a:fillRect/>
          </a:stretch>
        </p:blipFill>
        <p:spPr>
          <a:xfrm>
            <a:off x="2571750" y="1357313"/>
            <a:ext cx="4068763" cy="4017962"/>
          </a:xfrm>
          <a:noFill/>
        </p:spPr>
      </p:pic>
      <p:sp>
        <p:nvSpPr>
          <p:cNvPr id="497668" name="Text Box 4"/>
          <p:cNvSpPr txBox="1">
            <a:spLocks noChangeArrowheads="1"/>
          </p:cNvSpPr>
          <p:nvPr/>
        </p:nvSpPr>
        <p:spPr bwMode="auto">
          <a:xfrm>
            <a:off x="0" y="5484812"/>
            <a:ext cx="9144000" cy="137318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WW 2 was started over the </a:t>
            </a:r>
            <a:r>
              <a:rPr lang="en-GB" sz="2800" b="1" dirty="0" err="1">
                <a:solidFill>
                  <a:srgbClr val="00FF00"/>
                </a:solidFill>
                <a:effectLst>
                  <a:outerShdw blurRad="38100" dist="38100" dir="2700000" algn="tl">
                    <a:srgbClr val="000000"/>
                  </a:outerShdw>
                </a:effectLst>
              </a:rPr>
              <a:t>Danzig</a:t>
            </a:r>
            <a:r>
              <a:rPr lang="en-GB" sz="2800" b="1" dirty="0">
                <a:solidFill>
                  <a:srgbClr val="00FF00"/>
                </a:solidFill>
                <a:effectLst>
                  <a:outerShdw blurRad="38100" dist="38100" dir="2700000" algn="tl">
                    <a:srgbClr val="000000"/>
                  </a:outerShdw>
                </a:effectLst>
              </a:rPr>
              <a:t> corridor</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which was part of Germany</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until the Versailles treaty</a:t>
            </a:r>
            <a:r>
              <a:rPr lang="en-GB" sz="2800" b="1" dirty="0">
                <a:solidFill>
                  <a:srgbClr val="FFFF00"/>
                </a:solidFill>
                <a:effectLst>
                  <a:outerShdw blurRad="38100" dist="38100" dir="2700000" algn="tl">
                    <a:srgbClr val="000000"/>
                  </a:outerShdw>
                </a:effectLst>
              </a:rPr>
              <a:t> gave it to Poland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7667"/>
                                        </p:tgtEl>
                                        <p:attrNameLst>
                                          <p:attrName>style.visibility</p:attrName>
                                        </p:attrNameLst>
                                      </p:cBhvr>
                                      <p:to>
                                        <p:strVal val="visible"/>
                                      </p:to>
                                    </p:set>
                                    <p:animEffect transition="in" filter="circle(in)">
                                      <p:cBhvr>
                                        <p:cTn id="7" dur="2000"/>
                                        <p:tgtEl>
                                          <p:spTgt spid="49766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97668"/>
                                        </p:tgtEl>
                                        <p:attrNameLst>
                                          <p:attrName>style.visibility</p:attrName>
                                        </p:attrNameLst>
                                      </p:cBhvr>
                                      <p:to>
                                        <p:strVal val="visible"/>
                                      </p:to>
                                    </p:set>
                                    <p:anim calcmode="discrete" valueType="clr">
                                      <p:cBhvr override="childStyle">
                                        <p:cTn id="12" dur="80"/>
                                        <p:tgtEl>
                                          <p:spTgt spid="49766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97668"/>
                                        </p:tgtEl>
                                        <p:attrNameLst>
                                          <p:attrName>fillcolor</p:attrName>
                                        </p:attrNameLst>
                                      </p:cBhvr>
                                      <p:tavLst>
                                        <p:tav tm="0">
                                          <p:val>
                                            <p:clrVal>
                                              <a:schemeClr val="accent2"/>
                                            </p:clrVal>
                                          </p:val>
                                        </p:tav>
                                        <p:tav tm="50000">
                                          <p:val>
                                            <p:clrVal>
                                              <a:schemeClr val="hlink"/>
                                            </p:clrVal>
                                          </p:val>
                                        </p:tav>
                                      </p:tavLst>
                                    </p:anim>
                                    <p:set>
                                      <p:cBhvr>
                                        <p:cTn id="14" dur="80"/>
                                        <p:tgtEl>
                                          <p:spTgt spid="4976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73177161-78E3-4B00-B514-8321773199C9}" type="slidenum">
              <a:rPr lang="en-GB"/>
              <a:pPr>
                <a:defRPr/>
              </a:pPr>
              <a:t>147</a:t>
            </a:fld>
            <a:endParaRPr lang="en-GB"/>
          </a:p>
        </p:txBody>
      </p:sp>
      <p:sp>
        <p:nvSpPr>
          <p:cNvPr id="498690" name="Rectangle 2"/>
          <p:cNvSpPr>
            <a:spLocks noGrp="1" noChangeArrowheads="1"/>
          </p:cNvSpPr>
          <p:nvPr>
            <p:ph type="title"/>
          </p:nvPr>
        </p:nvSpPr>
        <p:spPr/>
        <p:txBody>
          <a:bodyPr/>
          <a:lstStyle/>
          <a:p>
            <a:pPr eaLnBrk="1" hangingPunct="1">
              <a:defRPr/>
            </a:pPr>
            <a:r>
              <a:rPr lang="en-GB" sz="4000" b="1" smtClean="0">
                <a:solidFill>
                  <a:srgbClr val="FFFF00"/>
                </a:solidFill>
              </a:rPr>
              <a:t>Why Did</a:t>
            </a:r>
            <a:r>
              <a:rPr lang="en-GB" sz="4000" b="1" smtClean="0">
                <a:solidFill>
                  <a:srgbClr val="FF0000"/>
                </a:solidFill>
              </a:rPr>
              <a:t> Hitler Invade </a:t>
            </a:r>
            <a:r>
              <a:rPr lang="en-GB" sz="4000" b="1" smtClean="0">
                <a:solidFill>
                  <a:srgbClr val="FFFF00"/>
                </a:solidFill>
              </a:rPr>
              <a:t>Poland?</a:t>
            </a:r>
          </a:p>
        </p:txBody>
      </p:sp>
      <p:pic>
        <p:nvPicPr>
          <p:cNvPr id="498691" name="Picture 3" descr="versaille-1"/>
          <p:cNvPicPr>
            <a:picLocks noGrp="1" noChangeAspect="1" noChangeArrowheads="1"/>
          </p:cNvPicPr>
          <p:nvPr>
            <p:ph idx="1"/>
          </p:nvPr>
        </p:nvPicPr>
        <p:blipFill>
          <a:blip r:embed="rId3" cstate="print"/>
          <a:srcRect/>
          <a:stretch>
            <a:fillRect/>
          </a:stretch>
        </p:blipFill>
        <p:spPr>
          <a:xfrm>
            <a:off x="0" y="1412875"/>
            <a:ext cx="9144000" cy="54451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8691"/>
                                        </p:tgtEl>
                                        <p:attrNameLst>
                                          <p:attrName>style.visibility</p:attrName>
                                        </p:attrNameLst>
                                      </p:cBhvr>
                                      <p:to>
                                        <p:strVal val="visible"/>
                                      </p:to>
                                    </p:set>
                                    <p:animEffect transition="in" filter="circle(in)">
                                      <p:cBhvr>
                                        <p:cTn id="7" dur="2000"/>
                                        <p:tgtEl>
                                          <p:spTgt spid="498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Why Did</a:t>
            </a:r>
            <a:r>
              <a:rPr lang="en-GB" b="1" dirty="0" smtClean="0">
                <a:solidFill>
                  <a:srgbClr val="FF0000"/>
                </a:solidFill>
              </a:rPr>
              <a:t> Hitler Invade </a:t>
            </a:r>
            <a:r>
              <a:rPr lang="en-GB" b="1" dirty="0" smtClean="0">
                <a:solidFill>
                  <a:srgbClr val="FFFF00"/>
                </a:solidFill>
              </a:rPr>
              <a:t>Poland?</a:t>
            </a:r>
            <a:endParaRPr lang="en-GB" dirty="0"/>
          </a:p>
        </p:txBody>
      </p:sp>
      <p:sp>
        <p:nvSpPr>
          <p:cNvPr id="4" name="Slide Number Placeholder 3"/>
          <p:cNvSpPr>
            <a:spLocks noGrp="1"/>
          </p:cNvSpPr>
          <p:nvPr>
            <p:ph type="sldNum" sz="quarter" idx="12"/>
          </p:nvPr>
        </p:nvSpPr>
        <p:spPr/>
        <p:txBody>
          <a:bodyPr/>
          <a:lstStyle/>
          <a:p>
            <a:pPr>
              <a:defRPr/>
            </a:pPr>
            <a:fld id="{18B224D1-E510-4667-B128-E818EFCB4EB0}" type="slidenum">
              <a:rPr lang="en-GB" smtClean="0"/>
              <a:pPr>
                <a:defRPr/>
              </a:pPr>
              <a:t>148</a:t>
            </a:fld>
            <a:endParaRPr lang="en-GB"/>
          </a:p>
        </p:txBody>
      </p:sp>
      <p:pic>
        <p:nvPicPr>
          <p:cNvPr id="282626" name="Picture 2" descr="http://www.tigersoft.com/Tiger-Blogs/8-9-2007/index.6.jpg"/>
          <p:cNvPicPr>
            <a:picLocks noChangeAspect="1" noChangeArrowheads="1"/>
          </p:cNvPicPr>
          <p:nvPr/>
        </p:nvPicPr>
        <p:blipFill>
          <a:blip r:embed="rId3" cstate="print"/>
          <a:srcRect/>
          <a:stretch>
            <a:fillRect/>
          </a:stretch>
        </p:blipFill>
        <p:spPr bwMode="auto">
          <a:xfrm>
            <a:off x="1928813" y="1571625"/>
            <a:ext cx="5143500" cy="3495675"/>
          </a:xfrm>
          <a:prstGeom prst="rect">
            <a:avLst/>
          </a:prstGeom>
          <a:noFill/>
          <a:ln w="9525">
            <a:noFill/>
            <a:miter lim="800000"/>
            <a:headEnd/>
            <a:tailEnd/>
          </a:ln>
        </p:spPr>
      </p:pic>
      <p:sp>
        <p:nvSpPr>
          <p:cNvPr id="7" name="TextBox 6"/>
          <p:cNvSpPr txBox="1"/>
          <p:nvPr/>
        </p:nvSpPr>
        <p:spPr>
          <a:xfrm>
            <a:off x="0" y="5429264"/>
            <a:ext cx="9144000" cy="1661993"/>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FF00"/>
                </a:solidFill>
                <a:effectLst>
                  <a:outerShdw blurRad="38100" dist="38100" dir="2700000" algn="tl">
                    <a:srgbClr val="000000"/>
                  </a:outerShdw>
                </a:effectLst>
              </a:rPr>
              <a:t>The post WW 1  Treaty decimated Germany - causing </a:t>
            </a:r>
            <a:r>
              <a:rPr lang="en-GB" sz="2800" b="1" dirty="0">
                <a:solidFill>
                  <a:srgbClr val="FF0000"/>
                </a:solidFill>
                <a:effectLst>
                  <a:outerShdw blurRad="38100" dist="38100" dir="2700000" algn="tl">
                    <a:srgbClr val="000000"/>
                  </a:outerShdw>
                </a:effectLst>
              </a:rPr>
              <a:t>a depression enabling Jews to buy up vast amounts of German industry</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left Germans bitter.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2626"/>
                                        </p:tgtEl>
                                        <p:attrNameLst>
                                          <p:attrName>style.visibility</p:attrName>
                                        </p:attrNameLst>
                                      </p:cBhvr>
                                      <p:to>
                                        <p:strVal val="visible"/>
                                      </p:to>
                                    </p:set>
                                    <p:animEffect transition="in" filter="circle(in)">
                                      <p:cBhvr>
                                        <p:cTn id="7" dur="2000"/>
                                        <p:tgtEl>
                                          <p:spTgt spid="2826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C2E8090E-CE08-4D20-851F-48C6F91C2568}" type="slidenum">
              <a:rPr lang="en-GB"/>
              <a:pPr>
                <a:defRPr/>
              </a:pPr>
              <a:t>149</a:t>
            </a:fld>
            <a:endParaRPr lang="en-GB"/>
          </a:p>
        </p:txBody>
      </p:sp>
      <p:sp>
        <p:nvSpPr>
          <p:cNvPr id="499714" name="Rectangle 2"/>
          <p:cNvSpPr>
            <a:spLocks noGrp="1" noChangeArrowheads="1"/>
          </p:cNvSpPr>
          <p:nvPr>
            <p:ph type="title"/>
          </p:nvPr>
        </p:nvSpPr>
        <p:spPr/>
        <p:txBody>
          <a:bodyPr/>
          <a:lstStyle/>
          <a:p>
            <a:pPr eaLnBrk="1" hangingPunct="1">
              <a:defRPr/>
            </a:pPr>
            <a:r>
              <a:rPr lang="en-GB" sz="4000" b="1" dirty="0" smtClean="0">
                <a:solidFill>
                  <a:srgbClr val="FFFF00"/>
                </a:solidFill>
              </a:rPr>
              <a:t>Why Did</a:t>
            </a:r>
            <a:r>
              <a:rPr lang="en-GB" sz="4000" b="1" dirty="0" smtClean="0">
                <a:solidFill>
                  <a:srgbClr val="FF0000"/>
                </a:solidFill>
              </a:rPr>
              <a:t> Hitler Invade </a:t>
            </a:r>
            <a:r>
              <a:rPr lang="en-GB" sz="4000" b="1" dirty="0" smtClean="0">
                <a:solidFill>
                  <a:srgbClr val="FFFF00"/>
                </a:solidFill>
              </a:rPr>
              <a:t>Poland?</a:t>
            </a:r>
          </a:p>
        </p:txBody>
      </p:sp>
      <p:pic>
        <p:nvPicPr>
          <p:cNvPr id="499715" name="Picture 3" descr="Brooqw12mb6"/>
          <p:cNvPicPr>
            <a:picLocks noGrp="1" noChangeAspect="1" noChangeArrowheads="1"/>
          </p:cNvPicPr>
          <p:nvPr>
            <p:ph idx="1"/>
          </p:nvPr>
        </p:nvPicPr>
        <p:blipFill>
          <a:blip r:embed="rId3" cstate="print"/>
          <a:srcRect/>
          <a:stretch>
            <a:fillRect/>
          </a:stretch>
        </p:blipFill>
        <p:spPr>
          <a:xfrm>
            <a:off x="539750" y="1412875"/>
            <a:ext cx="4752975" cy="3355975"/>
          </a:xfrm>
          <a:noFill/>
        </p:spPr>
      </p:pic>
      <p:sp>
        <p:nvSpPr>
          <p:cNvPr id="499717" name="Text Box 5"/>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0000"/>
                </a:solidFill>
                <a:effectLst>
                  <a:outerShdw blurRad="38100" dist="38100" dir="2700000" algn="tl">
                    <a:srgbClr val="000000"/>
                  </a:outerShdw>
                </a:effectLst>
              </a:rPr>
              <a:t>International Jewry,</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who represented 80% of those attending the Versailles treaty</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forced Germany to give a portion</a:t>
            </a:r>
            <a:r>
              <a:rPr lang="en-GB" sz="2800" b="1" dirty="0">
                <a:solidFill>
                  <a:srgbClr val="FFFF00"/>
                </a:solidFill>
                <a:effectLst>
                  <a:outerShdw blurRad="38100" dist="38100" dir="2700000" algn="tl">
                    <a:srgbClr val="000000"/>
                  </a:outerShdw>
                </a:effectLst>
              </a:rPr>
              <a:t> of their country ( </a:t>
            </a:r>
            <a:r>
              <a:rPr lang="en-GB" sz="2800" b="1" dirty="0" err="1">
                <a:solidFill>
                  <a:srgbClr val="FFFF00"/>
                </a:solidFill>
                <a:effectLst>
                  <a:outerShdw blurRad="38100" dist="38100" dir="2700000" algn="tl">
                    <a:srgbClr val="000000"/>
                  </a:outerShdw>
                </a:effectLst>
              </a:rPr>
              <a:t>Danzig</a:t>
            </a:r>
            <a:r>
              <a:rPr lang="en-GB" sz="2800" b="1" dirty="0">
                <a:solidFill>
                  <a:srgbClr val="FFFF00"/>
                </a:solidFill>
                <a:effectLst>
                  <a:outerShdw blurRad="38100" dist="38100" dir="2700000" algn="tl">
                    <a:srgbClr val="000000"/>
                  </a:outerShdw>
                </a:effectLst>
              </a:rPr>
              <a:t> Corridor ) to Poland. </a:t>
            </a:r>
            <a:endParaRPr lang="en-GB" dirty="0"/>
          </a:p>
        </p:txBody>
      </p:sp>
      <p:sp>
        <p:nvSpPr>
          <p:cNvPr id="499718" name="Text Box 6"/>
          <p:cNvSpPr txBox="1">
            <a:spLocks noChangeArrowheads="1"/>
          </p:cNvSpPr>
          <p:nvPr/>
        </p:nvSpPr>
        <p:spPr bwMode="auto">
          <a:xfrm>
            <a:off x="5500688" y="2714625"/>
            <a:ext cx="3455987"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00FF00"/>
                </a:solidFill>
                <a:effectLst>
                  <a:outerShdw blurRad="38100" dist="38100" dir="2700000" algn="tl">
                    <a:srgbClr val="000000"/>
                  </a:outerShdw>
                </a:effectLst>
              </a:rPr>
              <a:t>Versailles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circle(in)">
                                      <p:cBhvr>
                                        <p:cTn id="7" dur="2000"/>
                                        <p:tgtEl>
                                          <p:spTgt spid="4997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9718"/>
                                        </p:tgtEl>
                                        <p:attrNameLst>
                                          <p:attrName>style.visibility</p:attrName>
                                        </p:attrNameLst>
                                      </p:cBhvr>
                                      <p:to>
                                        <p:strVal val="visible"/>
                                      </p:to>
                                    </p:set>
                                    <p:anim calcmode="lin" valueType="num">
                                      <p:cBhvr additive="base">
                                        <p:cTn id="12" dur="500" fill="hold"/>
                                        <p:tgtEl>
                                          <p:spTgt spid="499718"/>
                                        </p:tgtEl>
                                        <p:attrNameLst>
                                          <p:attrName>ppt_x</p:attrName>
                                        </p:attrNameLst>
                                      </p:cBhvr>
                                      <p:tavLst>
                                        <p:tav tm="0">
                                          <p:val>
                                            <p:strVal val="#ppt_x"/>
                                          </p:val>
                                        </p:tav>
                                        <p:tav tm="100000">
                                          <p:val>
                                            <p:strVal val="#ppt_x"/>
                                          </p:val>
                                        </p:tav>
                                      </p:tavLst>
                                    </p:anim>
                                    <p:anim calcmode="lin" valueType="num">
                                      <p:cBhvr additive="base">
                                        <p:cTn id="13" dur="500" fill="hold"/>
                                        <p:tgtEl>
                                          <p:spTgt spid="4997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499717"/>
                                        </p:tgtEl>
                                        <p:attrNameLst>
                                          <p:attrName>style.visibility</p:attrName>
                                        </p:attrNameLst>
                                      </p:cBhvr>
                                      <p:to>
                                        <p:strVal val="visible"/>
                                      </p:to>
                                    </p:set>
                                    <p:anim calcmode="discrete" valueType="clr">
                                      <p:cBhvr override="childStyle">
                                        <p:cTn id="18" dur="80"/>
                                        <p:tgtEl>
                                          <p:spTgt spid="49971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99717"/>
                                        </p:tgtEl>
                                        <p:attrNameLst>
                                          <p:attrName>fillcolor</p:attrName>
                                        </p:attrNameLst>
                                      </p:cBhvr>
                                      <p:tavLst>
                                        <p:tav tm="0">
                                          <p:val>
                                            <p:clrVal>
                                              <a:schemeClr val="accent2"/>
                                            </p:clrVal>
                                          </p:val>
                                        </p:tav>
                                        <p:tav tm="50000">
                                          <p:val>
                                            <p:clrVal>
                                              <a:schemeClr val="hlink"/>
                                            </p:clrVal>
                                          </p:val>
                                        </p:tav>
                                      </p:tavLst>
                                    </p:anim>
                                    <p:set>
                                      <p:cBhvr>
                                        <p:cTn id="20" dur="80"/>
                                        <p:tgtEl>
                                          <p:spTgt spid="4997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2B74B1B-BCFD-4BEC-A8FB-D11B34679446}" type="slidenum">
              <a:rPr lang="en-GB"/>
              <a:pPr>
                <a:defRPr/>
              </a:pPr>
              <a:t>15</a:t>
            </a:fld>
            <a:endParaRPr lang="en-GB"/>
          </a:p>
        </p:txBody>
      </p:sp>
      <p:sp>
        <p:nvSpPr>
          <p:cNvPr id="452610" name="Rectangle 2"/>
          <p:cNvSpPr>
            <a:spLocks noGrp="1" noChangeArrowheads="1"/>
          </p:cNvSpPr>
          <p:nvPr>
            <p:ph type="title"/>
          </p:nvPr>
        </p:nvSpPr>
        <p:spPr/>
        <p:txBody>
          <a:bodyPr/>
          <a:lstStyle/>
          <a:p>
            <a:pPr eaLnBrk="1" hangingPunct="1">
              <a:defRPr/>
            </a:pPr>
            <a:r>
              <a:rPr lang="en-GB" sz="4000" b="1" smtClean="0">
                <a:solidFill>
                  <a:srgbClr val="F6102B"/>
                </a:solidFill>
              </a:rPr>
              <a:t>Gog Takes Revenge </a:t>
            </a:r>
            <a:r>
              <a:rPr lang="en-GB" sz="4000" b="1" smtClean="0">
                <a:solidFill>
                  <a:srgbClr val="FFFF00"/>
                </a:solidFill>
              </a:rPr>
              <a:t>On The Czar Of Russia</a:t>
            </a:r>
          </a:p>
        </p:txBody>
      </p:sp>
      <p:sp>
        <p:nvSpPr>
          <p:cNvPr id="452612" name="Text Box 4"/>
          <p:cNvSpPr txBox="1">
            <a:spLocks noChangeArrowheads="1"/>
          </p:cNvSpPr>
          <p:nvPr/>
        </p:nvSpPr>
        <p:spPr bwMode="auto">
          <a:xfrm>
            <a:off x="0" y="5057775"/>
            <a:ext cx="9144000" cy="180022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FF00"/>
                </a:solidFill>
                <a:effectLst>
                  <a:outerShdw blurRad="38100" dist="38100" dir="2700000" algn="tl">
                    <a:srgbClr val="000000"/>
                  </a:outerShdw>
                </a:effectLst>
              </a:rPr>
              <a:t>It is extremely important for them to </a:t>
            </a:r>
            <a:r>
              <a:rPr lang="en-GB" sz="2800" b="1" dirty="0">
                <a:solidFill>
                  <a:srgbClr val="FF00FF"/>
                </a:solidFill>
                <a:effectLst>
                  <a:outerShdw blurRad="38100" dist="38100" dir="2700000" algn="tl">
                    <a:srgbClr val="000000"/>
                  </a:outerShdw>
                </a:effectLst>
              </a:rPr>
              <a:t>slaughter the entire family</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including women and children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order to show the world,</a:t>
            </a:r>
            <a:r>
              <a:rPr lang="en-GB" sz="2800" b="1" dirty="0">
                <a:solidFill>
                  <a:srgbClr val="FFFF00"/>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this is what happens if you ever attempt to cross the Rothschilds.</a:t>
            </a:r>
            <a:r>
              <a:rPr lang="en-GB" sz="2800" b="1" dirty="0">
                <a:solidFill>
                  <a:srgbClr val="FFFF00"/>
                </a:solidFill>
                <a:effectLst>
                  <a:outerShdw blurRad="38100" dist="38100" dir="2700000" algn="tl">
                    <a:srgbClr val="000000"/>
                  </a:outerShdw>
                </a:effectLst>
              </a:rPr>
              <a:t> </a:t>
            </a:r>
          </a:p>
        </p:txBody>
      </p:sp>
      <p:pic>
        <p:nvPicPr>
          <p:cNvPr id="452615" name="Picture 7" descr="coronationoftsarnicholasii"/>
          <p:cNvPicPr>
            <a:picLocks noGrp="1" noChangeAspect="1" noChangeArrowheads="1"/>
          </p:cNvPicPr>
          <p:nvPr>
            <p:ph idx="1"/>
          </p:nvPr>
        </p:nvPicPr>
        <p:blipFill>
          <a:blip r:embed="rId3" cstate="print"/>
          <a:srcRect l="3745" t="5707" r="1913" b="5074"/>
          <a:stretch>
            <a:fillRect/>
          </a:stretch>
        </p:blipFill>
        <p:spPr>
          <a:xfrm>
            <a:off x="323850" y="1557338"/>
            <a:ext cx="4392613" cy="3228975"/>
          </a:xfrm>
          <a:noFill/>
        </p:spPr>
      </p:pic>
      <p:sp>
        <p:nvSpPr>
          <p:cNvPr id="452617" name="Text Box 9"/>
          <p:cNvSpPr txBox="1">
            <a:spLocks noChangeArrowheads="1"/>
          </p:cNvSpPr>
          <p:nvPr/>
        </p:nvSpPr>
        <p:spPr bwMode="auto">
          <a:xfrm>
            <a:off x="5003800" y="1628775"/>
            <a:ext cx="4140200" cy="2554288"/>
          </a:xfrm>
          <a:prstGeom prst="rect">
            <a:avLst/>
          </a:prstGeom>
          <a:noFill/>
          <a:ln w="9525">
            <a:noFill/>
            <a:miter lim="800000"/>
            <a:headEnd/>
            <a:tailEnd/>
          </a:ln>
          <a:effectLst/>
        </p:spPr>
        <p:txBody>
          <a:bodyPr>
            <a:spAutoFit/>
          </a:bodyPr>
          <a:lstStyle/>
          <a:p>
            <a:pPr>
              <a:spcBef>
                <a:spcPct val="50000"/>
              </a:spcBef>
              <a:defRPr/>
            </a:pPr>
            <a:r>
              <a:rPr lang="en-GB" sz="3200" b="1" dirty="0" err="1">
                <a:solidFill>
                  <a:srgbClr val="00FFFF"/>
                </a:solidFill>
                <a:effectLst>
                  <a:outerShdw blurRad="38100" dist="38100" dir="2700000" algn="tl">
                    <a:srgbClr val="000000"/>
                  </a:outerShdw>
                </a:effectLst>
              </a:rPr>
              <a:t>Tzar</a:t>
            </a:r>
            <a:r>
              <a:rPr lang="en-GB" sz="3200" b="1" dirty="0">
                <a:solidFill>
                  <a:srgbClr val="00FFFF"/>
                </a:solidFill>
                <a:effectLst>
                  <a:outerShdw blurRad="38100" dist="38100" dir="2700000" algn="tl">
                    <a:srgbClr val="000000"/>
                  </a:outerShdw>
                </a:effectLst>
              </a:rPr>
              <a:t> Nicholas II </a:t>
            </a:r>
            <a:r>
              <a:rPr lang="en-GB" sz="3200" b="1" dirty="0">
                <a:solidFill>
                  <a:srgbClr val="FFC000"/>
                </a:solidFill>
                <a:effectLst>
                  <a:outerShdw blurRad="38100" dist="38100" dir="2700000" algn="tl">
                    <a:srgbClr val="000000"/>
                  </a:outerShdw>
                </a:effectLst>
              </a:rPr>
              <a:t>&amp; Tsarina Alexandra of Russia at their Coronation during less turbulent times</a:t>
            </a:r>
            <a:r>
              <a:rPr lang="en-GB" sz="2400" b="1" dirty="0">
                <a:solidFill>
                  <a:srgbClr val="FFC000"/>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2615"/>
                                        </p:tgtEl>
                                        <p:attrNameLst>
                                          <p:attrName>style.visibility</p:attrName>
                                        </p:attrNameLst>
                                      </p:cBhvr>
                                      <p:to>
                                        <p:strVal val="visible"/>
                                      </p:to>
                                    </p:set>
                                    <p:animEffect transition="in" filter="circle(in)">
                                      <p:cBhvr>
                                        <p:cTn id="7" dur="2000"/>
                                        <p:tgtEl>
                                          <p:spTgt spid="45261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52617">
                                            <p:txEl>
                                              <p:pRg st="0" end="0"/>
                                            </p:txEl>
                                          </p:spTgt>
                                        </p:tgtEl>
                                        <p:attrNameLst>
                                          <p:attrName>style.visibility</p:attrName>
                                        </p:attrNameLst>
                                      </p:cBhvr>
                                      <p:to>
                                        <p:strVal val="visible"/>
                                      </p:to>
                                    </p:set>
                                    <p:anim calcmode="discrete" valueType="clr">
                                      <p:cBhvr override="childStyle">
                                        <p:cTn id="12" dur="80"/>
                                        <p:tgtEl>
                                          <p:spTgt spid="45261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5261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52617">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52612"/>
                                        </p:tgtEl>
                                        <p:attrNameLst>
                                          <p:attrName>style.visibility</p:attrName>
                                        </p:attrNameLst>
                                      </p:cBhvr>
                                      <p:to>
                                        <p:strVal val="visible"/>
                                      </p:to>
                                    </p:set>
                                    <p:anim calcmode="discrete" valueType="clr">
                                      <p:cBhvr override="childStyle">
                                        <p:cTn id="19" dur="80"/>
                                        <p:tgtEl>
                                          <p:spTgt spid="45261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52612"/>
                                        </p:tgtEl>
                                        <p:attrNameLst>
                                          <p:attrName>fillcolor</p:attrName>
                                        </p:attrNameLst>
                                      </p:cBhvr>
                                      <p:tavLst>
                                        <p:tav tm="0">
                                          <p:val>
                                            <p:clrVal>
                                              <a:schemeClr val="accent2"/>
                                            </p:clrVal>
                                          </p:val>
                                        </p:tav>
                                        <p:tav tm="50000">
                                          <p:val>
                                            <p:clrVal>
                                              <a:schemeClr val="hlink"/>
                                            </p:clrVal>
                                          </p:val>
                                        </p:tav>
                                      </p:tavLst>
                                    </p:anim>
                                    <p:set>
                                      <p:cBhvr>
                                        <p:cTn id="21" dur="80"/>
                                        <p:tgtEl>
                                          <p:spTgt spid="4526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4B8ACD0-B1A9-4E82-B372-2349D98F0222}" type="slidenum">
              <a:rPr lang="en-GB"/>
              <a:pPr>
                <a:defRPr/>
              </a:pPr>
              <a:t>150</a:t>
            </a:fld>
            <a:endParaRPr lang="en-GB"/>
          </a:p>
        </p:txBody>
      </p:sp>
      <p:sp>
        <p:nvSpPr>
          <p:cNvPr id="500738" name="Rectangle 2"/>
          <p:cNvSpPr>
            <a:spLocks noGrp="1" noChangeArrowheads="1"/>
          </p:cNvSpPr>
          <p:nvPr>
            <p:ph type="title"/>
          </p:nvPr>
        </p:nvSpPr>
        <p:spPr/>
        <p:txBody>
          <a:bodyPr/>
          <a:lstStyle/>
          <a:p>
            <a:pPr eaLnBrk="1" hangingPunct="1">
              <a:defRPr/>
            </a:pPr>
            <a:r>
              <a:rPr lang="en-GB" sz="4000" b="1" smtClean="0">
                <a:solidFill>
                  <a:srgbClr val="FFFF00"/>
                </a:solidFill>
              </a:rPr>
              <a:t>Why Did</a:t>
            </a:r>
            <a:r>
              <a:rPr lang="en-GB" sz="4000" b="1" smtClean="0">
                <a:solidFill>
                  <a:srgbClr val="FF0000"/>
                </a:solidFill>
              </a:rPr>
              <a:t> Hitler Invade </a:t>
            </a:r>
            <a:r>
              <a:rPr lang="en-GB" sz="4000" b="1" smtClean="0">
                <a:solidFill>
                  <a:srgbClr val="FFFF00"/>
                </a:solidFill>
              </a:rPr>
              <a:t>Poland?</a:t>
            </a:r>
          </a:p>
        </p:txBody>
      </p:sp>
      <p:pic>
        <p:nvPicPr>
          <p:cNvPr id="500739" name="Picture 3" descr="USAhouse"/>
          <p:cNvPicPr>
            <a:picLocks noGrp="1" noChangeAspect="1" noChangeArrowheads="1"/>
          </p:cNvPicPr>
          <p:nvPr>
            <p:ph idx="1"/>
          </p:nvPr>
        </p:nvPicPr>
        <p:blipFill>
          <a:blip r:embed="rId3" cstate="print"/>
          <a:srcRect/>
          <a:stretch>
            <a:fillRect/>
          </a:stretch>
        </p:blipFill>
        <p:spPr>
          <a:xfrm>
            <a:off x="428625" y="1857375"/>
            <a:ext cx="3209925" cy="3656013"/>
          </a:xfrm>
          <a:noFill/>
        </p:spPr>
      </p:pic>
      <p:sp>
        <p:nvSpPr>
          <p:cNvPr id="500740" name="Text Box 4"/>
          <p:cNvSpPr txBox="1">
            <a:spLocks noChangeArrowheads="1"/>
          </p:cNvSpPr>
          <p:nvPr/>
        </p:nvSpPr>
        <p:spPr bwMode="auto">
          <a:xfrm>
            <a:off x="4000500" y="1989138"/>
            <a:ext cx="5143500" cy="3970337"/>
          </a:xfrm>
          <a:prstGeom prst="rect">
            <a:avLst/>
          </a:prstGeom>
          <a:noFill/>
          <a:ln w="9525">
            <a:noFill/>
            <a:miter lim="800000"/>
            <a:headEnd/>
            <a:tailEnd/>
          </a:ln>
          <a:effectLst/>
        </p:spPr>
        <p:txBody>
          <a:bodyPr>
            <a:spAutoFit/>
          </a:bodyPr>
          <a:lstStyle/>
          <a:p>
            <a:pPr>
              <a:defRPr/>
            </a:pPr>
            <a:r>
              <a:rPr lang="en-GB" sz="2800" b="1" dirty="0">
                <a:solidFill>
                  <a:srgbClr val="00FFFF"/>
                </a:solidFill>
                <a:effectLst>
                  <a:outerShdw blurRad="38100" dist="38100" dir="2700000" algn="tl">
                    <a:srgbClr val="000000"/>
                  </a:outerShdw>
                </a:effectLst>
              </a:rPr>
              <a:t>Edward House ( left ) was Jewry's lead </a:t>
            </a:r>
            <a:r>
              <a:rPr lang="en-GB" sz="2800" b="1" dirty="0">
                <a:solidFill>
                  <a:srgbClr val="FF0000"/>
                </a:solidFill>
                <a:effectLst>
                  <a:outerShdw blurRad="38100" dist="38100" dir="2700000" algn="tl">
                    <a:srgbClr val="000000"/>
                  </a:outerShdw>
                </a:effectLst>
              </a:rPr>
              <a:t>man a Rothschild employee</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who previously helped form the Fed Res.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behind the scenes man who would set in train events leading to WW”</a:t>
            </a:r>
          </a:p>
          <a:p>
            <a:pPr>
              <a:defRPr/>
            </a:pPr>
            <a:r>
              <a:rPr lang="en-GB" sz="2800" b="1" dirty="0">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0739"/>
                                        </p:tgtEl>
                                        <p:attrNameLst>
                                          <p:attrName>style.visibility</p:attrName>
                                        </p:attrNameLst>
                                      </p:cBhvr>
                                      <p:to>
                                        <p:strVal val="visible"/>
                                      </p:to>
                                    </p:set>
                                    <p:animEffect transition="in" filter="circle(in)">
                                      <p:cBhvr>
                                        <p:cTn id="7" dur="2000"/>
                                        <p:tgtEl>
                                          <p:spTgt spid="50073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00740"/>
                                        </p:tgtEl>
                                        <p:attrNameLst>
                                          <p:attrName>style.visibility</p:attrName>
                                        </p:attrNameLst>
                                      </p:cBhvr>
                                      <p:to>
                                        <p:strVal val="visible"/>
                                      </p:to>
                                    </p:set>
                                    <p:anim calcmode="discrete" valueType="clr">
                                      <p:cBhvr override="childStyle">
                                        <p:cTn id="12" dur="80"/>
                                        <p:tgtEl>
                                          <p:spTgt spid="50074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00740"/>
                                        </p:tgtEl>
                                        <p:attrNameLst>
                                          <p:attrName>fillcolor</p:attrName>
                                        </p:attrNameLst>
                                      </p:cBhvr>
                                      <p:tavLst>
                                        <p:tav tm="0">
                                          <p:val>
                                            <p:clrVal>
                                              <a:schemeClr val="accent2"/>
                                            </p:clrVal>
                                          </p:val>
                                        </p:tav>
                                        <p:tav tm="50000">
                                          <p:val>
                                            <p:clrVal>
                                              <a:schemeClr val="hlink"/>
                                            </p:clrVal>
                                          </p:val>
                                        </p:tav>
                                      </p:tavLst>
                                    </p:anim>
                                    <p:set>
                                      <p:cBhvr>
                                        <p:cTn id="14" dur="80"/>
                                        <p:tgtEl>
                                          <p:spTgt spid="5007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4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854D7177-C805-4B23-8A6A-002769C66540}" type="slidenum">
              <a:rPr lang="en-GB"/>
              <a:pPr>
                <a:defRPr/>
              </a:pPr>
              <a:t>151</a:t>
            </a:fld>
            <a:endParaRPr lang="en-GB"/>
          </a:p>
        </p:txBody>
      </p:sp>
      <p:sp>
        <p:nvSpPr>
          <p:cNvPr id="501762" name="Rectangle 2"/>
          <p:cNvSpPr>
            <a:spLocks noGrp="1" noChangeArrowheads="1"/>
          </p:cNvSpPr>
          <p:nvPr>
            <p:ph type="title"/>
          </p:nvPr>
        </p:nvSpPr>
        <p:spPr/>
        <p:txBody>
          <a:bodyPr/>
          <a:lstStyle/>
          <a:p>
            <a:pPr eaLnBrk="1" hangingPunct="1">
              <a:defRPr/>
            </a:pPr>
            <a:r>
              <a:rPr lang="en-GB" sz="4000" b="1" smtClean="0">
                <a:solidFill>
                  <a:srgbClr val="FFFF00"/>
                </a:solidFill>
              </a:rPr>
              <a:t>Why Did</a:t>
            </a:r>
            <a:r>
              <a:rPr lang="en-GB" sz="4000" b="1" smtClean="0">
                <a:solidFill>
                  <a:srgbClr val="FF0000"/>
                </a:solidFill>
              </a:rPr>
              <a:t> Hitler Invade </a:t>
            </a:r>
            <a:r>
              <a:rPr lang="en-GB" sz="4000" b="1" smtClean="0">
                <a:solidFill>
                  <a:srgbClr val="FFFF00"/>
                </a:solidFill>
              </a:rPr>
              <a:t>Poland?</a:t>
            </a:r>
          </a:p>
        </p:txBody>
      </p:sp>
      <p:sp>
        <p:nvSpPr>
          <p:cNvPr id="501763" name="Text Box 3"/>
          <p:cNvSpPr txBox="1">
            <a:spLocks noChangeArrowheads="1"/>
          </p:cNvSpPr>
          <p:nvPr/>
        </p:nvSpPr>
        <p:spPr bwMode="auto">
          <a:xfrm>
            <a:off x="4140200" y="1916113"/>
            <a:ext cx="4752975" cy="35083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1937 Hitler was pleading with Poland</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to give Germany a 1 mile wide access to their</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province of East Prussia.</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Both parties were in agreement</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when in 1939 Poland suddenly broke off all negotiations</a:t>
            </a:r>
            <a:r>
              <a:rPr lang="en-GB" dirty="0">
                <a:solidFill>
                  <a:srgbClr val="FF0000"/>
                </a:solidFill>
              </a:rPr>
              <a:t>.</a:t>
            </a:r>
          </a:p>
        </p:txBody>
      </p:sp>
      <p:pic>
        <p:nvPicPr>
          <p:cNvPr id="501764" name="Picture 4" descr="Broomb15"/>
          <p:cNvPicPr>
            <a:picLocks noChangeAspect="1" noChangeArrowheads="1"/>
          </p:cNvPicPr>
          <p:nvPr/>
        </p:nvPicPr>
        <p:blipFill>
          <a:blip r:embed="rId3" cstate="print">
            <a:lum bright="20000"/>
          </a:blip>
          <a:srcRect/>
          <a:stretch>
            <a:fillRect/>
          </a:stretch>
        </p:blipFill>
        <p:spPr bwMode="auto">
          <a:xfrm>
            <a:off x="611188" y="1341438"/>
            <a:ext cx="3175000" cy="4032250"/>
          </a:xfrm>
          <a:prstGeom prst="rect">
            <a:avLst/>
          </a:prstGeom>
          <a:noFill/>
          <a:ln w="9525">
            <a:noFill/>
            <a:miter lim="800000"/>
            <a:headEnd/>
            <a:tailEnd/>
          </a:ln>
        </p:spPr>
      </p:pic>
      <p:sp>
        <p:nvSpPr>
          <p:cNvPr id="501765" name="Text Box 5"/>
          <p:cNvSpPr txBox="1">
            <a:spLocks noChangeArrowheads="1"/>
          </p:cNvSpPr>
          <p:nvPr/>
        </p:nvSpPr>
        <p:spPr bwMode="auto">
          <a:xfrm>
            <a:off x="323850" y="5734050"/>
            <a:ext cx="3671888"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Adolph Hitler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1764"/>
                                        </p:tgtEl>
                                        <p:attrNameLst>
                                          <p:attrName>style.visibility</p:attrName>
                                        </p:attrNameLst>
                                      </p:cBhvr>
                                      <p:to>
                                        <p:strVal val="visible"/>
                                      </p:to>
                                    </p:set>
                                    <p:animEffect transition="in" filter="circle(in)">
                                      <p:cBhvr>
                                        <p:cTn id="7" dur="2000"/>
                                        <p:tgtEl>
                                          <p:spTgt spid="5017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1765"/>
                                        </p:tgtEl>
                                        <p:attrNameLst>
                                          <p:attrName>style.visibility</p:attrName>
                                        </p:attrNameLst>
                                      </p:cBhvr>
                                      <p:to>
                                        <p:strVal val="visible"/>
                                      </p:to>
                                    </p:set>
                                    <p:anim calcmode="lin" valueType="num">
                                      <p:cBhvr additive="base">
                                        <p:cTn id="12" dur="500" fill="hold"/>
                                        <p:tgtEl>
                                          <p:spTgt spid="501765"/>
                                        </p:tgtEl>
                                        <p:attrNameLst>
                                          <p:attrName>ppt_x</p:attrName>
                                        </p:attrNameLst>
                                      </p:cBhvr>
                                      <p:tavLst>
                                        <p:tav tm="0">
                                          <p:val>
                                            <p:strVal val="#ppt_x"/>
                                          </p:val>
                                        </p:tav>
                                        <p:tav tm="100000">
                                          <p:val>
                                            <p:strVal val="#ppt_x"/>
                                          </p:val>
                                        </p:tav>
                                      </p:tavLst>
                                    </p:anim>
                                    <p:anim calcmode="lin" valueType="num">
                                      <p:cBhvr additive="base">
                                        <p:cTn id="13" dur="500" fill="hold"/>
                                        <p:tgtEl>
                                          <p:spTgt spid="50176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01763"/>
                                        </p:tgtEl>
                                        <p:attrNameLst>
                                          <p:attrName>style.visibility</p:attrName>
                                        </p:attrNameLst>
                                      </p:cBhvr>
                                      <p:to>
                                        <p:strVal val="visible"/>
                                      </p:to>
                                    </p:set>
                                    <p:anim calcmode="discrete" valueType="clr">
                                      <p:cBhvr override="childStyle">
                                        <p:cTn id="18" dur="80"/>
                                        <p:tgtEl>
                                          <p:spTgt spid="50176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01763"/>
                                        </p:tgtEl>
                                        <p:attrNameLst>
                                          <p:attrName>fillcolor</p:attrName>
                                        </p:attrNameLst>
                                      </p:cBhvr>
                                      <p:tavLst>
                                        <p:tav tm="0">
                                          <p:val>
                                            <p:clrVal>
                                              <a:schemeClr val="accent2"/>
                                            </p:clrVal>
                                          </p:val>
                                        </p:tav>
                                        <p:tav tm="50000">
                                          <p:val>
                                            <p:clrVal>
                                              <a:schemeClr val="hlink"/>
                                            </p:clrVal>
                                          </p:val>
                                        </p:tav>
                                      </p:tavLst>
                                    </p:anim>
                                    <p:set>
                                      <p:cBhvr>
                                        <p:cTn id="20" dur="80"/>
                                        <p:tgtEl>
                                          <p:spTgt spid="5017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3" grpId="0"/>
      <p:bldP spid="50176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88E3A6C-B492-4AB5-A20C-CF0722A4C464}" type="slidenum">
              <a:rPr lang="en-GB"/>
              <a:pPr>
                <a:defRPr/>
              </a:pPr>
              <a:t>152</a:t>
            </a:fld>
            <a:endParaRPr lang="en-GB"/>
          </a:p>
        </p:txBody>
      </p:sp>
      <p:sp>
        <p:nvSpPr>
          <p:cNvPr id="502786" name="Rectangle 2"/>
          <p:cNvSpPr>
            <a:spLocks noGrp="1" noChangeArrowheads="1"/>
          </p:cNvSpPr>
          <p:nvPr>
            <p:ph type="title"/>
          </p:nvPr>
        </p:nvSpPr>
        <p:spPr/>
        <p:txBody>
          <a:bodyPr/>
          <a:lstStyle/>
          <a:p>
            <a:pPr eaLnBrk="1" hangingPunct="1">
              <a:defRPr/>
            </a:pPr>
            <a:r>
              <a:rPr lang="en-GB" sz="4000" b="1" smtClean="0">
                <a:solidFill>
                  <a:srgbClr val="FFFF00"/>
                </a:solidFill>
              </a:rPr>
              <a:t>Why Did</a:t>
            </a:r>
            <a:r>
              <a:rPr lang="en-GB" sz="4000" b="1" smtClean="0">
                <a:solidFill>
                  <a:srgbClr val="FF0000"/>
                </a:solidFill>
              </a:rPr>
              <a:t> Hitler Invade </a:t>
            </a:r>
            <a:r>
              <a:rPr lang="en-GB" sz="4000" b="1" smtClean="0">
                <a:solidFill>
                  <a:srgbClr val="FFFF00"/>
                </a:solidFill>
              </a:rPr>
              <a:t>Poland?</a:t>
            </a:r>
          </a:p>
        </p:txBody>
      </p:sp>
      <p:pic>
        <p:nvPicPr>
          <p:cNvPr id="502787" name="Picture 3" descr="Broomb4"/>
          <p:cNvPicPr>
            <a:picLocks noGrp="1" noChangeAspect="1" noChangeArrowheads="1"/>
          </p:cNvPicPr>
          <p:nvPr>
            <p:ph idx="1"/>
          </p:nvPr>
        </p:nvPicPr>
        <p:blipFill>
          <a:blip r:embed="rId3" cstate="print">
            <a:lum bright="20000" contrast="-10000"/>
          </a:blip>
          <a:srcRect/>
          <a:stretch>
            <a:fillRect/>
          </a:stretch>
        </p:blipFill>
        <p:spPr>
          <a:xfrm>
            <a:off x="1908175" y="1557338"/>
            <a:ext cx="5184775" cy="3232150"/>
          </a:xfrm>
          <a:noFill/>
        </p:spPr>
      </p:pic>
      <p:sp>
        <p:nvSpPr>
          <p:cNvPr id="502788" name="Text Box 4"/>
          <p:cNvSpPr txBox="1">
            <a:spLocks noChangeArrowheads="1"/>
          </p:cNvSpPr>
          <p:nvPr/>
        </p:nvSpPr>
        <p:spPr bwMode="auto">
          <a:xfrm>
            <a:off x="250825" y="4941888"/>
            <a:ext cx="8642350" cy="1373187"/>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0000"/>
                </a:solidFill>
                <a:effectLst>
                  <a:outerShdw blurRad="38100" dist="38100" dir="2700000" algn="tl">
                    <a:srgbClr val="000000"/>
                  </a:outerShdw>
                </a:effectLst>
              </a:rPr>
              <a:t>1938 Roosevelt gave Churchill</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assurances that the USA would be brought into war</a:t>
            </a:r>
            <a:r>
              <a:rPr lang="en-GB" sz="2800" b="1" dirty="0">
                <a:solidFill>
                  <a:srgbClr val="FFFF00"/>
                </a:solidFill>
                <a:effectLst>
                  <a:outerShdw blurRad="38100" dist="38100" dir="2700000" algn="tl">
                    <a:srgbClr val="000000"/>
                  </a:outerShdw>
                </a:effectLst>
              </a:rPr>
              <a:t> against Germany</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circle(in)">
                                      <p:cBhvr>
                                        <p:cTn id="7" dur="2000"/>
                                        <p:tgtEl>
                                          <p:spTgt spid="50278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02788"/>
                                        </p:tgtEl>
                                        <p:attrNameLst>
                                          <p:attrName>style.visibility</p:attrName>
                                        </p:attrNameLst>
                                      </p:cBhvr>
                                      <p:to>
                                        <p:strVal val="visible"/>
                                      </p:to>
                                    </p:set>
                                    <p:anim calcmode="discrete" valueType="clr">
                                      <p:cBhvr override="childStyle">
                                        <p:cTn id="12" dur="80"/>
                                        <p:tgtEl>
                                          <p:spTgt spid="50278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02788"/>
                                        </p:tgtEl>
                                        <p:attrNameLst>
                                          <p:attrName>fillcolor</p:attrName>
                                        </p:attrNameLst>
                                      </p:cBhvr>
                                      <p:tavLst>
                                        <p:tav tm="0">
                                          <p:val>
                                            <p:clrVal>
                                              <a:schemeClr val="accent2"/>
                                            </p:clrVal>
                                          </p:val>
                                        </p:tav>
                                        <p:tav tm="50000">
                                          <p:val>
                                            <p:clrVal>
                                              <a:schemeClr val="hlink"/>
                                            </p:clrVal>
                                          </p:val>
                                        </p:tav>
                                      </p:tavLst>
                                    </p:anim>
                                    <p:set>
                                      <p:cBhvr>
                                        <p:cTn id="14" dur="80"/>
                                        <p:tgtEl>
                                          <p:spTgt spid="5027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8"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D466A1F-8C2C-47C4-8668-8EB5E87057F5}" type="slidenum">
              <a:rPr lang="en-GB"/>
              <a:pPr>
                <a:defRPr/>
              </a:pPr>
              <a:t>153</a:t>
            </a:fld>
            <a:endParaRPr lang="en-GB"/>
          </a:p>
        </p:txBody>
      </p:sp>
      <p:sp>
        <p:nvSpPr>
          <p:cNvPr id="503810" name="Rectangle 2"/>
          <p:cNvSpPr>
            <a:spLocks noGrp="1" noChangeArrowheads="1"/>
          </p:cNvSpPr>
          <p:nvPr>
            <p:ph type="title"/>
          </p:nvPr>
        </p:nvSpPr>
        <p:spPr/>
        <p:txBody>
          <a:bodyPr/>
          <a:lstStyle/>
          <a:p>
            <a:pPr eaLnBrk="1" hangingPunct="1">
              <a:defRPr/>
            </a:pPr>
            <a:r>
              <a:rPr lang="en-GB" sz="4000" b="1" smtClean="0">
                <a:solidFill>
                  <a:srgbClr val="FFFF00"/>
                </a:solidFill>
              </a:rPr>
              <a:t>Why Did</a:t>
            </a:r>
            <a:r>
              <a:rPr lang="en-GB" sz="4000" b="1" smtClean="0">
                <a:solidFill>
                  <a:srgbClr val="FF0000"/>
                </a:solidFill>
              </a:rPr>
              <a:t> Hitler Invade </a:t>
            </a:r>
            <a:r>
              <a:rPr lang="en-GB" sz="4000" b="1" smtClean="0">
                <a:solidFill>
                  <a:srgbClr val="FFFF00"/>
                </a:solidFill>
              </a:rPr>
              <a:t>Poland?</a:t>
            </a:r>
          </a:p>
        </p:txBody>
      </p:sp>
      <p:pic>
        <p:nvPicPr>
          <p:cNvPr id="503811" name="Picture 3" descr="Broomb5"/>
          <p:cNvPicPr>
            <a:picLocks noGrp="1" noChangeAspect="1" noChangeArrowheads="1"/>
          </p:cNvPicPr>
          <p:nvPr>
            <p:ph idx="1"/>
          </p:nvPr>
        </p:nvPicPr>
        <p:blipFill>
          <a:blip r:embed="rId3" cstate="print">
            <a:lum bright="30000"/>
          </a:blip>
          <a:srcRect/>
          <a:stretch>
            <a:fillRect/>
          </a:stretch>
        </p:blipFill>
        <p:spPr>
          <a:xfrm>
            <a:off x="539750" y="1700213"/>
            <a:ext cx="2547938" cy="3065462"/>
          </a:xfrm>
          <a:noFill/>
        </p:spPr>
      </p:pic>
      <p:sp>
        <p:nvSpPr>
          <p:cNvPr id="503812" name="Text Box 4"/>
          <p:cNvSpPr txBox="1">
            <a:spLocks noChangeArrowheads="1"/>
          </p:cNvSpPr>
          <p:nvPr/>
        </p:nvSpPr>
        <p:spPr bwMode="auto">
          <a:xfrm>
            <a:off x="3708400" y="1700213"/>
            <a:ext cx="4967288" cy="3935412"/>
          </a:xfrm>
          <a:prstGeom prst="rect">
            <a:avLst/>
          </a:prstGeom>
          <a:noFill/>
          <a:ln w="9525">
            <a:noFill/>
            <a:miter lim="800000"/>
            <a:headEnd/>
            <a:tailEnd/>
          </a:ln>
          <a:effectLst/>
        </p:spPr>
        <p:txBody>
          <a:bodyPr>
            <a:spAutoFit/>
          </a:bodyPr>
          <a:lstStyle/>
          <a:p>
            <a:pPr>
              <a:defRPr/>
            </a:pPr>
            <a:r>
              <a:rPr lang="en-GB" sz="2800" b="1" dirty="0">
                <a:solidFill>
                  <a:srgbClr val="00FFFF"/>
                </a:solidFill>
                <a:effectLst>
                  <a:outerShdw blurRad="38100" dist="38100" dir="2700000" algn="tl">
                    <a:srgbClr val="000000"/>
                  </a:outerShdw>
                </a:effectLst>
              </a:rPr>
              <a:t>March 31,1939 Britain and France guarantee Poland's defence </a:t>
            </a:r>
            <a:r>
              <a:rPr lang="en-GB" sz="2800" b="1" dirty="0">
                <a:solidFill>
                  <a:srgbClr val="FF0000"/>
                </a:solidFill>
                <a:effectLst>
                  <a:outerShdw blurRad="38100" dist="38100" dir="2700000" algn="tl">
                    <a:srgbClr val="000000"/>
                  </a:outerShdw>
                </a:effectLst>
              </a:rPr>
              <a:t>(Anglo French Assurance Pact)</a:t>
            </a:r>
          </a:p>
          <a:p>
            <a:pPr>
              <a:defRPr/>
            </a:pPr>
            <a:r>
              <a:rPr lang="en-GB" sz="2800" b="1" dirty="0">
                <a:solidFill>
                  <a:srgbClr val="FFFF00"/>
                </a:solidFill>
                <a:effectLst>
                  <a:outerShdw blurRad="38100" dist="38100" dir="2700000" algn="tl">
                    <a:srgbClr val="000000"/>
                  </a:outerShdw>
                </a:effectLst>
              </a:rPr>
              <a:t/>
            </a:r>
            <a:br>
              <a:rPr lang="en-GB" sz="2800" b="1" dirty="0">
                <a:solidFill>
                  <a:srgbClr val="FFFF00"/>
                </a:solidFill>
                <a:effectLst>
                  <a:outerShdw blurRad="38100" dist="38100" dir="2700000" algn="tl">
                    <a:srgbClr val="000000"/>
                  </a:outerShdw>
                </a:effectLst>
              </a:rPr>
            </a:br>
            <a:r>
              <a:rPr lang="en-GB" sz="2800" b="1" dirty="0">
                <a:solidFill>
                  <a:srgbClr val="00FF00"/>
                </a:solidFill>
                <a:effectLst>
                  <a:outerShdw blurRad="38100" dist="38100" dir="2700000" algn="tl">
                    <a:srgbClr val="000000"/>
                  </a:outerShdw>
                </a:effectLst>
              </a:rPr>
              <a:t>They secretly made a pact with Poland  to come to their defence if Germany attacked</a:t>
            </a:r>
          </a:p>
        </p:txBody>
      </p:sp>
      <p:sp>
        <p:nvSpPr>
          <p:cNvPr id="503813" name="Text Box 5"/>
          <p:cNvSpPr txBox="1">
            <a:spLocks noChangeArrowheads="1"/>
          </p:cNvSpPr>
          <p:nvPr/>
        </p:nvSpPr>
        <p:spPr bwMode="auto">
          <a:xfrm>
            <a:off x="468313" y="4868863"/>
            <a:ext cx="287972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Winston Churchill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3811"/>
                                        </p:tgtEl>
                                        <p:attrNameLst>
                                          <p:attrName>style.visibility</p:attrName>
                                        </p:attrNameLst>
                                      </p:cBhvr>
                                      <p:to>
                                        <p:strVal val="visible"/>
                                      </p:to>
                                    </p:set>
                                    <p:animEffect transition="in" filter="circle(in)">
                                      <p:cBhvr>
                                        <p:cTn id="7" dur="2000"/>
                                        <p:tgtEl>
                                          <p:spTgt spid="5038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3813"/>
                                        </p:tgtEl>
                                        <p:attrNameLst>
                                          <p:attrName>style.visibility</p:attrName>
                                        </p:attrNameLst>
                                      </p:cBhvr>
                                      <p:to>
                                        <p:strVal val="visible"/>
                                      </p:to>
                                    </p:set>
                                    <p:anim calcmode="lin" valueType="num">
                                      <p:cBhvr additive="base">
                                        <p:cTn id="12" dur="500" fill="hold"/>
                                        <p:tgtEl>
                                          <p:spTgt spid="503813"/>
                                        </p:tgtEl>
                                        <p:attrNameLst>
                                          <p:attrName>ppt_x</p:attrName>
                                        </p:attrNameLst>
                                      </p:cBhvr>
                                      <p:tavLst>
                                        <p:tav tm="0">
                                          <p:val>
                                            <p:strVal val="#ppt_x"/>
                                          </p:val>
                                        </p:tav>
                                        <p:tav tm="100000">
                                          <p:val>
                                            <p:strVal val="#ppt_x"/>
                                          </p:val>
                                        </p:tav>
                                      </p:tavLst>
                                    </p:anim>
                                    <p:anim calcmode="lin" valueType="num">
                                      <p:cBhvr additive="base">
                                        <p:cTn id="13" dur="500" fill="hold"/>
                                        <p:tgtEl>
                                          <p:spTgt spid="5038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03812"/>
                                        </p:tgtEl>
                                        <p:attrNameLst>
                                          <p:attrName>style.visibility</p:attrName>
                                        </p:attrNameLst>
                                      </p:cBhvr>
                                      <p:to>
                                        <p:strVal val="visible"/>
                                      </p:to>
                                    </p:set>
                                    <p:anim calcmode="discrete" valueType="clr">
                                      <p:cBhvr override="childStyle">
                                        <p:cTn id="18" dur="80"/>
                                        <p:tgtEl>
                                          <p:spTgt spid="50381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03812"/>
                                        </p:tgtEl>
                                        <p:attrNameLst>
                                          <p:attrName>fillcolor</p:attrName>
                                        </p:attrNameLst>
                                      </p:cBhvr>
                                      <p:tavLst>
                                        <p:tav tm="0">
                                          <p:val>
                                            <p:clrVal>
                                              <a:schemeClr val="accent2"/>
                                            </p:clrVal>
                                          </p:val>
                                        </p:tav>
                                        <p:tav tm="50000">
                                          <p:val>
                                            <p:clrVal>
                                              <a:schemeClr val="hlink"/>
                                            </p:clrVal>
                                          </p:val>
                                        </p:tav>
                                      </p:tavLst>
                                    </p:anim>
                                    <p:set>
                                      <p:cBhvr>
                                        <p:cTn id="20" dur="80"/>
                                        <p:tgtEl>
                                          <p:spTgt spid="5038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2" grpId="0"/>
      <p:bldP spid="50381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98472012-275C-422D-BB57-52E734DE927F}" type="slidenum">
              <a:rPr lang="en-GB"/>
              <a:pPr>
                <a:defRPr/>
              </a:pPr>
              <a:t>154</a:t>
            </a:fld>
            <a:endParaRPr lang="en-GB"/>
          </a:p>
        </p:txBody>
      </p:sp>
      <p:sp>
        <p:nvSpPr>
          <p:cNvPr id="504834" name="Rectangle 2"/>
          <p:cNvSpPr>
            <a:spLocks noGrp="1" noChangeArrowheads="1"/>
          </p:cNvSpPr>
          <p:nvPr>
            <p:ph type="title"/>
          </p:nvPr>
        </p:nvSpPr>
        <p:spPr/>
        <p:txBody>
          <a:bodyPr/>
          <a:lstStyle/>
          <a:p>
            <a:pPr eaLnBrk="1" hangingPunct="1">
              <a:defRPr/>
            </a:pPr>
            <a:r>
              <a:rPr lang="en-GB" sz="4000" b="1" smtClean="0">
                <a:solidFill>
                  <a:srgbClr val="FFFF00"/>
                </a:solidFill>
              </a:rPr>
              <a:t>Why Did</a:t>
            </a:r>
            <a:r>
              <a:rPr lang="en-GB" sz="4000" b="1" smtClean="0">
                <a:solidFill>
                  <a:srgbClr val="FF0000"/>
                </a:solidFill>
              </a:rPr>
              <a:t> Hitler Invade </a:t>
            </a:r>
            <a:r>
              <a:rPr lang="en-GB" sz="4000" b="1" smtClean="0">
                <a:solidFill>
                  <a:srgbClr val="FFFF00"/>
                </a:solidFill>
              </a:rPr>
              <a:t>Poland?</a:t>
            </a:r>
          </a:p>
        </p:txBody>
      </p:sp>
      <p:pic>
        <p:nvPicPr>
          <p:cNvPr id="504835" name="Picture 3" descr="Broomb8"/>
          <p:cNvPicPr>
            <a:picLocks noGrp="1" noChangeAspect="1" noChangeArrowheads="1"/>
          </p:cNvPicPr>
          <p:nvPr>
            <p:ph sz="half" idx="1"/>
          </p:nvPr>
        </p:nvPicPr>
        <p:blipFill>
          <a:blip r:embed="rId3" cstate="print"/>
          <a:srcRect/>
          <a:stretch>
            <a:fillRect/>
          </a:stretch>
        </p:blipFill>
        <p:spPr>
          <a:xfrm>
            <a:off x="395288" y="1628775"/>
            <a:ext cx="1679575" cy="2160588"/>
          </a:xfrm>
          <a:noFill/>
        </p:spPr>
      </p:pic>
      <p:pic>
        <p:nvPicPr>
          <p:cNvPr id="504836" name="Picture 4" descr="Broomb8"/>
          <p:cNvPicPr>
            <a:picLocks noGrp="1" noChangeAspect="1" noChangeArrowheads="1"/>
          </p:cNvPicPr>
          <p:nvPr>
            <p:ph sz="half" idx="2"/>
          </p:nvPr>
        </p:nvPicPr>
        <p:blipFill>
          <a:blip r:embed="rId4" cstate="print"/>
          <a:srcRect/>
          <a:stretch>
            <a:fillRect/>
          </a:stretch>
        </p:blipFill>
        <p:spPr>
          <a:xfrm>
            <a:off x="395288" y="4437063"/>
            <a:ext cx="1600200" cy="1790700"/>
          </a:xfrm>
          <a:noFill/>
        </p:spPr>
      </p:pic>
      <p:sp>
        <p:nvSpPr>
          <p:cNvPr id="504837" name="Text Box 5"/>
          <p:cNvSpPr txBox="1">
            <a:spLocks noChangeArrowheads="1"/>
          </p:cNvSpPr>
          <p:nvPr/>
        </p:nvSpPr>
        <p:spPr bwMode="auto">
          <a:xfrm>
            <a:off x="2627313" y="1412875"/>
            <a:ext cx="6516687" cy="4789488"/>
          </a:xfrm>
          <a:prstGeom prst="rect">
            <a:avLst/>
          </a:prstGeom>
          <a:noFill/>
          <a:ln w="9525">
            <a:noFill/>
            <a:miter lim="800000"/>
            <a:headEnd/>
            <a:tailEnd/>
          </a:ln>
          <a:effectLst/>
        </p:spPr>
        <p:txBody>
          <a:bodyPr>
            <a:spAutoFit/>
          </a:bodyPr>
          <a:lstStyle/>
          <a:p>
            <a:pPr algn="ctr">
              <a:defRPr/>
            </a:pPr>
            <a:r>
              <a:rPr lang="en-GB" sz="2800" b="1" dirty="0">
                <a:solidFill>
                  <a:srgbClr val="00FF00"/>
                </a:solidFill>
                <a:effectLst>
                  <a:outerShdw blurRad="38100" dist="38100" dir="2700000" algn="tl">
                    <a:srgbClr val="000000"/>
                  </a:outerShdw>
                </a:effectLst>
              </a:rPr>
              <a:t>Poland Threatens War</a:t>
            </a:r>
          </a:p>
          <a:p>
            <a:pPr>
              <a:defRPr/>
            </a:pPr>
            <a:r>
              <a:rPr lang="en-GB" sz="2800" b="1" dirty="0">
                <a:solidFill>
                  <a:srgbClr val="FF0000"/>
                </a:solidFill>
                <a:effectLst>
                  <a:outerShdw blurRad="38100" dist="38100" dir="2700000" algn="tl">
                    <a:srgbClr val="000000"/>
                  </a:outerShdw>
                </a:effectLst>
              </a:rPr>
              <a:t>Emboldened by Roosevelt and Churchill guarantees</a:t>
            </a:r>
            <a:r>
              <a:rPr lang="en-GB" sz="2800" b="1" dirty="0">
                <a:solidFill>
                  <a:srgbClr val="FFFF00"/>
                </a:solidFill>
                <a:effectLst>
                  <a:outerShdw blurRad="38100" dist="38100" dir="2700000" algn="tl">
                    <a:srgbClr val="000000"/>
                  </a:outerShdw>
                </a:effectLst>
              </a:rPr>
              <a:t> </a:t>
            </a:r>
            <a:r>
              <a:rPr lang="en-GB" sz="2800" b="1" dirty="0" err="1">
                <a:solidFill>
                  <a:srgbClr val="FFFF00"/>
                </a:solidFill>
                <a:effectLst>
                  <a:outerShdw blurRad="38100" dist="38100" dir="2700000" algn="tl">
                    <a:srgbClr val="000000"/>
                  </a:outerShdw>
                </a:effectLst>
              </a:rPr>
              <a:t>Rydz</a:t>
            </a:r>
            <a:r>
              <a:rPr lang="en-GB" sz="2800" b="1" dirty="0">
                <a:solidFill>
                  <a:srgbClr val="FFFF00"/>
                </a:solidFill>
                <a:effectLst>
                  <a:outerShdw blurRad="38100" dist="38100" dir="2700000" algn="tl">
                    <a:srgbClr val="000000"/>
                  </a:outerShdw>
                </a:effectLst>
              </a:rPr>
              <a:t> </a:t>
            </a:r>
            <a:r>
              <a:rPr lang="en-GB" sz="2800" b="1" dirty="0" err="1">
                <a:solidFill>
                  <a:srgbClr val="FFFF00"/>
                </a:solidFill>
                <a:effectLst>
                  <a:outerShdw blurRad="38100" dist="38100" dir="2700000" algn="tl">
                    <a:srgbClr val="000000"/>
                  </a:outerShdw>
                </a:effectLst>
              </a:rPr>
              <a:t>Smigly</a:t>
            </a:r>
            <a:r>
              <a:rPr lang="en-GB" sz="2800" b="1" dirty="0">
                <a:solidFill>
                  <a:srgbClr val="FFFF00"/>
                </a:solidFill>
                <a:effectLst>
                  <a:outerShdw blurRad="38100" dist="38100" dir="2700000" algn="tl">
                    <a:srgbClr val="000000"/>
                  </a:outerShdw>
                </a:effectLst>
              </a:rPr>
              <a:t> (Bottom left) and </a:t>
            </a:r>
            <a:r>
              <a:rPr lang="en-GB" sz="2800" b="1" dirty="0" err="1">
                <a:solidFill>
                  <a:srgbClr val="FFFF00"/>
                </a:solidFill>
                <a:effectLst>
                  <a:outerShdw blurRad="38100" dist="38100" dir="2700000" algn="tl">
                    <a:srgbClr val="000000"/>
                  </a:outerShdw>
                </a:effectLst>
              </a:rPr>
              <a:t>Ignacy</a:t>
            </a:r>
            <a:r>
              <a:rPr lang="en-GB" sz="2800" b="1" dirty="0">
                <a:solidFill>
                  <a:srgbClr val="FFFF00"/>
                </a:solidFill>
                <a:effectLst>
                  <a:outerShdw blurRad="38100" dist="38100" dir="2700000" algn="tl">
                    <a:srgbClr val="000000"/>
                  </a:outerShdw>
                </a:effectLst>
              </a:rPr>
              <a:t> </a:t>
            </a:r>
            <a:r>
              <a:rPr lang="en-GB" sz="2800" b="1" dirty="0" err="1">
                <a:solidFill>
                  <a:srgbClr val="FFFF00"/>
                </a:solidFill>
                <a:effectLst>
                  <a:outerShdw blurRad="38100" dist="38100" dir="2700000" algn="tl">
                    <a:srgbClr val="000000"/>
                  </a:outerShdw>
                </a:effectLst>
              </a:rPr>
              <a:t>Moscicki</a:t>
            </a:r>
            <a:r>
              <a:rPr lang="en-GB" sz="2800" b="1" dirty="0">
                <a:solidFill>
                  <a:srgbClr val="FFFF00"/>
                </a:solidFill>
                <a:effectLst>
                  <a:outerShdw blurRad="38100" dist="38100" dir="2700000" algn="tl">
                    <a:srgbClr val="000000"/>
                  </a:outerShdw>
                </a:effectLst>
              </a:rPr>
              <a:t> (Top left), </a:t>
            </a:r>
            <a:r>
              <a:rPr lang="en-GB" sz="2800" b="1" dirty="0">
                <a:solidFill>
                  <a:srgbClr val="FF00FF"/>
                </a:solidFill>
                <a:effectLst>
                  <a:outerShdw blurRad="38100" dist="38100" dir="2700000" algn="tl">
                    <a:srgbClr val="000000"/>
                  </a:outerShdw>
                </a:effectLst>
              </a:rPr>
              <a:t>the head of Poland's army and it's president</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were sabre rattling.</a:t>
            </a:r>
          </a:p>
          <a:p>
            <a:pPr>
              <a:defRPr/>
            </a:pPr>
            <a:r>
              <a:rPr lang="en-GB" sz="2800" b="1" dirty="0" err="1">
                <a:solidFill>
                  <a:schemeClr val="hlink"/>
                </a:solidFill>
                <a:effectLst>
                  <a:outerShdw blurRad="38100" dist="38100" dir="2700000" algn="tl">
                    <a:srgbClr val="000000"/>
                  </a:outerShdw>
                </a:effectLst>
              </a:rPr>
              <a:t>Smigly</a:t>
            </a:r>
            <a:r>
              <a:rPr lang="en-GB" sz="2800" b="1" dirty="0">
                <a:solidFill>
                  <a:schemeClr val="hlink"/>
                </a:solidFill>
                <a:effectLst>
                  <a:outerShdw blurRad="38100" dist="38100" dir="2700000" algn="tl">
                    <a:srgbClr val="000000"/>
                  </a:outerShdw>
                </a:effectLst>
              </a:rPr>
              <a:t> said --</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"Poland wants war with Germany and Germany</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will not be able to avoid it even if she wants to."</a:t>
            </a:r>
            <a:r>
              <a:rPr lang="en-GB" sz="2800" b="1" dirty="0">
                <a:solidFill>
                  <a:srgbClr val="FFFF00"/>
                </a:solidFill>
                <a:effectLst>
                  <a:outerShdw blurRad="38100" dist="38100" dir="2700000" algn="tl">
                    <a:srgbClr val="000000"/>
                  </a:outerShdw>
                </a:effectLst>
              </a:rPr>
              <a:t> He threatened to overrun Germany in three days.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4835"/>
                                        </p:tgtEl>
                                        <p:attrNameLst>
                                          <p:attrName>style.visibility</p:attrName>
                                        </p:attrNameLst>
                                      </p:cBhvr>
                                      <p:to>
                                        <p:strVal val="visible"/>
                                      </p:to>
                                    </p:set>
                                    <p:animEffect transition="in" filter="circle(in)">
                                      <p:cBhvr>
                                        <p:cTn id="7" dur="2000"/>
                                        <p:tgtEl>
                                          <p:spTgt spid="5048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04836"/>
                                        </p:tgtEl>
                                        <p:attrNameLst>
                                          <p:attrName>style.visibility</p:attrName>
                                        </p:attrNameLst>
                                      </p:cBhvr>
                                      <p:to>
                                        <p:strVal val="visible"/>
                                      </p:to>
                                    </p:set>
                                    <p:animEffect transition="in" filter="circle(in)">
                                      <p:cBhvr>
                                        <p:cTn id="12" dur="2000"/>
                                        <p:tgtEl>
                                          <p:spTgt spid="50483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04837">
                                            <p:txEl>
                                              <p:pRg st="0" end="0"/>
                                            </p:txEl>
                                          </p:spTgt>
                                        </p:tgtEl>
                                        <p:attrNameLst>
                                          <p:attrName>style.visibility</p:attrName>
                                        </p:attrNameLst>
                                      </p:cBhvr>
                                      <p:to>
                                        <p:strVal val="visible"/>
                                      </p:to>
                                    </p:set>
                                    <p:anim calcmode="lin" valueType="num">
                                      <p:cBhvr additive="base">
                                        <p:cTn id="17" dur="500" fill="hold"/>
                                        <p:tgtEl>
                                          <p:spTgt spid="50483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048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nodeType="clickEffect">
                                  <p:stCondLst>
                                    <p:cond delay="0"/>
                                  </p:stCondLst>
                                  <p:iterate type="lt">
                                    <p:tmPct val="50000"/>
                                  </p:iterate>
                                  <p:childTnLst>
                                    <p:set>
                                      <p:cBhvr>
                                        <p:cTn id="22" dur="1" fill="hold">
                                          <p:stCondLst>
                                            <p:cond delay="0"/>
                                          </p:stCondLst>
                                        </p:cTn>
                                        <p:tgtEl>
                                          <p:spTgt spid="504837">
                                            <p:txEl>
                                              <p:pRg st="1" end="1"/>
                                            </p:txEl>
                                          </p:spTgt>
                                        </p:tgtEl>
                                        <p:attrNameLst>
                                          <p:attrName>style.visibility</p:attrName>
                                        </p:attrNameLst>
                                      </p:cBhvr>
                                      <p:to>
                                        <p:strVal val="visible"/>
                                      </p:to>
                                    </p:set>
                                    <p:anim calcmode="discrete" valueType="clr">
                                      <p:cBhvr override="childStyle">
                                        <p:cTn id="23" dur="80"/>
                                        <p:tgtEl>
                                          <p:spTgt spid="50483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04837">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504837">
                                            <p:txEl>
                                              <p:pRg st="1" end="1"/>
                                            </p:tx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504837">
                                            <p:txEl>
                                              <p:pRg st="2" end="2"/>
                                            </p:txEl>
                                          </p:spTgt>
                                        </p:tgtEl>
                                        <p:attrNameLst>
                                          <p:attrName>style.visibility</p:attrName>
                                        </p:attrNameLst>
                                      </p:cBhvr>
                                      <p:to>
                                        <p:strVal val="visible"/>
                                      </p:to>
                                    </p:set>
                                    <p:anim calcmode="discrete" valueType="clr">
                                      <p:cBhvr override="childStyle">
                                        <p:cTn id="30" dur="80"/>
                                        <p:tgtEl>
                                          <p:spTgt spid="50483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504837">
                                            <p:txEl>
                                              <p:pRg st="2" end="2"/>
                                            </p:txEl>
                                          </p:spTgt>
                                        </p:tgtEl>
                                        <p:attrNameLst>
                                          <p:attrName>fillcolor</p:attrName>
                                        </p:attrNameLst>
                                      </p:cBhvr>
                                      <p:tavLst>
                                        <p:tav tm="0">
                                          <p:val>
                                            <p:clrVal>
                                              <a:schemeClr val="accent2"/>
                                            </p:clrVal>
                                          </p:val>
                                        </p:tav>
                                        <p:tav tm="50000">
                                          <p:val>
                                            <p:clrVal>
                                              <a:schemeClr val="hlink"/>
                                            </p:clrVal>
                                          </p:val>
                                        </p:tav>
                                      </p:tavLst>
                                    </p:anim>
                                    <p:set>
                                      <p:cBhvr>
                                        <p:cTn id="32" dur="80"/>
                                        <p:tgtEl>
                                          <p:spTgt spid="50483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C1CFE75-6154-4923-9B3A-4118D43DF03B}" type="slidenum">
              <a:rPr lang="en-GB"/>
              <a:pPr>
                <a:defRPr/>
              </a:pPr>
              <a:t>155</a:t>
            </a:fld>
            <a:endParaRPr lang="en-GB"/>
          </a:p>
        </p:txBody>
      </p:sp>
      <p:sp>
        <p:nvSpPr>
          <p:cNvPr id="505858" name="Rectangle 2"/>
          <p:cNvSpPr>
            <a:spLocks noGrp="1" noChangeArrowheads="1"/>
          </p:cNvSpPr>
          <p:nvPr>
            <p:ph type="title"/>
          </p:nvPr>
        </p:nvSpPr>
        <p:spPr/>
        <p:txBody>
          <a:bodyPr/>
          <a:lstStyle/>
          <a:p>
            <a:pPr eaLnBrk="1" hangingPunct="1">
              <a:defRPr/>
            </a:pPr>
            <a:r>
              <a:rPr lang="en-GB" b="1" dirty="0" smtClean="0">
                <a:solidFill>
                  <a:srgbClr val="FF0000"/>
                </a:solidFill>
              </a:rPr>
              <a:t>The </a:t>
            </a:r>
            <a:r>
              <a:rPr lang="en-GB" b="1" dirty="0" smtClean="0">
                <a:solidFill>
                  <a:srgbClr val="FFFF00"/>
                </a:solidFill>
              </a:rPr>
              <a:t>1939 </a:t>
            </a:r>
            <a:r>
              <a:rPr lang="en-GB" b="1" dirty="0" err="1" smtClean="0">
                <a:solidFill>
                  <a:srgbClr val="FFFF00"/>
                </a:solidFill>
              </a:rPr>
              <a:t>Danzig</a:t>
            </a:r>
            <a:r>
              <a:rPr lang="en-GB" b="1" dirty="0" smtClean="0">
                <a:solidFill>
                  <a:srgbClr val="FF0000"/>
                </a:solidFill>
              </a:rPr>
              <a:t> Massacres</a:t>
            </a:r>
          </a:p>
        </p:txBody>
      </p:sp>
      <p:pic>
        <p:nvPicPr>
          <p:cNvPr id="505859" name="Picture 3" descr="Broomb17"/>
          <p:cNvPicPr>
            <a:picLocks noGrp="1" noChangeAspect="1" noChangeArrowheads="1"/>
          </p:cNvPicPr>
          <p:nvPr>
            <p:ph idx="1"/>
          </p:nvPr>
        </p:nvPicPr>
        <p:blipFill>
          <a:blip r:embed="rId3" cstate="print">
            <a:lum contrast="24000"/>
          </a:blip>
          <a:srcRect/>
          <a:stretch>
            <a:fillRect/>
          </a:stretch>
        </p:blipFill>
        <p:spPr>
          <a:xfrm>
            <a:off x="323850" y="1484313"/>
            <a:ext cx="4181475" cy="2795587"/>
          </a:xfrm>
          <a:noFill/>
        </p:spPr>
      </p:pic>
      <p:sp>
        <p:nvSpPr>
          <p:cNvPr id="505860" name="Text Box 4"/>
          <p:cNvSpPr txBox="1">
            <a:spLocks noChangeArrowheads="1"/>
          </p:cNvSpPr>
          <p:nvPr/>
        </p:nvSpPr>
        <p:spPr bwMode="auto">
          <a:xfrm>
            <a:off x="4643438" y="1500188"/>
            <a:ext cx="4500562"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In the months leading up to the German invasion the Polish Army </a:t>
            </a:r>
            <a:r>
              <a:rPr lang="en-GB" sz="2800" b="1" dirty="0">
                <a:solidFill>
                  <a:srgbClr val="FF0000"/>
                </a:solidFill>
                <a:effectLst>
                  <a:outerShdw blurRad="38100" dist="38100" dir="2700000" algn="tl">
                    <a:srgbClr val="000000"/>
                  </a:outerShdw>
                </a:effectLst>
              </a:rPr>
              <a:t>and independent Bolshevik units had been slaughtering German nationals in the </a:t>
            </a:r>
            <a:r>
              <a:rPr lang="en-GB" sz="2800" b="1" dirty="0" err="1">
                <a:solidFill>
                  <a:srgbClr val="FF0000"/>
                </a:solidFill>
                <a:effectLst>
                  <a:outerShdw blurRad="38100" dist="38100" dir="2700000" algn="tl">
                    <a:srgbClr val="000000"/>
                  </a:outerShdw>
                </a:effectLst>
              </a:rPr>
              <a:t>Danzig</a:t>
            </a:r>
            <a:r>
              <a:rPr lang="en-GB" sz="2800" b="1" dirty="0">
                <a:solidFill>
                  <a:srgbClr val="FF0000"/>
                </a:solidFill>
                <a:effectLst>
                  <a:outerShdw blurRad="38100" dist="38100" dir="2700000" algn="tl">
                    <a:srgbClr val="000000"/>
                  </a:outerShdw>
                </a:effectLst>
              </a:rPr>
              <a:t> corridor.</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Mass killings of thousands of civilian ethnic Germans (</a:t>
            </a:r>
            <a:r>
              <a:rPr lang="en-GB" sz="2800" b="1" dirty="0" err="1">
                <a:solidFill>
                  <a:srgbClr val="00FF00"/>
                </a:solidFill>
                <a:effectLst>
                  <a:outerShdw blurRad="38100" dist="38100" dir="2700000" algn="tl">
                    <a:srgbClr val="000000"/>
                  </a:outerShdw>
                </a:effectLst>
              </a:rPr>
              <a:t>Volksdeutsche</a:t>
            </a:r>
            <a:r>
              <a:rPr lang="en-GB" sz="2800" b="1" dirty="0">
                <a:solidFill>
                  <a:srgbClr val="00FF00"/>
                </a:solidFill>
                <a:effectLst>
                  <a:outerShdw blurRad="38100" dist="38100" dir="2700000" algn="tl">
                    <a:srgbClr val="000000"/>
                  </a:outerShdw>
                </a:effectLst>
              </a:rPr>
              <a:t>) by</a:t>
            </a:r>
          </a:p>
        </p:txBody>
      </p:sp>
      <p:sp>
        <p:nvSpPr>
          <p:cNvPr id="8" name="TextBox 7"/>
          <p:cNvSpPr txBox="1">
            <a:spLocks noChangeArrowheads="1"/>
          </p:cNvSpPr>
          <p:nvPr/>
        </p:nvSpPr>
        <p:spPr bwMode="auto">
          <a:xfrm>
            <a:off x="428625" y="4643438"/>
            <a:ext cx="4071938" cy="1200150"/>
          </a:xfrm>
          <a:prstGeom prst="rect">
            <a:avLst/>
          </a:prstGeom>
          <a:noFill/>
          <a:ln w="9525">
            <a:noFill/>
            <a:miter lim="800000"/>
            <a:headEnd/>
            <a:tailEnd/>
          </a:ln>
        </p:spPr>
        <p:txBody>
          <a:bodyPr>
            <a:spAutoFit/>
          </a:bodyPr>
          <a:lstStyle/>
          <a:p>
            <a:pPr algn="ctr"/>
            <a:r>
              <a:rPr lang="en-GB" sz="3600" b="1">
                <a:solidFill>
                  <a:srgbClr val="FFFF00"/>
                </a:solidFill>
              </a:rPr>
              <a:t>Another Bolshevik Crime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5859"/>
                                        </p:tgtEl>
                                        <p:attrNameLst>
                                          <p:attrName>style.visibility</p:attrName>
                                        </p:attrNameLst>
                                      </p:cBhvr>
                                      <p:to>
                                        <p:strVal val="visible"/>
                                      </p:to>
                                    </p:set>
                                    <p:animEffect transition="in" filter="circle(in)">
                                      <p:cBhvr>
                                        <p:cTn id="7" dur="2000"/>
                                        <p:tgtEl>
                                          <p:spTgt spid="5058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05860"/>
                                        </p:tgtEl>
                                        <p:attrNameLst>
                                          <p:attrName>style.visibility</p:attrName>
                                        </p:attrNameLst>
                                      </p:cBhvr>
                                      <p:to>
                                        <p:strVal val="visible"/>
                                      </p:to>
                                    </p:set>
                                    <p:anim calcmode="discrete" valueType="clr">
                                      <p:cBhvr override="childStyle">
                                        <p:cTn id="18" dur="80"/>
                                        <p:tgtEl>
                                          <p:spTgt spid="50586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05860"/>
                                        </p:tgtEl>
                                        <p:attrNameLst>
                                          <p:attrName>fillcolor</p:attrName>
                                        </p:attrNameLst>
                                      </p:cBhvr>
                                      <p:tavLst>
                                        <p:tav tm="0">
                                          <p:val>
                                            <p:clrVal>
                                              <a:schemeClr val="accent2"/>
                                            </p:clrVal>
                                          </p:val>
                                        </p:tav>
                                        <p:tav tm="50000">
                                          <p:val>
                                            <p:clrVal>
                                              <a:schemeClr val="hlink"/>
                                            </p:clrVal>
                                          </p:val>
                                        </p:tav>
                                      </p:tavLst>
                                    </p:anim>
                                    <p:set>
                                      <p:cBhvr>
                                        <p:cTn id="20" dur="80"/>
                                        <p:tgtEl>
                                          <p:spTgt spid="5058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0" grpId="0"/>
      <p:bldP spid="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The </a:t>
            </a:r>
            <a:r>
              <a:rPr lang="en-GB" b="1" dirty="0" smtClean="0">
                <a:solidFill>
                  <a:srgbClr val="FFFF00"/>
                </a:solidFill>
              </a:rPr>
              <a:t>1939 </a:t>
            </a:r>
            <a:r>
              <a:rPr lang="en-GB" b="1" dirty="0" err="1" smtClean="0">
                <a:solidFill>
                  <a:srgbClr val="FFFF00"/>
                </a:solidFill>
              </a:rPr>
              <a:t>Danzig</a:t>
            </a:r>
            <a:r>
              <a:rPr lang="en-GB" b="1" dirty="0" smtClean="0">
                <a:solidFill>
                  <a:srgbClr val="FF0000"/>
                </a:solidFill>
              </a:rPr>
              <a:t> Massacres</a:t>
            </a:r>
            <a:endParaRPr lang="en-GB" dirty="0"/>
          </a:p>
        </p:txBody>
      </p:sp>
      <p:sp>
        <p:nvSpPr>
          <p:cNvPr id="4" name="Slide Number Placeholder 3"/>
          <p:cNvSpPr>
            <a:spLocks noGrp="1"/>
          </p:cNvSpPr>
          <p:nvPr>
            <p:ph type="sldNum" sz="quarter" idx="12"/>
          </p:nvPr>
        </p:nvSpPr>
        <p:spPr/>
        <p:txBody>
          <a:bodyPr/>
          <a:lstStyle/>
          <a:p>
            <a:pPr>
              <a:defRPr/>
            </a:pPr>
            <a:fld id="{898CA993-1EE9-4764-85AA-00AF28B50B73}" type="slidenum">
              <a:rPr lang="en-GB" smtClean="0"/>
              <a:pPr>
                <a:defRPr/>
              </a:pPr>
              <a:t>156</a:t>
            </a:fld>
            <a:endParaRPr lang="en-GB"/>
          </a:p>
        </p:txBody>
      </p:sp>
      <p:pic>
        <p:nvPicPr>
          <p:cNvPr id="161797" name="Picture 5" descr="http://www.katyn.org.au/n11.jpg"/>
          <p:cNvPicPr>
            <a:picLocks noChangeAspect="1" noChangeArrowheads="1"/>
          </p:cNvPicPr>
          <p:nvPr/>
        </p:nvPicPr>
        <p:blipFill>
          <a:blip r:embed="rId3" cstate="print"/>
          <a:srcRect b="8678"/>
          <a:stretch>
            <a:fillRect/>
          </a:stretch>
        </p:blipFill>
        <p:spPr bwMode="auto">
          <a:xfrm>
            <a:off x="357188" y="1785938"/>
            <a:ext cx="4357687" cy="2989262"/>
          </a:xfrm>
          <a:prstGeom prst="rect">
            <a:avLst/>
          </a:prstGeom>
          <a:noFill/>
          <a:ln w="9525">
            <a:noFill/>
            <a:miter lim="800000"/>
            <a:headEnd/>
            <a:tailEnd/>
          </a:ln>
        </p:spPr>
      </p:pic>
      <p:sp>
        <p:nvSpPr>
          <p:cNvPr id="6" name="TextBox 5"/>
          <p:cNvSpPr txBox="1"/>
          <p:nvPr/>
        </p:nvSpPr>
        <p:spPr>
          <a:xfrm>
            <a:off x="4786313" y="1643063"/>
            <a:ext cx="4143375"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both civilian and Russian NDVK Jews, </a:t>
            </a:r>
            <a:r>
              <a:rPr lang="en-GB" sz="2800" b="1" dirty="0">
                <a:solidFill>
                  <a:srgbClr val="FFC000"/>
                </a:solidFill>
                <a:effectLst>
                  <a:outerShdw blurRad="38100" dist="38100" dir="2700000" algn="tl">
                    <a:srgbClr val="000000"/>
                  </a:outerShdw>
                </a:effectLst>
              </a:rPr>
              <a:t>who were confident that Poland would quickly defeat Germany. </a:t>
            </a:r>
            <a:r>
              <a:rPr lang="en-GB" sz="2800" b="1" dirty="0">
                <a:solidFill>
                  <a:srgbClr val="FF00FF"/>
                </a:solidFill>
                <a:effectLst>
                  <a:outerShdw blurRad="38100" dist="38100" dir="2700000" algn="tl">
                    <a:srgbClr val="000000"/>
                  </a:outerShdw>
                </a:effectLst>
              </a:rPr>
              <a:t>Many apparently expected to take possession of</a:t>
            </a:r>
            <a:endParaRPr lang="en-GB" dirty="0"/>
          </a:p>
        </p:txBody>
      </p:sp>
      <p:sp>
        <p:nvSpPr>
          <p:cNvPr id="7" name="TextBox 6"/>
          <p:cNvSpPr txBox="1"/>
          <p:nvPr/>
        </p:nvSpPr>
        <p:spPr>
          <a:xfrm>
            <a:off x="0" y="5072063"/>
            <a:ext cx="9144000" cy="1384300"/>
          </a:xfrm>
          <a:prstGeom prst="rect">
            <a:avLst/>
          </a:prstGeom>
          <a:noFill/>
        </p:spPr>
        <p:txBody>
          <a:bodyPr>
            <a:spAutoFit/>
          </a:bodyPr>
          <a:lstStyle/>
          <a:p>
            <a:pPr>
              <a:defRPr/>
            </a:pPr>
            <a:r>
              <a:rPr lang="en-GB" sz="2800" b="1" dirty="0">
                <a:solidFill>
                  <a:srgbClr val="FF00FF"/>
                </a:solidFill>
                <a:effectLst>
                  <a:outerShdw blurRad="38100" dist="38100" dir="2700000" algn="tl">
                    <a:srgbClr val="000000"/>
                  </a:outerShdw>
                </a:effectLst>
              </a:rPr>
              <a:t>German farms</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and businesses. </a:t>
            </a:r>
            <a:r>
              <a:rPr lang="en-GB" sz="2800" b="1" dirty="0">
                <a:solidFill>
                  <a:srgbClr val="00FF00"/>
                </a:solidFill>
                <a:effectLst>
                  <a:outerShdw blurRad="38100" dist="38100" dir="2700000" algn="tl">
                    <a:srgbClr val="000000"/>
                  </a:outerShdw>
                </a:effectLst>
              </a:rPr>
              <a:t>An estimated 58,000 German civilians lost their lives in the massacres carried out prior to the 1939 invasion.  </a:t>
            </a:r>
            <a:endParaRPr lang="en-GB"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1797"/>
                                        </p:tgtEl>
                                        <p:attrNameLst>
                                          <p:attrName>style.visibility</p:attrName>
                                        </p:attrNameLst>
                                      </p:cBhvr>
                                      <p:to>
                                        <p:strVal val="visible"/>
                                      </p:to>
                                    </p:set>
                                    <p:animEffect transition="in" filter="circle(in)">
                                      <p:cBhvr>
                                        <p:cTn id="7" dur="2000"/>
                                        <p:tgtEl>
                                          <p:spTgt spid="16179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30303CB-C737-45EE-8B7B-F9953552D596}" type="slidenum">
              <a:rPr lang="en-GB"/>
              <a:pPr>
                <a:defRPr/>
              </a:pPr>
              <a:t>157</a:t>
            </a:fld>
            <a:endParaRPr lang="en-GB"/>
          </a:p>
        </p:txBody>
      </p:sp>
      <p:sp>
        <p:nvSpPr>
          <p:cNvPr id="506882" name="Rectangle 2"/>
          <p:cNvSpPr>
            <a:spLocks noGrp="1" noChangeArrowheads="1"/>
          </p:cNvSpPr>
          <p:nvPr>
            <p:ph type="title"/>
          </p:nvPr>
        </p:nvSpPr>
        <p:spPr/>
        <p:txBody>
          <a:bodyPr/>
          <a:lstStyle/>
          <a:p>
            <a:pPr eaLnBrk="1" hangingPunct="1">
              <a:defRPr/>
            </a:pPr>
            <a:r>
              <a:rPr lang="en-GB" sz="4000" b="1" dirty="0" smtClean="0">
                <a:solidFill>
                  <a:srgbClr val="FFFF00"/>
                </a:solidFill>
              </a:rPr>
              <a:t>Why Did</a:t>
            </a:r>
            <a:r>
              <a:rPr lang="en-GB" sz="4000" b="1" dirty="0" smtClean="0">
                <a:solidFill>
                  <a:srgbClr val="FF0000"/>
                </a:solidFill>
              </a:rPr>
              <a:t> Hitler Invade </a:t>
            </a:r>
            <a:r>
              <a:rPr lang="en-GB" sz="4000" b="1" dirty="0" smtClean="0">
                <a:solidFill>
                  <a:srgbClr val="FFFF00"/>
                </a:solidFill>
              </a:rPr>
              <a:t>Poland?</a:t>
            </a:r>
          </a:p>
        </p:txBody>
      </p:sp>
      <p:sp>
        <p:nvSpPr>
          <p:cNvPr id="506883" name="Text Box 3"/>
          <p:cNvSpPr txBox="1">
            <a:spLocks noChangeArrowheads="1"/>
          </p:cNvSpPr>
          <p:nvPr/>
        </p:nvSpPr>
        <p:spPr bwMode="auto">
          <a:xfrm>
            <a:off x="4286250" y="1357313"/>
            <a:ext cx="4857750" cy="3970337"/>
          </a:xfrm>
          <a:prstGeom prst="rect">
            <a:avLst/>
          </a:prstGeom>
          <a:noFill/>
          <a:ln w="9525">
            <a:noFill/>
            <a:miter lim="800000"/>
            <a:headEnd/>
            <a:tailEnd/>
          </a:ln>
          <a:effectLst/>
        </p:spPr>
        <p:txBody>
          <a:bodyPr>
            <a:spAutoFit/>
          </a:bodyPr>
          <a:lstStyle/>
          <a:p>
            <a:pPr>
              <a:defRPr/>
            </a:pPr>
            <a:r>
              <a:rPr lang="en-GB" sz="2800" b="1" dirty="0">
                <a:solidFill>
                  <a:srgbClr val="FF0000"/>
                </a:solidFill>
                <a:effectLst>
                  <a:outerShdw blurRad="38100" dist="38100" dir="2700000" algn="tl">
                    <a:srgbClr val="000000"/>
                  </a:outerShdw>
                </a:effectLst>
              </a:rPr>
              <a:t>Poles had been merrily slaughtering anything or anybody German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since at least as early as April 1939, with smaller incidents stretching</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back to the close of WW I -- you haven't been told that by the Mass Media,</a:t>
            </a:r>
            <a:r>
              <a:rPr lang="en-GB" sz="2800" b="1" dirty="0">
                <a:solidFill>
                  <a:srgbClr val="FFFF00"/>
                </a:solidFill>
                <a:effectLst>
                  <a:outerShdw blurRad="38100" dist="38100" dir="2700000" algn="tl">
                    <a:srgbClr val="000000"/>
                  </a:outerShdw>
                </a:effectLst>
              </a:rPr>
              <a:t> </a:t>
            </a:r>
            <a:endParaRPr lang="en-GB" sz="2800" dirty="0"/>
          </a:p>
        </p:txBody>
      </p:sp>
      <p:pic>
        <p:nvPicPr>
          <p:cNvPr id="506884" name="Picture 4" descr="bbbbre_replace"/>
          <p:cNvPicPr>
            <a:picLocks noGrp="1" noChangeAspect="1" noChangeArrowheads="1"/>
          </p:cNvPicPr>
          <p:nvPr>
            <p:ph idx="1"/>
          </p:nvPr>
        </p:nvPicPr>
        <p:blipFill>
          <a:blip r:embed="rId3" cstate="print"/>
          <a:srcRect/>
          <a:stretch>
            <a:fillRect/>
          </a:stretch>
        </p:blipFill>
        <p:spPr>
          <a:xfrm>
            <a:off x="285750" y="1857375"/>
            <a:ext cx="3749675" cy="3500438"/>
          </a:xfrm>
          <a:noFill/>
        </p:spPr>
      </p:pic>
      <p:sp>
        <p:nvSpPr>
          <p:cNvPr id="506885" name="Text Box 5"/>
          <p:cNvSpPr txBox="1">
            <a:spLocks noChangeArrowheads="1"/>
          </p:cNvSpPr>
          <p:nvPr/>
        </p:nvSpPr>
        <p:spPr bwMode="auto">
          <a:xfrm>
            <a:off x="500063" y="5643563"/>
            <a:ext cx="3240087"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Bromberg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6884"/>
                                        </p:tgtEl>
                                        <p:attrNameLst>
                                          <p:attrName>style.visibility</p:attrName>
                                        </p:attrNameLst>
                                      </p:cBhvr>
                                      <p:to>
                                        <p:strVal val="visible"/>
                                      </p:to>
                                    </p:set>
                                    <p:animEffect transition="in" filter="circle(in)">
                                      <p:cBhvr>
                                        <p:cTn id="7" dur="2000"/>
                                        <p:tgtEl>
                                          <p:spTgt spid="50688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6885"/>
                                        </p:tgtEl>
                                        <p:attrNameLst>
                                          <p:attrName>style.visibility</p:attrName>
                                        </p:attrNameLst>
                                      </p:cBhvr>
                                      <p:to>
                                        <p:strVal val="visible"/>
                                      </p:to>
                                    </p:set>
                                    <p:anim calcmode="lin" valueType="num">
                                      <p:cBhvr additive="base">
                                        <p:cTn id="12" dur="500" fill="hold"/>
                                        <p:tgtEl>
                                          <p:spTgt spid="506885"/>
                                        </p:tgtEl>
                                        <p:attrNameLst>
                                          <p:attrName>ppt_x</p:attrName>
                                        </p:attrNameLst>
                                      </p:cBhvr>
                                      <p:tavLst>
                                        <p:tav tm="0">
                                          <p:val>
                                            <p:strVal val="#ppt_x"/>
                                          </p:val>
                                        </p:tav>
                                        <p:tav tm="100000">
                                          <p:val>
                                            <p:strVal val="#ppt_x"/>
                                          </p:val>
                                        </p:tav>
                                      </p:tavLst>
                                    </p:anim>
                                    <p:anim calcmode="lin" valueType="num">
                                      <p:cBhvr additive="base">
                                        <p:cTn id="13" dur="500" fill="hold"/>
                                        <p:tgtEl>
                                          <p:spTgt spid="50688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06883"/>
                                        </p:tgtEl>
                                        <p:attrNameLst>
                                          <p:attrName>style.visibility</p:attrName>
                                        </p:attrNameLst>
                                      </p:cBhvr>
                                      <p:to>
                                        <p:strVal val="visible"/>
                                      </p:to>
                                    </p:set>
                                    <p:anim calcmode="discrete" valueType="clr">
                                      <p:cBhvr override="childStyle">
                                        <p:cTn id="18" dur="80"/>
                                        <p:tgtEl>
                                          <p:spTgt spid="50688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06883"/>
                                        </p:tgtEl>
                                        <p:attrNameLst>
                                          <p:attrName>fillcolor</p:attrName>
                                        </p:attrNameLst>
                                      </p:cBhvr>
                                      <p:tavLst>
                                        <p:tav tm="0">
                                          <p:val>
                                            <p:clrVal>
                                              <a:schemeClr val="accent2"/>
                                            </p:clrVal>
                                          </p:val>
                                        </p:tav>
                                        <p:tav tm="50000">
                                          <p:val>
                                            <p:clrVal>
                                              <a:schemeClr val="hlink"/>
                                            </p:clrVal>
                                          </p:val>
                                        </p:tav>
                                      </p:tavLst>
                                    </p:anim>
                                    <p:set>
                                      <p:cBhvr>
                                        <p:cTn id="20" dur="80"/>
                                        <p:tgtEl>
                                          <p:spTgt spid="5068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3" grpId="0"/>
      <p:bldP spid="50688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descr="http://iconicphotos.files.wordpress.com/2009/09/solpara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itle 4"/>
          <p:cNvSpPr>
            <a:spLocks noGrp="1"/>
          </p:cNvSpPr>
          <p:nvPr>
            <p:ph type="title"/>
          </p:nvPr>
        </p:nvSpPr>
        <p:spPr>
          <a:xfrm>
            <a:off x="428625" y="214313"/>
            <a:ext cx="8229600" cy="1143000"/>
          </a:xfrm>
        </p:spPr>
        <p:txBody>
          <a:bodyPr/>
          <a:lstStyle/>
          <a:p>
            <a:pPr>
              <a:defRPr/>
            </a:pPr>
            <a:r>
              <a:rPr lang="en-GB" b="1" dirty="0" smtClean="0">
                <a:solidFill>
                  <a:srgbClr val="FFFF00"/>
                </a:solidFill>
              </a:rPr>
              <a:t>Why Did</a:t>
            </a:r>
            <a:r>
              <a:rPr lang="en-GB" b="1" dirty="0" smtClean="0">
                <a:solidFill>
                  <a:srgbClr val="FF0000"/>
                </a:solidFill>
              </a:rPr>
              <a:t> Hitler Invade </a:t>
            </a:r>
            <a:r>
              <a:rPr lang="en-GB" b="1" dirty="0" smtClean="0">
                <a:solidFill>
                  <a:srgbClr val="FFFF00"/>
                </a:solidFill>
              </a:rPr>
              <a:t>Poland?</a:t>
            </a:r>
            <a:endParaRPr lang="en-GB" dirty="0"/>
          </a:p>
        </p:txBody>
      </p:sp>
      <p:sp>
        <p:nvSpPr>
          <p:cNvPr id="4" name="Slide Number Placeholder 3"/>
          <p:cNvSpPr>
            <a:spLocks noGrp="1"/>
          </p:cNvSpPr>
          <p:nvPr>
            <p:ph type="sldNum" sz="quarter" idx="12"/>
          </p:nvPr>
        </p:nvSpPr>
        <p:spPr/>
        <p:txBody>
          <a:bodyPr/>
          <a:lstStyle/>
          <a:p>
            <a:pPr>
              <a:defRPr/>
            </a:pPr>
            <a:fld id="{727E2B8A-EF5F-4FFB-B952-5855BA4445A8}" type="slidenum">
              <a:rPr lang="en-GB" smtClean="0"/>
              <a:pPr>
                <a:defRPr/>
              </a:pPr>
              <a:t>158</a:t>
            </a:fld>
            <a:endParaRPr lang="en-GB"/>
          </a:p>
        </p:txBody>
      </p:sp>
      <p:sp>
        <p:nvSpPr>
          <p:cNvPr id="6" name="TextBox 5"/>
          <p:cNvSpPr txBox="1"/>
          <p:nvPr/>
        </p:nvSpPr>
        <p:spPr>
          <a:xfrm>
            <a:off x="0" y="3714750"/>
            <a:ext cx="9144000" cy="2524125"/>
          </a:xfrm>
          <a:prstGeom prst="rect">
            <a:avLst/>
          </a:prstGeom>
          <a:noFill/>
        </p:spPr>
        <p:txBody>
          <a:bodyPr>
            <a:spAutoFit/>
          </a:bodyPr>
          <a:lstStyle/>
          <a:p>
            <a:pPr algn="ctr">
              <a:defRPr/>
            </a:pPr>
            <a:r>
              <a:rPr lang="en-GB" sz="2800" b="1" dirty="0">
                <a:solidFill>
                  <a:schemeClr val="hlink"/>
                </a:solidFill>
                <a:effectLst>
                  <a:outerShdw blurRad="38100" dist="38100" dir="2700000" algn="tl">
                    <a:srgbClr val="000000"/>
                  </a:outerShdw>
                </a:effectLst>
              </a:rPr>
              <a:t>…. or the fact that these atrocities were one of the main causes</a:t>
            </a:r>
            <a:r>
              <a:rPr lang="en-GB" sz="2800" b="1" dirty="0">
                <a:solidFill>
                  <a:srgbClr val="FFFF00"/>
                </a:solidFill>
                <a:effectLst>
                  <a:outerShdw blurRad="38100" dist="38100" dir="2700000" algn="tl">
                    <a:srgbClr val="000000"/>
                  </a:outerShdw>
                </a:effectLst>
              </a:rPr>
              <a:t> for the German invasion of Poland. </a:t>
            </a:r>
          </a:p>
          <a:p>
            <a:pPr algn="ctr">
              <a:defRPr/>
            </a:pPr>
            <a:r>
              <a:rPr lang="en-GB" sz="2800" b="1" dirty="0">
                <a:solidFill>
                  <a:srgbClr val="FF00FF"/>
                </a:solidFill>
                <a:effectLst>
                  <a:outerShdw blurRad="38100" dist="38100" dir="2700000" algn="tl">
                    <a:srgbClr val="000000"/>
                  </a:outerShdw>
                </a:effectLst>
              </a:rPr>
              <a:t>Germany had been protesting in writing to the League of Nations</a:t>
            </a:r>
            <a:r>
              <a:rPr lang="en-GB" sz="2800" b="1" dirty="0">
                <a:solidFill>
                  <a:srgbClr val="FFFF00"/>
                </a:solidFill>
                <a:effectLst>
                  <a:outerShdw blurRad="38100" dist="38100" dir="2700000" algn="tl">
                    <a:srgbClr val="000000"/>
                  </a:outerShdw>
                </a:effectLst>
              </a:rPr>
              <a:t> literally dozens of times with no results. </a:t>
            </a:r>
            <a:r>
              <a:rPr lang="en-GB" sz="2800" dirty="0"/>
              <a:t> </a:t>
            </a:r>
          </a:p>
          <a:p>
            <a:pPr algn="ct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8098"/>
                                        </p:tgtEl>
                                        <p:attrNameLst>
                                          <p:attrName>style.visibility</p:attrName>
                                        </p:attrNameLst>
                                      </p:cBhvr>
                                      <p:to>
                                        <p:strVal val="visible"/>
                                      </p:to>
                                    </p:set>
                                    <p:animEffect transition="in" filter="circle(in)">
                                      <p:cBhvr>
                                        <p:cTn id="7" dur="2000"/>
                                        <p:tgtEl>
                                          <p:spTgt spid="388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66E2AFC-D5E9-4115-B1F2-C0A185251897}" type="slidenum">
              <a:rPr lang="en-GB"/>
              <a:pPr>
                <a:defRPr/>
              </a:pPr>
              <a:t>159</a:t>
            </a:fld>
            <a:endParaRPr lang="en-GB"/>
          </a:p>
        </p:txBody>
      </p:sp>
      <p:sp>
        <p:nvSpPr>
          <p:cNvPr id="509954" name="Rectangle 2"/>
          <p:cNvSpPr>
            <a:spLocks noGrp="1" noChangeArrowheads="1"/>
          </p:cNvSpPr>
          <p:nvPr>
            <p:ph type="title"/>
          </p:nvPr>
        </p:nvSpPr>
        <p:spPr/>
        <p:txBody>
          <a:bodyPr/>
          <a:lstStyle/>
          <a:p>
            <a:pPr eaLnBrk="1" hangingPunct="1">
              <a:defRPr/>
            </a:pPr>
            <a:r>
              <a:rPr lang="en-GB" b="1" smtClean="0">
                <a:solidFill>
                  <a:srgbClr val="FFFF00"/>
                </a:solidFill>
              </a:rPr>
              <a:t>Bromberg </a:t>
            </a:r>
            <a:r>
              <a:rPr lang="en-GB" b="1" smtClean="0">
                <a:solidFill>
                  <a:srgbClr val="FF0000"/>
                </a:solidFill>
              </a:rPr>
              <a:t>Bloody</a:t>
            </a:r>
            <a:r>
              <a:rPr lang="en-GB" b="1" smtClean="0">
                <a:solidFill>
                  <a:srgbClr val="FFFF00"/>
                </a:solidFill>
              </a:rPr>
              <a:t> Sunday</a:t>
            </a:r>
          </a:p>
        </p:txBody>
      </p:sp>
      <p:pic>
        <p:nvPicPr>
          <p:cNvPr id="509955" name="Picture 3" descr="Broomb7"/>
          <p:cNvPicPr>
            <a:picLocks noGrp="1" noChangeAspect="1" noChangeArrowheads="1"/>
          </p:cNvPicPr>
          <p:nvPr>
            <p:ph idx="1"/>
          </p:nvPr>
        </p:nvPicPr>
        <p:blipFill>
          <a:blip r:embed="rId3" cstate="print">
            <a:lum bright="12000" contrast="18000"/>
          </a:blip>
          <a:srcRect/>
          <a:stretch>
            <a:fillRect/>
          </a:stretch>
        </p:blipFill>
        <p:spPr>
          <a:xfrm>
            <a:off x="1692275" y="1341438"/>
            <a:ext cx="5767388" cy="3905250"/>
          </a:xfrm>
          <a:noFill/>
        </p:spPr>
      </p:pic>
      <p:sp>
        <p:nvSpPr>
          <p:cNvPr id="509956" name="Text Box 4"/>
          <p:cNvSpPr txBox="1">
            <a:spLocks noChangeArrowheads="1"/>
          </p:cNvSpPr>
          <p:nvPr/>
        </p:nvSpPr>
        <p:spPr bwMode="auto">
          <a:xfrm>
            <a:off x="0" y="5300663"/>
            <a:ext cx="9144000" cy="1373187"/>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0000"/>
                </a:solidFill>
                <a:effectLst>
                  <a:outerShdw blurRad="38100" dist="38100" dir="2700000" algn="tl">
                    <a:srgbClr val="000000"/>
                  </a:outerShdw>
                </a:effectLst>
              </a:rPr>
              <a:t>On one day alone - Polish Jews,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under the protection of the Polish Army,</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attack a small German town and viciously kill</a:t>
            </a:r>
            <a:r>
              <a:rPr lang="en-GB" sz="2800" b="1" dirty="0">
                <a:solidFill>
                  <a:srgbClr val="FFFF00"/>
                </a:solidFill>
                <a:effectLst>
                  <a:outerShdw blurRad="38100" dist="38100" dir="2700000" algn="tl">
                    <a:srgbClr val="000000"/>
                  </a:outerShdw>
                </a:effectLst>
              </a:rPr>
              <a:t> 5500 Germans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9955"/>
                                        </p:tgtEl>
                                        <p:attrNameLst>
                                          <p:attrName>style.visibility</p:attrName>
                                        </p:attrNameLst>
                                      </p:cBhvr>
                                      <p:to>
                                        <p:strVal val="visible"/>
                                      </p:to>
                                    </p:set>
                                    <p:animEffect transition="in" filter="circle(in)">
                                      <p:cBhvr>
                                        <p:cTn id="7" dur="2000"/>
                                        <p:tgtEl>
                                          <p:spTgt spid="50995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509956">
                                            <p:txEl>
                                              <p:pRg st="0" end="0"/>
                                            </p:txEl>
                                          </p:spTgt>
                                        </p:tgtEl>
                                        <p:attrNameLst>
                                          <p:attrName>style.visibility</p:attrName>
                                        </p:attrNameLst>
                                      </p:cBhvr>
                                      <p:to>
                                        <p:strVal val="visible"/>
                                      </p:to>
                                    </p:set>
                                    <p:anim calcmode="discrete" valueType="clr">
                                      <p:cBhvr override="childStyle">
                                        <p:cTn id="12" dur="80"/>
                                        <p:tgtEl>
                                          <p:spTgt spid="50995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0995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50995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2720F3F-9AA6-4707-B604-BAE21A3E8CE7}" type="slidenum">
              <a:rPr lang="en-GB"/>
              <a:pPr>
                <a:defRPr/>
              </a:pPr>
              <a:t>16</a:t>
            </a:fld>
            <a:endParaRPr lang="en-GB"/>
          </a:p>
        </p:txBody>
      </p:sp>
      <p:sp>
        <p:nvSpPr>
          <p:cNvPr id="149509" name="Rectangle 5"/>
          <p:cNvSpPr>
            <a:spLocks noGrp="1" noChangeArrowheads="1"/>
          </p:cNvSpPr>
          <p:nvPr>
            <p:ph type="title"/>
          </p:nvPr>
        </p:nvSpPr>
        <p:spPr/>
        <p:txBody>
          <a:bodyPr/>
          <a:lstStyle/>
          <a:p>
            <a:pPr eaLnBrk="1" hangingPunct="1">
              <a:defRPr/>
            </a:pPr>
            <a:r>
              <a:rPr lang="en-GB" b="1" smtClean="0">
                <a:solidFill>
                  <a:srgbClr val="FF0000"/>
                </a:solidFill>
              </a:rPr>
              <a:t>Christian </a:t>
            </a:r>
            <a:r>
              <a:rPr lang="en-GB" b="1" smtClean="0">
                <a:solidFill>
                  <a:srgbClr val="FFFF00"/>
                </a:solidFill>
              </a:rPr>
              <a:t>Russia Falls</a:t>
            </a:r>
            <a:r>
              <a:rPr lang="en-GB" b="1" smtClean="0">
                <a:solidFill>
                  <a:srgbClr val="FF0000"/>
                </a:solidFill>
              </a:rPr>
              <a:t> to Gog</a:t>
            </a:r>
          </a:p>
        </p:txBody>
      </p:sp>
      <p:pic>
        <p:nvPicPr>
          <p:cNvPr id="149508" name="Picture 4" descr="msoB7460"/>
          <p:cNvPicPr>
            <a:picLocks noGrp="1" noChangeAspect="1" noChangeArrowheads="1"/>
          </p:cNvPicPr>
          <p:nvPr>
            <p:ph idx="1"/>
          </p:nvPr>
        </p:nvPicPr>
        <p:blipFill>
          <a:blip r:embed="rId3" cstate="print">
            <a:lum bright="-10000" contrast="30000"/>
          </a:blip>
          <a:srcRect l="1535" t="15190" r="27878" b="34900"/>
          <a:stretch>
            <a:fillRect/>
          </a:stretch>
        </p:blipFill>
        <p:spPr>
          <a:xfrm>
            <a:off x="323850" y="1773238"/>
            <a:ext cx="5327650" cy="3767137"/>
          </a:xfrm>
          <a:noFill/>
        </p:spPr>
      </p:pic>
      <p:sp>
        <p:nvSpPr>
          <p:cNvPr id="149511" name="Text Box 7"/>
          <p:cNvSpPr txBox="1">
            <a:spLocks noChangeArrowheads="1"/>
          </p:cNvSpPr>
          <p:nvPr/>
        </p:nvSpPr>
        <p:spPr bwMode="auto">
          <a:xfrm>
            <a:off x="5724525" y="1773238"/>
            <a:ext cx="3419475" cy="35083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Here we see a </a:t>
            </a:r>
            <a:r>
              <a:rPr lang="en-GB" sz="2800" b="1" dirty="0">
                <a:solidFill>
                  <a:srgbClr val="FF0000"/>
                </a:solidFill>
                <a:effectLst>
                  <a:outerShdw blurRad="38100" dist="38100" dir="2700000" algn="tl">
                    <a:srgbClr val="000000"/>
                  </a:outerShdw>
                </a:effectLst>
              </a:rPr>
              <a:t>Communist demonstration</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in front of St. Isaac’s Cathedral in St. Petersburg </a:t>
            </a:r>
            <a:r>
              <a:rPr lang="en-GB" sz="2800" b="1" dirty="0">
                <a:solidFill>
                  <a:srgbClr val="00FF00"/>
                </a:solidFill>
                <a:effectLst>
                  <a:outerShdw blurRad="38100" dist="38100" dir="2700000" algn="tl">
                    <a:srgbClr val="000000"/>
                  </a:outerShdw>
                </a:effectLst>
              </a:rPr>
              <a:t>(renamed Petrograd)</a:t>
            </a:r>
          </a:p>
        </p:txBody>
      </p:sp>
      <p:sp>
        <p:nvSpPr>
          <p:cNvPr id="149512" name="Text Box 8"/>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This was symbolic of Gog’s plan to exterminate the seed of Isaac that was in Russia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circle(in)">
                                      <p:cBhvr>
                                        <p:cTn id="7" dur="2000"/>
                                        <p:tgtEl>
                                          <p:spTgt spid="14950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9512"/>
                                        </p:tgtEl>
                                        <p:attrNameLst>
                                          <p:attrName>style.visibility</p:attrName>
                                        </p:attrNameLst>
                                      </p:cBhvr>
                                      <p:to>
                                        <p:strVal val="visible"/>
                                      </p:to>
                                    </p:set>
                                    <p:anim calcmode="lin" valueType="num">
                                      <p:cBhvr additive="base">
                                        <p:cTn id="12" dur="500" fill="hold"/>
                                        <p:tgtEl>
                                          <p:spTgt spid="149512"/>
                                        </p:tgtEl>
                                        <p:attrNameLst>
                                          <p:attrName>ppt_x</p:attrName>
                                        </p:attrNameLst>
                                      </p:cBhvr>
                                      <p:tavLst>
                                        <p:tav tm="0">
                                          <p:val>
                                            <p:strVal val="#ppt_x"/>
                                          </p:val>
                                        </p:tav>
                                        <p:tav tm="100000">
                                          <p:val>
                                            <p:strVal val="#ppt_x"/>
                                          </p:val>
                                        </p:tav>
                                      </p:tavLst>
                                    </p:anim>
                                    <p:anim calcmode="lin" valueType="num">
                                      <p:cBhvr additive="base">
                                        <p:cTn id="13" dur="500" fill="hold"/>
                                        <p:tgtEl>
                                          <p:spTgt spid="1495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9511"/>
                                        </p:tgtEl>
                                        <p:attrNameLst>
                                          <p:attrName>style.visibility</p:attrName>
                                        </p:attrNameLst>
                                      </p:cBhvr>
                                      <p:to>
                                        <p:strVal val="visible"/>
                                      </p:to>
                                    </p:set>
                                    <p:anim calcmode="discrete" valueType="clr">
                                      <p:cBhvr override="childStyle">
                                        <p:cTn id="18" dur="80"/>
                                        <p:tgtEl>
                                          <p:spTgt spid="14951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9511"/>
                                        </p:tgtEl>
                                        <p:attrNameLst>
                                          <p:attrName>fillcolor</p:attrName>
                                        </p:attrNameLst>
                                      </p:cBhvr>
                                      <p:tavLst>
                                        <p:tav tm="0">
                                          <p:val>
                                            <p:clrVal>
                                              <a:schemeClr val="accent2"/>
                                            </p:clrVal>
                                          </p:val>
                                        </p:tav>
                                        <p:tav tm="50000">
                                          <p:val>
                                            <p:clrVal>
                                              <a:schemeClr val="hlink"/>
                                            </p:clrVal>
                                          </p:val>
                                        </p:tav>
                                      </p:tavLst>
                                    </p:anim>
                                    <p:set>
                                      <p:cBhvr>
                                        <p:cTn id="20" dur="80"/>
                                        <p:tgtEl>
                                          <p:spTgt spid="1495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EF21F72-31DE-4E2B-BAD3-9C1D4F64D28F}" type="slidenum">
              <a:rPr lang="en-GB"/>
              <a:pPr>
                <a:defRPr/>
              </a:pPr>
              <a:t>160</a:t>
            </a:fld>
            <a:endParaRPr lang="en-GB"/>
          </a:p>
        </p:txBody>
      </p:sp>
      <p:sp>
        <p:nvSpPr>
          <p:cNvPr id="510978" name="Rectangle 2"/>
          <p:cNvSpPr>
            <a:spLocks noGrp="1" noChangeArrowheads="1"/>
          </p:cNvSpPr>
          <p:nvPr>
            <p:ph type="title"/>
          </p:nvPr>
        </p:nvSpPr>
        <p:spPr/>
        <p:txBody>
          <a:bodyPr/>
          <a:lstStyle/>
          <a:p>
            <a:pPr eaLnBrk="1" hangingPunct="1">
              <a:defRPr/>
            </a:pPr>
            <a:r>
              <a:rPr lang="en-GB" b="1" smtClean="0">
                <a:solidFill>
                  <a:srgbClr val="FFFF00"/>
                </a:solidFill>
              </a:rPr>
              <a:t>Bromberg </a:t>
            </a:r>
            <a:r>
              <a:rPr lang="en-GB" b="1" smtClean="0">
                <a:solidFill>
                  <a:srgbClr val="FF0000"/>
                </a:solidFill>
              </a:rPr>
              <a:t>Bloody</a:t>
            </a:r>
            <a:r>
              <a:rPr lang="en-GB" b="1" smtClean="0">
                <a:solidFill>
                  <a:srgbClr val="FFFF00"/>
                </a:solidFill>
              </a:rPr>
              <a:t> Sunday</a:t>
            </a:r>
          </a:p>
        </p:txBody>
      </p:sp>
      <p:pic>
        <p:nvPicPr>
          <p:cNvPr id="510979" name="Picture 3" descr="bromberg_brahe01"/>
          <p:cNvPicPr>
            <a:picLocks noGrp="1" noChangeAspect="1" noChangeArrowheads="1"/>
          </p:cNvPicPr>
          <p:nvPr>
            <p:ph idx="1"/>
          </p:nvPr>
        </p:nvPicPr>
        <p:blipFill>
          <a:blip r:embed="rId3" cstate="print"/>
          <a:srcRect/>
          <a:stretch>
            <a:fillRect/>
          </a:stretch>
        </p:blipFill>
        <p:spPr>
          <a:xfrm>
            <a:off x="2124075" y="1341438"/>
            <a:ext cx="5118100" cy="2717800"/>
          </a:xfrm>
          <a:noFill/>
        </p:spPr>
      </p:pic>
      <p:sp>
        <p:nvSpPr>
          <p:cNvPr id="510980" name="Text Box 4"/>
          <p:cNvSpPr txBox="1">
            <a:spLocks noChangeArrowheads="1"/>
          </p:cNvSpPr>
          <p:nvPr/>
        </p:nvSpPr>
        <p:spPr bwMode="auto">
          <a:xfrm>
            <a:off x="0" y="4205288"/>
            <a:ext cx="9144000" cy="26622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On 'Bloody Sunday' 5500 Germans were murdered:</a:t>
            </a:r>
          </a:p>
          <a:p>
            <a:pPr algn="ctr">
              <a:spcBef>
                <a:spcPct val="50000"/>
              </a:spcBef>
              <a:defRPr/>
            </a:pPr>
            <a:r>
              <a:rPr lang="en-GB" b="1" dirty="0">
                <a:effectLst>
                  <a:outerShdw blurRad="38100" dist="38100" dir="2700000" algn="tl">
                    <a:srgbClr val="000000"/>
                  </a:outerShdw>
                </a:effectLst>
              </a:rPr>
              <a:t/>
            </a:r>
            <a:br>
              <a:rPr lang="en-GB" b="1" dirty="0">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The "Bromberg Bloody Sunday" is perhaps best known.</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Polish Jews were confident they would win against Germany</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went on a rampage of 'Blood Lust' that was unmatched.</a:t>
            </a:r>
            <a:r>
              <a:rPr lang="en-GB" sz="2800" b="1" dirty="0">
                <a:effectLst>
                  <a:outerShdw blurRad="38100" dist="38100" dir="2700000" algn="tl">
                    <a:srgbClr val="000000"/>
                  </a:outerShdw>
                </a:effectLst>
              </a:rPr>
              <a:t> </a:t>
            </a:r>
            <a:endParaRPr lang="en-GB" sz="28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0979"/>
                                        </p:tgtEl>
                                        <p:attrNameLst>
                                          <p:attrName>style.visibility</p:attrName>
                                        </p:attrNameLst>
                                      </p:cBhvr>
                                      <p:to>
                                        <p:strVal val="visible"/>
                                      </p:to>
                                    </p:set>
                                    <p:animEffect transition="in" filter="circle(in)">
                                      <p:cBhvr>
                                        <p:cTn id="7" dur="2000"/>
                                        <p:tgtEl>
                                          <p:spTgt spid="51097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510980">
                                            <p:txEl>
                                              <p:pRg st="0" end="0"/>
                                            </p:txEl>
                                          </p:spTgt>
                                        </p:tgtEl>
                                        <p:attrNameLst>
                                          <p:attrName>style.visibility</p:attrName>
                                        </p:attrNameLst>
                                      </p:cBhvr>
                                      <p:to>
                                        <p:strVal val="visible"/>
                                      </p:to>
                                    </p:set>
                                    <p:anim calcmode="discrete" valueType="clr">
                                      <p:cBhvr override="childStyle">
                                        <p:cTn id="12" dur="80"/>
                                        <p:tgtEl>
                                          <p:spTgt spid="51098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10980">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510980">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510980">
                                            <p:txEl>
                                              <p:pRg st="1" end="1"/>
                                            </p:txEl>
                                          </p:spTgt>
                                        </p:tgtEl>
                                        <p:attrNameLst>
                                          <p:attrName>style.visibility</p:attrName>
                                        </p:attrNameLst>
                                      </p:cBhvr>
                                      <p:to>
                                        <p:strVal val="visible"/>
                                      </p:to>
                                    </p:set>
                                    <p:anim calcmode="discrete" valueType="clr">
                                      <p:cBhvr override="childStyle">
                                        <p:cTn id="19" dur="80"/>
                                        <p:tgtEl>
                                          <p:spTgt spid="51098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10980">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51098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4E1210E-9980-422E-9219-BA8241A9CB22}" type="slidenum">
              <a:rPr lang="en-GB"/>
              <a:pPr>
                <a:defRPr/>
              </a:pPr>
              <a:t>161</a:t>
            </a:fld>
            <a:endParaRPr lang="en-GB"/>
          </a:p>
        </p:txBody>
      </p:sp>
      <p:sp>
        <p:nvSpPr>
          <p:cNvPr id="512002" name="Rectangle 2"/>
          <p:cNvSpPr>
            <a:spLocks noGrp="1" noChangeArrowheads="1"/>
          </p:cNvSpPr>
          <p:nvPr>
            <p:ph type="title"/>
          </p:nvPr>
        </p:nvSpPr>
        <p:spPr/>
        <p:txBody>
          <a:bodyPr/>
          <a:lstStyle/>
          <a:p>
            <a:pPr eaLnBrk="1" hangingPunct="1">
              <a:defRPr/>
            </a:pPr>
            <a:r>
              <a:rPr lang="en-GB" b="1" smtClean="0">
                <a:solidFill>
                  <a:srgbClr val="FFFF00"/>
                </a:solidFill>
              </a:rPr>
              <a:t>Bromberg </a:t>
            </a:r>
            <a:r>
              <a:rPr lang="en-GB" b="1" smtClean="0">
                <a:solidFill>
                  <a:srgbClr val="FF0000"/>
                </a:solidFill>
              </a:rPr>
              <a:t>Bloody</a:t>
            </a:r>
            <a:r>
              <a:rPr lang="en-GB" b="1" smtClean="0">
                <a:solidFill>
                  <a:srgbClr val="FFFF00"/>
                </a:solidFill>
              </a:rPr>
              <a:t> Sunday</a:t>
            </a:r>
          </a:p>
        </p:txBody>
      </p:sp>
      <p:pic>
        <p:nvPicPr>
          <p:cNvPr id="512003" name="Picture 3" descr="Broomb12"/>
          <p:cNvPicPr>
            <a:picLocks noGrp="1" noChangeAspect="1" noChangeArrowheads="1"/>
          </p:cNvPicPr>
          <p:nvPr>
            <p:ph idx="1"/>
          </p:nvPr>
        </p:nvPicPr>
        <p:blipFill>
          <a:blip r:embed="rId3" cstate="print"/>
          <a:srcRect/>
          <a:stretch>
            <a:fillRect/>
          </a:stretch>
        </p:blipFill>
        <p:spPr>
          <a:xfrm>
            <a:off x="468313" y="1484313"/>
            <a:ext cx="3630612" cy="5157787"/>
          </a:xfrm>
          <a:noFill/>
        </p:spPr>
      </p:pic>
      <p:sp>
        <p:nvSpPr>
          <p:cNvPr id="166917" name="Text Box 4"/>
          <p:cNvSpPr txBox="1">
            <a:spLocks noChangeArrowheads="1"/>
          </p:cNvSpPr>
          <p:nvPr/>
        </p:nvSpPr>
        <p:spPr bwMode="auto">
          <a:xfrm>
            <a:off x="4572000" y="1700213"/>
            <a:ext cx="4248150" cy="366712"/>
          </a:xfrm>
          <a:prstGeom prst="rect">
            <a:avLst/>
          </a:prstGeom>
          <a:noFill/>
          <a:ln w="9525">
            <a:noFill/>
            <a:miter lim="800000"/>
            <a:headEnd/>
            <a:tailEnd/>
          </a:ln>
        </p:spPr>
        <p:txBody>
          <a:bodyPr>
            <a:spAutoFit/>
          </a:bodyPr>
          <a:lstStyle/>
          <a:p>
            <a:pPr>
              <a:spcBef>
                <a:spcPct val="50000"/>
              </a:spcBef>
            </a:pPr>
            <a:endParaRPr lang="en-US"/>
          </a:p>
        </p:txBody>
      </p:sp>
      <p:sp>
        <p:nvSpPr>
          <p:cNvPr id="512005" name="Text Box 5"/>
          <p:cNvSpPr txBox="1">
            <a:spLocks noChangeArrowheads="1"/>
          </p:cNvSpPr>
          <p:nvPr/>
        </p:nvSpPr>
        <p:spPr bwMode="auto">
          <a:xfrm>
            <a:off x="4572000" y="1484313"/>
            <a:ext cx="4392613" cy="52165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FF"/>
                </a:solidFill>
                <a:effectLst>
                  <a:outerShdw blurRad="38100" dist="38100" dir="2700000" algn="tl">
                    <a:srgbClr val="000000"/>
                  </a:outerShdw>
                </a:effectLst>
              </a:rPr>
              <a:t>Groups of Bolsheviks attacked from </a:t>
            </a:r>
            <a:r>
              <a:rPr lang="en-GB" sz="2800" b="1" dirty="0" err="1">
                <a:solidFill>
                  <a:srgbClr val="FF00FF"/>
                </a:solidFill>
                <a:effectLst>
                  <a:outerShdw blurRad="38100" dist="38100" dir="2700000" algn="tl">
                    <a:srgbClr val="000000"/>
                  </a:outerShdw>
                </a:effectLst>
              </a:rPr>
              <a:t>Ponz</a:t>
            </a:r>
            <a:r>
              <a:rPr lang="en-GB" sz="2800" b="1" dirty="0">
                <a:solidFill>
                  <a:srgbClr val="FF00FF"/>
                </a:solidFill>
                <a:effectLst>
                  <a:outerShdw blurRad="38100" dist="38100" dir="2700000" algn="tl">
                    <a:srgbClr val="000000"/>
                  </a:outerShdw>
                </a:effectLst>
              </a:rPr>
              <a:t>, </a:t>
            </a:r>
            <a:r>
              <a:rPr lang="en-GB" sz="2800" b="1" dirty="0" err="1">
                <a:solidFill>
                  <a:srgbClr val="FF00FF"/>
                </a:solidFill>
                <a:effectLst>
                  <a:outerShdw blurRad="38100" dist="38100" dir="2700000" algn="tl">
                    <a:srgbClr val="000000"/>
                  </a:outerShdw>
                </a:effectLst>
              </a:rPr>
              <a:t>Lotz</a:t>
            </a:r>
            <a:r>
              <a:rPr lang="en-GB" sz="2800" b="1" dirty="0">
                <a:solidFill>
                  <a:srgbClr val="FF00FF"/>
                </a:solidFill>
                <a:effectLst>
                  <a:outerShdw blurRad="38100" dist="38100" dir="2700000" algn="tl">
                    <a:srgbClr val="000000"/>
                  </a:outerShdw>
                </a:effectLst>
              </a:rPr>
              <a:t> and Warsaw</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approached the town and started killing the farmers </a:t>
            </a:r>
            <a:r>
              <a:rPr lang="en-GB" sz="2800" b="1" dirty="0">
                <a:solidFill>
                  <a:srgbClr val="00FF00"/>
                </a:solidFill>
                <a:effectLst>
                  <a:outerShdw blurRad="38100" dist="38100" dir="2700000" algn="tl">
                    <a:srgbClr val="000000"/>
                  </a:outerShdw>
                </a:effectLst>
              </a:rPr>
              <a:t>on the outskirts. Children were nailed to barns,</a:t>
            </a:r>
            <a:r>
              <a:rPr lang="en-GB" sz="2800" b="1" dirty="0">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women were raped and hacked to death with axes</a:t>
            </a:r>
            <a:r>
              <a:rPr lang="en-GB" sz="2800" b="1" dirty="0">
                <a:solidFill>
                  <a:srgbClr val="FFFF00"/>
                </a:solidFill>
                <a:effectLst>
                  <a:outerShdw blurRad="38100" dist="38100" dir="2700000" algn="tl">
                    <a:srgbClr val="000000"/>
                  </a:outerShdw>
                </a:effectLst>
              </a:rPr>
              <a:t> men were executed where they stood.</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003"/>
                                        </p:tgtEl>
                                        <p:attrNameLst>
                                          <p:attrName>style.visibility</p:attrName>
                                        </p:attrNameLst>
                                      </p:cBhvr>
                                      <p:to>
                                        <p:strVal val="visible"/>
                                      </p:to>
                                    </p:set>
                                    <p:animEffect transition="in" filter="circle(in)">
                                      <p:cBhvr>
                                        <p:cTn id="7" dur="2000"/>
                                        <p:tgtEl>
                                          <p:spTgt spid="51200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12005"/>
                                        </p:tgtEl>
                                        <p:attrNameLst>
                                          <p:attrName>style.visibility</p:attrName>
                                        </p:attrNameLst>
                                      </p:cBhvr>
                                      <p:to>
                                        <p:strVal val="visible"/>
                                      </p:to>
                                    </p:set>
                                    <p:anim calcmode="discrete" valueType="clr">
                                      <p:cBhvr override="childStyle">
                                        <p:cTn id="12" dur="80"/>
                                        <p:tgtEl>
                                          <p:spTgt spid="51200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12005"/>
                                        </p:tgtEl>
                                        <p:attrNameLst>
                                          <p:attrName>fillcolor</p:attrName>
                                        </p:attrNameLst>
                                      </p:cBhvr>
                                      <p:tavLst>
                                        <p:tav tm="0">
                                          <p:val>
                                            <p:clrVal>
                                              <a:schemeClr val="accent2"/>
                                            </p:clrVal>
                                          </p:val>
                                        </p:tav>
                                        <p:tav tm="50000">
                                          <p:val>
                                            <p:clrVal>
                                              <a:schemeClr val="hlink"/>
                                            </p:clrVal>
                                          </p:val>
                                        </p:tav>
                                      </p:tavLst>
                                    </p:anim>
                                    <p:set>
                                      <p:cBhvr>
                                        <p:cTn id="14" dur="80"/>
                                        <p:tgtEl>
                                          <p:spTgt spid="5120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F5B8CC08-AC80-4839-9895-7CE2F7FB67E0}" type="slidenum">
              <a:rPr lang="en-GB"/>
              <a:pPr>
                <a:defRPr/>
              </a:pPr>
              <a:t>162</a:t>
            </a:fld>
            <a:endParaRPr lang="en-GB"/>
          </a:p>
        </p:txBody>
      </p:sp>
      <p:sp>
        <p:nvSpPr>
          <p:cNvPr id="513026" name="Rectangle 2"/>
          <p:cNvSpPr>
            <a:spLocks noGrp="1" noChangeArrowheads="1"/>
          </p:cNvSpPr>
          <p:nvPr>
            <p:ph type="title"/>
          </p:nvPr>
        </p:nvSpPr>
        <p:spPr/>
        <p:txBody>
          <a:bodyPr/>
          <a:lstStyle/>
          <a:p>
            <a:pPr eaLnBrk="1" hangingPunct="1">
              <a:defRPr/>
            </a:pPr>
            <a:r>
              <a:rPr lang="en-GB" sz="4000" b="1" smtClean="0">
                <a:solidFill>
                  <a:srgbClr val="FF0000"/>
                </a:solidFill>
              </a:rPr>
              <a:t>Bolshevik </a:t>
            </a:r>
            <a:r>
              <a:rPr lang="en-GB" sz="4000" b="1" smtClean="0">
                <a:solidFill>
                  <a:srgbClr val="FFFF00"/>
                </a:solidFill>
              </a:rPr>
              <a:t>leaders of the</a:t>
            </a:r>
            <a:r>
              <a:rPr lang="en-GB" sz="4000" b="1" smtClean="0">
                <a:solidFill>
                  <a:srgbClr val="FF0000"/>
                </a:solidFill>
              </a:rPr>
              <a:t> Ponz, </a:t>
            </a:r>
            <a:r>
              <a:rPr lang="en-GB" sz="4000" b="1" smtClean="0">
                <a:solidFill>
                  <a:srgbClr val="FFFF00"/>
                </a:solidFill>
              </a:rPr>
              <a:t>Warsaw and Lodz</a:t>
            </a:r>
            <a:r>
              <a:rPr lang="en-GB" sz="4000" b="1" smtClean="0">
                <a:solidFill>
                  <a:srgbClr val="FF0000"/>
                </a:solidFill>
              </a:rPr>
              <a:t> Jewish groups</a:t>
            </a:r>
            <a:r>
              <a:rPr lang="en-GB" sz="4000" smtClean="0"/>
              <a:t> </a:t>
            </a:r>
          </a:p>
        </p:txBody>
      </p:sp>
      <p:pic>
        <p:nvPicPr>
          <p:cNvPr id="513027" name="Picture 3" descr="Broomb11"/>
          <p:cNvPicPr>
            <a:picLocks noGrp="1" noChangeAspect="1" noChangeArrowheads="1"/>
          </p:cNvPicPr>
          <p:nvPr>
            <p:ph idx="1"/>
          </p:nvPr>
        </p:nvPicPr>
        <p:blipFill>
          <a:blip r:embed="rId3" cstate="print"/>
          <a:srcRect/>
          <a:stretch>
            <a:fillRect/>
          </a:stretch>
        </p:blipFill>
        <p:spPr>
          <a:xfrm>
            <a:off x="1763713" y="1773238"/>
            <a:ext cx="5473700" cy="2047875"/>
          </a:xfrm>
          <a:noFill/>
        </p:spPr>
      </p:pic>
      <p:sp>
        <p:nvSpPr>
          <p:cNvPr id="513028" name="Text Box 4"/>
          <p:cNvSpPr txBox="1">
            <a:spLocks noChangeArrowheads="1"/>
          </p:cNvSpPr>
          <p:nvPr/>
        </p:nvSpPr>
        <p:spPr bwMode="auto">
          <a:xfrm>
            <a:off x="1619250" y="4005263"/>
            <a:ext cx="1801813" cy="457200"/>
          </a:xfrm>
          <a:prstGeom prst="rect">
            <a:avLst/>
          </a:prstGeom>
          <a:noFill/>
          <a:ln w="9525">
            <a:noFill/>
            <a:miter lim="800000"/>
            <a:headEnd/>
            <a:tailEnd/>
          </a:ln>
          <a:effectLst/>
        </p:spPr>
        <p:txBody>
          <a:bodyPr>
            <a:spAutoFit/>
          </a:bodyPr>
          <a:lstStyle/>
          <a:p>
            <a:pPr>
              <a:spcBef>
                <a:spcPct val="50000"/>
              </a:spcBef>
              <a:defRPr/>
            </a:pPr>
            <a:r>
              <a:rPr lang="en-GB" sz="2400" b="1">
                <a:solidFill>
                  <a:srgbClr val="FFFF00"/>
                </a:solidFill>
                <a:effectLst>
                  <a:outerShdw blurRad="38100" dist="38100" dir="2700000" algn="tl">
                    <a:srgbClr val="000000"/>
                  </a:outerShdw>
                </a:effectLst>
              </a:rPr>
              <a:t>  Ladovitch</a:t>
            </a:r>
            <a:r>
              <a:rPr lang="en-GB"/>
              <a:t> </a:t>
            </a:r>
          </a:p>
        </p:txBody>
      </p:sp>
      <p:sp>
        <p:nvSpPr>
          <p:cNvPr id="513029" name="Text Box 5"/>
          <p:cNvSpPr txBox="1">
            <a:spLocks noChangeArrowheads="1"/>
          </p:cNvSpPr>
          <p:nvPr/>
        </p:nvSpPr>
        <p:spPr bwMode="auto">
          <a:xfrm>
            <a:off x="3708400" y="4005263"/>
            <a:ext cx="1728788" cy="457200"/>
          </a:xfrm>
          <a:prstGeom prst="rect">
            <a:avLst/>
          </a:prstGeom>
          <a:noFill/>
          <a:ln w="9525">
            <a:noFill/>
            <a:miter lim="800000"/>
            <a:headEnd/>
            <a:tailEnd/>
          </a:ln>
          <a:effectLst/>
        </p:spPr>
        <p:txBody>
          <a:bodyPr>
            <a:spAutoFit/>
          </a:bodyPr>
          <a:lstStyle/>
          <a:p>
            <a:pPr>
              <a:spcBef>
                <a:spcPct val="50000"/>
              </a:spcBef>
              <a:defRPr/>
            </a:pPr>
            <a:r>
              <a:rPr lang="en-GB" sz="2400" b="1">
                <a:solidFill>
                  <a:srgbClr val="FFFF00"/>
                </a:solidFill>
                <a:effectLst>
                  <a:outerShdw blurRad="38100" dist="38100" dir="2700000" algn="tl">
                    <a:srgbClr val="000000"/>
                  </a:outerShdw>
                </a:effectLst>
              </a:rPr>
              <a:t>Karpinski </a:t>
            </a:r>
          </a:p>
        </p:txBody>
      </p:sp>
      <p:sp>
        <p:nvSpPr>
          <p:cNvPr id="513030" name="Text Box 6"/>
          <p:cNvSpPr txBox="1">
            <a:spLocks noChangeArrowheads="1"/>
          </p:cNvSpPr>
          <p:nvPr/>
        </p:nvSpPr>
        <p:spPr bwMode="auto">
          <a:xfrm>
            <a:off x="5651500" y="4005263"/>
            <a:ext cx="1944688" cy="457200"/>
          </a:xfrm>
          <a:prstGeom prst="rect">
            <a:avLst/>
          </a:prstGeom>
          <a:noFill/>
          <a:ln w="9525">
            <a:noFill/>
            <a:miter lim="800000"/>
            <a:headEnd/>
            <a:tailEnd/>
          </a:ln>
          <a:effectLst/>
        </p:spPr>
        <p:txBody>
          <a:bodyPr>
            <a:spAutoFit/>
          </a:bodyPr>
          <a:lstStyle/>
          <a:p>
            <a:pPr>
              <a:spcBef>
                <a:spcPct val="50000"/>
              </a:spcBef>
              <a:defRPr/>
            </a:pPr>
            <a:r>
              <a:rPr lang="en-GB" sz="2400" b="1">
                <a:solidFill>
                  <a:srgbClr val="FFFF00"/>
                </a:solidFill>
                <a:effectLst>
                  <a:outerShdw blurRad="38100" dist="38100" dir="2700000" algn="tl">
                    <a:srgbClr val="000000"/>
                  </a:outerShdw>
                </a:effectLst>
              </a:rPr>
              <a:t>Weis </a:t>
            </a:r>
          </a:p>
        </p:txBody>
      </p:sp>
      <p:sp>
        <p:nvSpPr>
          <p:cNvPr id="513031" name="Text Box 7"/>
          <p:cNvSpPr txBox="1">
            <a:spLocks noChangeArrowheads="1"/>
          </p:cNvSpPr>
          <p:nvPr/>
        </p:nvSpPr>
        <p:spPr bwMode="auto">
          <a:xfrm>
            <a:off x="0" y="4857750"/>
            <a:ext cx="9144000" cy="181610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0000"/>
                </a:solidFill>
                <a:effectLst>
                  <a:outerShdw blurRad="38100" dist="38100" dir="2700000" algn="tl">
                    <a:srgbClr val="000000"/>
                  </a:outerShdw>
                </a:effectLst>
              </a:rPr>
              <a:t>On Bromberg Bloody Sunday, thousands of ethnic Germans were slaughtered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like pigs in an alley because the majority "poles" (the "</a:t>
            </a:r>
            <a:r>
              <a:rPr lang="en-GB" sz="2800" b="1" dirty="0" err="1">
                <a:solidFill>
                  <a:srgbClr val="00FF00"/>
                </a:solidFill>
                <a:effectLst>
                  <a:outerShdw blurRad="38100" dist="38100" dir="2700000" algn="tl">
                    <a:srgbClr val="000000"/>
                  </a:outerShdw>
                </a:effectLst>
              </a:rPr>
              <a:t>slavic</a:t>
            </a:r>
            <a:r>
              <a:rPr lang="en-GB" sz="2800" b="1" dirty="0">
                <a:solidFill>
                  <a:srgbClr val="00FF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non-Teutonic types, </a:t>
            </a:r>
            <a:endParaRPr lang="en-GB" sz="28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3027"/>
                                        </p:tgtEl>
                                        <p:attrNameLst>
                                          <p:attrName>style.visibility</p:attrName>
                                        </p:attrNameLst>
                                      </p:cBhvr>
                                      <p:to>
                                        <p:strVal val="visible"/>
                                      </p:to>
                                    </p:set>
                                    <p:animEffect transition="in" filter="circle(in)">
                                      <p:cBhvr>
                                        <p:cTn id="7" dur="2000"/>
                                        <p:tgtEl>
                                          <p:spTgt spid="5130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3028"/>
                                        </p:tgtEl>
                                        <p:attrNameLst>
                                          <p:attrName>style.visibility</p:attrName>
                                        </p:attrNameLst>
                                      </p:cBhvr>
                                      <p:to>
                                        <p:strVal val="visible"/>
                                      </p:to>
                                    </p:set>
                                    <p:anim calcmode="lin" valueType="num">
                                      <p:cBhvr additive="base">
                                        <p:cTn id="12" dur="500" fill="hold"/>
                                        <p:tgtEl>
                                          <p:spTgt spid="513028"/>
                                        </p:tgtEl>
                                        <p:attrNameLst>
                                          <p:attrName>ppt_x</p:attrName>
                                        </p:attrNameLst>
                                      </p:cBhvr>
                                      <p:tavLst>
                                        <p:tav tm="0">
                                          <p:val>
                                            <p:strVal val="#ppt_x"/>
                                          </p:val>
                                        </p:tav>
                                        <p:tav tm="100000">
                                          <p:val>
                                            <p:strVal val="#ppt_x"/>
                                          </p:val>
                                        </p:tav>
                                      </p:tavLst>
                                    </p:anim>
                                    <p:anim calcmode="lin" valueType="num">
                                      <p:cBhvr additive="base">
                                        <p:cTn id="13" dur="500" fill="hold"/>
                                        <p:tgtEl>
                                          <p:spTgt spid="5130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3029"/>
                                        </p:tgtEl>
                                        <p:attrNameLst>
                                          <p:attrName>style.visibility</p:attrName>
                                        </p:attrNameLst>
                                      </p:cBhvr>
                                      <p:to>
                                        <p:strVal val="visible"/>
                                      </p:to>
                                    </p:set>
                                    <p:anim calcmode="lin" valueType="num">
                                      <p:cBhvr additive="base">
                                        <p:cTn id="18" dur="500" fill="hold"/>
                                        <p:tgtEl>
                                          <p:spTgt spid="513029"/>
                                        </p:tgtEl>
                                        <p:attrNameLst>
                                          <p:attrName>ppt_x</p:attrName>
                                        </p:attrNameLst>
                                      </p:cBhvr>
                                      <p:tavLst>
                                        <p:tav tm="0">
                                          <p:val>
                                            <p:strVal val="#ppt_x"/>
                                          </p:val>
                                        </p:tav>
                                        <p:tav tm="100000">
                                          <p:val>
                                            <p:strVal val="#ppt_x"/>
                                          </p:val>
                                        </p:tav>
                                      </p:tavLst>
                                    </p:anim>
                                    <p:anim calcmode="lin" valueType="num">
                                      <p:cBhvr additive="base">
                                        <p:cTn id="19" dur="500" fill="hold"/>
                                        <p:tgtEl>
                                          <p:spTgt spid="51302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13030"/>
                                        </p:tgtEl>
                                        <p:attrNameLst>
                                          <p:attrName>style.visibility</p:attrName>
                                        </p:attrNameLst>
                                      </p:cBhvr>
                                      <p:to>
                                        <p:strVal val="visible"/>
                                      </p:to>
                                    </p:set>
                                    <p:anim calcmode="lin" valueType="num">
                                      <p:cBhvr additive="base">
                                        <p:cTn id="24" dur="500" fill="hold"/>
                                        <p:tgtEl>
                                          <p:spTgt spid="513030"/>
                                        </p:tgtEl>
                                        <p:attrNameLst>
                                          <p:attrName>ppt_x</p:attrName>
                                        </p:attrNameLst>
                                      </p:cBhvr>
                                      <p:tavLst>
                                        <p:tav tm="0">
                                          <p:val>
                                            <p:strVal val="#ppt_x"/>
                                          </p:val>
                                        </p:tav>
                                        <p:tav tm="100000">
                                          <p:val>
                                            <p:strVal val="#ppt_x"/>
                                          </p:val>
                                        </p:tav>
                                      </p:tavLst>
                                    </p:anim>
                                    <p:anim calcmode="lin" valueType="num">
                                      <p:cBhvr additive="base">
                                        <p:cTn id="25" dur="500" fill="hold"/>
                                        <p:tgtEl>
                                          <p:spTgt spid="5130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513031"/>
                                        </p:tgtEl>
                                        <p:attrNameLst>
                                          <p:attrName>style.visibility</p:attrName>
                                        </p:attrNameLst>
                                      </p:cBhvr>
                                      <p:to>
                                        <p:strVal val="visible"/>
                                      </p:to>
                                    </p:set>
                                    <p:anim calcmode="discrete" valueType="clr">
                                      <p:cBhvr override="childStyle">
                                        <p:cTn id="30" dur="80"/>
                                        <p:tgtEl>
                                          <p:spTgt spid="513031"/>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513031"/>
                                        </p:tgtEl>
                                        <p:attrNameLst>
                                          <p:attrName>fillcolor</p:attrName>
                                        </p:attrNameLst>
                                      </p:cBhvr>
                                      <p:tavLst>
                                        <p:tav tm="0">
                                          <p:val>
                                            <p:clrVal>
                                              <a:schemeClr val="accent2"/>
                                            </p:clrVal>
                                          </p:val>
                                        </p:tav>
                                        <p:tav tm="50000">
                                          <p:val>
                                            <p:clrVal>
                                              <a:schemeClr val="hlink"/>
                                            </p:clrVal>
                                          </p:val>
                                        </p:tav>
                                      </p:tavLst>
                                    </p:anim>
                                    <p:set>
                                      <p:cBhvr>
                                        <p:cTn id="32" dur="80"/>
                                        <p:tgtEl>
                                          <p:spTgt spid="513031"/>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513031"/>
                                        </p:tgtEl>
                                        <p:attrNameLst>
                                          <p:attrName>style.visibility</p:attrName>
                                        </p:attrNameLst>
                                      </p:cBhvr>
                                      <p:to>
                                        <p:strVal val="visible"/>
                                      </p:to>
                                    </p:set>
                                    <p:anim calcmode="lin" valueType="num">
                                      <p:cBhvr additive="base">
                                        <p:cTn id="37" dur="500" fill="hold"/>
                                        <p:tgtEl>
                                          <p:spTgt spid="513031"/>
                                        </p:tgtEl>
                                        <p:attrNameLst>
                                          <p:attrName>ppt_x</p:attrName>
                                        </p:attrNameLst>
                                      </p:cBhvr>
                                      <p:tavLst>
                                        <p:tav tm="0">
                                          <p:val>
                                            <p:strVal val="#ppt_x"/>
                                          </p:val>
                                        </p:tav>
                                        <p:tav tm="100000">
                                          <p:val>
                                            <p:strVal val="#ppt_x"/>
                                          </p:val>
                                        </p:tav>
                                      </p:tavLst>
                                    </p:anim>
                                    <p:anim calcmode="lin" valueType="num">
                                      <p:cBhvr additive="base">
                                        <p:cTn id="38" dur="500" fill="hold"/>
                                        <p:tgtEl>
                                          <p:spTgt spid="513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8" grpId="0"/>
      <p:bldP spid="513029" grpId="0"/>
      <p:bldP spid="51303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A3865DA9-E112-4366-B60E-C9E38EB0474B}" type="slidenum">
              <a:rPr lang="en-GB"/>
              <a:pPr>
                <a:defRPr/>
              </a:pPr>
              <a:t>163</a:t>
            </a:fld>
            <a:endParaRPr lang="en-GB"/>
          </a:p>
        </p:txBody>
      </p:sp>
      <p:sp>
        <p:nvSpPr>
          <p:cNvPr id="513026" name="Rectangle 2"/>
          <p:cNvSpPr>
            <a:spLocks noGrp="1" noChangeArrowheads="1"/>
          </p:cNvSpPr>
          <p:nvPr>
            <p:ph type="title"/>
          </p:nvPr>
        </p:nvSpPr>
        <p:spPr/>
        <p:txBody>
          <a:bodyPr/>
          <a:lstStyle/>
          <a:p>
            <a:pPr eaLnBrk="1" hangingPunct="1">
              <a:defRPr/>
            </a:pPr>
            <a:r>
              <a:rPr lang="en-GB" sz="4000" b="1" smtClean="0">
                <a:solidFill>
                  <a:srgbClr val="FF0000"/>
                </a:solidFill>
              </a:rPr>
              <a:t>Bolshevik </a:t>
            </a:r>
            <a:r>
              <a:rPr lang="en-GB" sz="4000" b="1" smtClean="0">
                <a:solidFill>
                  <a:srgbClr val="FFFF00"/>
                </a:solidFill>
              </a:rPr>
              <a:t>leaders of the</a:t>
            </a:r>
            <a:r>
              <a:rPr lang="en-GB" sz="4000" b="1" smtClean="0">
                <a:solidFill>
                  <a:srgbClr val="FF0000"/>
                </a:solidFill>
              </a:rPr>
              <a:t> Ponz, </a:t>
            </a:r>
            <a:r>
              <a:rPr lang="en-GB" sz="4000" b="1" smtClean="0">
                <a:solidFill>
                  <a:srgbClr val="FFFF00"/>
                </a:solidFill>
              </a:rPr>
              <a:t>Warsaw and Lodz</a:t>
            </a:r>
            <a:r>
              <a:rPr lang="en-GB" sz="4000" b="1" smtClean="0">
                <a:solidFill>
                  <a:srgbClr val="FF0000"/>
                </a:solidFill>
              </a:rPr>
              <a:t> Jewish groups</a:t>
            </a:r>
            <a:r>
              <a:rPr lang="en-GB" sz="4000" smtClean="0"/>
              <a:t> </a:t>
            </a:r>
          </a:p>
        </p:txBody>
      </p:sp>
      <p:pic>
        <p:nvPicPr>
          <p:cNvPr id="513027" name="Picture 3" descr="Broomb11"/>
          <p:cNvPicPr>
            <a:picLocks noGrp="1" noChangeAspect="1" noChangeArrowheads="1"/>
          </p:cNvPicPr>
          <p:nvPr>
            <p:ph idx="1"/>
          </p:nvPr>
        </p:nvPicPr>
        <p:blipFill>
          <a:blip r:embed="rId3" cstate="print"/>
          <a:srcRect/>
          <a:stretch>
            <a:fillRect/>
          </a:stretch>
        </p:blipFill>
        <p:spPr>
          <a:xfrm>
            <a:off x="1763713" y="1773238"/>
            <a:ext cx="5473700" cy="2047875"/>
          </a:xfrm>
          <a:noFill/>
        </p:spPr>
      </p:pic>
      <p:sp>
        <p:nvSpPr>
          <p:cNvPr id="513028" name="Text Box 4"/>
          <p:cNvSpPr txBox="1">
            <a:spLocks noChangeArrowheads="1"/>
          </p:cNvSpPr>
          <p:nvPr/>
        </p:nvSpPr>
        <p:spPr bwMode="auto">
          <a:xfrm>
            <a:off x="1619250" y="4005263"/>
            <a:ext cx="1801813" cy="457200"/>
          </a:xfrm>
          <a:prstGeom prst="rect">
            <a:avLst/>
          </a:prstGeom>
          <a:noFill/>
          <a:ln w="9525">
            <a:noFill/>
            <a:miter lim="800000"/>
            <a:headEnd/>
            <a:tailEnd/>
          </a:ln>
          <a:effectLst/>
        </p:spPr>
        <p:txBody>
          <a:bodyPr>
            <a:spAutoFit/>
          </a:bodyPr>
          <a:lstStyle/>
          <a:p>
            <a:pPr>
              <a:spcBef>
                <a:spcPct val="50000"/>
              </a:spcBef>
              <a:defRPr/>
            </a:pPr>
            <a:r>
              <a:rPr lang="en-GB" sz="2400" b="1">
                <a:solidFill>
                  <a:srgbClr val="FFFF00"/>
                </a:solidFill>
                <a:effectLst>
                  <a:outerShdw blurRad="38100" dist="38100" dir="2700000" algn="tl">
                    <a:srgbClr val="000000"/>
                  </a:outerShdw>
                </a:effectLst>
              </a:rPr>
              <a:t>  Ladovitch</a:t>
            </a:r>
            <a:r>
              <a:rPr lang="en-GB"/>
              <a:t> </a:t>
            </a:r>
          </a:p>
        </p:txBody>
      </p:sp>
      <p:sp>
        <p:nvSpPr>
          <p:cNvPr id="513029" name="Text Box 5"/>
          <p:cNvSpPr txBox="1">
            <a:spLocks noChangeArrowheads="1"/>
          </p:cNvSpPr>
          <p:nvPr/>
        </p:nvSpPr>
        <p:spPr bwMode="auto">
          <a:xfrm>
            <a:off x="3708400" y="4005263"/>
            <a:ext cx="1728788" cy="457200"/>
          </a:xfrm>
          <a:prstGeom prst="rect">
            <a:avLst/>
          </a:prstGeom>
          <a:noFill/>
          <a:ln w="9525">
            <a:noFill/>
            <a:miter lim="800000"/>
            <a:headEnd/>
            <a:tailEnd/>
          </a:ln>
          <a:effectLst/>
        </p:spPr>
        <p:txBody>
          <a:bodyPr>
            <a:spAutoFit/>
          </a:bodyPr>
          <a:lstStyle/>
          <a:p>
            <a:pPr>
              <a:spcBef>
                <a:spcPct val="50000"/>
              </a:spcBef>
              <a:defRPr/>
            </a:pPr>
            <a:r>
              <a:rPr lang="en-GB" sz="2400" b="1">
                <a:solidFill>
                  <a:srgbClr val="FFFF00"/>
                </a:solidFill>
                <a:effectLst>
                  <a:outerShdw blurRad="38100" dist="38100" dir="2700000" algn="tl">
                    <a:srgbClr val="000000"/>
                  </a:outerShdw>
                </a:effectLst>
              </a:rPr>
              <a:t>Karpinski </a:t>
            </a:r>
          </a:p>
        </p:txBody>
      </p:sp>
      <p:sp>
        <p:nvSpPr>
          <p:cNvPr id="513030" name="Text Box 6"/>
          <p:cNvSpPr txBox="1">
            <a:spLocks noChangeArrowheads="1"/>
          </p:cNvSpPr>
          <p:nvPr/>
        </p:nvSpPr>
        <p:spPr bwMode="auto">
          <a:xfrm>
            <a:off x="5651500" y="4005263"/>
            <a:ext cx="1944688" cy="457200"/>
          </a:xfrm>
          <a:prstGeom prst="rect">
            <a:avLst/>
          </a:prstGeom>
          <a:noFill/>
          <a:ln w="9525">
            <a:noFill/>
            <a:miter lim="800000"/>
            <a:headEnd/>
            <a:tailEnd/>
          </a:ln>
          <a:effectLst/>
        </p:spPr>
        <p:txBody>
          <a:bodyPr>
            <a:spAutoFit/>
          </a:bodyPr>
          <a:lstStyle/>
          <a:p>
            <a:pPr>
              <a:spcBef>
                <a:spcPct val="50000"/>
              </a:spcBef>
              <a:defRPr/>
            </a:pPr>
            <a:r>
              <a:rPr lang="en-GB" sz="2400" b="1">
                <a:solidFill>
                  <a:srgbClr val="FFFF00"/>
                </a:solidFill>
                <a:effectLst>
                  <a:outerShdw blurRad="38100" dist="38100" dir="2700000" algn="tl">
                    <a:srgbClr val="000000"/>
                  </a:outerShdw>
                </a:effectLst>
              </a:rPr>
              <a:t>Weis </a:t>
            </a:r>
          </a:p>
        </p:txBody>
      </p:sp>
      <p:sp>
        <p:nvSpPr>
          <p:cNvPr id="513031" name="Text Box 7"/>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00FF"/>
                </a:solidFill>
                <a:effectLst>
                  <a:outerShdw blurRad="38100" dist="38100" dir="2700000" algn="tl">
                    <a:srgbClr val="000000"/>
                  </a:outerShdw>
                </a:effectLst>
              </a:rPr>
              <a:t>…. really </a:t>
            </a:r>
            <a:r>
              <a:rPr lang="en-GB" sz="2800" b="1" dirty="0" err="1">
                <a:solidFill>
                  <a:srgbClr val="FF00FF"/>
                </a:solidFill>
                <a:effectLst>
                  <a:outerShdw blurRad="38100" dist="38100" dir="2700000" algn="tl">
                    <a:srgbClr val="000000"/>
                  </a:outerShdw>
                </a:effectLst>
              </a:rPr>
              <a:t>Turco-Ugaric</a:t>
            </a:r>
            <a:r>
              <a:rPr lang="en-GB" sz="2800" b="1" dirty="0">
                <a:solidFill>
                  <a:srgbClr val="FF00FF"/>
                </a:solidFill>
                <a:effectLst>
                  <a:outerShdw blurRad="38100" dist="38100" dir="2700000" algn="tl">
                    <a:srgbClr val="000000"/>
                  </a:outerShdw>
                </a:effectLst>
              </a:rPr>
              <a:t>, </a:t>
            </a:r>
            <a:r>
              <a:rPr lang="en-GB" sz="2800" b="1" dirty="0" err="1">
                <a:solidFill>
                  <a:srgbClr val="FF00FF"/>
                </a:solidFill>
                <a:effectLst>
                  <a:outerShdw blurRad="38100" dist="38100" dir="2700000" algn="tl">
                    <a:srgbClr val="000000"/>
                  </a:outerShdw>
                </a:effectLst>
              </a:rPr>
              <a:t>Hunnic</a:t>
            </a:r>
            <a:r>
              <a:rPr lang="en-GB" sz="2800" b="1" dirty="0">
                <a:solidFill>
                  <a:srgbClr val="FF00FF"/>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Tartar and Mongoloid residue from the old "Dark Age" invasions)</a:t>
            </a:r>
            <a:r>
              <a:rPr lang="en-GB" sz="2800" b="1" dirty="0">
                <a:solidFill>
                  <a:srgbClr val="FFFF00"/>
                </a:solidFill>
                <a:effectLst>
                  <a:outerShdw blurRad="38100" dist="38100" dir="2700000" algn="tl">
                    <a:srgbClr val="000000"/>
                  </a:outerShdw>
                </a:effectLst>
              </a:rPr>
              <a:t> knew they could do so with total impunity.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3027"/>
                                        </p:tgtEl>
                                        <p:attrNameLst>
                                          <p:attrName>style.visibility</p:attrName>
                                        </p:attrNameLst>
                                      </p:cBhvr>
                                      <p:to>
                                        <p:strVal val="visible"/>
                                      </p:to>
                                    </p:set>
                                    <p:animEffect transition="in" filter="circle(in)">
                                      <p:cBhvr>
                                        <p:cTn id="7" dur="2000"/>
                                        <p:tgtEl>
                                          <p:spTgt spid="5130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3028"/>
                                        </p:tgtEl>
                                        <p:attrNameLst>
                                          <p:attrName>style.visibility</p:attrName>
                                        </p:attrNameLst>
                                      </p:cBhvr>
                                      <p:to>
                                        <p:strVal val="visible"/>
                                      </p:to>
                                    </p:set>
                                    <p:anim calcmode="lin" valueType="num">
                                      <p:cBhvr additive="base">
                                        <p:cTn id="12" dur="500" fill="hold"/>
                                        <p:tgtEl>
                                          <p:spTgt spid="513028"/>
                                        </p:tgtEl>
                                        <p:attrNameLst>
                                          <p:attrName>ppt_x</p:attrName>
                                        </p:attrNameLst>
                                      </p:cBhvr>
                                      <p:tavLst>
                                        <p:tav tm="0">
                                          <p:val>
                                            <p:strVal val="#ppt_x"/>
                                          </p:val>
                                        </p:tav>
                                        <p:tav tm="100000">
                                          <p:val>
                                            <p:strVal val="#ppt_x"/>
                                          </p:val>
                                        </p:tav>
                                      </p:tavLst>
                                    </p:anim>
                                    <p:anim calcmode="lin" valueType="num">
                                      <p:cBhvr additive="base">
                                        <p:cTn id="13" dur="500" fill="hold"/>
                                        <p:tgtEl>
                                          <p:spTgt spid="5130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3029"/>
                                        </p:tgtEl>
                                        <p:attrNameLst>
                                          <p:attrName>style.visibility</p:attrName>
                                        </p:attrNameLst>
                                      </p:cBhvr>
                                      <p:to>
                                        <p:strVal val="visible"/>
                                      </p:to>
                                    </p:set>
                                    <p:anim calcmode="lin" valueType="num">
                                      <p:cBhvr additive="base">
                                        <p:cTn id="18" dur="500" fill="hold"/>
                                        <p:tgtEl>
                                          <p:spTgt spid="513029"/>
                                        </p:tgtEl>
                                        <p:attrNameLst>
                                          <p:attrName>ppt_x</p:attrName>
                                        </p:attrNameLst>
                                      </p:cBhvr>
                                      <p:tavLst>
                                        <p:tav tm="0">
                                          <p:val>
                                            <p:strVal val="#ppt_x"/>
                                          </p:val>
                                        </p:tav>
                                        <p:tav tm="100000">
                                          <p:val>
                                            <p:strVal val="#ppt_x"/>
                                          </p:val>
                                        </p:tav>
                                      </p:tavLst>
                                    </p:anim>
                                    <p:anim calcmode="lin" valueType="num">
                                      <p:cBhvr additive="base">
                                        <p:cTn id="19" dur="500" fill="hold"/>
                                        <p:tgtEl>
                                          <p:spTgt spid="51302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13030"/>
                                        </p:tgtEl>
                                        <p:attrNameLst>
                                          <p:attrName>style.visibility</p:attrName>
                                        </p:attrNameLst>
                                      </p:cBhvr>
                                      <p:to>
                                        <p:strVal val="visible"/>
                                      </p:to>
                                    </p:set>
                                    <p:anim calcmode="lin" valueType="num">
                                      <p:cBhvr additive="base">
                                        <p:cTn id="24" dur="500" fill="hold"/>
                                        <p:tgtEl>
                                          <p:spTgt spid="513030"/>
                                        </p:tgtEl>
                                        <p:attrNameLst>
                                          <p:attrName>ppt_x</p:attrName>
                                        </p:attrNameLst>
                                      </p:cBhvr>
                                      <p:tavLst>
                                        <p:tav tm="0">
                                          <p:val>
                                            <p:strVal val="#ppt_x"/>
                                          </p:val>
                                        </p:tav>
                                        <p:tav tm="100000">
                                          <p:val>
                                            <p:strVal val="#ppt_x"/>
                                          </p:val>
                                        </p:tav>
                                      </p:tavLst>
                                    </p:anim>
                                    <p:anim calcmode="lin" valueType="num">
                                      <p:cBhvr additive="base">
                                        <p:cTn id="25" dur="500" fill="hold"/>
                                        <p:tgtEl>
                                          <p:spTgt spid="5130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13031"/>
                                        </p:tgtEl>
                                        <p:attrNameLst>
                                          <p:attrName>style.visibility</p:attrName>
                                        </p:attrNameLst>
                                      </p:cBhvr>
                                      <p:to>
                                        <p:strVal val="visible"/>
                                      </p:to>
                                    </p:set>
                                    <p:anim calcmode="lin" valueType="num">
                                      <p:cBhvr additive="base">
                                        <p:cTn id="30" dur="500" fill="hold"/>
                                        <p:tgtEl>
                                          <p:spTgt spid="513031"/>
                                        </p:tgtEl>
                                        <p:attrNameLst>
                                          <p:attrName>ppt_x</p:attrName>
                                        </p:attrNameLst>
                                      </p:cBhvr>
                                      <p:tavLst>
                                        <p:tav tm="0">
                                          <p:val>
                                            <p:strVal val="#ppt_x"/>
                                          </p:val>
                                        </p:tav>
                                        <p:tav tm="100000">
                                          <p:val>
                                            <p:strVal val="#ppt_x"/>
                                          </p:val>
                                        </p:tav>
                                      </p:tavLst>
                                    </p:anim>
                                    <p:anim calcmode="lin" valueType="num">
                                      <p:cBhvr additive="base">
                                        <p:cTn id="31" dur="500" fill="hold"/>
                                        <p:tgtEl>
                                          <p:spTgt spid="513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8" grpId="0"/>
      <p:bldP spid="513029" grpId="0"/>
      <p:bldP spid="513030"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E7D713A-B742-4FED-A55F-3E87ED76474E}" type="slidenum">
              <a:rPr lang="en-GB"/>
              <a:pPr>
                <a:defRPr/>
              </a:pPr>
              <a:t>164</a:t>
            </a:fld>
            <a:endParaRPr lang="en-GB"/>
          </a:p>
        </p:txBody>
      </p:sp>
      <p:sp>
        <p:nvSpPr>
          <p:cNvPr id="514050" name="Rectangle 2"/>
          <p:cNvSpPr>
            <a:spLocks noGrp="1" noChangeArrowheads="1"/>
          </p:cNvSpPr>
          <p:nvPr>
            <p:ph type="title"/>
          </p:nvPr>
        </p:nvSpPr>
        <p:spPr/>
        <p:txBody>
          <a:bodyPr/>
          <a:lstStyle/>
          <a:p>
            <a:pPr eaLnBrk="1" hangingPunct="1">
              <a:defRPr/>
            </a:pPr>
            <a:r>
              <a:rPr lang="en-GB" b="1" smtClean="0">
                <a:solidFill>
                  <a:srgbClr val="FFFF00"/>
                </a:solidFill>
              </a:rPr>
              <a:t>Bromberg </a:t>
            </a:r>
            <a:r>
              <a:rPr lang="en-GB" b="1" smtClean="0">
                <a:solidFill>
                  <a:srgbClr val="FF0000"/>
                </a:solidFill>
              </a:rPr>
              <a:t>Bloody</a:t>
            </a:r>
            <a:r>
              <a:rPr lang="en-GB" b="1" smtClean="0">
                <a:solidFill>
                  <a:srgbClr val="FFFF00"/>
                </a:solidFill>
              </a:rPr>
              <a:t> Sunday</a:t>
            </a:r>
          </a:p>
        </p:txBody>
      </p:sp>
      <p:pic>
        <p:nvPicPr>
          <p:cNvPr id="169988" name="Picture 3" descr="Broomb14"/>
          <p:cNvPicPr>
            <a:picLocks noGrp="1" noChangeAspect="1" noChangeArrowheads="1"/>
          </p:cNvPicPr>
          <p:nvPr>
            <p:ph idx="1"/>
          </p:nvPr>
        </p:nvPicPr>
        <p:blipFill>
          <a:blip r:embed="rId3" cstate="print"/>
          <a:srcRect/>
          <a:stretch>
            <a:fillRect/>
          </a:stretch>
        </p:blipFill>
        <p:spPr>
          <a:xfrm>
            <a:off x="1979613" y="1412875"/>
            <a:ext cx="5156200" cy="3805238"/>
          </a:xfrm>
          <a:noFill/>
        </p:spPr>
      </p:pic>
      <p:sp>
        <p:nvSpPr>
          <p:cNvPr id="514052" name="Text Box 4"/>
          <p:cNvSpPr txBox="1">
            <a:spLocks noChangeArrowheads="1"/>
          </p:cNvSpPr>
          <p:nvPr/>
        </p:nvSpPr>
        <p:spPr bwMode="auto">
          <a:xfrm>
            <a:off x="1331913" y="5516563"/>
            <a:ext cx="6553200"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328 killed in church burning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4052"/>
                                        </p:tgtEl>
                                        <p:attrNameLst>
                                          <p:attrName>style.visibility</p:attrName>
                                        </p:attrNameLst>
                                      </p:cBhvr>
                                      <p:to>
                                        <p:strVal val="visible"/>
                                      </p:to>
                                    </p:set>
                                    <p:anim calcmode="lin" valueType="num">
                                      <p:cBhvr additive="base">
                                        <p:cTn id="7" dur="500" fill="hold"/>
                                        <p:tgtEl>
                                          <p:spTgt spid="514052"/>
                                        </p:tgtEl>
                                        <p:attrNameLst>
                                          <p:attrName>ppt_x</p:attrName>
                                        </p:attrNameLst>
                                      </p:cBhvr>
                                      <p:tavLst>
                                        <p:tav tm="0">
                                          <p:val>
                                            <p:strVal val="#ppt_x"/>
                                          </p:val>
                                        </p:tav>
                                        <p:tav tm="100000">
                                          <p:val>
                                            <p:strVal val="#ppt_x"/>
                                          </p:val>
                                        </p:tav>
                                      </p:tavLst>
                                    </p:anim>
                                    <p:anim calcmode="lin" valueType="num">
                                      <p:cBhvr additive="base">
                                        <p:cTn id="8" dur="500" fill="hold"/>
                                        <p:tgtEl>
                                          <p:spTgt spid="514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2AFAB69-E28F-4942-B458-13583FA4F2C2}" type="slidenum">
              <a:rPr lang="en-GB"/>
              <a:pPr>
                <a:defRPr/>
              </a:pPr>
              <a:t>165</a:t>
            </a:fld>
            <a:endParaRPr lang="en-GB"/>
          </a:p>
        </p:txBody>
      </p:sp>
      <p:sp>
        <p:nvSpPr>
          <p:cNvPr id="515074" name="Rectangle 2"/>
          <p:cNvSpPr>
            <a:spLocks noGrp="1" noChangeArrowheads="1"/>
          </p:cNvSpPr>
          <p:nvPr>
            <p:ph type="title"/>
          </p:nvPr>
        </p:nvSpPr>
        <p:spPr/>
        <p:txBody>
          <a:bodyPr/>
          <a:lstStyle/>
          <a:p>
            <a:pPr eaLnBrk="1" hangingPunct="1">
              <a:defRPr/>
            </a:pPr>
            <a:r>
              <a:rPr lang="en-GB" b="1" smtClean="0">
                <a:solidFill>
                  <a:srgbClr val="FFFF00"/>
                </a:solidFill>
              </a:rPr>
              <a:t>Bromberg </a:t>
            </a:r>
            <a:r>
              <a:rPr lang="en-GB" b="1" smtClean="0">
                <a:solidFill>
                  <a:srgbClr val="FF0000"/>
                </a:solidFill>
              </a:rPr>
              <a:t>Bloody</a:t>
            </a:r>
            <a:r>
              <a:rPr lang="en-GB" b="1" smtClean="0">
                <a:solidFill>
                  <a:srgbClr val="FFFF00"/>
                </a:solidFill>
              </a:rPr>
              <a:t> Sunday</a:t>
            </a:r>
          </a:p>
        </p:txBody>
      </p:sp>
      <p:pic>
        <p:nvPicPr>
          <p:cNvPr id="515075" name="Picture 3" descr="Broomb13"/>
          <p:cNvPicPr>
            <a:picLocks noGrp="1" noChangeAspect="1" noChangeArrowheads="1"/>
          </p:cNvPicPr>
          <p:nvPr>
            <p:ph idx="1"/>
          </p:nvPr>
        </p:nvPicPr>
        <p:blipFill>
          <a:blip r:embed="rId3" cstate="print"/>
          <a:srcRect/>
          <a:stretch>
            <a:fillRect/>
          </a:stretch>
        </p:blipFill>
        <p:spPr>
          <a:xfrm>
            <a:off x="1979613" y="1628775"/>
            <a:ext cx="5149850" cy="3708400"/>
          </a:xfrm>
          <a:noFill/>
        </p:spPr>
      </p:pic>
      <p:sp>
        <p:nvSpPr>
          <p:cNvPr id="515076" name="Text Box 4"/>
          <p:cNvSpPr txBox="1">
            <a:spLocks noChangeArrowheads="1"/>
          </p:cNvSpPr>
          <p:nvPr/>
        </p:nvSpPr>
        <p:spPr bwMode="auto">
          <a:xfrm>
            <a:off x="1763713" y="5661025"/>
            <a:ext cx="5545137" cy="762000"/>
          </a:xfrm>
          <a:prstGeom prst="rect">
            <a:avLst/>
          </a:prstGeom>
          <a:noFill/>
          <a:ln w="9525">
            <a:noFill/>
            <a:miter lim="800000"/>
            <a:headEnd/>
            <a:tailEnd/>
          </a:ln>
          <a:effectLst/>
        </p:spPr>
        <p:txBody>
          <a:bodyPr>
            <a:spAutoFit/>
          </a:bodyPr>
          <a:lstStyle/>
          <a:p>
            <a:pPr algn="ctr">
              <a:spcBef>
                <a:spcPct val="50000"/>
              </a:spcBef>
              <a:defRPr/>
            </a:pPr>
            <a:r>
              <a:rPr lang="en-GB" sz="4400" b="1">
                <a:solidFill>
                  <a:srgbClr val="FFFF00"/>
                </a:solidFill>
                <a:effectLst>
                  <a:outerShdw blurRad="38100" dist="38100" dir="2700000" algn="tl">
                    <a:srgbClr val="000000"/>
                  </a:outerShdw>
                </a:effectLst>
              </a:rPr>
              <a:t>Who Benefits?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5075"/>
                                        </p:tgtEl>
                                        <p:attrNameLst>
                                          <p:attrName>style.visibility</p:attrName>
                                        </p:attrNameLst>
                                      </p:cBhvr>
                                      <p:to>
                                        <p:strVal val="visible"/>
                                      </p:to>
                                    </p:set>
                                    <p:animEffect transition="in" filter="circle(in)">
                                      <p:cBhvr>
                                        <p:cTn id="7" dur="2000"/>
                                        <p:tgtEl>
                                          <p:spTgt spid="5150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5076"/>
                                        </p:tgtEl>
                                        <p:attrNameLst>
                                          <p:attrName>style.visibility</p:attrName>
                                        </p:attrNameLst>
                                      </p:cBhvr>
                                      <p:to>
                                        <p:strVal val="visible"/>
                                      </p:to>
                                    </p:set>
                                    <p:anim calcmode="lin" valueType="num">
                                      <p:cBhvr additive="base">
                                        <p:cTn id="12" dur="500" fill="hold"/>
                                        <p:tgtEl>
                                          <p:spTgt spid="515076"/>
                                        </p:tgtEl>
                                        <p:attrNameLst>
                                          <p:attrName>ppt_x</p:attrName>
                                        </p:attrNameLst>
                                      </p:cBhvr>
                                      <p:tavLst>
                                        <p:tav tm="0">
                                          <p:val>
                                            <p:strVal val="#ppt_x"/>
                                          </p:val>
                                        </p:tav>
                                        <p:tav tm="100000">
                                          <p:val>
                                            <p:strVal val="#ppt_x"/>
                                          </p:val>
                                        </p:tav>
                                      </p:tavLst>
                                    </p:anim>
                                    <p:anim calcmode="lin" valueType="num">
                                      <p:cBhvr additive="base">
                                        <p:cTn id="13" dur="500" fill="hold"/>
                                        <p:tgtEl>
                                          <p:spTgt spid="515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7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214DED6-7541-40DB-A47C-A6F541FF5DFE}" type="slidenum">
              <a:rPr lang="en-GB"/>
              <a:pPr>
                <a:defRPr/>
              </a:pPr>
              <a:t>166</a:t>
            </a:fld>
            <a:endParaRPr lang="en-GB"/>
          </a:p>
        </p:txBody>
      </p:sp>
      <p:sp>
        <p:nvSpPr>
          <p:cNvPr id="516098" name="Rectangle 2"/>
          <p:cNvSpPr>
            <a:spLocks noGrp="1" noChangeArrowheads="1"/>
          </p:cNvSpPr>
          <p:nvPr>
            <p:ph type="title"/>
          </p:nvPr>
        </p:nvSpPr>
        <p:spPr/>
        <p:txBody>
          <a:bodyPr/>
          <a:lstStyle/>
          <a:p>
            <a:pPr eaLnBrk="1" hangingPunct="1">
              <a:defRPr/>
            </a:pPr>
            <a:r>
              <a:rPr lang="en-GB" sz="4000" b="1" smtClean="0">
                <a:solidFill>
                  <a:srgbClr val="FFFF00"/>
                </a:solidFill>
              </a:rPr>
              <a:t>Why Did</a:t>
            </a:r>
            <a:r>
              <a:rPr lang="en-GB" sz="4000" b="1" smtClean="0">
                <a:solidFill>
                  <a:srgbClr val="FF0000"/>
                </a:solidFill>
              </a:rPr>
              <a:t> Hitler Invade </a:t>
            </a:r>
            <a:r>
              <a:rPr lang="en-GB" sz="4000" b="1" smtClean="0">
                <a:solidFill>
                  <a:srgbClr val="FFFF00"/>
                </a:solidFill>
              </a:rPr>
              <a:t>Poland?</a:t>
            </a:r>
          </a:p>
        </p:txBody>
      </p:sp>
      <p:pic>
        <p:nvPicPr>
          <p:cNvPr id="516099" name="Picture 3" descr="Stakinmb16"/>
          <p:cNvPicPr>
            <a:picLocks noGrp="1" noChangeAspect="1" noChangeArrowheads="1"/>
          </p:cNvPicPr>
          <p:nvPr>
            <p:ph idx="1"/>
          </p:nvPr>
        </p:nvPicPr>
        <p:blipFill>
          <a:blip r:embed="rId3" cstate="print"/>
          <a:srcRect/>
          <a:stretch>
            <a:fillRect/>
          </a:stretch>
        </p:blipFill>
        <p:spPr>
          <a:xfrm>
            <a:off x="468313" y="1484313"/>
            <a:ext cx="2644775" cy="3744912"/>
          </a:xfrm>
          <a:noFill/>
        </p:spPr>
      </p:pic>
      <p:sp>
        <p:nvSpPr>
          <p:cNvPr id="516100" name="Text Box 4"/>
          <p:cNvSpPr txBox="1">
            <a:spLocks noChangeArrowheads="1"/>
          </p:cNvSpPr>
          <p:nvPr/>
        </p:nvSpPr>
        <p:spPr bwMode="auto">
          <a:xfrm>
            <a:off x="3492500" y="1268413"/>
            <a:ext cx="5651500" cy="56435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5 ' 6 " Jewish Stalin and Bolsheviks now have </a:t>
            </a:r>
            <a:r>
              <a:rPr lang="en-GB" sz="2800" b="1" dirty="0">
                <a:solidFill>
                  <a:srgbClr val="00FF00"/>
                </a:solidFill>
                <a:effectLst>
                  <a:outerShdw blurRad="38100" dist="38100" dir="2700000" algn="tl">
                    <a:srgbClr val="000000"/>
                  </a:outerShdw>
                </a:effectLst>
              </a:rPr>
              <a:t>their war and British, French, American, Canadian, etc</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blood will be spilt all over Europe to decimate Germany and open the world to the Jewish swindle</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called communism. Also to blame the traitorous actions</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of those members of western governments acting </a:t>
            </a:r>
            <a:r>
              <a:rPr lang="en-GB" sz="2800" b="1" dirty="0">
                <a:solidFill>
                  <a:srgbClr val="00FF00"/>
                </a:solidFill>
                <a:effectLst>
                  <a:outerShdw blurRad="38100" dist="38100" dir="2700000" algn="tl">
                    <a:srgbClr val="000000"/>
                  </a:outerShdw>
                </a:effectLst>
              </a:rPr>
              <a:t>in the interests Zionists rather than their own nations.</a:t>
            </a:r>
          </a:p>
        </p:txBody>
      </p:sp>
      <p:sp>
        <p:nvSpPr>
          <p:cNvPr id="516101" name="Text Box 5"/>
          <p:cNvSpPr txBox="1">
            <a:spLocks noChangeArrowheads="1"/>
          </p:cNvSpPr>
          <p:nvPr/>
        </p:nvSpPr>
        <p:spPr bwMode="auto">
          <a:xfrm>
            <a:off x="323850" y="5300663"/>
            <a:ext cx="3024188"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Joseph Stalin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6099"/>
                                        </p:tgtEl>
                                        <p:attrNameLst>
                                          <p:attrName>style.visibility</p:attrName>
                                        </p:attrNameLst>
                                      </p:cBhvr>
                                      <p:to>
                                        <p:strVal val="visible"/>
                                      </p:to>
                                    </p:set>
                                    <p:animEffect transition="in" filter="circle(in)">
                                      <p:cBhvr>
                                        <p:cTn id="7" dur="2000"/>
                                        <p:tgtEl>
                                          <p:spTgt spid="5160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6101"/>
                                        </p:tgtEl>
                                        <p:attrNameLst>
                                          <p:attrName>style.visibility</p:attrName>
                                        </p:attrNameLst>
                                      </p:cBhvr>
                                      <p:to>
                                        <p:strVal val="visible"/>
                                      </p:to>
                                    </p:set>
                                    <p:anim calcmode="lin" valueType="num">
                                      <p:cBhvr additive="base">
                                        <p:cTn id="12" dur="500" fill="hold"/>
                                        <p:tgtEl>
                                          <p:spTgt spid="516101"/>
                                        </p:tgtEl>
                                        <p:attrNameLst>
                                          <p:attrName>ppt_x</p:attrName>
                                        </p:attrNameLst>
                                      </p:cBhvr>
                                      <p:tavLst>
                                        <p:tav tm="0">
                                          <p:val>
                                            <p:strVal val="#ppt_x"/>
                                          </p:val>
                                        </p:tav>
                                        <p:tav tm="100000">
                                          <p:val>
                                            <p:strVal val="#ppt_x"/>
                                          </p:val>
                                        </p:tav>
                                      </p:tavLst>
                                    </p:anim>
                                    <p:anim calcmode="lin" valueType="num">
                                      <p:cBhvr additive="base">
                                        <p:cTn id="13" dur="500" fill="hold"/>
                                        <p:tgtEl>
                                          <p:spTgt spid="51610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16100"/>
                                        </p:tgtEl>
                                        <p:attrNameLst>
                                          <p:attrName>style.visibility</p:attrName>
                                        </p:attrNameLst>
                                      </p:cBhvr>
                                      <p:to>
                                        <p:strVal val="visible"/>
                                      </p:to>
                                    </p:set>
                                    <p:anim calcmode="discrete" valueType="clr">
                                      <p:cBhvr override="childStyle">
                                        <p:cTn id="18" dur="80"/>
                                        <p:tgtEl>
                                          <p:spTgt spid="51610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16100"/>
                                        </p:tgtEl>
                                        <p:attrNameLst>
                                          <p:attrName>fillcolor</p:attrName>
                                        </p:attrNameLst>
                                      </p:cBhvr>
                                      <p:tavLst>
                                        <p:tav tm="0">
                                          <p:val>
                                            <p:clrVal>
                                              <a:schemeClr val="accent2"/>
                                            </p:clrVal>
                                          </p:val>
                                        </p:tav>
                                        <p:tav tm="50000">
                                          <p:val>
                                            <p:clrVal>
                                              <a:schemeClr val="hlink"/>
                                            </p:clrVal>
                                          </p:val>
                                        </p:tav>
                                      </p:tavLst>
                                    </p:anim>
                                    <p:set>
                                      <p:cBhvr>
                                        <p:cTn id="20" dur="80"/>
                                        <p:tgtEl>
                                          <p:spTgt spid="516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0" grpId="0"/>
      <p:bldP spid="51610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693F45C-1DCA-4501-A552-45789FC5465C}" type="slidenum">
              <a:rPr lang="en-GB"/>
              <a:pPr>
                <a:defRPr/>
              </a:pPr>
              <a:t>167</a:t>
            </a:fld>
            <a:endParaRPr lang="en-GB"/>
          </a:p>
        </p:txBody>
      </p:sp>
      <p:sp>
        <p:nvSpPr>
          <p:cNvPr id="433154" name="Rectangle 2"/>
          <p:cNvSpPr>
            <a:spLocks noGrp="1" noChangeArrowheads="1"/>
          </p:cNvSpPr>
          <p:nvPr>
            <p:ph type="title"/>
          </p:nvPr>
        </p:nvSpPr>
        <p:spPr/>
        <p:txBody>
          <a:bodyPr/>
          <a:lstStyle/>
          <a:p>
            <a:pPr eaLnBrk="1" hangingPunct="1">
              <a:defRPr/>
            </a:pPr>
            <a:r>
              <a:rPr lang="en-GB" sz="4000" b="1" smtClean="0">
                <a:solidFill>
                  <a:srgbClr val="FF0000"/>
                </a:solidFill>
              </a:rPr>
              <a:t>Chamberlain </a:t>
            </a:r>
            <a:r>
              <a:rPr lang="en-GB" sz="4000" b="1" smtClean="0">
                <a:solidFill>
                  <a:srgbClr val="FFFF00"/>
                </a:solidFill>
              </a:rPr>
              <a:t>Signs</a:t>
            </a:r>
            <a:r>
              <a:rPr lang="en-GB" sz="4000" b="1" smtClean="0">
                <a:solidFill>
                  <a:srgbClr val="FF0000"/>
                </a:solidFill>
              </a:rPr>
              <a:t> His Death Warrant</a:t>
            </a:r>
            <a:r>
              <a:rPr lang="en-GB" sz="4000" smtClean="0"/>
              <a:t> </a:t>
            </a:r>
          </a:p>
        </p:txBody>
      </p:sp>
      <p:sp>
        <p:nvSpPr>
          <p:cNvPr id="433156" name="Text Box 4"/>
          <p:cNvSpPr txBox="1">
            <a:spLocks noChangeArrowheads="1"/>
          </p:cNvSpPr>
          <p:nvPr/>
        </p:nvSpPr>
        <p:spPr bwMode="auto">
          <a:xfrm>
            <a:off x="4067175" y="1700213"/>
            <a:ext cx="4897438" cy="32956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September 3, 1939 </a:t>
            </a:r>
            <a:r>
              <a:rPr lang="en-GB" sz="2800" b="1" dirty="0">
                <a:solidFill>
                  <a:srgbClr val="FF00FF"/>
                </a:solidFill>
                <a:effectLst>
                  <a:outerShdw blurRad="38100" dist="38100" dir="2700000" algn="tl">
                    <a:srgbClr val="000000"/>
                  </a:outerShdw>
                </a:effectLst>
              </a:rPr>
              <a:t>- Neville Chamberlain.</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 Americans and world Jewry have forced me into this war.“</a:t>
            </a:r>
          </a:p>
          <a:p>
            <a:pPr>
              <a:spcBef>
                <a:spcPct val="50000"/>
              </a:spcBef>
              <a:defRPr/>
            </a:pPr>
            <a:r>
              <a:rPr lang="en-GB" sz="2800" b="1" dirty="0">
                <a:solidFill>
                  <a:srgbClr val="00FF00"/>
                </a:solidFill>
                <a:effectLst>
                  <a:outerShdw blurRad="38100" dist="38100" dir="2700000" algn="tl">
                    <a:srgbClr val="000000"/>
                  </a:outerShdw>
                </a:effectLst>
              </a:rPr>
              <a:t>Within a few months he would be dead – </a:t>
            </a:r>
            <a:r>
              <a:rPr lang="en-GB" sz="2800" b="1" dirty="0">
                <a:solidFill>
                  <a:srgbClr val="FF0000"/>
                </a:solidFill>
                <a:effectLst>
                  <a:outerShdw blurRad="38100" dist="38100" dir="2700000" algn="tl">
                    <a:srgbClr val="000000"/>
                  </a:outerShdw>
                </a:effectLst>
              </a:rPr>
              <a:t>Murdered?</a:t>
            </a:r>
          </a:p>
        </p:txBody>
      </p:sp>
      <p:pic>
        <p:nvPicPr>
          <p:cNvPr id="433158" name="Picture 6" descr="Neville Chamberlain">
            <a:hlinkClick r:id="rId3" tooltip="Neville Chamberlain"/>
          </p:cNvPr>
          <p:cNvPicPr>
            <a:picLocks noGrp="1" noChangeAspect="1" noChangeArrowheads="1"/>
          </p:cNvPicPr>
          <p:nvPr>
            <p:ph idx="1"/>
          </p:nvPr>
        </p:nvPicPr>
        <p:blipFill>
          <a:blip r:embed="rId4" cstate="print"/>
          <a:srcRect/>
          <a:stretch>
            <a:fillRect/>
          </a:stretch>
        </p:blipFill>
        <p:spPr>
          <a:xfrm>
            <a:off x="827088" y="1484313"/>
            <a:ext cx="2892425" cy="3744912"/>
          </a:xfrm>
        </p:spPr>
      </p:pic>
      <p:sp>
        <p:nvSpPr>
          <p:cNvPr id="433160" name="Text Box 8"/>
          <p:cNvSpPr txBox="1">
            <a:spLocks noChangeArrowheads="1"/>
          </p:cNvSpPr>
          <p:nvPr/>
        </p:nvSpPr>
        <p:spPr bwMode="auto">
          <a:xfrm>
            <a:off x="0" y="5300663"/>
            <a:ext cx="4572000"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Neville Chamberlain 1869 -1940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3158"/>
                                        </p:tgtEl>
                                        <p:attrNameLst>
                                          <p:attrName>style.visibility</p:attrName>
                                        </p:attrNameLst>
                                      </p:cBhvr>
                                      <p:to>
                                        <p:strVal val="visible"/>
                                      </p:to>
                                    </p:set>
                                    <p:animEffect transition="in" filter="circle(in)">
                                      <p:cBhvr>
                                        <p:cTn id="7" dur="2000"/>
                                        <p:tgtEl>
                                          <p:spTgt spid="4331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3160"/>
                                        </p:tgtEl>
                                        <p:attrNameLst>
                                          <p:attrName>style.visibility</p:attrName>
                                        </p:attrNameLst>
                                      </p:cBhvr>
                                      <p:to>
                                        <p:strVal val="visible"/>
                                      </p:to>
                                    </p:set>
                                    <p:anim calcmode="lin" valueType="num">
                                      <p:cBhvr additive="base">
                                        <p:cTn id="12" dur="500" fill="hold"/>
                                        <p:tgtEl>
                                          <p:spTgt spid="433160"/>
                                        </p:tgtEl>
                                        <p:attrNameLst>
                                          <p:attrName>ppt_x</p:attrName>
                                        </p:attrNameLst>
                                      </p:cBhvr>
                                      <p:tavLst>
                                        <p:tav tm="0">
                                          <p:val>
                                            <p:strVal val="#ppt_x"/>
                                          </p:val>
                                        </p:tav>
                                        <p:tav tm="100000">
                                          <p:val>
                                            <p:strVal val="#ppt_x"/>
                                          </p:val>
                                        </p:tav>
                                      </p:tavLst>
                                    </p:anim>
                                    <p:anim calcmode="lin" valueType="num">
                                      <p:cBhvr additive="base">
                                        <p:cTn id="13" dur="500" fill="hold"/>
                                        <p:tgtEl>
                                          <p:spTgt spid="43316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33156"/>
                                        </p:tgtEl>
                                        <p:attrNameLst>
                                          <p:attrName>style.visibility</p:attrName>
                                        </p:attrNameLst>
                                      </p:cBhvr>
                                      <p:to>
                                        <p:strVal val="visible"/>
                                      </p:to>
                                    </p:set>
                                    <p:anim calcmode="discrete" valueType="clr">
                                      <p:cBhvr override="childStyle">
                                        <p:cTn id="18" dur="80"/>
                                        <p:tgtEl>
                                          <p:spTgt spid="43315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3156"/>
                                        </p:tgtEl>
                                        <p:attrNameLst>
                                          <p:attrName>fillcolor</p:attrName>
                                        </p:attrNameLst>
                                      </p:cBhvr>
                                      <p:tavLst>
                                        <p:tav tm="0">
                                          <p:val>
                                            <p:clrVal>
                                              <a:schemeClr val="accent2"/>
                                            </p:clrVal>
                                          </p:val>
                                        </p:tav>
                                        <p:tav tm="50000">
                                          <p:val>
                                            <p:clrVal>
                                              <a:schemeClr val="hlink"/>
                                            </p:clrVal>
                                          </p:val>
                                        </p:tav>
                                      </p:tavLst>
                                    </p:anim>
                                    <p:set>
                                      <p:cBhvr>
                                        <p:cTn id="20" dur="80"/>
                                        <p:tgtEl>
                                          <p:spTgt spid="4331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6" grpId="0"/>
      <p:bldP spid="433160"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A8E8E50-9695-4F0B-96DE-437A59D0420B}" type="slidenum">
              <a:rPr lang="en-GB"/>
              <a:pPr>
                <a:defRPr/>
              </a:pPr>
              <a:t>168</a:t>
            </a:fld>
            <a:endParaRPr lang="en-GB"/>
          </a:p>
        </p:txBody>
      </p:sp>
      <p:sp>
        <p:nvSpPr>
          <p:cNvPr id="390146" name="Rectangle 2"/>
          <p:cNvSpPr>
            <a:spLocks noGrp="1" noChangeArrowheads="1"/>
          </p:cNvSpPr>
          <p:nvPr>
            <p:ph type="title"/>
          </p:nvPr>
        </p:nvSpPr>
        <p:spPr>
          <a:xfrm>
            <a:off x="468313" y="0"/>
            <a:ext cx="8229600" cy="1143000"/>
          </a:xfrm>
        </p:spPr>
        <p:txBody>
          <a:bodyPr/>
          <a:lstStyle/>
          <a:p>
            <a:pPr eaLnBrk="1" hangingPunct="1">
              <a:defRPr/>
            </a:pPr>
            <a:r>
              <a:rPr lang="en-GB" b="1" smtClean="0">
                <a:solidFill>
                  <a:srgbClr val="FFFF00"/>
                </a:solidFill>
              </a:rPr>
              <a:t>Dunkirk</a:t>
            </a:r>
          </a:p>
        </p:txBody>
      </p:sp>
      <p:sp>
        <p:nvSpPr>
          <p:cNvPr id="390148" name="Text Box 4"/>
          <p:cNvSpPr txBox="1">
            <a:spLocks noChangeArrowheads="1"/>
          </p:cNvSpPr>
          <p:nvPr/>
        </p:nvSpPr>
        <p:spPr bwMode="auto">
          <a:xfrm>
            <a:off x="3635375" y="1052513"/>
            <a:ext cx="5508625" cy="56435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Then on May 24, 1940, </a:t>
            </a:r>
            <a:r>
              <a:rPr lang="en-GB" sz="2800" b="1" dirty="0">
                <a:solidFill>
                  <a:srgbClr val="FF00FF"/>
                </a:solidFill>
                <a:effectLst>
                  <a:outerShdw blurRad="38100" dist="38100" dir="2700000" algn="tl">
                    <a:srgbClr val="000000"/>
                  </a:outerShdw>
                </a:effectLst>
              </a:rPr>
              <a:t>the Germany Army was in a position to defeat</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 British at Dunkirk and very possibly end the war.</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It was then that Hitler gave his famous order</a:t>
            </a:r>
            <a:r>
              <a:rPr lang="en-GB" sz="2800" b="1" dirty="0">
                <a:solidFill>
                  <a:srgbClr val="FFFF00"/>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that the left wing of the German assault be halted. Gen. Heinz </a:t>
            </a:r>
            <a:r>
              <a:rPr lang="en-GB" sz="2800" b="1" dirty="0" err="1">
                <a:solidFill>
                  <a:srgbClr val="F6102B"/>
                </a:solidFill>
                <a:effectLst>
                  <a:outerShdw blurRad="38100" dist="38100" dir="2700000" algn="tl">
                    <a:srgbClr val="000000"/>
                  </a:outerShdw>
                </a:effectLst>
              </a:rPr>
              <a:t>Guderin</a:t>
            </a:r>
            <a:r>
              <a:rPr lang="en-GB" sz="2800" b="1" dirty="0">
                <a:solidFill>
                  <a:srgbClr val="FF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in his book "The Panzer Leader," said that when this command came, </a:t>
            </a:r>
            <a:r>
              <a:rPr lang="en-GB" sz="2800" b="1" dirty="0">
                <a:solidFill>
                  <a:srgbClr val="00FF00"/>
                </a:solidFill>
                <a:effectLst>
                  <a:outerShdw blurRad="38100" dist="38100" dir="2700000" algn="tl">
                    <a:srgbClr val="000000"/>
                  </a:outerShdw>
                </a:effectLst>
              </a:rPr>
              <a:t>the German military leaders were utterly speechless.</a:t>
            </a:r>
            <a:r>
              <a:rPr lang="en-GB" sz="2800" dirty="0">
                <a:solidFill>
                  <a:srgbClr val="00FF00"/>
                </a:solidFill>
              </a:rPr>
              <a:t> </a:t>
            </a:r>
          </a:p>
        </p:txBody>
      </p:sp>
      <p:pic>
        <p:nvPicPr>
          <p:cNvPr id="390150" name="Picture 6" descr="dunkirk"/>
          <p:cNvPicPr>
            <a:picLocks noGrp="1" noChangeAspect="1" noChangeArrowheads="1"/>
          </p:cNvPicPr>
          <p:nvPr>
            <p:ph idx="1"/>
          </p:nvPr>
        </p:nvPicPr>
        <p:blipFill>
          <a:blip r:embed="rId3" cstate="print"/>
          <a:srcRect/>
          <a:stretch>
            <a:fillRect/>
          </a:stretch>
        </p:blipFill>
        <p:spPr>
          <a:xfrm>
            <a:off x="179388" y="981075"/>
            <a:ext cx="3194050" cy="3744913"/>
          </a:xfrm>
          <a:noFill/>
        </p:spPr>
      </p:pic>
      <p:sp>
        <p:nvSpPr>
          <p:cNvPr id="390152" name="Text Box 8"/>
          <p:cNvSpPr txBox="1">
            <a:spLocks noChangeArrowheads="1"/>
          </p:cNvSpPr>
          <p:nvPr/>
        </p:nvSpPr>
        <p:spPr bwMode="auto">
          <a:xfrm>
            <a:off x="0" y="4868863"/>
            <a:ext cx="3348038" cy="1800225"/>
          </a:xfrm>
          <a:prstGeom prst="rect">
            <a:avLst/>
          </a:prstGeom>
          <a:noFill/>
          <a:ln w="9525">
            <a:noFill/>
            <a:miter lim="800000"/>
            <a:headEnd/>
            <a:tailEnd/>
          </a:ln>
          <a:effectLst/>
        </p:spPr>
        <p:txBody>
          <a:bodyPr>
            <a:spAutoFit/>
          </a:bodyPr>
          <a:lstStyle/>
          <a:p>
            <a:pPr algn="ctr">
              <a:spcBef>
                <a:spcPct val="50000"/>
              </a:spcBef>
              <a:defRPr/>
            </a:pPr>
            <a:r>
              <a:rPr lang="en-GB" sz="2800" b="1">
                <a:solidFill>
                  <a:srgbClr val="FFFF00"/>
                </a:solidFill>
                <a:effectLst>
                  <a:outerShdw blurRad="38100" dist="38100" dir="2700000" algn="tl">
                    <a:srgbClr val="000000"/>
                  </a:outerShdw>
                </a:effectLst>
              </a:rPr>
              <a:t>Allied Forces retreating to the beaches of Dunkirk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0150"/>
                                        </p:tgtEl>
                                        <p:attrNameLst>
                                          <p:attrName>style.visibility</p:attrName>
                                        </p:attrNameLst>
                                      </p:cBhvr>
                                      <p:to>
                                        <p:strVal val="visible"/>
                                      </p:to>
                                    </p:set>
                                    <p:animEffect transition="in" filter="circle(in)">
                                      <p:cBhvr>
                                        <p:cTn id="7" dur="2000"/>
                                        <p:tgtEl>
                                          <p:spTgt spid="3901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0152"/>
                                        </p:tgtEl>
                                        <p:attrNameLst>
                                          <p:attrName>style.visibility</p:attrName>
                                        </p:attrNameLst>
                                      </p:cBhvr>
                                      <p:to>
                                        <p:strVal val="visible"/>
                                      </p:to>
                                    </p:set>
                                    <p:anim calcmode="lin" valueType="num">
                                      <p:cBhvr additive="base">
                                        <p:cTn id="12" dur="500" fill="hold"/>
                                        <p:tgtEl>
                                          <p:spTgt spid="390152"/>
                                        </p:tgtEl>
                                        <p:attrNameLst>
                                          <p:attrName>ppt_x</p:attrName>
                                        </p:attrNameLst>
                                      </p:cBhvr>
                                      <p:tavLst>
                                        <p:tav tm="0">
                                          <p:val>
                                            <p:strVal val="#ppt_x"/>
                                          </p:val>
                                        </p:tav>
                                        <p:tav tm="100000">
                                          <p:val>
                                            <p:strVal val="#ppt_x"/>
                                          </p:val>
                                        </p:tav>
                                      </p:tavLst>
                                    </p:anim>
                                    <p:anim calcmode="lin" valueType="num">
                                      <p:cBhvr additive="base">
                                        <p:cTn id="13" dur="500" fill="hold"/>
                                        <p:tgtEl>
                                          <p:spTgt spid="39015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90148"/>
                                        </p:tgtEl>
                                        <p:attrNameLst>
                                          <p:attrName>style.visibility</p:attrName>
                                        </p:attrNameLst>
                                      </p:cBhvr>
                                      <p:to>
                                        <p:strVal val="visible"/>
                                      </p:to>
                                    </p:set>
                                    <p:anim calcmode="lin" valueType="num">
                                      <p:cBhvr additive="base">
                                        <p:cTn id="18" dur="500" fill="hold"/>
                                        <p:tgtEl>
                                          <p:spTgt spid="390148"/>
                                        </p:tgtEl>
                                        <p:attrNameLst>
                                          <p:attrName>ppt_x</p:attrName>
                                        </p:attrNameLst>
                                      </p:cBhvr>
                                      <p:tavLst>
                                        <p:tav tm="0">
                                          <p:val>
                                            <p:strVal val="#ppt_x"/>
                                          </p:val>
                                        </p:tav>
                                        <p:tav tm="100000">
                                          <p:val>
                                            <p:strVal val="#ppt_x"/>
                                          </p:val>
                                        </p:tav>
                                      </p:tavLst>
                                    </p:anim>
                                    <p:anim calcmode="lin" valueType="num">
                                      <p:cBhvr additive="base">
                                        <p:cTn id="19" dur="500" fill="hold"/>
                                        <p:tgtEl>
                                          <p:spTgt spid="390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8" grpId="0"/>
      <p:bldP spid="39015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627F002-2BE5-4F49-9D6E-3205D9C9237E}" type="slidenum">
              <a:rPr lang="en-GB"/>
              <a:pPr>
                <a:defRPr/>
              </a:pPr>
              <a:t>169</a:t>
            </a:fld>
            <a:endParaRPr lang="en-GB"/>
          </a:p>
        </p:txBody>
      </p:sp>
      <p:sp>
        <p:nvSpPr>
          <p:cNvPr id="444418" name="Rectangle 2"/>
          <p:cNvSpPr>
            <a:spLocks noGrp="1" noChangeArrowheads="1"/>
          </p:cNvSpPr>
          <p:nvPr>
            <p:ph type="title"/>
          </p:nvPr>
        </p:nvSpPr>
        <p:spPr/>
        <p:txBody>
          <a:bodyPr/>
          <a:lstStyle/>
          <a:p>
            <a:pPr eaLnBrk="1" hangingPunct="1">
              <a:defRPr/>
            </a:pPr>
            <a:r>
              <a:rPr lang="en-GB" b="1" smtClean="0">
                <a:solidFill>
                  <a:srgbClr val="FFFF00"/>
                </a:solidFill>
              </a:rPr>
              <a:t>Dunkirk</a:t>
            </a:r>
          </a:p>
        </p:txBody>
      </p:sp>
      <p:pic>
        <p:nvPicPr>
          <p:cNvPr id="444419" name="Picture 3" descr="Photo_20"/>
          <p:cNvPicPr>
            <a:picLocks noGrp="1" noChangeAspect="1" noChangeArrowheads="1"/>
          </p:cNvPicPr>
          <p:nvPr>
            <p:ph idx="1"/>
          </p:nvPr>
        </p:nvPicPr>
        <p:blipFill>
          <a:blip r:embed="rId3" cstate="print"/>
          <a:srcRect/>
          <a:stretch>
            <a:fillRect/>
          </a:stretch>
        </p:blipFill>
        <p:spPr>
          <a:xfrm>
            <a:off x="2000250" y="1214438"/>
            <a:ext cx="5307013" cy="4029075"/>
          </a:xfrm>
          <a:noFill/>
        </p:spPr>
      </p:pic>
      <p:sp>
        <p:nvSpPr>
          <p:cNvPr id="444420" name="Text Box 4"/>
          <p:cNvSpPr txBox="1">
            <a:spLocks noChangeArrowheads="1"/>
          </p:cNvSpPr>
          <p:nvPr/>
        </p:nvSpPr>
        <p:spPr bwMode="auto">
          <a:xfrm>
            <a:off x="0" y="5484812"/>
            <a:ext cx="9144000" cy="137318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Thanks to King George VI calling the nation to prayer – </a:t>
            </a:r>
            <a:r>
              <a:rPr lang="en-GB" sz="2800" b="1" dirty="0">
                <a:solidFill>
                  <a:srgbClr val="FF00FF"/>
                </a:solidFill>
                <a:effectLst>
                  <a:outerShdw blurRad="38100" dist="38100" dir="2700000" algn="tl">
                    <a:srgbClr val="000000"/>
                  </a:outerShdw>
                </a:effectLst>
              </a:rPr>
              <a:t>Hitler was minded to preserve </a:t>
            </a:r>
            <a:r>
              <a:rPr lang="en-GB" sz="2800" b="1" dirty="0">
                <a:solidFill>
                  <a:srgbClr val="00FF00"/>
                </a:solidFill>
                <a:effectLst>
                  <a:outerShdw blurRad="38100" dist="38100" dir="2700000" algn="tl">
                    <a:srgbClr val="000000"/>
                  </a:outerShdw>
                </a:effectLst>
              </a:rPr>
              <a:t>the </a:t>
            </a:r>
            <a:r>
              <a:rPr lang="en-GB" sz="2800" b="1" dirty="0" err="1">
                <a:solidFill>
                  <a:srgbClr val="00FF00"/>
                </a:solidFill>
                <a:effectLst>
                  <a:outerShdw blurRad="38100" dist="38100" dir="2700000" algn="tl">
                    <a:srgbClr val="000000"/>
                  </a:outerShdw>
                </a:effectLst>
              </a:rPr>
              <a:t>Britsih</a:t>
            </a:r>
            <a:r>
              <a:rPr lang="en-GB" sz="2800" b="1" dirty="0">
                <a:solidFill>
                  <a:srgbClr val="00FF00"/>
                </a:solidFill>
                <a:effectLst>
                  <a:outerShdw blurRad="38100" dist="38100" dir="2700000" algn="tl">
                    <a:srgbClr val="000000"/>
                  </a:outerShdw>
                </a:effectLst>
              </a:rPr>
              <a:t> &amp; French as a bulwark against Communism.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4419"/>
                                        </p:tgtEl>
                                        <p:attrNameLst>
                                          <p:attrName>style.visibility</p:attrName>
                                        </p:attrNameLst>
                                      </p:cBhvr>
                                      <p:to>
                                        <p:strVal val="visible"/>
                                      </p:to>
                                    </p:set>
                                    <p:animEffect transition="in" filter="circle(in)">
                                      <p:cBhvr>
                                        <p:cTn id="7" dur="2000"/>
                                        <p:tgtEl>
                                          <p:spTgt spid="44441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44420"/>
                                        </p:tgtEl>
                                        <p:attrNameLst>
                                          <p:attrName>style.visibility</p:attrName>
                                        </p:attrNameLst>
                                      </p:cBhvr>
                                      <p:to>
                                        <p:strVal val="visible"/>
                                      </p:to>
                                    </p:set>
                                    <p:anim calcmode="discrete" valueType="clr">
                                      <p:cBhvr override="childStyle">
                                        <p:cTn id="12" dur="80"/>
                                        <p:tgtEl>
                                          <p:spTgt spid="44442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44420"/>
                                        </p:tgtEl>
                                        <p:attrNameLst>
                                          <p:attrName>fillcolor</p:attrName>
                                        </p:attrNameLst>
                                      </p:cBhvr>
                                      <p:tavLst>
                                        <p:tav tm="0">
                                          <p:val>
                                            <p:clrVal>
                                              <a:schemeClr val="accent2"/>
                                            </p:clrVal>
                                          </p:val>
                                        </p:tav>
                                        <p:tav tm="50000">
                                          <p:val>
                                            <p:clrVal>
                                              <a:schemeClr val="hlink"/>
                                            </p:clrVal>
                                          </p:val>
                                        </p:tav>
                                      </p:tavLst>
                                    </p:anim>
                                    <p:set>
                                      <p:cBhvr>
                                        <p:cTn id="14" dur="80"/>
                                        <p:tgtEl>
                                          <p:spTgt spid="4444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A5F6327-D022-4869-ACF0-AA39A6D4DC8A}" type="slidenum">
              <a:rPr lang="en-GB"/>
              <a:pPr>
                <a:defRPr/>
              </a:pPr>
              <a:t>17</a:t>
            </a:fld>
            <a:endParaRPr lang="en-GB"/>
          </a:p>
        </p:txBody>
      </p:sp>
      <p:sp>
        <p:nvSpPr>
          <p:cNvPr id="82949" name="Rectangle 5"/>
          <p:cNvSpPr>
            <a:spLocks noGrp="1" noChangeArrowheads="1"/>
          </p:cNvSpPr>
          <p:nvPr>
            <p:ph type="title"/>
          </p:nvPr>
        </p:nvSpPr>
        <p:spPr/>
        <p:txBody>
          <a:bodyPr/>
          <a:lstStyle/>
          <a:p>
            <a:pPr eaLnBrk="1" hangingPunct="1">
              <a:defRPr/>
            </a:pPr>
            <a:r>
              <a:rPr lang="en-GB" sz="4000" b="1" dirty="0" smtClean="0">
                <a:solidFill>
                  <a:srgbClr val="F6102B"/>
                </a:solidFill>
              </a:rPr>
              <a:t>Gog </a:t>
            </a:r>
            <a:r>
              <a:rPr lang="en-GB" sz="4000" b="1" dirty="0" smtClean="0">
                <a:solidFill>
                  <a:srgbClr val="FFFF00"/>
                </a:solidFill>
              </a:rPr>
              <a:t>Slaughters</a:t>
            </a:r>
            <a:r>
              <a:rPr lang="en-GB" sz="4000" b="1" dirty="0" smtClean="0">
                <a:solidFill>
                  <a:srgbClr val="F6102B"/>
                </a:solidFill>
              </a:rPr>
              <a:t> Russian </a:t>
            </a:r>
            <a:r>
              <a:rPr lang="en-GB" sz="4000" b="1" dirty="0" smtClean="0">
                <a:solidFill>
                  <a:srgbClr val="FFFF00"/>
                </a:solidFill>
              </a:rPr>
              <a:t>Christians</a:t>
            </a:r>
          </a:p>
        </p:txBody>
      </p:sp>
      <p:pic>
        <p:nvPicPr>
          <p:cNvPr id="82948" name="Picture 4" descr="gulag"/>
          <p:cNvPicPr>
            <a:picLocks noGrp="1" noChangeAspect="1" noChangeArrowheads="1"/>
          </p:cNvPicPr>
          <p:nvPr>
            <p:ph idx="1"/>
          </p:nvPr>
        </p:nvPicPr>
        <p:blipFill>
          <a:blip r:embed="rId3" cstate="print">
            <a:lum bright="42000"/>
          </a:blip>
          <a:srcRect/>
          <a:stretch>
            <a:fillRect/>
          </a:stretch>
        </p:blipFill>
        <p:spPr>
          <a:xfrm>
            <a:off x="285750" y="1785938"/>
            <a:ext cx="4932363" cy="3606800"/>
          </a:xfrm>
          <a:noFill/>
        </p:spPr>
      </p:pic>
      <p:sp>
        <p:nvSpPr>
          <p:cNvPr id="82951" name="Text Box 7"/>
          <p:cNvSpPr txBox="1">
            <a:spLocks noChangeArrowheads="1"/>
          </p:cNvSpPr>
          <p:nvPr/>
        </p:nvSpPr>
        <p:spPr bwMode="auto">
          <a:xfrm>
            <a:off x="5364163" y="1857375"/>
            <a:ext cx="3779837" cy="3970338"/>
          </a:xfrm>
          <a:prstGeom prst="rect">
            <a:avLst/>
          </a:prstGeom>
          <a:noFill/>
          <a:ln w="9525">
            <a:noFill/>
            <a:miter lim="800000"/>
            <a:headEnd/>
            <a:tailEnd/>
          </a:ln>
          <a:effectLst/>
        </p:spPr>
        <p:txBody>
          <a:bodyPr>
            <a:spAutoFit/>
          </a:bodyPr>
          <a:lstStyle/>
          <a:p>
            <a:pPr>
              <a:defRPr/>
            </a:pPr>
            <a:r>
              <a:rPr lang="en-GB" sz="2800" b="1" dirty="0">
                <a:solidFill>
                  <a:srgbClr val="FF0000"/>
                </a:solidFill>
                <a:effectLst>
                  <a:outerShdw blurRad="38100" dist="38100" dir="2700000" algn="tl">
                    <a:srgbClr val="000000"/>
                  </a:outerShdw>
                </a:effectLst>
              </a:rPr>
              <a:t>These</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Jewish, Rothschild funded Bolsheviks</a:t>
            </a:r>
            <a:r>
              <a:rPr lang="en-GB" sz="2800" b="1" dirty="0">
                <a:solidFill>
                  <a:srgbClr val="FFFF00"/>
                </a:solidFill>
                <a:effectLst>
                  <a:outerShdw blurRad="38100" dist="38100" dir="2700000" algn="tl">
                    <a:srgbClr val="000000"/>
                  </a:outerShdw>
                </a:effectLst>
              </a:rPr>
              <a:t> would go on in the course of history to </a:t>
            </a:r>
            <a:r>
              <a:rPr lang="en-GB" sz="2800" b="1" dirty="0">
                <a:solidFill>
                  <a:srgbClr val="00FF00"/>
                </a:solidFill>
                <a:effectLst>
                  <a:outerShdw blurRad="38100" dist="38100" dir="2700000" algn="tl">
                    <a:srgbClr val="000000"/>
                  </a:outerShdw>
                </a:effectLst>
              </a:rPr>
              <a:t>slaughter 60 million Christians and Non-Jews</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in Soviet controlled territory. </a:t>
            </a:r>
            <a:endParaRPr lang="en-GB" sz="2800" b="1" dirty="0">
              <a:solidFill>
                <a:schemeClr val="hlink"/>
              </a:solidFill>
              <a:effectLst>
                <a:outerShdw blurRad="38100" dist="38100" dir="2700000" algn="tl">
                  <a:srgbClr val="000000"/>
                </a:outerShdw>
              </a:effectLst>
            </a:endParaRPr>
          </a:p>
        </p:txBody>
      </p:sp>
      <p:sp>
        <p:nvSpPr>
          <p:cNvPr id="8" name="TextBox 7"/>
          <p:cNvSpPr txBox="1"/>
          <p:nvPr/>
        </p:nvSpPr>
        <p:spPr>
          <a:xfrm>
            <a:off x="428625" y="5572125"/>
            <a:ext cx="4714875"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A Soviet Gulag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circle(in)">
                                      <p:cBhvr>
                                        <p:cTn id="7" dur="2000"/>
                                        <p:tgtEl>
                                          <p:spTgt spid="829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2951"/>
                                        </p:tgtEl>
                                        <p:attrNameLst>
                                          <p:attrName>style.visibility</p:attrName>
                                        </p:attrNameLst>
                                      </p:cBhvr>
                                      <p:to>
                                        <p:strVal val="visible"/>
                                      </p:to>
                                    </p:set>
                                    <p:anim calcmode="discrete" valueType="clr">
                                      <p:cBhvr override="childStyle">
                                        <p:cTn id="18" dur="80"/>
                                        <p:tgtEl>
                                          <p:spTgt spid="8295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2951"/>
                                        </p:tgtEl>
                                        <p:attrNameLst>
                                          <p:attrName>fillcolor</p:attrName>
                                        </p:attrNameLst>
                                      </p:cBhvr>
                                      <p:tavLst>
                                        <p:tav tm="0">
                                          <p:val>
                                            <p:clrVal>
                                              <a:schemeClr val="accent2"/>
                                            </p:clrVal>
                                          </p:val>
                                        </p:tav>
                                        <p:tav tm="50000">
                                          <p:val>
                                            <p:clrVal>
                                              <a:schemeClr val="hlink"/>
                                            </p:clrVal>
                                          </p:val>
                                        </p:tav>
                                      </p:tavLst>
                                    </p:anim>
                                    <p:set>
                                      <p:cBhvr>
                                        <p:cTn id="20" dur="80"/>
                                        <p:tgtEl>
                                          <p:spTgt spid="829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904D477-FC8E-4878-BEEA-8C0FA9FEE05A}" type="slidenum">
              <a:rPr lang="en-GB"/>
              <a:pPr>
                <a:defRPr/>
              </a:pPr>
              <a:t>170</a:t>
            </a:fld>
            <a:endParaRPr lang="en-GB"/>
          </a:p>
        </p:txBody>
      </p:sp>
      <p:sp>
        <p:nvSpPr>
          <p:cNvPr id="595976" name="Rectangle 8"/>
          <p:cNvSpPr>
            <a:spLocks noGrp="1" noChangeArrowheads="1"/>
          </p:cNvSpPr>
          <p:nvPr>
            <p:ph type="title"/>
          </p:nvPr>
        </p:nvSpPr>
        <p:spPr/>
        <p:txBody>
          <a:bodyPr/>
          <a:lstStyle/>
          <a:p>
            <a:pPr eaLnBrk="1" hangingPunct="1">
              <a:defRPr/>
            </a:pPr>
            <a:r>
              <a:rPr lang="en-GB" b="1" smtClean="0">
                <a:solidFill>
                  <a:srgbClr val="FFFF00"/>
                </a:solidFill>
              </a:rPr>
              <a:t>Dunkirk</a:t>
            </a:r>
          </a:p>
        </p:txBody>
      </p:sp>
      <p:pic>
        <p:nvPicPr>
          <p:cNvPr id="595975" name="Picture 7" descr="dunkirk"/>
          <p:cNvPicPr>
            <a:picLocks noGrp="1" noChangeAspect="1" noChangeArrowheads="1"/>
          </p:cNvPicPr>
          <p:nvPr>
            <p:ph idx="1"/>
          </p:nvPr>
        </p:nvPicPr>
        <p:blipFill>
          <a:blip r:embed="rId3" cstate="print"/>
          <a:srcRect/>
          <a:stretch>
            <a:fillRect/>
          </a:stretch>
        </p:blipFill>
        <p:spPr>
          <a:xfrm>
            <a:off x="1619250" y="1773238"/>
            <a:ext cx="5795963" cy="3592512"/>
          </a:xfrm>
          <a:noFill/>
        </p:spPr>
      </p:pic>
      <p:sp>
        <p:nvSpPr>
          <p:cNvPr id="595978" name="Text Box 10"/>
          <p:cNvSpPr txBox="1">
            <a:spLocks noChangeArrowheads="1"/>
          </p:cNvSpPr>
          <p:nvPr/>
        </p:nvSpPr>
        <p:spPr bwMode="auto">
          <a:xfrm>
            <a:off x="0" y="5791200"/>
            <a:ext cx="9143999" cy="106680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200" b="1" dirty="0">
                <a:solidFill>
                  <a:srgbClr val="00FF00"/>
                </a:solidFill>
                <a:effectLst>
                  <a:outerShdw blurRad="38100" dist="38100" dir="2700000" algn="tl">
                    <a:srgbClr val="000000">
                      <a:alpha val="43137"/>
                    </a:srgbClr>
                  </a:outerShdw>
                </a:effectLst>
              </a:rPr>
              <a:t>338,226 French and British soldiers</a:t>
            </a:r>
            <a:r>
              <a:rPr lang="en-GB" sz="3200" b="1" dirty="0">
                <a:solidFill>
                  <a:srgbClr val="FFFF00"/>
                </a:solidFill>
                <a:effectLst>
                  <a:outerShdw blurRad="38100" dist="38100" dir="2700000" algn="tl">
                    <a:srgbClr val="000000">
                      <a:alpha val="43137"/>
                    </a:srgbClr>
                  </a:outerShdw>
                </a:effectLst>
              </a:rPr>
              <a:t> allowed to escape from Dunkirk, France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5975"/>
                                        </p:tgtEl>
                                        <p:attrNameLst>
                                          <p:attrName>style.visibility</p:attrName>
                                        </p:attrNameLst>
                                      </p:cBhvr>
                                      <p:to>
                                        <p:strVal val="visible"/>
                                      </p:to>
                                    </p:set>
                                    <p:animEffect transition="in" filter="circle(in)">
                                      <p:cBhvr>
                                        <p:cTn id="7" dur="2000"/>
                                        <p:tgtEl>
                                          <p:spTgt spid="5959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95978"/>
                                        </p:tgtEl>
                                        <p:attrNameLst>
                                          <p:attrName>style.visibility</p:attrName>
                                        </p:attrNameLst>
                                      </p:cBhvr>
                                      <p:to>
                                        <p:strVal val="visible"/>
                                      </p:to>
                                    </p:set>
                                    <p:anim calcmode="lin" valueType="num">
                                      <p:cBhvr additive="base">
                                        <p:cTn id="12" dur="500" fill="hold"/>
                                        <p:tgtEl>
                                          <p:spTgt spid="595978"/>
                                        </p:tgtEl>
                                        <p:attrNameLst>
                                          <p:attrName>ppt_x</p:attrName>
                                        </p:attrNameLst>
                                      </p:cBhvr>
                                      <p:tavLst>
                                        <p:tav tm="0">
                                          <p:val>
                                            <p:strVal val="#ppt_x"/>
                                          </p:val>
                                        </p:tav>
                                        <p:tav tm="100000">
                                          <p:val>
                                            <p:strVal val="#ppt_x"/>
                                          </p:val>
                                        </p:tav>
                                      </p:tavLst>
                                    </p:anim>
                                    <p:anim calcmode="lin" valueType="num">
                                      <p:cBhvr additive="base">
                                        <p:cTn id="13" dur="500" fill="hold"/>
                                        <p:tgtEl>
                                          <p:spTgt spid="595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51BA164-576C-4CB9-B0CE-C4AD57F543B3}" type="slidenum">
              <a:rPr lang="en-GB"/>
              <a:pPr>
                <a:defRPr/>
              </a:pPr>
              <a:t>171</a:t>
            </a:fld>
            <a:endParaRPr lang="en-GB"/>
          </a:p>
        </p:txBody>
      </p:sp>
      <p:sp>
        <p:nvSpPr>
          <p:cNvPr id="599048" name="Rectangle 8"/>
          <p:cNvSpPr>
            <a:spLocks noGrp="1" noChangeArrowheads="1"/>
          </p:cNvSpPr>
          <p:nvPr>
            <p:ph type="title"/>
          </p:nvPr>
        </p:nvSpPr>
        <p:spPr/>
        <p:txBody>
          <a:bodyPr/>
          <a:lstStyle/>
          <a:p>
            <a:pPr eaLnBrk="1" hangingPunct="1">
              <a:defRPr/>
            </a:pPr>
            <a:r>
              <a:rPr lang="en-GB" b="1" dirty="0" smtClean="0">
                <a:solidFill>
                  <a:srgbClr val="FFFF00"/>
                </a:solidFill>
              </a:rPr>
              <a:t>Dunkirk</a:t>
            </a:r>
          </a:p>
        </p:txBody>
      </p:sp>
      <p:pic>
        <p:nvPicPr>
          <p:cNvPr id="599047" name="Picture 7" descr="blumentritt"/>
          <p:cNvPicPr>
            <a:picLocks noGrp="1" noChangeAspect="1" noChangeArrowheads="1"/>
          </p:cNvPicPr>
          <p:nvPr>
            <p:ph idx="1"/>
          </p:nvPr>
        </p:nvPicPr>
        <p:blipFill>
          <a:blip r:embed="rId3" cstate="print">
            <a:lum bright="-6000" contrast="36000"/>
          </a:blip>
          <a:srcRect/>
          <a:stretch>
            <a:fillRect/>
          </a:stretch>
        </p:blipFill>
        <p:spPr>
          <a:xfrm>
            <a:off x="468313" y="1557338"/>
            <a:ext cx="2709862" cy="3976687"/>
          </a:xfrm>
          <a:noFill/>
        </p:spPr>
      </p:pic>
      <p:sp>
        <p:nvSpPr>
          <p:cNvPr id="599050" name="Text Box 10"/>
          <p:cNvSpPr txBox="1">
            <a:spLocks noChangeArrowheads="1"/>
          </p:cNvSpPr>
          <p:nvPr/>
        </p:nvSpPr>
        <p:spPr bwMode="auto">
          <a:xfrm>
            <a:off x="3500438" y="1714500"/>
            <a:ext cx="5329237"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"He (Hitler) then astonished us by speaking with admiration </a:t>
            </a:r>
            <a:r>
              <a:rPr lang="en-GB" sz="2800" b="1" dirty="0">
                <a:solidFill>
                  <a:srgbClr val="FFC000"/>
                </a:solidFill>
                <a:effectLst>
                  <a:outerShdw blurRad="38100" dist="38100" dir="2700000" algn="tl">
                    <a:srgbClr val="000000"/>
                  </a:outerShdw>
                </a:effectLst>
              </a:rPr>
              <a:t>of the British Empire, of the necessity for its existence, </a:t>
            </a:r>
            <a:r>
              <a:rPr lang="en-GB" sz="2800" b="1" dirty="0">
                <a:solidFill>
                  <a:srgbClr val="00FF00"/>
                </a:solidFill>
                <a:effectLst>
                  <a:outerShdw blurRad="38100" dist="38100" dir="2700000" algn="tl">
                    <a:srgbClr val="000000"/>
                  </a:outerShdw>
                </a:effectLst>
              </a:rPr>
              <a:t>and of the civilization that Britain had brought into the world. </a:t>
            </a:r>
          </a:p>
        </p:txBody>
      </p:sp>
      <p:sp>
        <p:nvSpPr>
          <p:cNvPr id="599051" name="Text Box 11"/>
          <p:cNvSpPr txBox="1">
            <a:spLocks noChangeArrowheads="1"/>
          </p:cNvSpPr>
          <p:nvPr/>
        </p:nvSpPr>
        <p:spPr bwMode="auto">
          <a:xfrm>
            <a:off x="0" y="5516563"/>
            <a:ext cx="3851275"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General Günther von Blumentritt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9047"/>
                                        </p:tgtEl>
                                        <p:attrNameLst>
                                          <p:attrName>style.visibility</p:attrName>
                                        </p:attrNameLst>
                                      </p:cBhvr>
                                      <p:to>
                                        <p:strVal val="visible"/>
                                      </p:to>
                                    </p:set>
                                    <p:animEffect transition="in" filter="circle(in)">
                                      <p:cBhvr>
                                        <p:cTn id="7" dur="2000"/>
                                        <p:tgtEl>
                                          <p:spTgt spid="5990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99051"/>
                                        </p:tgtEl>
                                        <p:attrNameLst>
                                          <p:attrName>style.visibility</p:attrName>
                                        </p:attrNameLst>
                                      </p:cBhvr>
                                      <p:to>
                                        <p:strVal val="visible"/>
                                      </p:to>
                                    </p:set>
                                    <p:anim calcmode="lin" valueType="num">
                                      <p:cBhvr additive="base">
                                        <p:cTn id="12" dur="500" fill="hold"/>
                                        <p:tgtEl>
                                          <p:spTgt spid="599051"/>
                                        </p:tgtEl>
                                        <p:attrNameLst>
                                          <p:attrName>ppt_x</p:attrName>
                                        </p:attrNameLst>
                                      </p:cBhvr>
                                      <p:tavLst>
                                        <p:tav tm="0">
                                          <p:val>
                                            <p:strVal val="#ppt_x"/>
                                          </p:val>
                                        </p:tav>
                                        <p:tav tm="100000">
                                          <p:val>
                                            <p:strVal val="#ppt_x"/>
                                          </p:val>
                                        </p:tav>
                                      </p:tavLst>
                                    </p:anim>
                                    <p:anim calcmode="lin" valueType="num">
                                      <p:cBhvr additive="base">
                                        <p:cTn id="13" dur="500" fill="hold"/>
                                        <p:tgtEl>
                                          <p:spTgt spid="59905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99050"/>
                                        </p:tgtEl>
                                        <p:attrNameLst>
                                          <p:attrName>style.visibility</p:attrName>
                                        </p:attrNameLst>
                                      </p:cBhvr>
                                      <p:to>
                                        <p:strVal val="visible"/>
                                      </p:to>
                                    </p:set>
                                    <p:anim calcmode="discrete" valueType="clr">
                                      <p:cBhvr override="childStyle">
                                        <p:cTn id="18" dur="80"/>
                                        <p:tgtEl>
                                          <p:spTgt spid="59905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99050"/>
                                        </p:tgtEl>
                                        <p:attrNameLst>
                                          <p:attrName>fillcolor</p:attrName>
                                        </p:attrNameLst>
                                      </p:cBhvr>
                                      <p:tavLst>
                                        <p:tav tm="0">
                                          <p:val>
                                            <p:clrVal>
                                              <a:schemeClr val="accent2"/>
                                            </p:clrVal>
                                          </p:val>
                                        </p:tav>
                                        <p:tav tm="50000">
                                          <p:val>
                                            <p:clrVal>
                                              <a:schemeClr val="hlink"/>
                                            </p:clrVal>
                                          </p:val>
                                        </p:tav>
                                      </p:tavLst>
                                    </p:anim>
                                    <p:set>
                                      <p:cBhvr>
                                        <p:cTn id="20" dur="80"/>
                                        <p:tgtEl>
                                          <p:spTgt spid="5990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0" grpId="0"/>
      <p:bldP spid="599051"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Dunkirk</a:t>
            </a:r>
            <a:endParaRPr lang="en-GB" dirty="0"/>
          </a:p>
        </p:txBody>
      </p:sp>
      <p:sp>
        <p:nvSpPr>
          <p:cNvPr id="4" name="Slide Number Placeholder 3"/>
          <p:cNvSpPr>
            <a:spLocks noGrp="1"/>
          </p:cNvSpPr>
          <p:nvPr>
            <p:ph type="sldNum" sz="quarter" idx="12"/>
          </p:nvPr>
        </p:nvSpPr>
        <p:spPr/>
        <p:txBody>
          <a:bodyPr/>
          <a:lstStyle/>
          <a:p>
            <a:pPr>
              <a:defRPr/>
            </a:pPr>
            <a:fld id="{3CB0ACDF-2E15-4E8A-85A5-90DD67F13943}" type="slidenum">
              <a:rPr lang="en-GB" smtClean="0"/>
              <a:pPr>
                <a:defRPr/>
              </a:pPr>
              <a:t>172</a:t>
            </a:fld>
            <a:endParaRPr lang="en-GB"/>
          </a:p>
        </p:txBody>
      </p:sp>
      <p:pic>
        <p:nvPicPr>
          <p:cNvPr id="169989" name="Picture 5" descr="http://op-for.com/British%20Empire.png"/>
          <p:cNvPicPr>
            <a:picLocks noChangeAspect="1" noChangeArrowheads="1"/>
          </p:cNvPicPr>
          <p:nvPr/>
        </p:nvPicPr>
        <p:blipFill>
          <a:blip r:embed="rId3" cstate="print"/>
          <a:srcRect l="1042" t="3471" b="4514"/>
          <a:stretch>
            <a:fillRect/>
          </a:stretch>
        </p:blipFill>
        <p:spPr bwMode="auto">
          <a:xfrm>
            <a:off x="1354138" y="1285875"/>
            <a:ext cx="6289675" cy="3508375"/>
          </a:xfrm>
          <a:prstGeom prst="rect">
            <a:avLst/>
          </a:prstGeom>
          <a:noFill/>
          <a:ln w="9525">
            <a:noFill/>
            <a:miter lim="800000"/>
            <a:headEnd/>
            <a:tailEnd/>
          </a:ln>
        </p:spPr>
      </p:pic>
      <p:sp>
        <p:nvSpPr>
          <p:cNvPr id="6" name="TextBox 5"/>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00FFFF"/>
                </a:solidFill>
                <a:effectLst>
                  <a:outerShdw blurRad="38100" dist="38100" dir="2700000" algn="tl">
                    <a:srgbClr val="000000"/>
                  </a:outerShdw>
                </a:effectLst>
              </a:rPr>
              <a:t>He remarked, with a shrug of the shoulders,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“that the creation of its Empire had been achieved by means that were often harsh, </a:t>
            </a:r>
            <a:r>
              <a:rPr lang="en-GB" sz="2800" b="1" dirty="0">
                <a:solidFill>
                  <a:srgbClr val="FFFF00"/>
                </a:solidFill>
                <a:effectLst>
                  <a:outerShdw blurRad="38100" dist="38100" dir="2700000" algn="tl">
                    <a:srgbClr val="000000"/>
                  </a:outerShdw>
                </a:effectLst>
              </a:rPr>
              <a:t>but ‘where there is planning, there are shavings flying’."</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ircle(in)">
                                      <p:cBhvr>
                                        <p:cTn id="7" dur="2000"/>
                                        <p:tgtEl>
                                          <p:spTgt spid="1699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FBDF4A3-6879-44EF-B434-9106E25E66C9}" type="slidenum">
              <a:rPr lang="en-GB"/>
              <a:pPr>
                <a:defRPr/>
              </a:pPr>
              <a:t>173</a:t>
            </a:fld>
            <a:endParaRPr lang="en-GB"/>
          </a:p>
        </p:txBody>
      </p:sp>
      <p:sp>
        <p:nvSpPr>
          <p:cNvPr id="391170" name="Rectangle 2"/>
          <p:cNvSpPr>
            <a:spLocks noGrp="1" noChangeArrowheads="1"/>
          </p:cNvSpPr>
          <p:nvPr>
            <p:ph type="title"/>
          </p:nvPr>
        </p:nvSpPr>
        <p:spPr/>
        <p:txBody>
          <a:bodyPr/>
          <a:lstStyle/>
          <a:p>
            <a:pPr eaLnBrk="1" hangingPunct="1">
              <a:defRPr/>
            </a:pPr>
            <a:r>
              <a:rPr lang="en-GB" b="1" smtClean="0">
                <a:solidFill>
                  <a:srgbClr val="FFFF00"/>
                </a:solidFill>
              </a:rPr>
              <a:t>Dunkirk</a:t>
            </a:r>
          </a:p>
        </p:txBody>
      </p:sp>
      <p:sp>
        <p:nvSpPr>
          <p:cNvPr id="391171" name="Text Box 3"/>
          <p:cNvSpPr txBox="1">
            <a:spLocks noChangeArrowheads="1"/>
          </p:cNvSpPr>
          <p:nvPr/>
        </p:nvSpPr>
        <p:spPr bwMode="auto">
          <a:xfrm>
            <a:off x="3708400" y="1412875"/>
            <a:ext cx="5111750" cy="43624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It went against everything the military stood for. </a:t>
            </a:r>
            <a:r>
              <a:rPr lang="en-GB" sz="2800" b="1" dirty="0">
                <a:solidFill>
                  <a:srgbClr val="FFC000"/>
                </a:solidFill>
                <a:effectLst>
                  <a:outerShdw blurRad="38100" dist="38100" dir="2700000" algn="tl">
                    <a:srgbClr val="000000"/>
                  </a:outerShdw>
                </a:effectLst>
              </a:rPr>
              <a:t>Yet they obeyed and the British were able to make it back to their fortress. </a:t>
            </a:r>
            <a:r>
              <a:rPr lang="en-GB" sz="2800" b="1" dirty="0">
                <a:solidFill>
                  <a:srgbClr val="F6102B"/>
                </a:solidFill>
                <a:effectLst>
                  <a:outerShdw blurRad="38100" dist="38100" dir="2700000" algn="tl">
                    <a:srgbClr val="000000"/>
                  </a:outerShdw>
                </a:effectLst>
              </a:rPr>
              <a:t>Here we see Hitler, with one command, destroy everything</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Germany Army had accomplished by their blood, sweat and tears.</a:t>
            </a:r>
            <a:r>
              <a:rPr lang="en-GB" sz="2000" b="1" dirty="0">
                <a:solidFill>
                  <a:srgbClr val="00FF00"/>
                </a:solidFill>
                <a:effectLst>
                  <a:outerShdw blurRad="38100" dist="38100" dir="2700000" algn="tl">
                    <a:srgbClr val="000000"/>
                  </a:outerShdw>
                </a:effectLst>
              </a:rPr>
              <a:t> </a:t>
            </a:r>
          </a:p>
        </p:txBody>
      </p:sp>
      <p:pic>
        <p:nvPicPr>
          <p:cNvPr id="391173" name="Picture 5" descr="dornberg"/>
          <p:cNvPicPr>
            <a:picLocks noChangeAspect="1" noChangeArrowheads="1"/>
          </p:cNvPicPr>
          <p:nvPr/>
        </p:nvPicPr>
        <p:blipFill>
          <a:blip r:embed="rId3" cstate="print"/>
          <a:srcRect/>
          <a:stretch>
            <a:fillRect/>
          </a:stretch>
        </p:blipFill>
        <p:spPr bwMode="auto">
          <a:xfrm>
            <a:off x="468313" y="1484313"/>
            <a:ext cx="2759075" cy="360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1173"/>
                                        </p:tgtEl>
                                        <p:attrNameLst>
                                          <p:attrName>style.visibility</p:attrName>
                                        </p:attrNameLst>
                                      </p:cBhvr>
                                      <p:to>
                                        <p:strVal val="visible"/>
                                      </p:to>
                                    </p:set>
                                    <p:animEffect transition="in" filter="circle(in)">
                                      <p:cBhvr>
                                        <p:cTn id="7" dur="2000"/>
                                        <p:tgtEl>
                                          <p:spTgt spid="39117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91171"/>
                                        </p:tgtEl>
                                        <p:attrNameLst>
                                          <p:attrName>style.visibility</p:attrName>
                                        </p:attrNameLst>
                                      </p:cBhvr>
                                      <p:to>
                                        <p:strVal val="visible"/>
                                      </p:to>
                                    </p:set>
                                    <p:anim calcmode="discrete" valueType="clr">
                                      <p:cBhvr override="childStyle">
                                        <p:cTn id="12" dur="80"/>
                                        <p:tgtEl>
                                          <p:spTgt spid="39117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91171"/>
                                        </p:tgtEl>
                                        <p:attrNameLst>
                                          <p:attrName>fillcolor</p:attrName>
                                        </p:attrNameLst>
                                      </p:cBhvr>
                                      <p:tavLst>
                                        <p:tav tm="0">
                                          <p:val>
                                            <p:clrVal>
                                              <a:schemeClr val="accent2"/>
                                            </p:clrVal>
                                          </p:val>
                                        </p:tav>
                                        <p:tav tm="50000">
                                          <p:val>
                                            <p:clrVal>
                                              <a:schemeClr val="hlink"/>
                                            </p:clrVal>
                                          </p:val>
                                        </p:tav>
                                      </p:tavLst>
                                    </p:anim>
                                    <p:set>
                                      <p:cBhvr>
                                        <p:cTn id="14" dur="80"/>
                                        <p:tgtEl>
                                          <p:spTgt spid="3911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F694D16-D51B-444A-A489-D922EAB834DD}" type="slidenum">
              <a:rPr lang="en-GB"/>
              <a:pPr>
                <a:defRPr/>
              </a:pPr>
              <a:t>174</a:t>
            </a:fld>
            <a:endParaRPr lang="en-GB"/>
          </a:p>
        </p:txBody>
      </p:sp>
      <p:sp>
        <p:nvSpPr>
          <p:cNvPr id="519170" name="Rectangle 2"/>
          <p:cNvSpPr>
            <a:spLocks noGrp="1" noChangeArrowheads="1"/>
          </p:cNvSpPr>
          <p:nvPr>
            <p:ph type="title"/>
          </p:nvPr>
        </p:nvSpPr>
        <p:spPr/>
        <p:txBody>
          <a:bodyPr/>
          <a:lstStyle/>
          <a:p>
            <a:pPr eaLnBrk="1" hangingPunct="1">
              <a:defRPr/>
            </a:pPr>
            <a:r>
              <a:rPr lang="en-GB" b="1" smtClean="0">
                <a:solidFill>
                  <a:srgbClr val="FFFF00"/>
                </a:solidFill>
              </a:rPr>
              <a:t>Dunkirk</a:t>
            </a:r>
          </a:p>
        </p:txBody>
      </p:sp>
      <p:sp>
        <p:nvSpPr>
          <p:cNvPr id="519171" name="Text Box 3"/>
          <p:cNvSpPr txBox="1">
            <a:spLocks noChangeArrowheads="1"/>
          </p:cNvSpPr>
          <p:nvPr/>
        </p:nvSpPr>
        <p:spPr bwMode="auto">
          <a:xfrm>
            <a:off x="3708400" y="1412875"/>
            <a:ext cx="5111750" cy="478948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Dr. Walter </a:t>
            </a:r>
            <a:r>
              <a:rPr lang="en-GB" sz="2800" b="1" dirty="0" err="1">
                <a:solidFill>
                  <a:srgbClr val="00FFFF"/>
                </a:solidFill>
                <a:effectLst>
                  <a:outerShdw blurRad="38100" dist="38100" dir="2700000" algn="tl">
                    <a:srgbClr val="000000"/>
                  </a:outerShdw>
                </a:effectLst>
              </a:rPr>
              <a:t>Dornberger</a:t>
            </a:r>
            <a:r>
              <a:rPr lang="en-GB" sz="2800" b="1" dirty="0">
                <a:solidFill>
                  <a:srgbClr val="00FFFF"/>
                </a:solidFill>
                <a:effectLst>
                  <a:outerShdw blurRad="38100" dist="38100" dir="2700000" algn="tl">
                    <a:srgbClr val="000000"/>
                  </a:outerShdw>
                </a:effectLst>
              </a:rPr>
              <a:t>, German expert on the development </a:t>
            </a:r>
            <a:r>
              <a:rPr lang="en-GB" sz="2800" b="1" dirty="0">
                <a:solidFill>
                  <a:srgbClr val="FF00FF"/>
                </a:solidFill>
                <a:effectLst>
                  <a:outerShdw blurRad="38100" dist="38100" dir="2700000" algn="tl">
                    <a:srgbClr val="000000"/>
                  </a:outerShdw>
                </a:effectLst>
              </a:rPr>
              <a:t>of the flying bombs and the brains behind the V‑1 and V‑2,</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stated that Hitler could have won the war in early 1944, but he held back </a:t>
            </a:r>
            <a:r>
              <a:rPr lang="en-GB" sz="2800" b="1" dirty="0">
                <a:solidFill>
                  <a:srgbClr val="00FF00"/>
                </a:solidFill>
                <a:effectLst>
                  <a:outerShdw blurRad="38100" dist="38100" dir="2700000" algn="tl">
                    <a:srgbClr val="000000"/>
                  </a:outerShdw>
                </a:effectLst>
              </a:rPr>
              <a:t>on development of this new and terrifying means of waging war. </a:t>
            </a:r>
          </a:p>
        </p:txBody>
      </p:sp>
      <p:pic>
        <p:nvPicPr>
          <p:cNvPr id="519174" name="Picture 6" descr="V1%20Flying%20bomb%201"/>
          <p:cNvPicPr>
            <a:picLocks noGrp="1" noChangeAspect="1" noChangeArrowheads="1"/>
          </p:cNvPicPr>
          <p:nvPr>
            <p:ph idx="1"/>
          </p:nvPr>
        </p:nvPicPr>
        <p:blipFill>
          <a:blip r:embed="rId3" cstate="print"/>
          <a:srcRect/>
          <a:stretch>
            <a:fillRect/>
          </a:stretch>
        </p:blipFill>
        <p:spPr>
          <a:xfrm>
            <a:off x="323850" y="1268413"/>
            <a:ext cx="2986088" cy="47529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9174"/>
                                        </p:tgtEl>
                                        <p:attrNameLst>
                                          <p:attrName>style.visibility</p:attrName>
                                        </p:attrNameLst>
                                      </p:cBhvr>
                                      <p:to>
                                        <p:strVal val="visible"/>
                                      </p:to>
                                    </p:set>
                                    <p:animEffect transition="in" filter="circle(in)">
                                      <p:cBhvr>
                                        <p:cTn id="7" dur="2000"/>
                                        <p:tgtEl>
                                          <p:spTgt spid="5191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19171"/>
                                        </p:tgtEl>
                                        <p:attrNameLst>
                                          <p:attrName>style.visibility</p:attrName>
                                        </p:attrNameLst>
                                      </p:cBhvr>
                                      <p:to>
                                        <p:strVal val="visible"/>
                                      </p:to>
                                    </p:set>
                                    <p:anim calcmode="discrete" valueType="clr">
                                      <p:cBhvr override="childStyle">
                                        <p:cTn id="12" dur="80"/>
                                        <p:tgtEl>
                                          <p:spTgt spid="51917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19171"/>
                                        </p:tgtEl>
                                        <p:attrNameLst>
                                          <p:attrName>fillcolor</p:attrName>
                                        </p:attrNameLst>
                                      </p:cBhvr>
                                      <p:tavLst>
                                        <p:tav tm="0">
                                          <p:val>
                                            <p:clrVal>
                                              <a:schemeClr val="accent2"/>
                                            </p:clrVal>
                                          </p:val>
                                        </p:tav>
                                        <p:tav tm="50000">
                                          <p:val>
                                            <p:clrVal>
                                              <a:schemeClr val="hlink"/>
                                            </p:clrVal>
                                          </p:val>
                                        </p:tav>
                                      </p:tavLst>
                                    </p:anim>
                                    <p:set>
                                      <p:cBhvr>
                                        <p:cTn id="14" dur="80"/>
                                        <p:tgtEl>
                                          <p:spTgt spid="5191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1"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828D047-3D8F-4829-8C79-861442DEF916}" type="slidenum">
              <a:rPr lang="en-GB"/>
              <a:pPr>
                <a:defRPr/>
              </a:pPr>
              <a:t>175</a:t>
            </a:fld>
            <a:endParaRPr lang="en-GB"/>
          </a:p>
        </p:txBody>
      </p:sp>
      <p:sp>
        <p:nvSpPr>
          <p:cNvPr id="393218" name="Rectangle 2"/>
          <p:cNvSpPr>
            <a:spLocks noGrp="1" noChangeArrowheads="1"/>
          </p:cNvSpPr>
          <p:nvPr>
            <p:ph type="title"/>
          </p:nvPr>
        </p:nvSpPr>
        <p:spPr/>
        <p:txBody>
          <a:bodyPr/>
          <a:lstStyle/>
          <a:p>
            <a:pPr eaLnBrk="1" hangingPunct="1">
              <a:defRPr/>
            </a:pPr>
            <a:r>
              <a:rPr lang="en-GB" b="1" smtClean="0">
                <a:solidFill>
                  <a:srgbClr val="FFFF00"/>
                </a:solidFill>
              </a:rPr>
              <a:t>Dunkirk</a:t>
            </a:r>
          </a:p>
        </p:txBody>
      </p:sp>
      <p:sp>
        <p:nvSpPr>
          <p:cNvPr id="393219" name="Text Box 3"/>
          <p:cNvSpPr txBox="1">
            <a:spLocks noChangeArrowheads="1"/>
          </p:cNvSpPr>
          <p:nvPr/>
        </p:nvSpPr>
        <p:spPr bwMode="auto">
          <a:xfrm>
            <a:off x="4032250" y="1268413"/>
            <a:ext cx="5111750" cy="478948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By ensuring that the British were not defeated at Dunkirk, </a:t>
            </a:r>
            <a:r>
              <a:rPr lang="en-GB" sz="2800" b="1" dirty="0">
                <a:solidFill>
                  <a:srgbClr val="F6102B"/>
                </a:solidFill>
                <a:effectLst>
                  <a:outerShdw blurRad="38100" dist="38100" dir="2700000" algn="tl">
                    <a:srgbClr val="000000"/>
                  </a:outerShdw>
                </a:effectLst>
              </a:rPr>
              <a:t>Gog was ensuring that war would not be ended too soon</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and that the 2 great Israelite nations </a:t>
            </a:r>
            <a:r>
              <a:rPr lang="en-GB" sz="2800" b="1" dirty="0">
                <a:solidFill>
                  <a:srgbClr val="FFFF00"/>
                </a:solidFill>
                <a:effectLst>
                  <a:outerShdw blurRad="38100" dist="38100" dir="2700000" algn="tl">
                    <a:srgbClr val="000000"/>
                  </a:outerShdw>
                </a:effectLst>
              </a:rPr>
              <a:t>would continue to slaughter each other while maximising </a:t>
            </a:r>
            <a:r>
              <a:rPr lang="en-GB" sz="2800" b="1" dirty="0">
                <a:solidFill>
                  <a:srgbClr val="00FF00"/>
                </a:solidFill>
                <a:effectLst>
                  <a:outerShdw blurRad="38100" dist="38100" dir="2700000" algn="tl">
                    <a:srgbClr val="000000"/>
                  </a:outerShdw>
                </a:effectLst>
              </a:rPr>
              <a:t>the profits to the benefit of the international bankers who were</a:t>
            </a:r>
            <a:r>
              <a:rPr lang="en-GB" sz="2400" b="1" dirty="0">
                <a:solidFill>
                  <a:srgbClr val="00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bankrolling both sides.</a:t>
            </a:r>
          </a:p>
        </p:txBody>
      </p:sp>
      <p:pic>
        <p:nvPicPr>
          <p:cNvPr id="393221" name="Picture 5" descr="Dunkirk%20Evacuation"/>
          <p:cNvPicPr>
            <a:picLocks noGrp="1" noChangeAspect="1" noChangeArrowheads="1"/>
          </p:cNvPicPr>
          <p:nvPr>
            <p:ph idx="1"/>
          </p:nvPr>
        </p:nvPicPr>
        <p:blipFill>
          <a:blip r:embed="rId3" cstate="print"/>
          <a:srcRect/>
          <a:stretch>
            <a:fillRect/>
          </a:stretch>
        </p:blipFill>
        <p:spPr>
          <a:xfrm>
            <a:off x="179388" y="1341438"/>
            <a:ext cx="3683000" cy="3887787"/>
          </a:xfrm>
          <a:noFill/>
        </p:spPr>
      </p:pic>
      <p:sp>
        <p:nvSpPr>
          <p:cNvPr id="393223" name="Text Box 7"/>
          <p:cNvSpPr txBox="1">
            <a:spLocks noChangeArrowheads="1"/>
          </p:cNvSpPr>
          <p:nvPr/>
        </p:nvSpPr>
        <p:spPr bwMode="auto">
          <a:xfrm>
            <a:off x="250825" y="5300663"/>
            <a:ext cx="367347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Evacuating Dunkirk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3221"/>
                                        </p:tgtEl>
                                        <p:attrNameLst>
                                          <p:attrName>style.visibility</p:attrName>
                                        </p:attrNameLst>
                                      </p:cBhvr>
                                      <p:to>
                                        <p:strVal val="visible"/>
                                      </p:to>
                                    </p:set>
                                    <p:animEffect transition="in" filter="circle(in)">
                                      <p:cBhvr>
                                        <p:cTn id="7" dur="2000"/>
                                        <p:tgtEl>
                                          <p:spTgt spid="3932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3223"/>
                                        </p:tgtEl>
                                        <p:attrNameLst>
                                          <p:attrName>style.visibility</p:attrName>
                                        </p:attrNameLst>
                                      </p:cBhvr>
                                      <p:to>
                                        <p:strVal val="visible"/>
                                      </p:to>
                                    </p:set>
                                    <p:anim calcmode="lin" valueType="num">
                                      <p:cBhvr additive="base">
                                        <p:cTn id="12" dur="500" fill="hold"/>
                                        <p:tgtEl>
                                          <p:spTgt spid="393223"/>
                                        </p:tgtEl>
                                        <p:attrNameLst>
                                          <p:attrName>ppt_x</p:attrName>
                                        </p:attrNameLst>
                                      </p:cBhvr>
                                      <p:tavLst>
                                        <p:tav tm="0">
                                          <p:val>
                                            <p:strVal val="#ppt_x"/>
                                          </p:val>
                                        </p:tav>
                                        <p:tav tm="100000">
                                          <p:val>
                                            <p:strVal val="#ppt_x"/>
                                          </p:val>
                                        </p:tav>
                                      </p:tavLst>
                                    </p:anim>
                                    <p:anim calcmode="lin" valueType="num">
                                      <p:cBhvr additive="base">
                                        <p:cTn id="13" dur="500" fill="hold"/>
                                        <p:tgtEl>
                                          <p:spTgt spid="3932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93219"/>
                                        </p:tgtEl>
                                        <p:attrNameLst>
                                          <p:attrName>style.visibility</p:attrName>
                                        </p:attrNameLst>
                                      </p:cBhvr>
                                      <p:to>
                                        <p:strVal val="visible"/>
                                      </p:to>
                                    </p:set>
                                    <p:anim calcmode="discrete" valueType="clr">
                                      <p:cBhvr override="childStyle">
                                        <p:cTn id="18" dur="80"/>
                                        <p:tgtEl>
                                          <p:spTgt spid="39321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93219"/>
                                        </p:tgtEl>
                                        <p:attrNameLst>
                                          <p:attrName>fillcolor</p:attrName>
                                        </p:attrNameLst>
                                      </p:cBhvr>
                                      <p:tavLst>
                                        <p:tav tm="0">
                                          <p:val>
                                            <p:clrVal>
                                              <a:schemeClr val="accent2"/>
                                            </p:clrVal>
                                          </p:val>
                                        </p:tav>
                                        <p:tav tm="50000">
                                          <p:val>
                                            <p:clrVal>
                                              <a:schemeClr val="hlink"/>
                                            </p:clrVal>
                                          </p:val>
                                        </p:tav>
                                      </p:tavLst>
                                    </p:anim>
                                    <p:set>
                                      <p:cBhvr>
                                        <p:cTn id="20" dur="80"/>
                                        <p:tgtEl>
                                          <p:spTgt spid="3932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9" grpId="0"/>
      <p:bldP spid="393223"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7A31005-E3DD-4BE6-834C-5274FE204A8C}" type="slidenum">
              <a:rPr lang="en-GB"/>
              <a:pPr>
                <a:defRPr/>
              </a:pPr>
              <a:t>176</a:t>
            </a:fld>
            <a:endParaRPr lang="en-GB"/>
          </a:p>
        </p:txBody>
      </p:sp>
      <p:sp>
        <p:nvSpPr>
          <p:cNvPr id="392194" name="Rectangle 2"/>
          <p:cNvSpPr>
            <a:spLocks noGrp="1" noChangeArrowheads="1"/>
          </p:cNvSpPr>
          <p:nvPr>
            <p:ph type="title"/>
          </p:nvPr>
        </p:nvSpPr>
        <p:spPr/>
        <p:txBody>
          <a:bodyPr/>
          <a:lstStyle/>
          <a:p>
            <a:pPr eaLnBrk="1" hangingPunct="1">
              <a:defRPr/>
            </a:pPr>
            <a:r>
              <a:rPr lang="en-GB" b="1" smtClean="0">
                <a:solidFill>
                  <a:srgbClr val="FFFF00"/>
                </a:solidFill>
              </a:rPr>
              <a:t>Dunkirk –</a:t>
            </a:r>
            <a:r>
              <a:rPr lang="en-GB" b="1" smtClean="0">
                <a:solidFill>
                  <a:srgbClr val="F6102B"/>
                </a:solidFill>
              </a:rPr>
              <a:t> Then Russia</a:t>
            </a:r>
          </a:p>
        </p:txBody>
      </p:sp>
      <p:sp>
        <p:nvSpPr>
          <p:cNvPr id="392195" name="Text Box 3"/>
          <p:cNvSpPr txBox="1">
            <a:spLocks noChangeArrowheads="1"/>
          </p:cNvSpPr>
          <p:nvPr/>
        </p:nvSpPr>
        <p:spPr bwMode="auto">
          <a:xfrm>
            <a:off x="4427538" y="1341438"/>
            <a:ext cx="4716462" cy="478948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Then to make things even worse, with Britain in his grasp, </a:t>
            </a:r>
            <a:r>
              <a:rPr lang="en-GB" sz="2800" b="1" dirty="0">
                <a:solidFill>
                  <a:srgbClr val="FF0000"/>
                </a:solidFill>
                <a:effectLst>
                  <a:outerShdw blurRad="38100" dist="38100" dir="2700000" algn="tl">
                    <a:srgbClr val="000000"/>
                  </a:outerShdw>
                </a:effectLst>
              </a:rPr>
              <a:t>he turned away and attacked his ally, Russia.</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Many military experts have tried to figure out the thinking of this devious man.</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Had he become so drunk with power that he decided he could conquer the world? </a:t>
            </a:r>
          </a:p>
        </p:txBody>
      </p:sp>
      <p:sp>
        <p:nvSpPr>
          <p:cNvPr id="392199" name="Text Box 7"/>
          <p:cNvSpPr txBox="1">
            <a:spLocks noChangeArrowheads="1"/>
          </p:cNvSpPr>
          <p:nvPr/>
        </p:nvSpPr>
        <p:spPr bwMode="auto">
          <a:xfrm>
            <a:off x="0" y="5229225"/>
            <a:ext cx="4319588"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The Russian front</a:t>
            </a:r>
          </a:p>
        </p:txBody>
      </p:sp>
      <p:pic>
        <p:nvPicPr>
          <p:cNvPr id="392202" name="Picture 10" descr="40902729-29aa-028001B4-"/>
          <p:cNvPicPr>
            <a:picLocks noGrp="1" noChangeAspect="1" noChangeArrowheads="1"/>
          </p:cNvPicPr>
          <p:nvPr>
            <p:ph idx="1"/>
          </p:nvPr>
        </p:nvPicPr>
        <p:blipFill>
          <a:blip r:embed="rId3" cstate="print"/>
          <a:srcRect/>
          <a:stretch>
            <a:fillRect/>
          </a:stretch>
        </p:blipFill>
        <p:spPr>
          <a:xfrm>
            <a:off x="179388" y="2349500"/>
            <a:ext cx="4103687" cy="27971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2202"/>
                                        </p:tgtEl>
                                        <p:attrNameLst>
                                          <p:attrName>style.visibility</p:attrName>
                                        </p:attrNameLst>
                                      </p:cBhvr>
                                      <p:to>
                                        <p:strVal val="visible"/>
                                      </p:to>
                                    </p:set>
                                    <p:animEffect transition="in" filter="circle(in)">
                                      <p:cBhvr>
                                        <p:cTn id="7" dur="2000"/>
                                        <p:tgtEl>
                                          <p:spTgt spid="3922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2199"/>
                                        </p:tgtEl>
                                        <p:attrNameLst>
                                          <p:attrName>style.visibility</p:attrName>
                                        </p:attrNameLst>
                                      </p:cBhvr>
                                      <p:to>
                                        <p:strVal val="visible"/>
                                      </p:to>
                                    </p:set>
                                    <p:anim calcmode="lin" valueType="num">
                                      <p:cBhvr additive="base">
                                        <p:cTn id="12" dur="500" fill="hold"/>
                                        <p:tgtEl>
                                          <p:spTgt spid="392199"/>
                                        </p:tgtEl>
                                        <p:attrNameLst>
                                          <p:attrName>ppt_x</p:attrName>
                                        </p:attrNameLst>
                                      </p:cBhvr>
                                      <p:tavLst>
                                        <p:tav tm="0">
                                          <p:val>
                                            <p:strVal val="#ppt_x"/>
                                          </p:val>
                                        </p:tav>
                                        <p:tav tm="100000">
                                          <p:val>
                                            <p:strVal val="#ppt_x"/>
                                          </p:val>
                                        </p:tav>
                                      </p:tavLst>
                                    </p:anim>
                                    <p:anim calcmode="lin" valueType="num">
                                      <p:cBhvr additive="base">
                                        <p:cTn id="13" dur="500" fill="hold"/>
                                        <p:tgtEl>
                                          <p:spTgt spid="39219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92195"/>
                                        </p:tgtEl>
                                        <p:attrNameLst>
                                          <p:attrName>style.visibility</p:attrName>
                                        </p:attrNameLst>
                                      </p:cBhvr>
                                      <p:to>
                                        <p:strVal val="visible"/>
                                      </p:to>
                                    </p:set>
                                    <p:anim calcmode="discrete" valueType="clr">
                                      <p:cBhvr override="childStyle">
                                        <p:cTn id="18" dur="80"/>
                                        <p:tgtEl>
                                          <p:spTgt spid="39219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92195"/>
                                        </p:tgtEl>
                                        <p:attrNameLst>
                                          <p:attrName>fillcolor</p:attrName>
                                        </p:attrNameLst>
                                      </p:cBhvr>
                                      <p:tavLst>
                                        <p:tav tm="0">
                                          <p:val>
                                            <p:clrVal>
                                              <a:schemeClr val="accent2"/>
                                            </p:clrVal>
                                          </p:val>
                                        </p:tav>
                                        <p:tav tm="50000">
                                          <p:val>
                                            <p:clrVal>
                                              <a:schemeClr val="hlink"/>
                                            </p:clrVal>
                                          </p:val>
                                        </p:tav>
                                      </p:tavLst>
                                    </p:anim>
                                    <p:set>
                                      <p:cBhvr>
                                        <p:cTn id="20" dur="80"/>
                                        <p:tgtEl>
                                          <p:spTgt spid="39219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p:bldP spid="392199"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7776C7E-7AC2-4529-A888-93087DC467AE}" type="slidenum">
              <a:rPr lang="en-GB"/>
              <a:pPr>
                <a:defRPr/>
              </a:pPr>
              <a:t>177</a:t>
            </a:fld>
            <a:endParaRPr lang="en-GB"/>
          </a:p>
        </p:txBody>
      </p:sp>
      <p:sp>
        <p:nvSpPr>
          <p:cNvPr id="520194" name="Rectangle 2"/>
          <p:cNvSpPr>
            <a:spLocks noGrp="1" noChangeArrowheads="1"/>
          </p:cNvSpPr>
          <p:nvPr>
            <p:ph type="title"/>
          </p:nvPr>
        </p:nvSpPr>
        <p:spPr/>
        <p:txBody>
          <a:bodyPr/>
          <a:lstStyle/>
          <a:p>
            <a:pPr eaLnBrk="1" hangingPunct="1">
              <a:defRPr/>
            </a:pPr>
            <a:r>
              <a:rPr lang="en-GB" b="1" smtClean="0">
                <a:solidFill>
                  <a:srgbClr val="FFFF00"/>
                </a:solidFill>
              </a:rPr>
              <a:t>Dunkirk –</a:t>
            </a:r>
            <a:r>
              <a:rPr lang="en-GB" b="1" smtClean="0">
                <a:solidFill>
                  <a:srgbClr val="F6102B"/>
                </a:solidFill>
              </a:rPr>
              <a:t> Then Russia</a:t>
            </a:r>
          </a:p>
        </p:txBody>
      </p:sp>
      <p:sp>
        <p:nvSpPr>
          <p:cNvPr id="520195" name="Text Box 3"/>
          <p:cNvSpPr txBox="1">
            <a:spLocks noChangeArrowheads="1"/>
          </p:cNvSpPr>
          <p:nvPr/>
        </p:nvSpPr>
        <p:spPr bwMode="auto">
          <a:xfrm>
            <a:off x="4643438" y="1773238"/>
            <a:ext cx="4500562" cy="39354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Or was their a deeper purpose behind it? </a:t>
            </a:r>
            <a:r>
              <a:rPr lang="en-GB" sz="2800" b="1" dirty="0">
                <a:solidFill>
                  <a:srgbClr val="FFC000"/>
                </a:solidFill>
                <a:effectLst>
                  <a:outerShdw blurRad="38100" dist="38100" dir="2700000" algn="tl">
                    <a:srgbClr val="000000"/>
                  </a:outerShdw>
                </a:effectLst>
              </a:rPr>
              <a:t>He was never on the battle front, </a:t>
            </a:r>
            <a:r>
              <a:rPr lang="en-GB" sz="2800" b="1" dirty="0">
                <a:solidFill>
                  <a:srgbClr val="FF00FF"/>
                </a:solidFill>
                <a:effectLst>
                  <a:outerShdw blurRad="38100" dist="38100" dir="2700000" algn="tl">
                    <a:srgbClr val="000000"/>
                  </a:outerShdw>
                </a:effectLst>
              </a:rPr>
              <a:t>so did not have to face the hardships of his people. </a:t>
            </a:r>
            <a:r>
              <a:rPr lang="en-GB" sz="2800" b="1" dirty="0">
                <a:solidFill>
                  <a:srgbClr val="00FF00"/>
                </a:solidFill>
                <a:effectLst>
                  <a:outerShdw blurRad="38100" dist="38100" dir="2700000" algn="tl">
                    <a:srgbClr val="000000"/>
                  </a:outerShdw>
                </a:effectLst>
              </a:rPr>
              <a:t>While they were suffering and dying, he was living in Sybarite splendour in Berlin.</a:t>
            </a:r>
          </a:p>
        </p:txBody>
      </p:sp>
      <p:pic>
        <p:nvPicPr>
          <p:cNvPr id="520196" name="Picture 4" descr="rusfront"/>
          <p:cNvPicPr>
            <a:picLocks noGrp="1" noChangeAspect="1" noChangeArrowheads="1"/>
          </p:cNvPicPr>
          <p:nvPr>
            <p:ph idx="1"/>
          </p:nvPr>
        </p:nvPicPr>
        <p:blipFill>
          <a:blip r:embed="rId3" cstate="print"/>
          <a:srcRect/>
          <a:stretch>
            <a:fillRect/>
          </a:stretch>
        </p:blipFill>
        <p:spPr>
          <a:xfrm>
            <a:off x="250825" y="1628775"/>
            <a:ext cx="4033838" cy="3055938"/>
          </a:xfrm>
          <a:noFill/>
        </p:spPr>
      </p:pic>
      <p:sp>
        <p:nvSpPr>
          <p:cNvPr id="520197" name="Text Box 5"/>
          <p:cNvSpPr txBox="1">
            <a:spLocks noChangeArrowheads="1"/>
          </p:cNvSpPr>
          <p:nvPr/>
        </p:nvSpPr>
        <p:spPr bwMode="auto">
          <a:xfrm>
            <a:off x="0" y="5229225"/>
            <a:ext cx="4319588"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The Russian front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0196"/>
                                        </p:tgtEl>
                                        <p:attrNameLst>
                                          <p:attrName>style.visibility</p:attrName>
                                        </p:attrNameLst>
                                      </p:cBhvr>
                                      <p:to>
                                        <p:strVal val="visible"/>
                                      </p:to>
                                    </p:set>
                                    <p:animEffect transition="in" filter="circle(in)">
                                      <p:cBhvr>
                                        <p:cTn id="7" dur="2000"/>
                                        <p:tgtEl>
                                          <p:spTgt spid="5201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20197"/>
                                        </p:tgtEl>
                                        <p:attrNameLst>
                                          <p:attrName>style.visibility</p:attrName>
                                        </p:attrNameLst>
                                      </p:cBhvr>
                                      <p:to>
                                        <p:strVal val="visible"/>
                                      </p:to>
                                    </p:set>
                                    <p:anim calcmode="lin" valueType="num">
                                      <p:cBhvr additive="base">
                                        <p:cTn id="12" dur="500" fill="hold"/>
                                        <p:tgtEl>
                                          <p:spTgt spid="520197"/>
                                        </p:tgtEl>
                                        <p:attrNameLst>
                                          <p:attrName>ppt_x</p:attrName>
                                        </p:attrNameLst>
                                      </p:cBhvr>
                                      <p:tavLst>
                                        <p:tav tm="0">
                                          <p:val>
                                            <p:strVal val="#ppt_x"/>
                                          </p:val>
                                        </p:tav>
                                        <p:tav tm="100000">
                                          <p:val>
                                            <p:strVal val="#ppt_x"/>
                                          </p:val>
                                        </p:tav>
                                      </p:tavLst>
                                    </p:anim>
                                    <p:anim calcmode="lin" valueType="num">
                                      <p:cBhvr additive="base">
                                        <p:cTn id="13" dur="500" fill="hold"/>
                                        <p:tgtEl>
                                          <p:spTgt spid="52019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20195"/>
                                        </p:tgtEl>
                                        <p:attrNameLst>
                                          <p:attrName>style.visibility</p:attrName>
                                        </p:attrNameLst>
                                      </p:cBhvr>
                                      <p:to>
                                        <p:strVal val="visible"/>
                                      </p:to>
                                    </p:set>
                                    <p:anim calcmode="discrete" valueType="clr">
                                      <p:cBhvr override="childStyle">
                                        <p:cTn id="18" dur="80"/>
                                        <p:tgtEl>
                                          <p:spTgt spid="52019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20195"/>
                                        </p:tgtEl>
                                        <p:attrNameLst>
                                          <p:attrName>fillcolor</p:attrName>
                                        </p:attrNameLst>
                                      </p:cBhvr>
                                      <p:tavLst>
                                        <p:tav tm="0">
                                          <p:val>
                                            <p:clrVal>
                                              <a:schemeClr val="accent2"/>
                                            </p:clrVal>
                                          </p:val>
                                        </p:tav>
                                        <p:tav tm="50000">
                                          <p:val>
                                            <p:clrVal>
                                              <a:schemeClr val="hlink"/>
                                            </p:clrVal>
                                          </p:val>
                                        </p:tav>
                                      </p:tavLst>
                                    </p:anim>
                                    <p:set>
                                      <p:cBhvr>
                                        <p:cTn id="20" dur="80"/>
                                        <p:tgtEl>
                                          <p:spTgt spid="52019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p:bldP spid="52019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9779C27-8FF5-46A8-8DC7-9D318739984D}" type="slidenum">
              <a:rPr lang="en-GB"/>
              <a:pPr>
                <a:defRPr/>
              </a:pPr>
              <a:t>178</a:t>
            </a:fld>
            <a:endParaRPr lang="en-GB"/>
          </a:p>
        </p:txBody>
      </p:sp>
      <p:sp>
        <p:nvSpPr>
          <p:cNvPr id="432130" name="Rectangle 2"/>
          <p:cNvSpPr>
            <a:spLocks noGrp="1" noChangeArrowheads="1"/>
          </p:cNvSpPr>
          <p:nvPr>
            <p:ph type="title"/>
          </p:nvPr>
        </p:nvSpPr>
        <p:spPr/>
        <p:txBody>
          <a:bodyPr/>
          <a:lstStyle/>
          <a:p>
            <a:pPr eaLnBrk="1" hangingPunct="1">
              <a:defRPr/>
            </a:pPr>
            <a:r>
              <a:rPr lang="en-GB" sz="4000" b="1" dirty="0" smtClean="0">
                <a:solidFill>
                  <a:srgbClr val="F6102B"/>
                </a:solidFill>
              </a:rPr>
              <a:t>Hitler’s </a:t>
            </a:r>
            <a:r>
              <a:rPr lang="en-GB" sz="4000" b="1" dirty="0" smtClean="0">
                <a:solidFill>
                  <a:srgbClr val="FFFF00"/>
                </a:solidFill>
              </a:rPr>
              <a:t>Russian Front</a:t>
            </a:r>
            <a:r>
              <a:rPr lang="en-GB" sz="4000" b="1" dirty="0" smtClean="0">
                <a:solidFill>
                  <a:srgbClr val="F6102B"/>
                </a:solidFill>
              </a:rPr>
              <a:t> Not A Mistake</a:t>
            </a:r>
          </a:p>
        </p:txBody>
      </p:sp>
      <p:sp>
        <p:nvSpPr>
          <p:cNvPr id="432132" name="Text Box 4"/>
          <p:cNvSpPr txBox="1">
            <a:spLocks noChangeArrowheads="1"/>
          </p:cNvSpPr>
          <p:nvPr/>
        </p:nvSpPr>
        <p:spPr bwMode="auto">
          <a:xfrm>
            <a:off x="3714750" y="1785938"/>
            <a:ext cx="5257800"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"Icebreaker" </a:t>
            </a:r>
            <a:r>
              <a:rPr lang="en-GB" sz="2800" b="1" dirty="0">
                <a:solidFill>
                  <a:srgbClr val="FFC000"/>
                </a:solidFill>
                <a:effectLst>
                  <a:outerShdw blurRad="38100" dist="38100" dir="2700000" algn="tl">
                    <a:srgbClr val="000000"/>
                  </a:outerShdw>
                </a:effectLst>
              </a:rPr>
              <a:t>by Russian military historian Viktor </a:t>
            </a:r>
            <a:r>
              <a:rPr lang="en-GB" sz="2800" b="1" dirty="0" err="1">
                <a:solidFill>
                  <a:srgbClr val="FFC000"/>
                </a:solidFill>
                <a:effectLst>
                  <a:outerShdw blurRad="38100" dist="38100" dir="2700000" algn="tl">
                    <a:srgbClr val="000000"/>
                  </a:outerShdw>
                </a:effectLst>
              </a:rPr>
              <a:t>Suvorov</a:t>
            </a:r>
            <a:r>
              <a:rPr lang="en-GB" sz="2800" b="1" dirty="0">
                <a:solidFill>
                  <a:srgbClr val="FFC000"/>
                </a:solidFill>
                <a:effectLst>
                  <a:outerShdw blurRad="38100" dist="38100" dir="2700000" algn="tl">
                    <a:srgbClr val="000000"/>
                  </a:outerShdw>
                </a:effectLst>
              </a:rPr>
              <a:t> exposes this picture as nonsense.</a:t>
            </a:r>
            <a:r>
              <a:rPr lang="en-GB" sz="2800" b="1" dirty="0">
                <a:solidFill>
                  <a:srgbClr val="FF00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This extensively researched piece of historical revisionism provides compelling evidence……</a:t>
            </a:r>
            <a:endParaRPr lang="en-GB" sz="2800" dirty="0">
              <a:solidFill>
                <a:srgbClr val="00FF00"/>
              </a:solidFill>
            </a:endParaRPr>
          </a:p>
        </p:txBody>
      </p:sp>
      <p:pic>
        <p:nvPicPr>
          <p:cNvPr id="432134" name="Picture 6" descr="180px-Victor-suvorov"/>
          <p:cNvPicPr>
            <a:picLocks noChangeAspect="1" noChangeArrowheads="1"/>
          </p:cNvPicPr>
          <p:nvPr/>
        </p:nvPicPr>
        <p:blipFill>
          <a:blip r:embed="rId3" cstate="print"/>
          <a:srcRect/>
          <a:stretch>
            <a:fillRect/>
          </a:stretch>
        </p:blipFill>
        <p:spPr bwMode="auto">
          <a:xfrm>
            <a:off x="214313" y="1857375"/>
            <a:ext cx="3109912" cy="3887788"/>
          </a:xfrm>
          <a:prstGeom prst="rect">
            <a:avLst/>
          </a:prstGeom>
          <a:noFill/>
          <a:ln w="9525">
            <a:noFill/>
            <a:miter lim="800000"/>
            <a:headEnd/>
            <a:tailEnd/>
          </a:ln>
        </p:spPr>
      </p:pic>
      <p:sp>
        <p:nvSpPr>
          <p:cNvPr id="432135" name="Text Box 7"/>
          <p:cNvSpPr txBox="1">
            <a:spLocks noChangeArrowheads="1"/>
          </p:cNvSpPr>
          <p:nvPr/>
        </p:nvSpPr>
        <p:spPr bwMode="auto">
          <a:xfrm>
            <a:off x="0" y="5929313"/>
            <a:ext cx="3635375"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Viktor </a:t>
            </a:r>
            <a:r>
              <a:rPr lang="en-GB" sz="3600" b="1" dirty="0" err="1">
                <a:solidFill>
                  <a:srgbClr val="FFFF00"/>
                </a:solidFill>
                <a:effectLst>
                  <a:outerShdw blurRad="38100" dist="38100" dir="2700000" algn="tl">
                    <a:srgbClr val="000000"/>
                  </a:outerShdw>
                </a:effectLst>
              </a:rPr>
              <a:t>Suvorov</a:t>
            </a:r>
            <a:endParaRPr lang="en-GB" sz="36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2134"/>
                                        </p:tgtEl>
                                        <p:attrNameLst>
                                          <p:attrName>style.visibility</p:attrName>
                                        </p:attrNameLst>
                                      </p:cBhvr>
                                      <p:to>
                                        <p:strVal val="visible"/>
                                      </p:to>
                                    </p:set>
                                    <p:animEffect transition="in" filter="circle(in)">
                                      <p:cBhvr>
                                        <p:cTn id="7" dur="2000"/>
                                        <p:tgtEl>
                                          <p:spTgt spid="4321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2135"/>
                                        </p:tgtEl>
                                        <p:attrNameLst>
                                          <p:attrName>style.visibility</p:attrName>
                                        </p:attrNameLst>
                                      </p:cBhvr>
                                      <p:to>
                                        <p:strVal val="visible"/>
                                      </p:to>
                                    </p:set>
                                    <p:anim calcmode="lin" valueType="num">
                                      <p:cBhvr additive="base">
                                        <p:cTn id="12" dur="500" fill="hold"/>
                                        <p:tgtEl>
                                          <p:spTgt spid="432135"/>
                                        </p:tgtEl>
                                        <p:attrNameLst>
                                          <p:attrName>ppt_x</p:attrName>
                                        </p:attrNameLst>
                                      </p:cBhvr>
                                      <p:tavLst>
                                        <p:tav tm="0">
                                          <p:val>
                                            <p:strVal val="#ppt_x"/>
                                          </p:val>
                                        </p:tav>
                                        <p:tav tm="100000">
                                          <p:val>
                                            <p:strVal val="#ppt_x"/>
                                          </p:val>
                                        </p:tav>
                                      </p:tavLst>
                                    </p:anim>
                                    <p:anim calcmode="lin" valueType="num">
                                      <p:cBhvr additive="base">
                                        <p:cTn id="13" dur="500" fill="hold"/>
                                        <p:tgtEl>
                                          <p:spTgt spid="4321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432132">
                                            <p:txEl>
                                              <p:pRg st="0" end="0"/>
                                            </p:txEl>
                                          </p:spTgt>
                                        </p:tgtEl>
                                        <p:attrNameLst>
                                          <p:attrName>style.visibility</p:attrName>
                                        </p:attrNameLst>
                                      </p:cBhvr>
                                      <p:to>
                                        <p:strVal val="visible"/>
                                      </p:to>
                                    </p:set>
                                    <p:anim calcmode="discrete" valueType="clr">
                                      <p:cBhvr override="childStyle">
                                        <p:cTn id="18" dur="80"/>
                                        <p:tgtEl>
                                          <p:spTgt spid="43213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2132">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213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6102B"/>
                </a:solidFill>
              </a:rPr>
              <a:t>Hitler’s </a:t>
            </a:r>
            <a:r>
              <a:rPr lang="en-GB" b="1" dirty="0" smtClean="0">
                <a:solidFill>
                  <a:srgbClr val="FFFF00"/>
                </a:solidFill>
              </a:rPr>
              <a:t>Russian Front</a:t>
            </a:r>
            <a:r>
              <a:rPr lang="en-GB" b="1" dirty="0" smtClean="0">
                <a:solidFill>
                  <a:srgbClr val="F6102B"/>
                </a:solidFill>
              </a:rPr>
              <a:t> Not A Mistake</a:t>
            </a:r>
            <a:endParaRPr lang="en-GB" dirty="0"/>
          </a:p>
        </p:txBody>
      </p:sp>
      <p:sp>
        <p:nvSpPr>
          <p:cNvPr id="4" name="Slide Number Placeholder 3"/>
          <p:cNvSpPr>
            <a:spLocks noGrp="1"/>
          </p:cNvSpPr>
          <p:nvPr>
            <p:ph type="sldNum" sz="quarter" idx="12"/>
          </p:nvPr>
        </p:nvSpPr>
        <p:spPr/>
        <p:txBody>
          <a:bodyPr/>
          <a:lstStyle/>
          <a:p>
            <a:pPr>
              <a:defRPr/>
            </a:pPr>
            <a:fld id="{C95F268F-1F46-4176-B203-F433588C2293}" type="slidenum">
              <a:rPr lang="en-GB" smtClean="0"/>
              <a:pPr>
                <a:defRPr/>
              </a:pPr>
              <a:t>179</a:t>
            </a:fld>
            <a:endParaRPr lang="en-GB"/>
          </a:p>
        </p:txBody>
      </p:sp>
      <p:pic>
        <p:nvPicPr>
          <p:cNvPr id="414722" name="Picture 2" descr="http://www.multiplayer.ro/wp-content/uploads/2009/11/Operation-Barbarossa-The-Struggle-for-Russia.jpg"/>
          <p:cNvPicPr>
            <a:picLocks noChangeAspect="1" noChangeArrowheads="1"/>
          </p:cNvPicPr>
          <p:nvPr/>
        </p:nvPicPr>
        <p:blipFill>
          <a:blip r:embed="rId3" cstate="print"/>
          <a:srcRect/>
          <a:stretch>
            <a:fillRect/>
          </a:stretch>
        </p:blipFill>
        <p:spPr bwMode="auto">
          <a:xfrm>
            <a:off x="285750" y="1857375"/>
            <a:ext cx="4381500" cy="3771900"/>
          </a:xfrm>
          <a:prstGeom prst="rect">
            <a:avLst/>
          </a:prstGeom>
          <a:noFill/>
          <a:ln w="9525">
            <a:noFill/>
            <a:miter lim="800000"/>
            <a:headEnd/>
            <a:tailEnd/>
          </a:ln>
        </p:spPr>
      </p:pic>
      <p:sp>
        <p:nvSpPr>
          <p:cNvPr id="7" name="TextBox 6"/>
          <p:cNvSpPr txBox="1"/>
          <p:nvPr/>
        </p:nvSpPr>
        <p:spPr>
          <a:xfrm>
            <a:off x="4929188" y="1857375"/>
            <a:ext cx="4000500"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that Operation </a:t>
            </a:r>
            <a:r>
              <a:rPr lang="en-GB" sz="2800" b="1" dirty="0" err="1">
                <a:solidFill>
                  <a:srgbClr val="00FFFF"/>
                </a:solidFill>
                <a:effectLst>
                  <a:outerShdw blurRad="38100" dist="38100" dir="2700000" algn="tl">
                    <a:srgbClr val="000000"/>
                  </a:outerShdw>
                </a:effectLst>
              </a:rPr>
              <a:t>Barbarossa</a:t>
            </a:r>
            <a:r>
              <a:rPr lang="en-GB" sz="2800" b="1" dirty="0">
                <a:solidFill>
                  <a:srgbClr val="00FFFF"/>
                </a:solidFill>
                <a:effectLst>
                  <a:outerShdw blurRad="38100" dist="38100" dir="2700000" algn="tl">
                    <a:srgbClr val="000000"/>
                  </a:outerShdw>
                </a:effectLst>
              </a:rPr>
              <a:t> was a reluctant pre‑emptive strike against </a:t>
            </a:r>
            <a:r>
              <a:rPr lang="en-GB" sz="2800" b="1" dirty="0">
                <a:solidFill>
                  <a:srgbClr val="FF0000"/>
                </a:solidFill>
                <a:effectLst>
                  <a:outerShdw blurRad="38100" dist="38100" dir="2700000" algn="tl">
                    <a:srgbClr val="000000"/>
                  </a:outerShdw>
                </a:effectLst>
              </a:rPr>
              <a:t>a massive Soviet military machine poised to invade</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not just Germany but the whole of Western Europe</a:t>
            </a:r>
            <a:r>
              <a:rPr lang="en-GB" dirty="0">
                <a:solidFill>
                  <a:srgbClr val="00FF00"/>
                </a:solidFill>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4722"/>
                                        </p:tgtEl>
                                        <p:attrNameLst>
                                          <p:attrName>style.visibility</p:attrName>
                                        </p:attrNameLst>
                                      </p:cBhvr>
                                      <p:to>
                                        <p:strVal val="visible"/>
                                      </p:to>
                                    </p:set>
                                    <p:animEffect transition="in" filter="circle(in)">
                                      <p:cBhvr>
                                        <p:cTn id="7" dur="2000"/>
                                        <p:tgtEl>
                                          <p:spTgt spid="4147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6102B"/>
                </a:solidFill>
              </a:rPr>
              <a:t>Gog </a:t>
            </a:r>
            <a:r>
              <a:rPr lang="en-GB" b="1" dirty="0" smtClean="0">
                <a:solidFill>
                  <a:srgbClr val="FFFF00"/>
                </a:solidFill>
              </a:rPr>
              <a:t>Slaughters</a:t>
            </a:r>
            <a:r>
              <a:rPr lang="en-GB" b="1" dirty="0" smtClean="0">
                <a:solidFill>
                  <a:srgbClr val="F6102B"/>
                </a:solidFill>
              </a:rPr>
              <a:t> Russian </a:t>
            </a:r>
            <a:r>
              <a:rPr lang="en-GB" b="1" dirty="0" smtClean="0">
                <a:solidFill>
                  <a:srgbClr val="FFFF00"/>
                </a:solidFill>
              </a:rPr>
              <a:t>Christians</a:t>
            </a:r>
            <a:endParaRPr lang="en-GB" dirty="0"/>
          </a:p>
        </p:txBody>
      </p:sp>
      <p:sp>
        <p:nvSpPr>
          <p:cNvPr id="4" name="Slide Number Placeholder 3"/>
          <p:cNvSpPr>
            <a:spLocks noGrp="1"/>
          </p:cNvSpPr>
          <p:nvPr>
            <p:ph type="sldNum" sz="quarter" idx="12"/>
          </p:nvPr>
        </p:nvSpPr>
        <p:spPr/>
        <p:txBody>
          <a:bodyPr/>
          <a:lstStyle/>
          <a:p>
            <a:pPr>
              <a:defRPr/>
            </a:pPr>
            <a:fld id="{75E13F22-3963-4C3A-8B62-44238558C4FA}" type="slidenum">
              <a:rPr lang="en-GB" smtClean="0"/>
              <a:pPr>
                <a:defRPr/>
              </a:pPr>
              <a:t>18</a:t>
            </a:fld>
            <a:endParaRPr lang="en-GB"/>
          </a:p>
        </p:txBody>
      </p:sp>
      <p:pic>
        <p:nvPicPr>
          <p:cNvPr id="248834" name="Picture 2" descr="http://www.harpercollins.com/harperimages/isbn/large/5/9780061253805.jpg"/>
          <p:cNvPicPr>
            <a:picLocks noChangeAspect="1" noChangeArrowheads="1"/>
          </p:cNvPicPr>
          <p:nvPr/>
        </p:nvPicPr>
        <p:blipFill>
          <a:blip r:embed="rId3" cstate="print"/>
          <a:srcRect/>
          <a:stretch>
            <a:fillRect/>
          </a:stretch>
        </p:blipFill>
        <p:spPr bwMode="auto">
          <a:xfrm>
            <a:off x="500063" y="1785938"/>
            <a:ext cx="2984500" cy="4529137"/>
          </a:xfrm>
          <a:prstGeom prst="rect">
            <a:avLst/>
          </a:prstGeom>
          <a:noFill/>
          <a:ln w="9525">
            <a:noFill/>
            <a:miter lim="800000"/>
            <a:headEnd/>
            <a:tailEnd/>
          </a:ln>
        </p:spPr>
      </p:pic>
      <p:sp>
        <p:nvSpPr>
          <p:cNvPr id="7" name="TextBox 6"/>
          <p:cNvSpPr txBox="1"/>
          <p:nvPr/>
        </p:nvSpPr>
        <p:spPr>
          <a:xfrm>
            <a:off x="3857625" y="1928813"/>
            <a:ext cx="5286375"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Indeed</a:t>
            </a:r>
            <a:r>
              <a:rPr lang="en-GB" sz="2800" b="1" dirty="0">
                <a:solidFill>
                  <a:schemeClr val="hlink"/>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the author </a:t>
            </a:r>
            <a:r>
              <a:rPr lang="en-GB" sz="2800" b="1" dirty="0" err="1">
                <a:solidFill>
                  <a:srgbClr val="00FFFF"/>
                </a:solidFill>
                <a:effectLst>
                  <a:outerShdw blurRad="38100" dist="38100" dir="2700000" algn="tl">
                    <a:srgbClr val="000000"/>
                  </a:outerShdw>
                </a:effectLst>
              </a:rPr>
              <a:t>Aleksandr</a:t>
            </a:r>
            <a:r>
              <a:rPr lang="en-GB" sz="2800" b="1" dirty="0">
                <a:solidFill>
                  <a:srgbClr val="00FFFF"/>
                </a:solidFill>
                <a:effectLst>
                  <a:outerShdw blurRad="38100" dist="38100" dir="2700000" algn="tl">
                    <a:srgbClr val="000000"/>
                  </a:outerShdw>
                </a:effectLst>
              </a:rPr>
              <a:t> Solzhenitsyn in his work, </a:t>
            </a:r>
            <a:r>
              <a:rPr lang="en-GB" sz="2800" b="1" dirty="0">
                <a:solidFill>
                  <a:srgbClr val="FFC000"/>
                </a:solidFill>
                <a:effectLst>
                  <a:outerShdw blurRad="38100" dist="38100" dir="2700000" algn="tl">
                    <a:srgbClr val="000000"/>
                  </a:outerShdw>
                </a:effectLst>
              </a:rPr>
              <a:t>“Gulag Archipelago, </a:t>
            </a:r>
            <a:r>
              <a:rPr lang="en-GB" sz="2800" b="1" dirty="0" err="1">
                <a:solidFill>
                  <a:srgbClr val="FFC000"/>
                </a:solidFill>
                <a:effectLst>
                  <a:outerShdw blurRad="38100" dist="38100" dir="2700000" algn="tl">
                    <a:srgbClr val="000000"/>
                  </a:outerShdw>
                </a:effectLst>
              </a:rPr>
              <a:t>Vol</a:t>
            </a:r>
            <a:r>
              <a:rPr lang="en-GB" sz="2800" b="1" dirty="0">
                <a:solidFill>
                  <a:srgbClr val="FFC000"/>
                </a:solidFill>
                <a:effectLst>
                  <a:outerShdw blurRad="38100" dist="38100" dir="2700000" algn="tl">
                    <a:srgbClr val="000000"/>
                  </a:outerShdw>
                </a:effectLst>
              </a:rPr>
              <a:t> 2,” </a:t>
            </a:r>
            <a:r>
              <a:rPr lang="en-GB" sz="2800" b="1" dirty="0">
                <a:solidFill>
                  <a:srgbClr val="00FF00"/>
                </a:solidFill>
                <a:effectLst>
                  <a:outerShdw blurRad="38100" dist="38100" dir="2700000" algn="tl">
                    <a:srgbClr val="000000"/>
                  </a:outerShdw>
                </a:effectLst>
              </a:rPr>
              <a:t>affirms that </a:t>
            </a:r>
            <a:r>
              <a:rPr lang="en-GB" sz="2800" b="1" dirty="0">
                <a:solidFill>
                  <a:srgbClr val="FF0000"/>
                </a:solidFill>
                <a:effectLst>
                  <a:outerShdw blurRad="38100" dist="38100" dir="2700000" algn="tl">
                    <a:srgbClr val="000000"/>
                  </a:outerShdw>
                </a:effectLst>
              </a:rPr>
              <a:t>Zionist Jews created</a:t>
            </a:r>
            <a:r>
              <a:rPr lang="en-GB" sz="2800" b="1" dirty="0">
                <a:solidFill>
                  <a:srgbClr val="00FF00"/>
                </a:solidFill>
                <a:effectLst>
                  <a:outerShdw blurRad="38100" dist="38100" dir="2700000" algn="tl">
                    <a:srgbClr val="000000"/>
                  </a:outerShdw>
                </a:effectLst>
              </a:rPr>
              <a:t> and administered the organized Soviet concentration camp system in which these tens of millions of Christians and Non-Jews died.</a:t>
            </a:r>
            <a:endParaRPr lang="en-GB"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8834"/>
                                        </p:tgtEl>
                                        <p:attrNameLst>
                                          <p:attrName>style.visibility</p:attrName>
                                        </p:attrNameLst>
                                      </p:cBhvr>
                                      <p:to>
                                        <p:strVal val="visible"/>
                                      </p:to>
                                    </p:set>
                                    <p:animEffect transition="in" filter="circle(in)">
                                      <p:cBhvr>
                                        <p:cTn id="7" dur="2000"/>
                                        <p:tgtEl>
                                          <p:spTgt spid="2488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4044C98D-3AE3-4DBD-BF7F-C69E8B2F9AFB}" type="slidenum">
              <a:rPr lang="en-GB"/>
              <a:pPr>
                <a:defRPr/>
              </a:pPr>
              <a:t>180</a:t>
            </a:fld>
            <a:endParaRPr lang="en-GB"/>
          </a:p>
        </p:txBody>
      </p:sp>
      <p:sp>
        <p:nvSpPr>
          <p:cNvPr id="602119" name="Rectangle 7"/>
          <p:cNvSpPr>
            <a:spLocks noGrp="1" noChangeArrowheads="1"/>
          </p:cNvSpPr>
          <p:nvPr>
            <p:ph type="title"/>
          </p:nvPr>
        </p:nvSpPr>
        <p:spPr/>
        <p:txBody>
          <a:bodyPr/>
          <a:lstStyle/>
          <a:p>
            <a:pPr eaLnBrk="1" hangingPunct="1">
              <a:defRPr/>
            </a:pPr>
            <a:r>
              <a:rPr lang="en-GB" b="1" smtClean="0">
                <a:solidFill>
                  <a:srgbClr val="FF0000"/>
                </a:solidFill>
              </a:rPr>
              <a:t>Operation Barbarrosa</a:t>
            </a:r>
          </a:p>
        </p:txBody>
      </p:sp>
      <p:pic>
        <p:nvPicPr>
          <p:cNvPr id="602118" name="Picture 6" descr="barbarossa"/>
          <p:cNvPicPr>
            <a:picLocks noGrp="1" noChangeAspect="1" noChangeArrowheads="1"/>
          </p:cNvPicPr>
          <p:nvPr>
            <p:ph idx="1"/>
          </p:nvPr>
        </p:nvPicPr>
        <p:blipFill>
          <a:blip r:embed="rId3" cstate="print"/>
          <a:srcRect/>
          <a:stretch>
            <a:fillRect/>
          </a:stretch>
        </p:blipFill>
        <p:spPr>
          <a:xfrm>
            <a:off x="0" y="9525"/>
            <a:ext cx="9144000" cy="68484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02118"/>
                                        </p:tgtEl>
                                        <p:attrNameLst>
                                          <p:attrName>style.visibility</p:attrName>
                                        </p:attrNameLst>
                                      </p:cBhvr>
                                      <p:to>
                                        <p:strVal val="visible"/>
                                      </p:to>
                                    </p:set>
                                    <p:animEffect transition="in" filter="circle(in)">
                                      <p:cBhvr>
                                        <p:cTn id="7" dur="2000"/>
                                        <p:tgtEl>
                                          <p:spTgt spid="602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9047DB38-EB93-4142-BC72-879263E998FC}" type="slidenum">
              <a:rPr lang="en-GB"/>
              <a:pPr>
                <a:defRPr/>
              </a:pPr>
              <a:t>181</a:t>
            </a:fld>
            <a:endParaRPr lang="en-GB"/>
          </a:p>
        </p:txBody>
      </p:sp>
      <p:sp>
        <p:nvSpPr>
          <p:cNvPr id="661508" name="Rectangle 4"/>
          <p:cNvSpPr>
            <a:spLocks noGrp="1" noChangeArrowheads="1"/>
          </p:cNvSpPr>
          <p:nvPr>
            <p:ph type="title"/>
          </p:nvPr>
        </p:nvSpPr>
        <p:spPr/>
        <p:txBody>
          <a:bodyPr/>
          <a:lstStyle/>
          <a:p>
            <a:pPr eaLnBrk="1" hangingPunct="1">
              <a:defRPr/>
            </a:pPr>
            <a:r>
              <a:rPr lang="en-GB" b="1" smtClean="0">
                <a:solidFill>
                  <a:srgbClr val="FF0000"/>
                </a:solidFill>
              </a:rPr>
              <a:t>A Thought To Leave You With</a:t>
            </a:r>
          </a:p>
        </p:txBody>
      </p:sp>
      <p:sp>
        <p:nvSpPr>
          <p:cNvPr id="661509" name="Text Box 5"/>
          <p:cNvSpPr txBox="1">
            <a:spLocks noChangeArrowheads="1"/>
          </p:cNvSpPr>
          <p:nvPr/>
        </p:nvSpPr>
        <p:spPr bwMode="auto">
          <a:xfrm>
            <a:off x="2843213" y="1341438"/>
            <a:ext cx="6300787" cy="1800225"/>
          </a:xfrm>
          <a:prstGeom prst="rect">
            <a:avLst/>
          </a:prstGeom>
          <a:noFill/>
          <a:ln w="9525">
            <a:noFill/>
            <a:miter lim="800000"/>
            <a:headEnd/>
            <a:tailEnd/>
          </a:ln>
          <a:effectLst/>
        </p:spPr>
        <p:txBody>
          <a:bodyPr>
            <a:spAutoFit/>
          </a:bodyPr>
          <a:lstStyle/>
          <a:p>
            <a:pPr algn="ctr">
              <a:defRPr/>
            </a:pPr>
            <a:r>
              <a:rPr lang="en-GB" sz="2800" b="1" dirty="0">
                <a:solidFill>
                  <a:srgbClr val="00FF00"/>
                </a:solidFill>
                <a:effectLst>
                  <a:outerShdw blurRad="38100" dist="38100" dir="2700000" algn="tl">
                    <a:srgbClr val="000000"/>
                  </a:outerShdw>
                </a:effectLst>
              </a:rPr>
              <a:t>“We'll know our disinformation program is complete when everything the American and European public believes is false.”</a:t>
            </a:r>
            <a:endParaRPr lang="en-GB" dirty="0"/>
          </a:p>
        </p:txBody>
      </p:sp>
      <p:pic>
        <p:nvPicPr>
          <p:cNvPr id="661511" name="Picture 7" descr="casey-1942"/>
          <p:cNvPicPr>
            <a:picLocks noChangeAspect="1" noChangeArrowheads="1"/>
          </p:cNvPicPr>
          <p:nvPr/>
        </p:nvPicPr>
        <p:blipFill>
          <a:blip r:embed="rId3" cstate="print"/>
          <a:srcRect/>
          <a:stretch>
            <a:fillRect/>
          </a:stretch>
        </p:blipFill>
        <p:spPr bwMode="auto">
          <a:xfrm>
            <a:off x="250825" y="3141663"/>
            <a:ext cx="4033838" cy="3590925"/>
          </a:xfrm>
          <a:prstGeom prst="rect">
            <a:avLst/>
          </a:prstGeom>
          <a:noFill/>
          <a:ln w="9525">
            <a:noFill/>
            <a:miter lim="800000"/>
            <a:headEnd/>
            <a:tailEnd/>
          </a:ln>
        </p:spPr>
      </p:pic>
      <p:sp>
        <p:nvSpPr>
          <p:cNvPr id="661512" name="Text Box 8"/>
          <p:cNvSpPr txBox="1">
            <a:spLocks noChangeArrowheads="1"/>
          </p:cNvSpPr>
          <p:nvPr/>
        </p:nvSpPr>
        <p:spPr bwMode="auto">
          <a:xfrm>
            <a:off x="4643438" y="3933825"/>
            <a:ext cx="3889375" cy="2728913"/>
          </a:xfrm>
          <a:prstGeom prst="rect">
            <a:avLst/>
          </a:prstGeom>
          <a:noFill/>
          <a:ln w="9525">
            <a:noFill/>
            <a:miter lim="800000"/>
            <a:headEnd/>
            <a:tailEnd/>
          </a:ln>
          <a:effectLst/>
        </p:spPr>
        <p:txBody>
          <a:bodyPr>
            <a:spAutoFit/>
          </a:bodyPr>
          <a:lstStyle/>
          <a:p>
            <a:pPr algn="ctr">
              <a:defRPr/>
            </a:pPr>
            <a:r>
              <a:rPr lang="en-GB" sz="3200" b="1">
                <a:solidFill>
                  <a:srgbClr val="FFFF00"/>
                </a:solidFill>
                <a:effectLst>
                  <a:outerShdw blurRad="38100" dist="38100" dir="2700000" algn="tl">
                    <a:srgbClr val="000000"/>
                  </a:outerShdw>
                </a:effectLst>
              </a:rPr>
              <a:t>William Casey, CIA Director </a:t>
            </a:r>
            <a:r>
              <a:rPr lang="en-GB" sz="3200" b="1">
                <a:solidFill>
                  <a:srgbClr val="FF9900"/>
                </a:solidFill>
                <a:effectLst>
                  <a:outerShdw blurRad="38100" dist="38100" dir="2700000" algn="tl">
                    <a:srgbClr val="000000"/>
                  </a:outerShdw>
                </a:effectLst>
              </a:rPr>
              <a:t>(from first staff meeting, 1981)</a:t>
            </a:r>
          </a:p>
          <a:p>
            <a:pPr>
              <a:defRPr/>
            </a:pPr>
            <a:r>
              <a:rPr lang="en-GB"/>
              <a:t> </a:t>
            </a:r>
          </a:p>
          <a:p>
            <a:pPr>
              <a:spcBef>
                <a:spcPct val="50000"/>
              </a:spcBef>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10000"/>
                                  </p:iterate>
                                  <p:childTnLst>
                                    <p:set>
                                      <p:cBhvr>
                                        <p:cTn id="6" dur="1" fill="hold">
                                          <p:stCondLst>
                                            <p:cond delay="0"/>
                                          </p:stCondLst>
                                        </p:cTn>
                                        <p:tgtEl>
                                          <p:spTgt spid="661508"/>
                                        </p:tgtEl>
                                        <p:attrNameLst>
                                          <p:attrName>style.visibility</p:attrName>
                                        </p:attrNameLst>
                                      </p:cBhvr>
                                      <p:to>
                                        <p:strVal val="visible"/>
                                      </p:to>
                                    </p:set>
                                    <p:anim calcmode="lin" valueType="num">
                                      <p:cBhvr additive="base">
                                        <p:cTn id="7" dur="500" fill="hold"/>
                                        <p:tgtEl>
                                          <p:spTgt spid="661508"/>
                                        </p:tgtEl>
                                        <p:attrNameLst>
                                          <p:attrName>ppt_x</p:attrName>
                                        </p:attrNameLst>
                                      </p:cBhvr>
                                      <p:tavLst>
                                        <p:tav tm="0">
                                          <p:val>
                                            <p:strVal val="#ppt_x"/>
                                          </p:val>
                                        </p:tav>
                                        <p:tav tm="100000">
                                          <p:val>
                                            <p:strVal val="#ppt_x"/>
                                          </p:val>
                                        </p:tav>
                                      </p:tavLst>
                                    </p:anim>
                                    <p:anim calcmode="lin" valueType="num">
                                      <p:cBhvr additive="base">
                                        <p:cTn id="8" dur="500" fill="hold"/>
                                        <p:tgtEl>
                                          <p:spTgt spid="66150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iterate type="lt">
                                    <p:tmPct val="10000"/>
                                  </p:iterate>
                                  <p:childTnLst>
                                    <p:set>
                                      <p:cBhvr>
                                        <p:cTn id="12" dur="1" fill="hold">
                                          <p:stCondLst>
                                            <p:cond delay="0"/>
                                          </p:stCondLst>
                                        </p:cTn>
                                        <p:tgtEl>
                                          <p:spTgt spid="661509">
                                            <p:txEl>
                                              <p:pRg st="0" end="0"/>
                                            </p:txEl>
                                          </p:spTgt>
                                        </p:tgtEl>
                                        <p:attrNameLst>
                                          <p:attrName>style.visibility</p:attrName>
                                        </p:attrNameLst>
                                      </p:cBhvr>
                                      <p:to>
                                        <p:strVal val="visible"/>
                                      </p:to>
                                    </p:set>
                                    <p:anim calcmode="lin" valueType="num">
                                      <p:cBhvr additive="base">
                                        <p:cTn id="13" dur="500" fill="hold"/>
                                        <p:tgtEl>
                                          <p:spTgt spid="66150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15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61511"/>
                                        </p:tgtEl>
                                        <p:attrNameLst>
                                          <p:attrName>style.visibility</p:attrName>
                                        </p:attrNameLst>
                                      </p:cBhvr>
                                      <p:to>
                                        <p:strVal val="visible"/>
                                      </p:to>
                                    </p:set>
                                    <p:animEffect transition="in" filter="circle(in)">
                                      <p:cBhvr>
                                        <p:cTn id="19" dur="2000"/>
                                        <p:tgtEl>
                                          <p:spTgt spid="6615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iterate type="lt">
                                    <p:tmPct val="10000"/>
                                  </p:iterate>
                                  <p:childTnLst>
                                    <p:set>
                                      <p:cBhvr>
                                        <p:cTn id="23" dur="1" fill="hold">
                                          <p:stCondLst>
                                            <p:cond delay="0"/>
                                          </p:stCondLst>
                                        </p:cTn>
                                        <p:tgtEl>
                                          <p:spTgt spid="661512"/>
                                        </p:tgtEl>
                                        <p:attrNameLst>
                                          <p:attrName>style.visibility</p:attrName>
                                        </p:attrNameLst>
                                      </p:cBhvr>
                                      <p:to>
                                        <p:strVal val="visible"/>
                                      </p:to>
                                    </p:set>
                                    <p:anim calcmode="lin" valueType="num">
                                      <p:cBhvr additive="base">
                                        <p:cTn id="24" dur="500" fill="hold"/>
                                        <p:tgtEl>
                                          <p:spTgt spid="661512"/>
                                        </p:tgtEl>
                                        <p:attrNameLst>
                                          <p:attrName>ppt_x</p:attrName>
                                        </p:attrNameLst>
                                      </p:cBhvr>
                                      <p:tavLst>
                                        <p:tav tm="0">
                                          <p:val>
                                            <p:strVal val="#ppt_x"/>
                                          </p:val>
                                        </p:tav>
                                        <p:tav tm="100000">
                                          <p:val>
                                            <p:strVal val="#ppt_x"/>
                                          </p:val>
                                        </p:tav>
                                      </p:tavLst>
                                    </p:anim>
                                    <p:anim calcmode="lin" valueType="num">
                                      <p:cBhvr additive="base">
                                        <p:cTn id="25" dur="500" fill="hold"/>
                                        <p:tgtEl>
                                          <p:spTgt spid="6615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08" grpId="0"/>
      <p:bldP spid="66151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3C9022F7-0749-4DAC-BEE8-F47C457E065C}" type="slidenum">
              <a:rPr lang="en-GB"/>
              <a:pPr>
                <a:defRPr/>
              </a:pPr>
              <a:t>182</a:t>
            </a:fld>
            <a:endParaRPr lang="en-GB"/>
          </a:p>
        </p:txBody>
      </p:sp>
      <p:sp>
        <p:nvSpPr>
          <p:cNvPr id="651266" name="Text Box 2"/>
          <p:cNvSpPr txBox="1">
            <a:spLocks noChangeArrowheads="1"/>
          </p:cNvSpPr>
          <p:nvPr/>
        </p:nvSpPr>
        <p:spPr bwMode="auto">
          <a:xfrm>
            <a:off x="250825" y="765175"/>
            <a:ext cx="5616575" cy="1555750"/>
          </a:xfrm>
          <a:prstGeom prst="rect">
            <a:avLst/>
          </a:prstGeom>
          <a:noFill/>
          <a:ln w="9525">
            <a:noFill/>
            <a:miter lim="800000"/>
            <a:headEnd/>
            <a:tailEnd/>
          </a:ln>
        </p:spPr>
        <p:txBody>
          <a:bodyPr>
            <a:spAutoFit/>
          </a:bodyPr>
          <a:lstStyle/>
          <a:p>
            <a:pPr eaLnBrk="0" hangingPunct="0">
              <a:spcBef>
                <a:spcPct val="50000"/>
              </a:spcBef>
              <a:defRPr/>
            </a:pPr>
            <a:r>
              <a:rPr lang="en-GB" sz="4800" b="1" dirty="0">
                <a:solidFill>
                  <a:srgbClr val="FF0000"/>
                </a:solidFill>
                <a:latin typeface="+mj-lt"/>
              </a:rPr>
              <a:t>The Story Of Gog And Magog</a:t>
            </a:r>
          </a:p>
        </p:txBody>
      </p:sp>
      <p:sp>
        <p:nvSpPr>
          <p:cNvPr id="651267" name="WordArt 3"/>
          <p:cNvSpPr>
            <a:spLocks noChangeArrowheads="1" noChangeShapeType="1" noTextEdit="1"/>
          </p:cNvSpPr>
          <p:nvPr/>
        </p:nvSpPr>
        <p:spPr bwMode="auto">
          <a:xfrm>
            <a:off x="2124075" y="3357563"/>
            <a:ext cx="4724400" cy="762000"/>
          </a:xfrm>
          <a:prstGeom prst="rect">
            <a:avLst/>
          </a:prstGeom>
        </p:spPr>
        <p:txBody>
          <a:bodyPr wrap="none" fromWordArt="1">
            <a:prstTxWarp prst="textPlain">
              <a:avLst>
                <a:gd name="adj" fmla="val 50000"/>
              </a:avLst>
            </a:prstTxWarp>
          </a:bodyPr>
          <a:lstStyle/>
          <a:p>
            <a:pPr algn="ctr"/>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End Of Chapter Two Part Six</a:t>
            </a:r>
          </a:p>
        </p:txBody>
      </p:sp>
      <p:sp>
        <p:nvSpPr>
          <p:cNvPr id="651268" name="Text Box 4"/>
          <p:cNvSpPr txBox="1">
            <a:spLocks noChangeArrowheads="1"/>
          </p:cNvSpPr>
          <p:nvPr/>
        </p:nvSpPr>
        <p:spPr bwMode="auto">
          <a:xfrm>
            <a:off x="0" y="5013325"/>
            <a:ext cx="9144000" cy="1311275"/>
          </a:xfrm>
          <a:prstGeom prst="rect">
            <a:avLst/>
          </a:prstGeom>
          <a:noFill/>
          <a:ln w="9525">
            <a:noFill/>
            <a:miter lim="800000"/>
            <a:headEnd/>
            <a:tailEnd/>
          </a:ln>
          <a:effectLst/>
        </p:spPr>
        <p:txBody>
          <a:bodyPr>
            <a:spAutoFit/>
          </a:bodyPr>
          <a:lstStyle/>
          <a:p>
            <a:pPr marL="342900" indent="-342900" eaLnBrk="0" hangingPunct="0">
              <a:spcBef>
                <a:spcPct val="50000"/>
              </a:spcBef>
              <a:defRPr/>
            </a:pPr>
            <a:r>
              <a:rPr lang="en-GB" sz="4400" b="1">
                <a:solidFill>
                  <a:srgbClr val="00FF00"/>
                </a:solidFill>
                <a:effectLst>
                  <a:outerShdw blurRad="38100" dist="38100" dir="2700000" algn="tl">
                    <a:srgbClr val="000000"/>
                  </a:outerShdw>
                </a:effectLst>
              </a:rPr>
              <a:t>To be continued</a:t>
            </a:r>
            <a:r>
              <a:rPr lang="en-GB" sz="4400">
                <a:solidFill>
                  <a:srgbClr val="00FF00"/>
                </a:solidFill>
              </a:rPr>
              <a:t> ………</a:t>
            </a:r>
            <a:r>
              <a:rPr lang="en-GB" sz="3600" b="1">
                <a:solidFill>
                  <a:srgbClr val="FF0000"/>
                </a:solidFill>
                <a:effectLst>
                  <a:outerShdw blurRad="38100" dist="38100" dir="2700000" algn="tl">
                    <a:srgbClr val="000000"/>
                  </a:outerShdw>
                </a:effectLst>
              </a:rPr>
              <a:t> Gog’s World Wars – Chapter Two</a:t>
            </a:r>
            <a:endParaRPr lang="en-GB" sz="4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651266">
                                            <p:txEl>
                                              <p:pRg st="0" end="0"/>
                                            </p:txEl>
                                          </p:spTgt>
                                        </p:tgtEl>
                                        <p:attrNameLst>
                                          <p:attrName>style.visibility</p:attrName>
                                        </p:attrNameLst>
                                      </p:cBhvr>
                                      <p:to>
                                        <p:strVal val="visible"/>
                                      </p:to>
                                    </p:set>
                                    <p:anim calcmode="lin" valueType="num">
                                      <p:cBhvr additive="base">
                                        <p:cTn id="7" dur="500" fill="hold"/>
                                        <p:tgtEl>
                                          <p:spTgt spid="6512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126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651267"/>
                                        </p:tgtEl>
                                        <p:attrNameLst>
                                          <p:attrName>style.visibility</p:attrName>
                                        </p:attrNameLst>
                                      </p:cBhvr>
                                      <p:to>
                                        <p:strVal val="visible"/>
                                      </p:to>
                                    </p:set>
                                    <p:anim calcmode="lin" valueType="num">
                                      <p:cBhvr additive="base">
                                        <p:cTn id="12" dur="500" fill="hold"/>
                                        <p:tgtEl>
                                          <p:spTgt spid="651267"/>
                                        </p:tgtEl>
                                        <p:attrNameLst>
                                          <p:attrName>ppt_x</p:attrName>
                                        </p:attrNameLst>
                                      </p:cBhvr>
                                      <p:tavLst>
                                        <p:tav tm="0">
                                          <p:val>
                                            <p:strVal val="#ppt_x"/>
                                          </p:val>
                                        </p:tav>
                                        <p:tav tm="100000">
                                          <p:val>
                                            <p:strVal val="#ppt_x"/>
                                          </p:val>
                                        </p:tav>
                                      </p:tavLst>
                                    </p:anim>
                                    <p:anim calcmode="lin" valueType="num">
                                      <p:cBhvr additive="base">
                                        <p:cTn id="13" dur="500" fill="hold"/>
                                        <p:tgtEl>
                                          <p:spTgt spid="651267"/>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651268">
                                            <p:txEl>
                                              <p:pRg st="0" end="0"/>
                                            </p:txEl>
                                          </p:spTgt>
                                        </p:tgtEl>
                                        <p:attrNameLst>
                                          <p:attrName>style.visibility</p:attrName>
                                        </p:attrNameLst>
                                      </p:cBhvr>
                                      <p:to>
                                        <p:strVal val="visible"/>
                                      </p:to>
                                    </p:set>
                                    <p:anim calcmode="lin" valueType="num">
                                      <p:cBhvr additive="base">
                                        <p:cTn id="17" dur="500" fill="hold"/>
                                        <p:tgtEl>
                                          <p:spTgt spid="65126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5126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46E3F87-6575-4F6C-8123-2021B06499EA}" type="slidenum">
              <a:rPr lang="en-GB"/>
              <a:pPr>
                <a:defRPr/>
              </a:pPr>
              <a:t>19</a:t>
            </a:fld>
            <a:endParaRPr lang="en-GB"/>
          </a:p>
        </p:txBody>
      </p:sp>
      <p:sp>
        <p:nvSpPr>
          <p:cNvPr id="464898" name="Rectangle 2"/>
          <p:cNvSpPr>
            <a:spLocks noGrp="1" noChangeArrowheads="1"/>
          </p:cNvSpPr>
          <p:nvPr>
            <p:ph type="title"/>
          </p:nvPr>
        </p:nvSpPr>
        <p:spPr/>
        <p:txBody>
          <a:bodyPr/>
          <a:lstStyle/>
          <a:p>
            <a:pPr eaLnBrk="1" hangingPunct="1">
              <a:defRPr/>
            </a:pPr>
            <a:r>
              <a:rPr lang="en-GB" sz="4000" b="1" dirty="0" smtClean="0">
                <a:solidFill>
                  <a:srgbClr val="F6102B"/>
                </a:solidFill>
              </a:rPr>
              <a:t>Gog </a:t>
            </a:r>
            <a:r>
              <a:rPr lang="en-GB" sz="4000" b="1" dirty="0" smtClean="0">
                <a:solidFill>
                  <a:srgbClr val="FFFF00"/>
                </a:solidFill>
              </a:rPr>
              <a:t>Slaughters</a:t>
            </a:r>
            <a:r>
              <a:rPr lang="en-GB" sz="4000" b="1" dirty="0" smtClean="0">
                <a:solidFill>
                  <a:srgbClr val="F6102B"/>
                </a:solidFill>
              </a:rPr>
              <a:t> Russian </a:t>
            </a:r>
            <a:r>
              <a:rPr lang="en-GB" sz="4000" b="1" dirty="0" smtClean="0">
                <a:solidFill>
                  <a:srgbClr val="FFFF00"/>
                </a:solidFill>
              </a:rPr>
              <a:t>Christians</a:t>
            </a:r>
          </a:p>
        </p:txBody>
      </p:sp>
      <p:sp>
        <p:nvSpPr>
          <p:cNvPr id="464900" name="Text Box 4"/>
          <p:cNvSpPr txBox="1">
            <a:spLocks noChangeArrowheads="1"/>
          </p:cNvSpPr>
          <p:nvPr/>
        </p:nvSpPr>
        <p:spPr bwMode="auto">
          <a:xfrm>
            <a:off x="5429250" y="1357313"/>
            <a:ext cx="3714750" cy="4832350"/>
          </a:xfrm>
          <a:prstGeom prst="rect">
            <a:avLst/>
          </a:prstGeom>
          <a:noFill/>
          <a:ln w="9525">
            <a:noFill/>
            <a:miter lim="800000"/>
            <a:headEnd/>
            <a:tailEnd/>
          </a:ln>
          <a:effectLst/>
        </p:spPr>
        <p:txBody>
          <a:bodyPr>
            <a:spAutoFit/>
          </a:bodyPr>
          <a:lstStyle/>
          <a:p>
            <a:pPr>
              <a:defRPr/>
            </a:pPr>
            <a:r>
              <a:rPr lang="en-GB" sz="2800" b="1" dirty="0">
                <a:solidFill>
                  <a:schemeClr val="hlink"/>
                </a:solidFill>
                <a:effectLst>
                  <a:outerShdw blurRad="38100" dist="38100" dir="2700000" algn="tl">
                    <a:srgbClr val="000000"/>
                  </a:outerShdw>
                </a:effectLst>
              </a:rPr>
              <a:t>On page 79 of his book</a:t>
            </a:r>
            <a:r>
              <a:rPr lang="en-GB" sz="2800" b="1" dirty="0">
                <a:solidFill>
                  <a:srgbClr val="FFFF00"/>
                </a:solidFill>
                <a:effectLst>
                  <a:outerShdw blurRad="38100" dist="38100" dir="2700000" algn="tl">
                    <a:srgbClr val="000000"/>
                  </a:outerShdw>
                </a:effectLst>
              </a:rPr>
              <a:t> he even names the administrators </a:t>
            </a:r>
            <a:r>
              <a:rPr lang="en-GB" sz="2800" b="1" dirty="0">
                <a:solidFill>
                  <a:srgbClr val="FF00FF"/>
                </a:solidFill>
                <a:effectLst>
                  <a:outerShdw blurRad="38100" dist="38100" dir="2700000" algn="tl">
                    <a:srgbClr val="000000"/>
                  </a:outerShdw>
                </a:effectLst>
              </a:rPr>
              <a:t>of this the greatest killing machine in the history of the world</a:t>
            </a:r>
            <a:r>
              <a:rPr lang="en-GB" sz="2800" b="1" dirty="0">
                <a:solidFill>
                  <a:srgbClr val="FFFF00"/>
                </a:solidFill>
                <a:effectLst>
                  <a:outerShdw blurRad="38100" dist="38100" dir="2700000" algn="tl">
                    <a:srgbClr val="000000"/>
                  </a:outerShdw>
                </a:effectLst>
              </a:rPr>
              <a:t>.</a:t>
            </a:r>
            <a:r>
              <a:rPr lang="en-GB" sz="2800" dirty="0"/>
              <a:t> </a:t>
            </a:r>
            <a:r>
              <a:rPr lang="en-GB" sz="2800" b="1" dirty="0">
                <a:solidFill>
                  <a:srgbClr val="FFFF00"/>
                </a:solidFill>
                <a:effectLst>
                  <a:outerShdw blurRad="38100" dist="38100" dir="2700000" algn="tl">
                    <a:srgbClr val="000000"/>
                  </a:outerShdw>
                </a:effectLst>
              </a:rPr>
              <a:t>They are</a:t>
            </a:r>
            <a:r>
              <a:rPr lang="en-GB" sz="2800" b="1" dirty="0">
                <a:solidFill>
                  <a:srgbClr val="F6102B"/>
                </a:solidFill>
                <a:effectLst>
                  <a:outerShdw blurRad="38100" dist="38100" dir="2700000" algn="tl">
                    <a:srgbClr val="000000"/>
                  </a:outerShdw>
                </a:effectLst>
              </a:rPr>
              <a:t> </a:t>
            </a:r>
            <a:r>
              <a:rPr lang="en-GB" sz="2800" b="1" dirty="0" err="1">
                <a:solidFill>
                  <a:srgbClr val="F6102B"/>
                </a:solidFill>
                <a:effectLst>
                  <a:outerShdw blurRad="38100" dist="38100" dir="2700000" algn="tl">
                    <a:srgbClr val="000000"/>
                  </a:outerShdw>
                </a:effectLst>
              </a:rPr>
              <a:t>Aron</a:t>
            </a:r>
            <a:r>
              <a:rPr lang="en-GB" sz="2800" b="1" dirty="0">
                <a:solidFill>
                  <a:srgbClr val="F6102B"/>
                </a:solidFill>
                <a:effectLst>
                  <a:outerShdw blurRad="38100" dist="38100" dir="2700000" algn="tl">
                    <a:srgbClr val="000000"/>
                  </a:outerShdw>
                </a:effectLst>
              </a:rPr>
              <a:t> </a:t>
            </a:r>
            <a:r>
              <a:rPr lang="en-GB" sz="2800" b="1" dirty="0" err="1">
                <a:solidFill>
                  <a:srgbClr val="F6102B"/>
                </a:solidFill>
                <a:effectLst>
                  <a:outerShdw blurRad="38100" dist="38100" dir="2700000" algn="tl">
                    <a:srgbClr val="000000"/>
                  </a:outerShdw>
                </a:effectLst>
              </a:rPr>
              <a:t>Solts</a:t>
            </a:r>
            <a:r>
              <a:rPr lang="en-GB" sz="2800" b="1" dirty="0">
                <a:solidFill>
                  <a:srgbClr val="F6102B"/>
                </a:solidFill>
                <a:effectLst>
                  <a:outerShdw blurRad="38100" dist="38100" dir="2700000" algn="tl">
                    <a:srgbClr val="000000"/>
                  </a:outerShdw>
                </a:effectLst>
              </a:rPr>
              <a:t>, </a:t>
            </a:r>
            <a:r>
              <a:rPr lang="en-GB" sz="2800" b="1" dirty="0" err="1">
                <a:solidFill>
                  <a:srgbClr val="F6102B"/>
                </a:solidFill>
                <a:effectLst>
                  <a:outerShdw blurRad="38100" dist="38100" dir="2700000" algn="tl">
                    <a:srgbClr val="000000"/>
                  </a:outerShdw>
                </a:effectLst>
              </a:rPr>
              <a:t>Yakov</a:t>
            </a:r>
            <a:r>
              <a:rPr lang="en-GB" sz="2800" b="1" dirty="0">
                <a:solidFill>
                  <a:srgbClr val="F6102B"/>
                </a:solidFill>
                <a:effectLst>
                  <a:outerShdw blurRad="38100" dist="38100" dir="2700000" algn="tl">
                    <a:srgbClr val="000000"/>
                  </a:outerShdw>
                </a:effectLst>
              </a:rPr>
              <a:t> </a:t>
            </a:r>
            <a:r>
              <a:rPr lang="en-GB" sz="2800" b="1" dirty="0" err="1">
                <a:solidFill>
                  <a:srgbClr val="F6102B"/>
                </a:solidFill>
                <a:effectLst>
                  <a:outerShdw blurRad="38100" dist="38100" dir="2700000" algn="tl">
                    <a:srgbClr val="000000"/>
                  </a:outerShdw>
                </a:effectLst>
              </a:rPr>
              <a:t>Rappoport</a:t>
            </a:r>
            <a:r>
              <a:rPr lang="en-GB" sz="2800" b="1" dirty="0">
                <a:solidFill>
                  <a:srgbClr val="F6102B"/>
                </a:solidFill>
                <a:effectLst>
                  <a:outerShdw blurRad="38100" dist="38100" dir="2700000" algn="tl">
                    <a:srgbClr val="000000"/>
                  </a:outerShdw>
                </a:effectLst>
              </a:rPr>
              <a:t>, Lazar </a:t>
            </a:r>
            <a:r>
              <a:rPr lang="en-GB" sz="2800" b="1" dirty="0" err="1">
                <a:solidFill>
                  <a:srgbClr val="F6102B"/>
                </a:solidFill>
                <a:effectLst>
                  <a:outerShdw blurRad="38100" dist="38100" dir="2700000" algn="tl">
                    <a:srgbClr val="000000"/>
                  </a:outerShdw>
                </a:effectLst>
              </a:rPr>
              <a:t>Kogan</a:t>
            </a:r>
            <a:r>
              <a:rPr lang="en-GB" sz="2800" b="1" dirty="0">
                <a:solidFill>
                  <a:srgbClr val="F6102B"/>
                </a:solidFill>
                <a:effectLst>
                  <a:outerShdw blurRad="38100" dist="38100" dir="2700000" algn="tl">
                    <a:srgbClr val="000000"/>
                  </a:outerShdw>
                </a:effectLst>
              </a:rPr>
              <a:t>, </a:t>
            </a:r>
            <a:r>
              <a:rPr lang="en-GB" sz="2800" b="1" dirty="0" err="1">
                <a:solidFill>
                  <a:srgbClr val="F6102B"/>
                </a:solidFill>
                <a:effectLst>
                  <a:outerShdw blurRad="38100" dist="38100" dir="2700000" algn="tl">
                    <a:srgbClr val="000000"/>
                  </a:outerShdw>
                </a:effectLst>
              </a:rPr>
              <a:t>Matvei</a:t>
            </a:r>
            <a:r>
              <a:rPr lang="en-GB" sz="2800" b="1" dirty="0">
                <a:solidFill>
                  <a:srgbClr val="F6102B"/>
                </a:solidFill>
                <a:effectLst>
                  <a:outerShdw blurRad="38100" dist="38100" dir="2700000" algn="tl">
                    <a:srgbClr val="000000"/>
                  </a:outerShdw>
                </a:effectLst>
              </a:rPr>
              <a:t> Berman,</a:t>
            </a:r>
            <a:r>
              <a:rPr lang="en-GB" sz="2800" dirty="0"/>
              <a:t> </a:t>
            </a:r>
          </a:p>
        </p:txBody>
      </p:sp>
      <p:pic>
        <p:nvPicPr>
          <p:cNvPr id="22534" name="Picture 8" descr="Starved_prisoners,_nearly_dead_from_hunger,_pose_in_concentration_camp_in_Ebensee,_Austria"/>
          <p:cNvPicPr>
            <a:picLocks noGrp="1" noChangeAspect="1" noChangeArrowheads="1"/>
          </p:cNvPicPr>
          <p:nvPr>
            <p:ph idx="1"/>
          </p:nvPr>
        </p:nvPicPr>
        <p:blipFill>
          <a:blip r:embed="rId3" cstate="print">
            <a:lum bright="-10000" contrast="20000"/>
          </a:blip>
          <a:srcRect l="2112" t="2313" r="861" b="1591"/>
          <a:stretch>
            <a:fillRect/>
          </a:stretch>
        </p:blipFill>
        <p:spPr>
          <a:xfrm>
            <a:off x="250825" y="1557338"/>
            <a:ext cx="4968875" cy="3609975"/>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8" name="TextBox 7"/>
          <p:cNvSpPr txBox="1"/>
          <p:nvPr/>
        </p:nvSpPr>
        <p:spPr>
          <a:xfrm>
            <a:off x="285750" y="5429250"/>
            <a:ext cx="5143500"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inmates of a Soviet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ircle(in)">
                                      <p:cBhvr>
                                        <p:cTn id="7" dur="2000"/>
                                        <p:tgtEl>
                                          <p:spTgt spid="225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64900"/>
                                        </p:tgtEl>
                                        <p:attrNameLst>
                                          <p:attrName>style.visibility</p:attrName>
                                        </p:attrNameLst>
                                      </p:cBhvr>
                                      <p:to>
                                        <p:strVal val="visible"/>
                                      </p:to>
                                    </p:set>
                                    <p:anim calcmode="discrete" valueType="clr">
                                      <p:cBhvr override="childStyle">
                                        <p:cTn id="18" dur="80"/>
                                        <p:tgtEl>
                                          <p:spTgt spid="46490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64900"/>
                                        </p:tgtEl>
                                        <p:attrNameLst>
                                          <p:attrName>fillcolor</p:attrName>
                                        </p:attrNameLst>
                                      </p:cBhvr>
                                      <p:tavLst>
                                        <p:tav tm="0">
                                          <p:val>
                                            <p:clrVal>
                                              <a:schemeClr val="accent2"/>
                                            </p:clrVal>
                                          </p:val>
                                        </p:tav>
                                        <p:tav tm="50000">
                                          <p:val>
                                            <p:clrVal>
                                              <a:schemeClr val="hlink"/>
                                            </p:clrVal>
                                          </p:val>
                                        </p:tav>
                                      </p:tavLst>
                                    </p:anim>
                                    <p:set>
                                      <p:cBhvr>
                                        <p:cTn id="20" dur="80"/>
                                        <p:tgtEl>
                                          <p:spTgt spid="4649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00"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98C5A877-11CA-4DD1-BF01-C9C3BCA2812D}" type="slidenum">
              <a:rPr lang="en-GB"/>
              <a:pPr>
                <a:defRPr/>
              </a:pPr>
              <a:t>2</a:t>
            </a:fld>
            <a:endParaRPr lang="en-GB"/>
          </a:p>
        </p:txBody>
      </p:sp>
      <p:sp>
        <p:nvSpPr>
          <p:cNvPr id="334850" name="Rectangle 2"/>
          <p:cNvSpPr>
            <a:spLocks noGrp="1" noChangeArrowheads="1"/>
          </p:cNvSpPr>
          <p:nvPr>
            <p:ph type="title"/>
          </p:nvPr>
        </p:nvSpPr>
        <p:spPr/>
        <p:txBody>
          <a:bodyPr/>
          <a:lstStyle/>
          <a:p>
            <a:pPr eaLnBrk="1" hangingPunct="1">
              <a:defRPr/>
            </a:pPr>
            <a:r>
              <a:rPr lang="en-GB" b="1" smtClean="0">
                <a:solidFill>
                  <a:srgbClr val="FF0000"/>
                </a:solidFill>
              </a:rPr>
              <a:t>The Story of Gog &amp; Magog</a:t>
            </a:r>
            <a:br>
              <a:rPr lang="en-GB" b="1" smtClean="0">
                <a:solidFill>
                  <a:srgbClr val="FF0000"/>
                </a:solidFill>
              </a:rPr>
            </a:br>
            <a:r>
              <a:rPr lang="en-GB" sz="2400" b="1" smtClean="0">
                <a:solidFill>
                  <a:srgbClr val="00FF00"/>
                </a:solidFill>
              </a:rPr>
              <a:t>Will be covered in a series of 10 parts</a:t>
            </a:r>
            <a:endParaRPr lang="en-GB" b="1" smtClean="0">
              <a:solidFill>
                <a:srgbClr val="00FF00"/>
              </a:solidFill>
            </a:endParaRPr>
          </a:p>
        </p:txBody>
      </p:sp>
      <p:sp>
        <p:nvSpPr>
          <p:cNvPr id="334851" name="Rectangle 3"/>
          <p:cNvSpPr>
            <a:spLocks noGrp="1" noChangeArrowheads="1"/>
          </p:cNvSpPr>
          <p:nvPr>
            <p:ph type="body" idx="1"/>
          </p:nvPr>
        </p:nvSpPr>
        <p:spPr/>
        <p:txBody>
          <a:bodyPr/>
          <a:lstStyle/>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Attila, The Rise of Islam and the Khazars</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Genghis  Khan, The Russians &amp; the 3 frogs of Revelation</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The Spanish Armada &amp; Inquisition + the English revolution</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The rise of the Rothschilds &amp; the Armenian Holocaust</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Satan bound for a 1000 years and French and American Revolutions</a:t>
            </a:r>
          </a:p>
          <a:p>
            <a:pPr marL="609600" indent="-609600" eaLnBrk="1" hangingPunct="1">
              <a:buFontTx/>
              <a:buAutoNum type="arabicPeriod"/>
              <a:defRPr/>
            </a:pPr>
            <a:r>
              <a:rPr lang="en-GB" sz="2800" b="1" smtClean="0">
                <a:solidFill>
                  <a:srgbClr val="FF00FF"/>
                </a:solidFill>
                <a:effectLst>
                  <a:outerShdw blurRad="38100" dist="38100" dir="2700000" algn="tl">
                    <a:srgbClr val="000000"/>
                  </a:outerShdw>
                </a:effectLst>
              </a:rPr>
              <a:t>WW1 &amp; WW2</a:t>
            </a:r>
            <a:r>
              <a:rPr lang="en-GB" sz="2800" b="1" smtClean="0">
                <a:solidFill>
                  <a:srgbClr val="FFFF00"/>
                </a:solidFill>
                <a:effectLst>
                  <a:outerShdw blurRad="38100" dist="38100" dir="2700000" algn="tl">
                    <a:srgbClr val="000000"/>
                  </a:outerShdw>
                </a:effectLst>
              </a:rPr>
              <a:t> </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WW3 – The secret war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6102B"/>
                </a:solidFill>
              </a:rPr>
              <a:t>Gog </a:t>
            </a:r>
            <a:r>
              <a:rPr lang="en-GB" b="1" dirty="0" smtClean="0">
                <a:solidFill>
                  <a:srgbClr val="FFFF00"/>
                </a:solidFill>
              </a:rPr>
              <a:t>Slaughters</a:t>
            </a:r>
            <a:r>
              <a:rPr lang="en-GB" b="1" dirty="0" smtClean="0">
                <a:solidFill>
                  <a:srgbClr val="F6102B"/>
                </a:solidFill>
              </a:rPr>
              <a:t> Russian </a:t>
            </a:r>
            <a:r>
              <a:rPr lang="en-GB" b="1" dirty="0" smtClean="0">
                <a:solidFill>
                  <a:srgbClr val="FFFF00"/>
                </a:solidFill>
              </a:rPr>
              <a:t>Christians</a:t>
            </a:r>
            <a:endParaRPr lang="en-GB" dirty="0"/>
          </a:p>
        </p:txBody>
      </p:sp>
      <p:sp>
        <p:nvSpPr>
          <p:cNvPr id="4" name="Slide Number Placeholder 3"/>
          <p:cNvSpPr>
            <a:spLocks noGrp="1"/>
          </p:cNvSpPr>
          <p:nvPr>
            <p:ph type="sldNum" sz="quarter" idx="12"/>
          </p:nvPr>
        </p:nvSpPr>
        <p:spPr/>
        <p:txBody>
          <a:bodyPr/>
          <a:lstStyle/>
          <a:p>
            <a:pPr>
              <a:defRPr/>
            </a:pPr>
            <a:fld id="{DC6BF3D3-5691-4652-B2DE-66029A9AAF74}" type="slidenum">
              <a:rPr lang="en-GB" smtClean="0"/>
              <a:pPr>
                <a:defRPr/>
              </a:pPr>
              <a:t>20</a:t>
            </a:fld>
            <a:endParaRPr lang="en-GB"/>
          </a:p>
        </p:txBody>
      </p:sp>
      <p:sp>
        <p:nvSpPr>
          <p:cNvPr id="6" name="TextBox 5"/>
          <p:cNvSpPr txBox="1"/>
          <p:nvPr/>
        </p:nvSpPr>
        <p:spPr>
          <a:xfrm>
            <a:off x="3643313" y="1785938"/>
            <a:ext cx="5286375" cy="3970337"/>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They are </a:t>
            </a:r>
            <a:r>
              <a:rPr lang="en-GB" sz="2800" b="1" dirty="0" err="1">
                <a:solidFill>
                  <a:srgbClr val="00FFFF"/>
                </a:solidFill>
                <a:effectLst>
                  <a:outerShdw blurRad="38100" dist="38100" dir="2700000" algn="tl">
                    <a:srgbClr val="000000"/>
                  </a:outerShdw>
                </a:effectLst>
              </a:rPr>
              <a:t>Aron</a:t>
            </a:r>
            <a:r>
              <a:rPr lang="en-GB" sz="2800" b="1" dirty="0">
                <a:solidFill>
                  <a:srgbClr val="00FFFF"/>
                </a:solidFill>
                <a:effectLst>
                  <a:outerShdw blurRad="38100" dist="38100" dir="2700000" algn="tl">
                    <a:srgbClr val="000000"/>
                  </a:outerShdw>
                </a:effectLst>
              </a:rPr>
              <a:t> </a:t>
            </a:r>
            <a:r>
              <a:rPr lang="en-GB" sz="2800" b="1" dirty="0" err="1">
                <a:solidFill>
                  <a:srgbClr val="00FFFF"/>
                </a:solidFill>
                <a:effectLst>
                  <a:outerShdw blurRad="38100" dist="38100" dir="2700000" algn="tl">
                    <a:srgbClr val="000000"/>
                  </a:outerShdw>
                </a:effectLst>
              </a:rPr>
              <a:t>Solts</a:t>
            </a:r>
            <a:r>
              <a:rPr lang="en-GB" sz="2800" b="1" dirty="0">
                <a:solidFill>
                  <a:srgbClr val="00FFFF"/>
                </a:solidFill>
                <a:effectLst>
                  <a:outerShdw blurRad="38100" dist="38100" dir="2700000" algn="tl">
                    <a:srgbClr val="000000"/>
                  </a:outerShdw>
                </a:effectLst>
              </a:rPr>
              <a:t>, </a:t>
            </a:r>
            <a:r>
              <a:rPr lang="en-GB" sz="2800" b="1" dirty="0" err="1">
                <a:solidFill>
                  <a:srgbClr val="FFC000"/>
                </a:solidFill>
                <a:effectLst>
                  <a:outerShdw blurRad="38100" dist="38100" dir="2700000" algn="tl">
                    <a:srgbClr val="000000"/>
                  </a:outerShdw>
                </a:effectLst>
              </a:rPr>
              <a:t>Yakov</a:t>
            </a:r>
            <a:r>
              <a:rPr lang="en-GB" sz="2800" b="1" dirty="0">
                <a:solidFill>
                  <a:srgbClr val="FFC000"/>
                </a:solidFill>
                <a:effectLst>
                  <a:outerShdw blurRad="38100" dist="38100" dir="2700000" algn="tl">
                    <a:srgbClr val="000000"/>
                  </a:outerShdw>
                </a:effectLst>
              </a:rPr>
              <a:t> </a:t>
            </a:r>
            <a:r>
              <a:rPr lang="en-GB" sz="2800" b="1" dirty="0" err="1">
                <a:solidFill>
                  <a:srgbClr val="FFC000"/>
                </a:solidFill>
                <a:effectLst>
                  <a:outerShdw blurRad="38100" dist="38100" dir="2700000" algn="tl">
                    <a:srgbClr val="000000"/>
                  </a:outerShdw>
                </a:effectLst>
              </a:rPr>
              <a:t>Rappoport</a:t>
            </a:r>
            <a:r>
              <a:rPr lang="en-GB" sz="2800" b="1" dirty="0">
                <a:solidFill>
                  <a:srgbClr val="FFC000"/>
                </a:solidFill>
                <a:effectLst>
                  <a:outerShdw blurRad="38100" dist="38100" dir="2700000" algn="tl">
                    <a:srgbClr val="000000"/>
                  </a:outerShdw>
                </a:effectLst>
              </a:rPr>
              <a:t>, Lazar </a:t>
            </a:r>
            <a:r>
              <a:rPr lang="en-GB" sz="2800" b="1" dirty="0" err="1">
                <a:solidFill>
                  <a:srgbClr val="FFC000"/>
                </a:solidFill>
                <a:effectLst>
                  <a:outerShdw blurRad="38100" dist="38100" dir="2700000" algn="tl">
                    <a:srgbClr val="000000"/>
                  </a:outerShdw>
                </a:effectLst>
              </a:rPr>
              <a:t>Kogan</a:t>
            </a:r>
            <a:r>
              <a:rPr lang="en-GB" sz="2800" b="1" dirty="0">
                <a:solidFill>
                  <a:srgbClr val="FFC000"/>
                </a:solidFill>
                <a:effectLst>
                  <a:outerShdw blurRad="38100" dist="38100" dir="2700000" algn="tl">
                    <a:srgbClr val="000000"/>
                  </a:outerShdw>
                </a:effectLst>
              </a:rPr>
              <a:t>, </a:t>
            </a:r>
            <a:r>
              <a:rPr lang="en-GB" sz="2800" b="1" dirty="0" err="1">
                <a:solidFill>
                  <a:srgbClr val="FFC000"/>
                </a:solidFill>
                <a:effectLst>
                  <a:outerShdw blurRad="38100" dist="38100" dir="2700000" algn="tl">
                    <a:srgbClr val="000000"/>
                  </a:outerShdw>
                </a:effectLst>
              </a:rPr>
              <a:t>Matvei</a:t>
            </a:r>
            <a:r>
              <a:rPr lang="en-GB" sz="2800" b="1" dirty="0">
                <a:solidFill>
                  <a:srgbClr val="FFC000"/>
                </a:solidFill>
                <a:effectLst>
                  <a:outerShdw blurRad="38100" dist="38100" dir="2700000" algn="tl">
                    <a:srgbClr val="000000"/>
                  </a:outerShdw>
                </a:effectLst>
              </a:rPr>
              <a:t> Berman,</a:t>
            </a:r>
            <a:r>
              <a:rPr lang="en-GB" sz="2800" dirty="0">
                <a:solidFill>
                  <a:srgbClr val="FFC000"/>
                </a:solidFill>
              </a:rPr>
              <a:t> </a:t>
            </a:r>
          </a:p>
          <a:p>
            <a:pPr>
              <a:defRPr/>
            </a:pPr>
            <a:r>
              <a:rPr lang="en-GB" sz="2800" b="1" dirty="0" err="1">
                <a:solidFill>
                  <a:srgbClr val="FFC000"/>
                </a:solidFill>
                <a:effectLst>
                  <a:outerShdw blurRad="38100" dist="38100" dir="2700000" algn="tl">
                    <a:srgbClr val="000000"/>
                  </a:outerShdw>
                </a:effectLst>
              </a:rPr>
              <a:t>Genrikh</a:t>
            </a:r>
            <a:r>
              <a:rPr lang="en-GB" sz="2800" b="1" dirty="0">
                <a:solidFill>
                  <a:srgbClr val="FFC000"/>
                </a:solidFill>
                <a:effectLst>
                  <a:outerShdw blurRad="38100" dist="38100" dir="2700000" algn="tl">
                    <a:srgbClr val="000000"/>
                  </a:outerShdw>
                </a:effectLst>
              </a:rPr>
              <a:t> </a:t>
            </a:r>
            <a:r>
              <a:rPr lang="en-GB" sz="2800" b="1" dirty="0" err="1">
                <a:solidFill>
                  <a:srgbClr val="FFC000"/>
                </a:solidFill>
                <a:effectLst>
                  <a:outerShdw blurRad="38100" dist="38100" dir="2700000" algn="tl">
                    <a:srgbClr val="000000"/>
                  </a:outerShdw>
                </a:effectLst>
              </a:rPr>
              <a:t>Yagoda</a:t>
            </a:r>
            <a:r>
              <a:rPr lang="en-GB" sz="2800" b="1" dirty="0">
                <a:solidFill>
                  <a:srgbClr val="FFC000"/>
                </a:solidFill>
                <a:effectLst>
                  <a:outerShdw blurRad="38100" dist="38100" dir="2700000" algn="tl">
                    <a:srgbClr val="000000"/>
                  </a:outerShdw>
                </a:effectLst>
              </a:rPr>
              <a:t>, and </a:t>
            </a:r>
            <a:r>
              <a:rPr lang="en-GB" sz="2800" b="1" dirty="0" err="1">
                <a:solidFill>
                  <a:srgbClr val="FFC000"/>
                </a:solidFill>
                <a:effectLst>
                  <a:outerShdw blurRad="38100" dist="38100" dir="2700000" algn="tl">
                    <a:srgbClr val="000000"/>
                  </a:outerShdw>
                </a:effectLst>
              </a:rPr>
              <a:t>Naftaly</a:t>
            </a:r>
            <a:r>
              <a:rPr lang="en-GB" sz="2800" b="1" dirty="0">
                <a:solidFill>
                  <a:srgbClr val="FFC000"/>
                </a:solidFill>
                <a:effectLst>
                  <a:outerShdw blurRad="38100" dist="38100" dir="2700000" algn="tl">
                    <a:srgbClr val="000000"/>
                  </a:outerShdw>
                </a:effectLst>
              </a:rPr>
              <a:t> </a:t>
            </a:r>
            <a:r>
              <a:rPr lang="en-GB" sz="2800" b="1" dirty="0" err="1">
                <a:solidFill>
                  <a:srgbClr val="FFC000"/>
                </a:solidFill>
                <a:effectLst>
                  <a:outerShdw blurRad="38100" dist="38100" dir="2700000" algn="tl">
                    <a:srgbClr val="000000"/>
                  </a:outerShdw>
                </a:effectLst>
              </a:rPr>
              <a:t>Frenkel</a:t>
            </a:r>
            <a:r>
              <a:rPr lang="en-GB" sz="2800" b="1" dirty="0">
                <a:solidFill>
                  <a:srgbClr val="FFC000"/>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All six are Zionist Jews. </a:t>
            </a:r>
            <a:r>
              <a:rPr lang="en-GB" sz="2800" b="1" dirty="0">
                <a:solidFill>
                  <a:srgbClr val="00FF00"/>
                </a:solidFill>
                <a:effectLst>
                  <a:outerShdw blurRad="38100" dist="38100" dir="2700000" algn="tl">
                    <a:srgbClr val="000000"/>
                  </a:outerShdw>
                </a:effectLst>
              </a:rPr>
              <a:t>In 1970 Solzhenitsyn would be awarded the Nobel Peace Prize for literature. </a:t>
            </a:r>
          </a:p>
          <a:p>
            <a:pPr>
              <a:defRPr/>
            </a:pPr>
            <a:endParaRPr lang="en-GB" sz="2800" dirty="0"/>
          </a:p>
        </p:txBody>
      </p:sp>
      <p:pic>
        <p:nvPicPr>
          <p:cNvPr id="274434" name="Picture 2" descr="http://blog.syracuse.com/shelflife/2008/08/solzhen.jpg"/>
          <p:cNvPicPr>
            <a:picLocks noChangeAspect="1" noChangeArrowheads="1"/>
          </p:cNvPicPr>
          <p:nvPr/>
        </p:nvPicPr>
        <p:blipFill>
          <a:blip r:embed="rId3" cstate="print"/>
          <a:srcRect/>
          <a:stretch>
            <a:fillRect/>
          </a:stretch>
        </p:blipFill>
        <p:spPr bwMode="auto">
          <a:xfrm>
            <a:off x="500063" y="1571625"/>
            <a:ext cx="2589212" cy="3976688"/>
          </a:xfrm>
          <a:prstGeom prst="rect">
            <a:avLst/>
          </a:prstGeom>
          <a:noFill/>
          <a:ln w="9525">
            <a:noFill/>
            <a:miter lim="800000"/>
            <a:headEnd/>
            <a:tailEnd/>
          </a:ln>
        </p:spPr>
      </p:pic>
      <p:sp>
        <p:nvSpPr>
          <p:cNvPr id="8" name="TextBox 7"/>
          <p:cNvSpPr txBox="1"/>
          <p:nvPr/>
        </p:nvSpPr>
        <p:spPr>
          <a:xfrm>
            <a:off x="0" y="5657850"/>
            <a:ext cx="3500438"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Alexander Solzhenitsyn </a:t>
            </a:r>
            <a:endParaRPr lang="en-GB" sz="36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4434"/>
                                        </p:tgtEl>
                                        <p:attrNameLst>
                                          <p:attrName>style.visibility</p:attrName>
                                        </p:attrNameLst>
                                      </p:cBhvr>
                                      <p:to>
                                        <p:strVal val="visible"/>
                                      </p:to>
                                    </p:set>
                                    <p:animEffect transition="in" filter="circle(in)">
                                      <p:cBhvr>
                                        <p:cTn id="7" dur="2000"/>
                                        <p:tgtEl>
                                          <p:spTgt spid="274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D77CF6BC-6973-444A-B96C-B5FC6416FF89}" type="slidenum">
              <a:rPr lang="en-GB"/>
              <a:pPr>
                <a:defRPr/>
              </a:pPr>
              <a:t>21</a:t>
            </a:fld>
            <a:endParaRPr lang="en-GB"/>
          </a:p>
        </p:txBody>
      </p:sp>
      <p:sp>
        <p:nvSpPr>
          <p:cNvPr id="120841" name="Rectangle 9"/>
          <p:cNvSpPr>
            <a:spLocks noGrp="1" noChangeArrowheads="1"/>
          </p:cNvSpPr>
          <p:nvPr>
            <p:ph type="title"/>
          </p:nvPr>
        </p:nvSpPr>
        <p:spPr/>
        <p:txBody>
          <a:bodyPr/>
          <a:lstStyle/>
          <a:p>
            <a:pPr eaLnBrk="1" hangingPunct="1">
              <a:defRPr/>
            </a:pPr>
            <a:r>
              <a:rPr lang="en-GB" sz="4000" b="1" smtClean="0">
                <a:solidFill>
                  <a:schemeClr val="hlink"/>
                </a:solidFill>
              </a:rPr>
              <a:t>The Tsar's Relatives With Their Troops In WW1</a:t>
            </a:r>
            <a:r>
              <a:rPr lang="en-GB" sz="4000" smtClean="0"/>
              <a:t> </a:t>
            </a:r>
          </a:p>
        </p:txBody>
      </p:sp>
      <p:pic>
        <p:nvPicPr>
          <p:cNvPr id="120836" name="Picture 4" descr="Grand Duke Alexander was commander-in-chief of the Russian Air Force during WW I."/>
          <p:cNvPicPr>
            <a:picLocks noGrp="1" noChangeAspect="1" noChangeArrowheads="1"/>
          </p:cNvPicPr>
          <p:nvPr>
            <p:ph sz="half" idx="1"/>
          </p:nvPr>
        </p:nvPicPr>
        <p:blipFill>
          <a:blip r:embed="rId3" r:link="rId4" cstate="print">
            <a:lum contrast="18000"/>
          </a:blip>
          <a:srcRect/>
          <a:stretch>
            <a:fillRect/>
          </a:stretch>
        </p:blipFill>
        <p:spPr>
          <a:xfrm>
            <a:off x="642938" y="1357313"/>
            <a:ext cx="2357437" cy="3673475"/>
          </a:xfrm>
          <a:noFill/>
        </p:spPr>
      </p:pic>
      <p:sp>
        <p:nvSpPr>
          <p:cNvPr id="120839" name="Text Box 7"/>
          <p:cNvSpPr txBox="1">
            <a:spLocks noChangeArrowheads="1"/>
          </p:cNvSpPr>
          <p:nvPr/>
        </p:nvSpPr>
        <p:spPr bwMode="auto">
          <a:xfrm>
            <a:off x="0" y="5041900"/>
            <a:ext cx="4105275" cy="181610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Grand Duke Alexander was commander-in-chief of the Russian Air Force during WW I.</a:t>
            </a:r>
            <a:r>
              <a:rPr lang="en-GB" sz="2800" dirty="0"/>
              <a:t> </a:t>
            </a:r>
          </a:p>
        </p:txBody>
      </p:sp>
      <p:pic>
        <p:nvPicPr>
          <p:cNvPr id="120840" name="Picture 8" descr="Grand Duke Alexander during his exile in New York in 1932."/>
          <p:cNvPicPr>
            <a:picLocks noGrp="1" noChangeAspect="1" noChangeArrowheads="1"/>
          </p:cNvPicPr>
          <p:nvPr>
            <p:ph sz="half" idx="2"/>
          </p:nvPr>
        </p:nvPicPr>
        <p:blipFill>
          <a:blip r:embed="rId5" r:link="rId6" cstate="print">
            <a:lum bright="12000" contrast="24000"/>
          </a:blip>
          <a:srcRect/>
          <a:stretch>
            <a:fillRect/>
          </a:stretch>
        </p:blipFill>
        <p:spPr>
          <a:xfrm>
            <a:off x="5715000" y="1357313"/>
            <a:ext cx="2828925" cy="3744912"/>
          </a:xfrm>
          <a:noFill/>
        </p:spPr>
      </p:pic>
      <p:sp>
        <p:nvSpPr>
          <p:cNvPr id="120843" name="Text Box 11"/>
          <p:cNvSpPr txBox="1">
            <a:spLocks noChangeArrowheads="1"/>
          </p:cNvSpPr>
          <p:nvPr/>
        </p:nvSpPr>
        <p:spPr bwMode="auto">
          <a:xfrm>
            <a:off x="5286375" y="5041900"/>
            <a:ext cx="3600450" cy="181610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Grand Duke Alexander during his exile in New York in 1932.</a:t>
            </a:r>
            <a:r>
              <a:rPr lang="en-GB"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0836"/>
                                        </p:tgtEl>
                                        <p:attrNameLst>
                                          <p:attrName>style.visibility</p:attrName>
                                        </p:attrNameLst>
                                      </p:cBhvr>
                                      <p:to>
                                        <p:strVal val="visible"/>
                                      </p:to>
                                    </p:set>
                                    <p:animEffect transition="in" filter="circle(in)">
                                      <p:cBhvr>
                                        <p:cTn id="7" dur="2000"/>
                                        <p:tgtEl>
                                          <p:spTgt spid="1208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0839"/>
                                        </p:tgtEl>
                                        <p:attrNameLst>
                                          <p:attrName>style.visibility</p:attrName>
                                        </p:attrNameLst>
                                      </p:cBhvr>
                                      <p:to>
                                        <p:strVal val="visible"/>
                                      </p:to>
                                    </p:set>
                                    <p:anim calcmode="lin" valueType="num">
                                      <p:cBhvr additive="base">
                                        <p:cTn id="12" dur="500" fill="hold"/>
                                        <p:tgtEl>
                                          <p:spTgt spid="120839"/>
                                        </p:tgtEl>
                                        <p:attrNameLst>
                                          <p:attrName>ppt_x</p:attrName>
                                        </p:attrNameLst>
                                      </p:cBhvr>
                                      <p:tavLst>
                                        <p:tav tm="0">
                                          <p:val>
                                            <p:strVal val="#ppt_x"/>
                                          </p:val>
                                        </p:tav>
                                        <p:tav tm="100000">
                                          <p:val>
                                            <p:strVal val="#ppt_x"/>
                                          </p:val>
                                        </p:tav>
                                      </p:tavLst>
                                    </p:anim>
                                    <p:anim calcmode="lin" valueType="num">
                                      <p:cBhvr additive="base">
                                        <p:cTn id="13" dur="500" fill="hold"/>
                                        <p:tgtEl>
                                          <p:spTgt spid="1208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0840"/>
                                        </p:tgtEl>
                                        <p:attrNameLst>
                                          <p:attrName>style.visibility</p:attrName>
                                        </p:attrNameLst>
                                      </p:cBhvr>
                                      <p:to>
                                        <p:strVal val="visible"/>
                                      </p:to>
                                    </p:set>
                                    <p:animEffect transition="in" filter="circle(in)">
                                      <p:cBhvr>
                                        <p:cTn id="18" dur="2000"/>
                                        <p:tgtEl>
                                          <p:spTgt spid="12084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0843"/>
                                        </p:tgtEl>
                                        <p:attrNameLst>
                                          <p:attrName>style.visibility</p:attrName>
                                        </p:attrNameLst>
                                      </p:cBhvr>
                                      <p:to>
                                        <p:strVal val="visible"/>
                                      </p:to>
                                    </p:set>
                                    <p:anim calcmode="lin" valueType="num">
                                      <p:cBhvr additive="base">
                                        <p:cTn id="23" dur="500" fill="hold"/>
                                        <p:tgtEl>
                                          <p:spTgt spid="120843"/>
                                        </p:tgtEl>
                                        <p:attrNameLst>
                                          <p:attrName>ppt_x</p:attrName>
                                        </p:attrNameLst>
                                      </p:cBhvr>
                                      <p:tavLst>
                                        <p:tav tm="0">
                                          <p:val>
                                            <p:strVal val="#ppt_x"/>
                                          </p:val>
                                        </p:tav>
                                        <p:tav tm="100000">
                                          <p:val>
                                            <p:strVal val="#ppt_x"/>
                                          </p:val>
                                        </p:tav>
                                      </p:tavLst>
                                    </p:anim>
                                    <p:anim calcmode="lin" valueType="num">
                                      <p:cBhvr additive="base">
                                        <p:cTn id="24" dur="500" fill="hold"/>
                                        <p:tgtEl>
                                          <p:spTgt spid="120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9" grpId="0"/>
      <p:bldP spid="1208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1E89F319-909A-4EC9-9315-A97521D1C7A2}" type="slidenum">
              <a:rPr lang="en-GB"/>
              <a:pPr>
                <a:defRPr/>
              </a:pPr>
              <a:t>22</a:t>
            </a:fld>
            <a:endParaRPr lang="en-GB"/>
          </a:p>
        </p:txBody>
      </p:sp>
      <p:sp>
        <p:nvSpPr>
          <p:cNvPr id="218114" name="Rectangle 2"/>
          <p:cNvSpPr>
            <a:spLocks noGrp="1" noChangeArrowheads="1"/>
          </p:cNvSpPr>
          <p:nvPr>
            <p:ph type="title"/>
          </p:nvPr>
        </p:nvSpPr>
        <p:spPr/>
        <p:txBody>
          <a:bodyPr/>
          <a:lstStyle/>
          <a:p>
            <a:pPr eaLnBrk="1" hangingPunct="1">
              <a:defRPr/>
            </a:pPr>
            <a:r>
              <a:rPr lang="en-GB" b="1" smtClean="0">
                <a:solidFill>
                  <a:srgbClr val="FF0000"/>
                </a:solidFill>
              </a:rPr>
              <a:t>Gog’s </a:t>
            </a:r>
            <a:r>
              <a:rPr lang="en-GB" b="1" smtClean="0">
                <a:solidFill>
                  <a:srgbClr val="FFFF00"/>
                </a:solidFill>
              </a:rPr>
              <a:t>World War 1</a:t>
            </a:r>
            <a:r>
              <a:rPr lang="en-GB" b="1" smtClean="0">
                <a:solidFill>
                  <a:srgbClr val="FF0000"/>
                </a:solidFill>
              </a:rPr>
              <a:t> Objectives</a:t>
            </a:r>
          </a:p>
        </p:txBody>
      </p:sp>
      <p:sp>
        <p:nvSpPr>
          <p:cNvPr id="218115" name="Rectangle 3"/>
          <p:cNvSpPr>
            <a:spLocks noGrp="1" noChangeArrowheads="1"/>
          </p:cNvSpPr>
          <p:nvPr>
            <p:ph type="body" sz="half" idx="1"/>
          </p:nvPr>
        </p:nvSpPr>
        <p:spPr>
          <a:xfrm>
            <a:off x="0" y="1268413"/>
            <a:ext cx="4787900" cy="4495800"/>
          </a:xfrm>
        </p:spPr>
        <p:txBody>
          <a:bodyPr/>
          <a:lstStyle/>
          <a:p>
            <a:pPr eaLnBrk="1" hangingPunct="1">
              <a:lnSpc>
                <a:spcPct val="80000"/>
              </a:lnSpc>
              <a:defRPr/>
            </a:pPr>
            <a:r>
              <a:rPr lang="en-GB" sz="2800" b="1" dirty="0" smtClean="0">
                <a:solidFill>
                  <a:schemeClr val="hlink"/>
                </a:solidFill>
                <a:effectLst>
                  <a:outerShdw blurRad="38100" dist="38100" dir="2700000" algn="tl">
                    <a:srgbClr val="000000"/>
                  </a:outerShdw>
                </a:effectLst>
              </a:rPr>
              <a:t>(1) A secure Satanic dictatorship in Russia, a secure base to carry out further world subversion. </a:t>
            </a:r>
          </a:p>
          <a:p>
            <a:pPr eaLnBrk="1" hangingPunct="1">
              <a:lnSpc>
                <a:spcPct val="80000"/>
              </a:lnSpc>
              <a:defRPr/>
            </a:pPr>
            <a:endParaRPr lang="en-GB" sz="2800" b="1" dirty="0" smtClean="0">
              <a:solidFill>
                <a:schemeClr val="hlink"/>
              </a:solidFill>
              <a:effectLst>
                <a:outerShdw blurRad="38100" dist="38100" dir="2700000" algn="tl">
                  <a:srgbClr val="000000"/>
                </a:outerShdw>
              </a:effectLst>
            </a:endParaRPr>
          </a:p>
          <a:p>
            <a:pPr eaLnBrk="1" hangingPunct="1">
              <a:lnSpc>
                <a:spcPct val="80000"/>
              </a:lnSpc>
              <a:defRPr/>
            </a:pPr>
            <a:r>
              <a:rPr lang="en-GB" sz="2800" b="1" dirty="0" smtClean="0">
                <a:solidFill>
                  <a:srgbClr val="FF0000"/>
                </a:solidFill>
                <a:effectLst>
                  <a:outerShdw blurRad="38100" dist="38100" dir="2700000" algn="tl">
                    <a:srgbClr val="000000"/>
                  </a:outerShdw>
                </a:effectLst>
              </a:rPr>
              <a:t>(2) The Satanic family of Rothschilds gained partial control over Palestine, preparing the way for Satan to rule from Jerusalem some day.</a:t>
            </a:r>
          </a:p>
          <a:p>
            <a:pPr eaLnBrk="1" hangingPunct="1">
              <a:lnSpc>
                <a:spcPct val="80000"/>
              </a:lnSpc>
              <a:defRPr/>
            </a:pPr>
            <a:endParaRPr lang="en-GB" sz="2800" b="1" dirty="0" smtClean="0">
              <a:solidFill>
                <a:srgbClr val="FF0000"/>
              </a:solidFill>
              <a:effectLst>
                <a:outerShdw blurRad="38100" dist="38100" dir="2700000" algn="tl">
                  <a:srgbClr val="000000"/>
                </a:outerShdw>
              </a:effectLst>
            </a:endParaRPr>
          </a:p>
        </p:txBody>
      </p:sp>
      <p:pic>
        <p:nvPicPr>
          <p:cNvPr id="218117" name="Picture 5" descr="cenotaph"/>
          <p:cNvPicPr>
            <a:picLocks noGrp="1" noChangeAspect="1" noChangeArrowheads="1"/>
          </p:cNvPicPr>
          <p:nvPr>
            <p:ph sz="half" idx="2"/>
          </p:nvPr>
        </p:nvPicPr>
        <p:blipFill>
          <a:blip r:embed="rId3" cstate="print"/>
          <a:srcRect/>
          <a:stretch>
            <a:fillRect/>
          </a:stretch>
        </p:blipFill>
        <p:spPr>
          <a:xfrm>
            <a:off x="5033963" y="1600200"/>
            <a:ext cx="3267075" cy="44958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8117"/>
                                        </p:tgtEl>
                                        <p:attrNameLst>
                                          <p:attrName>style.visibility</p:attrName>
                                        </p:attrNameLst>
                                      </p:cBhvr>
                                      <p:to>
                                        <p:strVal val="visible"/>
                                      </p:to>
                                    </p:set>
                                    <p:animEffect transition="in" filter="circle(in)">
                                      <p:cBhvr>
                                        <p:cTn id="7" dur="2000"/>
                                        <p:tgtEl>
                                          <p:spTgt spid="2181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18115">
                                            <p:txEl>
                                              <p:pRg st="0" end="0"/>
                                            </p:txEl>
                                          </p:spTgt>
                                        </p:tgtEl>
                                        <p:attrNameLst>
                                          <p:attrName>style.visibility</p:attrName>
                                        </p:attrNameLst>
                                      </p:cBhvr>
                                      <p:to>
                                        <p:strVal val="visible"/>
                                      </p:to>
                                    </p:set>
                                    <p:animEffect transition="in" filter="diamond(in)">
                                      <p:cBhvr>
                                        <p:cTn id="12" dur="2000"/>
                                        <p:tgtEl>
                                          <p:spTgt spid="2181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18115">
                                            <p:txEl>
                                              <p:pRg st="2" end="2"/>
                                            </p:txEl>
                                          </p:spTgt>
                                        </p:tgtEl>
                                        <p:attrNameLst>
                                          <p:attrName>style.visibility</p:attrName>
                                        </p:attrNameLst>
                                      </p:cBhvr>
                                      <p:to>
                                        <p:strVal val="visible"/>
                                      </p:to>
                                    </p:set>
                                    <p:animEffect transition="in" filter="diamond(in)">
                                      <p:cBhvr>
                                        <p:cTn id="17" dur="2000"/>
                                        <p:tgtEl>
                                          <p:spTgt spid="2181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B974A1B2-47C7-467B-B539-850F1A13C8F4}" type="slidenum">
              <a:rPr lang="en-GB"/>
              <a:pPr>
                <a:defRPr/>
              </a:pPr>
              <a:t>23</a:t>
            </a:fld>
            <a:endParaRPr lang="en-GB"/>
          </a:p>
        </p:txBody>
      </p:sp>
      <p:sp>
        <p:nvSpPr>
          <p:cNvPr id="218114" name="Rectangle 2"/>
          <p:cNvSpPr>
            <a:spLocks noGrp="1" noChangeArrowheads="1"/>
          </p:cNvSpPr>
          <p:nvPr>
            <p:ph type="title"/>
          </p:nvPr>
        </p:nvSpPr>
        <p:spPr/>
        <p:txBody>
          <a:bodyPr/>
          <a:lstStyle/>
          <a:p>
            <a:pPr eaLnBrk="1" hangingPunct="1">
              <a:defRPr/>
            </a:pPr>
            <a:r>
              <a:rPr lang="en-GB" b="1" smtClean="0">
                <a:solidFill>
                  <a:srgbClr val="FF0000"/>
                </a:solidFill>
              </a:rPr>
              <a:t>Gog’s </a:t>
            </a:r>
            <a:r>
              <a:rPr lang="en-GB" b="1" smtClean="0">
                <a:solidFill>
                  <a:srgbClr val="FFFF00"/>
                </a:solidFill>
              </a:rPr>
              <a:t>World War 1</a:t>
            </a:r>
            <a:r>
              <a:rPr lang="en-GB" b="1" smtClean="0">
                <a:solidFill>
                  <a:srgbClr val="FF0000"/>
                </a:solidFill>
              </a:rPr>
              <a:t> Objectives</a:t>
            </a:r>
          </a:p>
        </p:txBody>
      </p:sp>
      <p:sp>
        <p:nvSpPr>
          <p:cNvPr id="218115" name="Rectangle 3"/>
          <p:cNvSpPr>
            <a:spLocks noGrp="1" noChangeArrowheads="1"/>
          </p:cNvSpPr>
          <p:nvPr>
            <p:ph type="body" sz="half" idx="1"/>
          </p:nvPr>
        </p:nvSpPr>
        <p:spPr>
          <a:xfrm>
            <a:off x="0" y="1268413"/>
            <a:ext cx="4787900" cy="4495800"/>
          </a:xfrm>
        </p:spPr>
        <p:txBody>
          <a:bodyPr/>
          <a:lstStyle/>
          <a:p>
            <a:pPr eaLnBrk="1" hangingPunct="1">
              <a:lnSpc>
                <a:spcPct val="80000"/>
              </a:lnSpc>
              <a:defRPr/>
            </a:pPr>
            <a:endParaRPr lang="en-GB" sz="2800" b="1" dirty="0" smtClean="0">
              <a:solidFill>
                <a:srgbClr val="FF0000"/>
              </a:solidFill>
              <a:effectLst>
                <a:outerShdw blurRad="38100" dist="38100" dir="2700000" algn="tl">
                  <a:srgbClr val="000000"/>
                </a:outerShdw>
              </a:effectLst>
            </a:endParaRPr>
          </a:p>
          <a:p>
            <a:pPr eaLnBrk="1" hangingPunct="1">
              <a:lnSpc>
                <a:spcPct val="80000"/>
              </a:lnSpc>
              <a:defRPr/>
            </a:pPr>
            <a:r>
              <a:rPr lang="en-GB" sz="2800" b="1" dirty="0" smtClean="0">
                <a:solidFill>
                  <a:srgbClr val="00FF00"/>
                </a:solidFill>
                <a:effectLst>
                  <a:outerShdw blurRad="38100" dist="38100" dir="2700000" algn="tl">
                    <a:srgbClr val="000000"/>
                  </a:outerShdw>
                </a:effectLst>
              </a:rPr>
              <a:t>(3) Weapons of mass destruction and terror. </a:t>
            </a:r>
          </a:p>
          <a:p>
            <a:pPr eaLnBrk="1" hangingPunct="1">
              <a:lnSpc>
                <a:spcPct val="80000"/>
              </a:lnSpc>
              <a:defRPr/>
            </a:pPr>
            <a:endParaRPr lang="en-GB" sz="2800" b="1" dirty="0" smtClean="0">
              <a:solidFill>
                <a:srgbClr val="00FF00"/>
              </a:solidFill>
              <a:effectLst>
                <a:outerShdw blurRad="38100" dist="38100" dir="2700000" algn="tl">
                  <a:srgbClr val="000000"/>
                </a:outerShdw>
              </a:effectLst>
            </a:endParaRPr>
          </a:p>
          <a:p>
            <a:pPr eaLnBrk="1" hangingPunct="1">
              <a:lnSpc>
                <a:spcPct val="80000"/>
              </a:lnSpc>
              <a:defRPr/>
            </a:pPr>
            <a:r>
              <a:rPr lang="en-GB" sz="2800" b="1" dirty="0" smtClean="0">
                <a:solidFill>
                  <a:srgbClr val="FF00FF"/>
                </a:solidFill>
                <a:effectLst>
                  <a:outerShdw blurRad="38100" dist="38100" dir="2700000" algn="tl">
                    <a:srgbClr val="000000"/>
                  </a:outerShdw>
                </a:effectLst>
              </a:rPr>
              <a:t>(4) The League of Nations. </a:t>
            </a:r>
          </a:p>
          <a:p>
            <a:pPr eaLnBrk="1" hangingPunct="1">
              <a:lnSpc>
                <a:spcPct val="80000"/>
              </a:lnSpc>
              <a:defRPr/>
            </a:pPr>
            <a:endParaRPr lang="en-GB" sz="2800" b="1" dirty="0" smtClean="0">
              <a:solidFill>
                <a:srgbClr val="FF00FF"/>
              </a:solidFill>
              <a:effectLst>
                <a:outerShdw blurRad="38100" dist="38100" dir="2700000" algn="tl">
                  <a:srgbClr val="000000"/>
                </a:outerShdw>
              </a:effectLst>
            </a:endParaRPr>
          </a:p>
          <a:p>
            <a:pPr eaLnBrk="1" hangingPunct="1">
              <a:lnSpc>
                <a:spcPct val="80000"/>
              </a:lnSpc>
              <a:defRPr/>
            </a:pPr>
            <a:r>
              <a:rPr lang="en-GB" sz="2800" b="1" dirty="0" smtClean="0">
                <a:solidFill>
                  <a:srgbClr val="FFFF00"/>
                </a:solidFill>
                <a:effectLst>
                  <a:outerShdw blurRad="38100" dist="38100" dir="2700000" algn="tl">
                    <a:srgbClr val="000000"/>
                  </a:outerShdw>
                </a:effectLst>
              </a:rPr>
              <a:t>(5) The Europeans would be prevented from intervening in the Russian revolution and attention would be diverted from what was happening in Russia.</a:t>
            </a:r>
          </a:p>
        </p:txBody>
      </p:sp>
      <p:pic>
        <p:nvPicPr>
          <p:cNvPr id="218117" name="Picture 5" descr="cenotaph"/>
          <p:cNvPicPr>
            <a:picLocks noGrp="1" noChangeAspect="1" noChangeArrowheads="1"/>
          </p:cNvPicPr>
          <p:nvPr>
            <p:ph sz="half" idx="2"/>
          </p:nvPr>
        </p:nvPicPr>
        <p:blipFill>
          <a:blip r:embed="rId3" cstate="print"/>
          <a:srcRect/>
          <a:stretch>
            <a:fillRect/>
          </a:stretch>
        </p:blipFill>
        <p:spPr>
          <a:xfrm>
            <a:off x="5033963" y="1600200"/>
            <a:ext cx="3267075" cy="44958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8117"/>
                                        </p:tgtEl>
                                        <p:attrNameLst>
                                          <p:attrName>style.visibility</p:attrName>
                                        </p:attrNameLst>
                                      </p:cBhvr>
                                      <p:to>
                                        <p:strVal val="visible"/>
                                      </p:to>
                                    </p:set>
                                    <p:animEffect transition="in" filter="circle(in)">
                                      <p:cBhvr>
                                        <p:cTn id="7" dur="2000"/>
                                        <p:tgtEl>
                                          <p:spTgt spid="2181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18115">
                                            <p:txEl>
                                              <p:pRg st="1" end="1"/>
                                            </p:txEl>
                                          </p:spTgt>
                                        </p:tgtEl>
                                        <p:attrNameLst>
                                          <p:attrName>style.visibility</p:attrName>
                                        </p:attrNameLst>
                                      </p:cBhvr>
                                      <p:to>
                                        <p:strVal val="visible"/>
                                      </p:to>
                                    </p:set>
                                    <p:animEffect transition="in" filter="diamond(in)">
                                      <p:cBhvr>
                                        <p:cTn id="12" dur="2000"/>
                                        <p:tgtEl>
                                          <p:spTgt spid="218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18115">
                                            <p:txEl>
                                              <p:pRg st="3" end="3"/>
                                            </p:txEl>
                                          </p:spTgt>
                                        </p:tgtEl>
                                        <p:attrNameLst>
                                          <p:attrName>style.visibility</p:attrName>
                                        </p:attrNameLst>
                                      </p:cBhvr>
                                      <p:to>
                                        <p:strVal val="visible"/>
                                      </p:to>
                                    </p:set>
                                    <p:animEffect transition="in" filter="diamond(in)">
                                      <p:cBhvr>
                                        <p:cTn id="17" dur="2000"/>
                                        <p:tgtEl>
                                          <p:spTgt spid="2181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18115">
                                            <p:txEl>
                                              <p:pRg st="5" end="5"/>
                                            </p:txEl>
                                          </p:spTgt>
                                        </p:tgtEl>
                                        <p:attrNameLst>
                                          <p:attrName>style.visibility</p:attrName>
                                        </p:attrNameLst>
                                      </p:cBhvr>
                                      <p:to>
                                        <p:strVal val="visible"/>
                                      </p:to>
                                    </p:set>
                                    <p:animEffect transition="in" filter="diamond(in)">
                                      <p:cBhvr>
                                        <p:cTn id="22" dur="2000"/>
                                        <p:tgtEl>
                                          <p:spTgt spid="2181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8D0833B-AFF0-46CE-8A00-85BDEADD52CF}" type="slidenum">
              <a:rPr lang="en-GB"/>
              <a:pPr>
                <a:defRPr/>
              </a:pPr>
              <a:t>24</a:t>
            </a:fld>
            <a:endParaRPr lang="en-GB"/>
          </a:p>
        </p:txBody>
      </p:sp>
      <p:sp>
        <p:nvSpPr>
          <p:cNvPr id="132098" name="Rectangle 2"/>
          <p:cNvSpPr>
            <a:spLocks noGrp="1" noChangeArrowheads="1"/>
          </p:cNvSpPr>
          <p:nvPr>
            <p:ph type="title"/>
          </p:nvPr>
        </p:nvSpPr>
        <p:spPr>
          <a:xfrm>
            <a:off x="468313" y="0"/>
            <a:ext cx="8229600" cy="1143000"/>
          </a:xfrm>
        </p:spPr>
        <p:txBody>
          <a:bodyPr/>
          <a:lstStyle/>
          <a:p>
            <a:pPr eaLnBrk="1" hangingPunct="1">
              <a:defRPr/>
            </a:pPr>
            <a:r>
              <a:rPr lang="en-GB" b="1" smtClean="0">
                <a:solidFill>
                  <a:srgbClr val="FF0000"/>
                </a:solidFill>
              </a:rPr>
              <a:t>Gog’s </a:t>
            </a:r>
            <a:r>
              <a:rPr lang="en-GB" b="1" smtClean="0">
                <a:solidFill>
                  <a:srgbClr val="FFFF00"/>
                </a:solidFill>
              </a:rPr>
              <a:t>World War 2</a:t>
            </a:r>
            <a:r>
              <a:rPr lang="en-GB" b="1" smtClean="0">
                <a:solidFill>
                  <a:srgbClr val="FF0000"/>
                </a:solidFill>
              </a:rPr>
              <a:t> Objectives</a:t>
            </a:r>
          </a:p>
        </p:txBody>
      </p:sp>
      <p:sp>
        <p:nvSpPr>
          <p:cNvPr id="132104" name="Rectangle 8"/>
          <p:cNvSpPr>
            <a:spLocks noChangeArrowheads="1"/>
          </p:cNvSpPr>
          <p:nvPr/>
        </p:nvSpPr>
        <p:spPr bwMode="auto">
          <a:xfrm>
            <a:off x="4000500" y="1785938"/>
            <a:ext cx="4702175" cy="4495800"/>
          </a:xfrm>
          <a:prstGeom prst="rect">
            <a:avLst/>
          </a:prstGeom>
          <a:noFill/>
          <a:ln w="9525">
            <a:noFill/>
            <a:miter lim="800000"/>
            <a:headEnd/>
            <a:tailEnd/>
          </a:ln>
          <a:effectLst/>
        </p:spPr>
        <p:txBody>
          <a:bodyPr/>
          <a:lstStyle/>
          <a:p>
            <a:pPr marL="342900" indent="-342900">
              <a:lnSpc>
                <a:spcPct val="80000"/>
              </a:lnSpc>
              <a:spcBef>
                <a:spcPct val="20000"/>
              </a:spcBef>
              <a:buClr>
                <a:schemeClr val="tx2"/>
              </a:buClr>
              <a:buFontTx/>
              <a:buChar char="•"/>
              <a:defRPr/>
            </a:pPr>
            <a:r>
              <a:rPr lang="en-GB" sz="2800" b="1" dirty="0">
                <a:solidFill>
                  <a:srgbClr val="FFFF00"/>
                </a:solidFill>
                <a:effectLst>
                  <a:outerShdw blurRad="38100" dist="38100" dir="2700000" algn="tl">
                    <a:srgbClr val="000000"/>
                  </a:outerShdw>
                </a:effectLst>
              </a:rPr>
              <a:t>6) The enlargement of their secure base in Russia into a world power.     </a:t>
            </a:r>
          </a:p>
          <a:p>
            <a:pPr marL="342900" indent="-342900">
              <a:lnSpc>
                <a:spcPct val="80000"/>
              </a:lnSpc>
              <a:spcBef>
                <a:spcPct val="20000"/>
              </a:spcBef>
              <a:buClr>
                <a:schemeClr val="tx2"/>
              </a:buClr>
              <a:buFontTx/>
              <a:buChar char="•"/>
              <a:defRPr/>
            </a:pPr>
            <a:endParaRPr lang="en-GB" sz="2800" b="1" dirty="0">
              <a:solidFill>
                <a:srgbClr val="FFFF00"/>
              </a:solidFill>
              <a:effectLst>
                <a:outerShdw blurRad="38100" dist="38100" dir="2700000" algn="tl">
                  <a:srgbClr val="000000"/>
                </a:outerShdw>
              </a:effectLst>
            </a:endParaRPr>
          </a:p>
          <a:p>
            <a:pPr marL="342900" indent="-342900">
              <a:lnSpc>
                <a:spcPct val="80000"/>
              </a:lnSpc>
              <a:spcBef>
                <a:spcPct val="20000"/>
              </a:spcBef>
              <a:buClr>
                <a:schemeClr val="tx2"/>
              </a:buClr>
              <a:buFontTx/>
              <a:buChar char="•"/>
              <a:defRPr/>
            </a:pPr>
            <a:r>
              <a:rPr lang="en-GB" sz="2800" b="1" dirty="0">
                <a:solidFill>
                  <a:srgbClr val="FF9900"/>
                </a:solidFill>
                <a:effectLst>
                  <a:outerShdw blurRad="38100" dist="38100" dir="2700000" algn="tl">
                    <a:srgbClr val="000000"/>
                  </a:outerShdw>
                </a:effectLst>
              </a:rPr>
              <a:t>(7) complete control over Palestine by the Rothschilds. </a:t>
            </a:r>
            <a:r>
              <a:rPr lang="en-GB" sz="2800" b="1" dirty="0">
                <a:solidFill>
                  <a:srgbClr val="FFFF00"/>
                </a:solidFill>
                <a:effectLst>
                  <a:outerShdw blurRad="38100" dist="38100" dir="2700000" algn="tl">
                    <a:srgbClr val="000000"/>
                  </a:outerShdw>
                </a:effectLst>
              </a:rPr>
              <a:t>   </a:t>
            </a:r>
          </a:p>
          <a:p>
            <a:pPr marL="342900" indent="-342900">
              <a:lnSpc>
                <a:spcPct val="80000"/>
              </a:lnSpc>
              <a:spcBef>
                <a:spcPct val="20000"/>
              </a:spcBef>
              <a:buClr>
                <a:schemeClr val="tx2"/>
              </a:buClr>
              <a:buFontTx/>
              <a:buChar char="•"/>
              <a:defRPr/>
            </a:pPr>
            <a:endParaRPr lang="en-GB" sz="2800" b="1" dirty="0">
              <a:solidFill>
                <a:srgbClr val="FFFF00"/>
              </a:solidFill>
              <a:effectLst>
                <a:outerShdw blurRad="38100" dist="38100" dir="2700000" algn="tl">
                  <a:srgbClr val="000000"/>
                </a:outerShdw>
              </a:effectLst>
            </a:endParaRPr>
          </a:p>
        </p:txBody>
      </p:sp>
      <p:pic>
        <p:nvPicPr>
          <p:cNvPr id="132106" name="Picture 10" descr="cenotaph"/>
          <p:cNvPicPr>
            <a:picLocks noChangeAspect="1" noChangeArrowheads="1"/>
          </p:cNvPicPr>
          <p:nvPr/>
        </p:nvPicPr>
        <p:blipFill>
          <a:blip r:embed="rId3" cstate="print"/>
          <a:srcRect/>
          <a:stretch>
            <a:fillRect/>
          </a:stretch>
        </p:blipFill>
        <p:spPr bwMode="auto">
          <a:xfrm>
            <a:off x="250825" y="1125538"/>
            <a:ext cx="3552825" cy="4886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2106"/>
                                        </p:tgtEl>
                                        <p:attrNameLst>
                                          <p:attrName>style.visibility</p:attrName>
                                        </p:attrNameLst>
                                      </p:cBhvr>
                                      <p:to>
                                        <p:strVal val="visible"/>
                                      </p:to>
                                    </p:set>
                                    <p:animEffect transition="in" filter="circle(in)">
                                      <p:cBhvr>
                                        <p:cTn id="7" dur="2000"/>
                                        <p:tgtEl>
                                          <p:spTgt spid="13210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2104">
                                            <p:txEl>
                                              <p:pRg st="0" end="0"/>
                                            </p:txEl>
                                          </p:spTgt>
                                        </p:tgtEl>
                                        <p:attrNameLst>
                                          <p:attrName>style.visibility</p:attrName>
                                        </p:attrNameLst>
                                      </p:cBhvr>
                                      <p:to>
                                        <p:strVal val="visible"/>
                                      </p:to>
                                    </p:set>
                                    <p:animEffect transition="in" filter="diamond(in)">
                                      <p:cBhvr>
                                        <p:cTn id="12" dur="2000"/>
                                        <p:tgtEl>
                                          <p:spTgt spid="13210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32104">
                                            <p:txEl>
                                              <p:pRg st="2" end="2"/>
                                            </p:txEl>
                                          </p:spTgt>
                                        </p:tgtEl>
                                        <p:attrNameLst>
                                          <p:attrName>style.visibility</p:attrName>
                                        </p:attrNameLst>
                                      </p:cBhvr>
                                      <p:to>
                                        <p:strVal val="visible"/>
                                      </p:to>
                                    </p:set>
                                    <p:animEffect transition="in" filter="diamond(in)">
                                      <p:cBhvr>
                                        <p:cTn id="17" dur="2000"/>
                                        <p:tgtEl>
                                          <p:spTgt spid="1321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0D48ABA-55C5-4F6C-A63C-131247EEDEF6}" type="slidenum">
              <a:rPr lang="en-GB"/>
              <a:pPr>
                <a:defRPr/>
              </a:pPr>
              <a:t>25</a:t>
            </a:fld>
            <a:endParaRPr lang="en-GB"/>
          </a:p>
        </p:txBody>
      </p:sp>
      <p:sp>
        <p:nvSpPr>
          <p:cNvPr id="132098" name="Rectangle 2"/>
          <p:cNvSpPr>
            <a:spLocks noGrp="1" noChangeArrowheads="1"/>
          </p:cNvSpPr>
          <p:nvPr>
            <p:ph type="title"/>
          </p:nvPr>
        </p:nvSpPr>
        <p:spPr>
          <a:xfrm>
            <a:off x="468313" y="0"/>
            <a:ext cx="8229600" cy="1143000"/>
          </a:xfrm>
        </p:spPr>
        <p:txBody>
          <a:bodyPr/>
          <a:lstStyle/>
          <a:p>
            <a:pPr eaLnBrk="1" hangingPunct="1">
              <a:defRPr/>
            </a:pPr>
            <a:r>
              <a:rPr lang="en-GB" b="1" smtClean="0">
                <a:solidFill>
                  <a:srgbClr val="FF0000"/>
                </a:solidFill>
              </a:rPr>
              <a:t>Gog’s </a:t>
            </a:r>
            <a:r>
              <a:rPr lang="en-GB" b="1" smtClean="0">
                <a:solidFill>
                  <a:srgbClr val="FFFF00"/>
                </a:solidFill>
              </a:rPr>
              <a:t>World War 2</a:t>
            </a:r>
            <a:r>
              <a:rPr lang="en-GB" b="1" smtClean="0">
                <a:solidFill>
                  <a:srgbClr val="FF0000"/>
                </a:solidFill>
              </a:rPr>
              <a:t> Objectives</a:t>
            </a:r>
          </a:p>
        </p:txBody>
      </p:sp>
      <p:sp>
        <p:nvSpPr>
          <p:cNvPr id="132104" name="Rectangle 8"/>
          <p:cNvSpPr>
            <a:spLocks noChangeArrowheads="1"/>
          </p:cNvSpPr>
          <p:nvPr/>
        </p:nvSpPr>
        <p:spPr bwMode="auto">
          <a:xfrm>
            <a:off x="4071938" y="1000125"/>
            <a:ext cx="4702175" cy="4495800"/>
          </a:xfrm>
          <a:prstGeom prst="rect">
            <a:avLst/>
          </a:prstGeom>
          <a:noFill/>
          <a:ln w="9525">
            <a:noFill/>
            <a:miter lim="800000"/>
            <a:headEnd/>
            <a:tailEnd/>
          </a:ln>
          <a:effectLst/>
        </p:spPr>
        <p:txBody>
          <a:bodyPr/>
          <a:lstStyle/>
          <a:p>
            <a:pPr marL="342900" indent="-342900">
              <a:lnSpc>
                <a:spcPct val="80000"/>
              </a:lnSpc>
              <a:spcBef>
                <a:spcPct val="20000"/>
              </a:spcBef>
              <a:buClr>
                <a:schemeClr val="tx2"/>
              </a:buClr>
              <a:buFontTx/>
              <a:buChar char="•"/>
              <a:defRPr/>
            </a:pPr>
            <a:r>
              <a:rPr lang="en-GB" sz="2800" b="1" dirty="0">
                <a:solidFill>
                  <a:schemeClr val="hlink"/>
                </a:solidFill>
                <a:effectLst>
                  <a:outerShdw blurRad="38100" dist="38100" dir="2700000" algn="tl">
                    <a:srgbClr val="000000"/>
                  </a:outerShdw>
                </a:effectLst>
              </a:rPr>
              <a:t>(8) airpower, including long range missiles, jets, and powerful submarines, all items that individuals could not produce . Those in control of production would therefore control all air and sea ways of the earth. </a:t>
            </a:r>
          </a:p>
          <a:p>
            <a:pPr marL="342900" indent="-342900">
              <a:lnSpc>
                <a:spcPct val="80000"/>
              </a:lnSpc>
              <a:spcBef>
                <a:spcPct val="20000"/>
              </a:spcBef>
              <a:buClr>
                <a:schemeClr val="tx2"/>
              </a:buClr>
              <a:buFontTx/>
              <a:buChar char="•"/>
              <a:defRPr/>
            </a:pPr>
            <a:endParaRPr lang="en-GB" sz="2800" b="1" dirty="0">
              <a:solidFill>
                <a:schemeClr val="hlink"/>
              </a:solidFill>
              <a:effectLst>
                <a:outerShdw blurRad="38100" dist="38100" dir="2700000" algn="tl">
                  <a:srgbClr val="000000"/>
                </a:outerShdw>
              </a:effectLst>
            </a:endParaRPr>
          </a:p>
          <a:p>
            <a:pPr marL="342900" indent="-342900">
              <a:lnSpc>
                <a:spcPct val="80000"/>
              </a:lnSpc>
              <a:spcBef>
                <a:spcPct val="20000"/>
              </a:spcBef>
              <a:buClr>
                <a:schemeClr val="tx2"/>
              </a:buClr>
              <a:buFontTx/>
              <a:buChar char="•"/>
              <a:defRPr/>
            </a:pPr>
            <a:r>
              <a:rPr lang="en-GB" sz="2800" b="1" dirty="0">
                <a:solidFill>
                  <a:srgbClr val="FF00FF"/>
                </a:solidFill>
                <a:effectLst>
                  <a:outerShdw blurRad="38100" dist="38100" dir="2700000" algn="tl">
                    <a:srgbClr val="000000"/>
                  </a:outerShdw>
                </a:effectLst>
              </a:rPr>
              <a:t>(9) The cold war and an era of terror to convince the people of the need for Satan’s One World Order.</a:t>
            </a:r>
          </a:p>
          <a:p>
            <a:pPr marL="342900" indent="-342900">
              <a:lnSpc>
                <a:spcPct val="80000"/>
              </a:lnSpc>
              <a:spcBef>
                <a:spcPct val="20000"/>
              </a:spcBef>
              <a:buClr>
                <a:schemeClr val="tx2"/>
              </a:buClr>
              <a:buFontTx/>
              <a:buChar char="•"/>
              <a:defRPr/>
            </a:pPr>
            <a:endParaRPr lang="en-GB" sz="2800" b="1" dirty="0">
              <a:solidFill>
                <a:srgbClr val="FF0000"/>
              </a:solidFill>
              <a:effectLst>
                <a:outerShdw blurRad="38100" dist="38100" dir="2700000" algn="tl">
                  <a:srgbClr val="000000"/>
                </a:outerShdw>
              </a:effectLst>
            </a:endParaRPr>
          </a:p>
        </p:txBody>
      </p:sp>
      <p:pic>
        <p:nvPicPr>
          <p:cNvPr id="132106" name="Picture 10" descr="cenotaph"/>
          <p:cNvPicPr>
            <a:picLocks noChangeAspect="1" noChangeArrowheads="1"/>
          </p:cNvPicPr>
          <p:nvPr/>
        </p:nvPicPr>
        <p:blipFill>
          <a:blip r:embed="rId3" cstate="print"/>
          <a:srcRect/>
          <a:stretch>
            <a:fillRect/>
          </a:stretch>
        </p:blipFill>
        <p:spPr bwMode="auto">
          <a:xfrm>
            <a:off x="250825" y="1125538"/>
            <a:ext cx="3552825" cy="4886325"/>
          </a:xfrm>
          <a:prstGeom prst="rect">
            <a:avLst/>
          </a:prstGeom>
          <a:noFill/>
          <a:ln w="9525">
            <a:noFill/>
            <a:miter lim="800000"/>
            <a:headEnd/>
            <a:tailEnd/>
          </a:ln>
        </p:spPr>
      </p:pic>
      <p:sp>
        <p:nvSpPr>
          <p:cNvPr id="7" name="TextBox 6"/>
          <p:cNvSpPr txBox="1"/>
          <p:nvPr/>
        </p:nvSpPr>
        <p:spPr>
          <a:xfrm>
            <a:off x="214313" y="6057900"/>
            <a:ext cx="4500562" cy="523875"/>
          </a:xfrm>
          <a:prstGeom prst="rect">
            <a:avLst/>
          </a:prstGeom>
          <a:noFill/>
        </p:spPr>
        <p:txBody>
          <a:bodyPr>
            <a:spAutoFit/>
          </a:bodyPr>
          <a:lstStyle/>
          <a:p>
            <a:pPr>
              <a:defRPr/>
            </a:pPr>
            <a:r>
              <a:rPr lang="en-GB" sz="2800" b="1">
                <a:solidFill>
                  <a:srgbClr val="FF0000"/>
                </a:solidFill>
                <a:effectLst>
                  <a:outerShdw blurRad="38100" dist="38100" dir="2700000" algn="tl">
                    <a:srgbClr val="000000"/>
                  </a:outerShdw>
                </a:effectLst>
              </a:rPr>
              <a:t>(10) </a:t>
            </a:r>
            <a:r>
              <a:rPr lang="en-GB" sz="2800" b="1" dirty="0">
                <a:solidFill>
                  <a:srgbClr val="FF0000"/>
                </a:solidFill>
                <a:effectLst>
                  <a:outerShdw blurRad="38100" dist="38100" dir="2700000" algn="tl">
                    <a:srgbClr val="000000"/>
                  </a:outerShdw>
                </a:effectLst>
              </a:rPr>
              <a:t>the United Nations</a:t>
            </a:r>
            <a:r>
              <a:rPr lang="en-GB" b="1" dirty="0">
                <a:solidFill>
                  <a:srgbClr val="FF0000"/>
                </a:solidFill>
                <a:effectLst>
                  <a:outerShdw blurRad="38100" dist="38100" dir="2700000" algn="tl">
                    <a:srgbClr val="000000"/>
                  </a:outerShdw>
                </a:effectLst>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2106"/>
                                        </p:tgtEl>
                                        <p:attrNameLst>
                                          <p:attrName>style.visibility</p:attrName>
                                        </p:attrNameLst>
                                      </p:cBhvr>
                                      <p:to>
                                        <p:strVal val="visible"/>
                                      </p:to>
                                    </p:set>
                                    <p:animEffect transition="in" filter="circle(in)">
                                      <p:cBhvr>
                                        <p:cTn id="7" dur="2000"/>
                                        <p:tgtEl>
                                          <p:spTgt spid="13210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2104">
                                            <p:txEl>
                                              <p:pRg st="0" end="0"/>
                                            </p:txEl>
                                          </p:spTgt>
                                        </p:tgtEl>
                                        <p:attrNameLst>
                                          <p:attrName>style.visibility</p:attrName>
                                        </p:attrNameLst>
                                      </p:cBhvr>
                                      <p:to>
                                        <p:strVal val="visible"/>
                                      </p:to>
                                    </p:set>
                                    <p:animEffect transition="in" filter="diamond(in)">
                                      <p:cBhvr>
                                        <p:cTn id="12" dur="2000"/>
                                        <p:tgtEl>
                                          <p:spTgt spid="13210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32104">
                                            <p:txEl>
                                              <p:pRg st="2" end="2"/>
                                            </p:txEl>
                                          </p:spTgt>
                                        </p:tgtEl>
                                        <p:attrNameLst>
                                          <p:attrName>style.visibility</p:attrName>
                                        </p:attrNameLst>
                                      </p:cBhvr>
                                      <p:to>
                                        <p:strVal val="visible"/>
                                      </p:to>
                                    </p:set>
                                    <p:animEffect transition="in" filter="diamond(in)">
                                      <p:cBhvr>
                                        <p:cTn id="17" dur="2000"/>
                                        <p:tgtEl>
                                          <p:spTgt spid="1321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A6CAAAD-B72B-4B7E-8AC8-FCDC2D8508BF}" type="slidenum">
              <a:rPr lang="en-GB"/>
              <a:pPr>
                <a:defRPr/>
              </a:pPr>
              <a:t>26</a:t>
            </a:fld>
            <a:endParaRPr lang="en-GB"/>
          </a:p>
        </p:txBody>
      </p:sp>
      <p:sp>
        <p:nvSpPr>
          <p:cNvPr id="141314" name="Rectangle 2"/>
          <p:cNvSpPr>
            <a:spLocks noGrp="1" noChangeArrowheads="1"/>
          </p:cNvSpPr>
          <p:nvPr>
            <p:ph type="title"/>
          </p:nvPr>
        </p:nvSpPr>
        <p:spPr/>
        <p:txBody>
          <a:bodyPr/>
          <a:lstStyle/>
          <a:p>
            <a:pPr eaLnBrk="1" hangingPunct="1">
              <a:defRPr/>
            </a:pPr>
            <a:r>
              <a:rPr lang="en-GB" sz="4000" b="1" smtClean="0">
                <a:solidFill>
                  <a:srgbClr val="FF0000"/>
                </a:solidFill>
              </a:rPr>
              <a:t>Gog </a:t>
            </a:r>
            <a:r>
              <a:rPr lang="en-GB" sz="4000" b="1" smtClean="0">
                <a:solidFill>
                  <a:srgbClr val="FFFF00"/>
                </a:solidFill>
              </a:rPr>
              <a:t>Gathers The Nations</a:t>
            </a:r>
            <a:r>
              <a:rPr lang="en-GB" sz="4000" b="1" smtClean="0">
                <a:solidFill>
                  <a:srgbClr val="FF0000"/>
                </a:solidFill>
              </a:rPr>
              <a:t> To Battle</a:t>
            </a:r>
          </a:p>
        </p:txBody>
      </p:sp>
      <p:sp>
        <p:nvSpPr>
          <p:cNvPr id="30724" name="Text Box 4"/>
          <p:cNvSpPr txBox="1">
            <a:spLocks noChangeArrowheads="1"/>
          </p:cNvSpPr>
          <p:nvPr/>
        </p:nvSpPr>
        <p:spPr bwMode="auto">
          <a:xfrm>
            <a:off x="395288" y="1916113"/>
            <a:ext cx="8748712" cy="366712"/>
          </a:xfrm>
          <a:prstGeom prst="rect">
            <a:avLst/>
          </a:prstGeom>
          <a:noFill/>
          <a:ln w="9525">
            <a:noFill/>
            <a:miter lim="800000"/>
            <a:headEnd/>
            <a:tailEnd/>
          </a:ln>
        </p:spPr>
        <p:txBody>
          <a:bodyPr>
            <a:spAutoFit/>
          </a:bodyPr>
          <a:lstStyle/>
          <a:p>
            <a:pPr>
              <a:spcBef>
                <a:spcPct val="50000"/>
              </a:spcBef>
            </a:pPr>
            <a:endParaRPr lang="en-US"/>
          </a:p>
        </p:txBody>
      </p:sp>
      <p:sp>
        <p:nvSpPr>
          <p:cNvPr id="141318" name="Text Box 6"/>
          <p:cNvSpPr txBox="1">
            <a:spLocks noChangeArrowheads="1"/>
          </p:cNvSpPr>
          <p:nvPr/>
        </p:nvSpPr>
        <p:spPr bwMode="auto">
          <a:xfrm>
            <a:off x="3357563" y="1714500"/>
            <a:ext cx="5786437" cy="3540125"/>
          </a:xfrm>
          <a:prstGeom prst="rect">
            <a:avLst/>
          </a:prstGeom>
          <a:noFill/>
          <a:ln w="9525">
            <a:noFill/>
            <a:miter lim="800000"/>
            <a:headEnd/>
            <a:tailEnd/>
          </a:ln>
          <a:effectLst/>
        </p:spPr>
        <p:txBody>
          <a:bodyPr>
            <a:spAutoFit/>
          </a:bodyPr>
          <a:lstStyle/>
          <a:p>
            <a:pPr algn="just">
              <a:spcBef>
                <a:spcPct val="50000"/>
              </a:spcBef>
              <a:defRPr/>
            </a:pPr>
            <a:r>
              <a:rPr lang="en-GB" sz="2800" b="1" dirty="0">
                <a:solidFill>
                  <a:srgbClr val="FF00FF"/>
                </a:solidFill>
                <a:effectLst>
                  <a:outerShdw blurRad="38100" dist="38100" dir="2700000" algn="tl">
                    <a:srgbClr val="000000"/>
                  </a:outerShdw>
                </a:effectLst>
              </a:rPr>
              <a:t>Rev. 20, 8: </a:t>
            </a:r>
            <a:r>
              <a:rPr lang="en-GB" sz="2800" b="1" dirty="0">
                <a:solidFill>
                  <a:srgbClr val="00FFFF"/>
                </a:solidFill>
                <a:effectLst>
                  <a:outerShdw blurRad="38100" dist="38100" dir="2700000" algn="tl">
                    <a:srgbClr val="000000"/>
                  </a:outerShdw>
                </a:effectLst>
              </a:rPr>
              <a:t>And he </a:t>
            </a:r>
            <a:r>
              <a:rPr lang="en-GB" sz="2800" b="1" dirty="0">
                <a:solidFill>
                  <a:srgbClr val="FF0000"/>
                </a:solidFill>
                <a:effectLst>
                  <a:outerShdw blurRad="38100" dist="38100" dir="2700000" algn="tl">
                    <a:srgbClr val="000000"/>
                  </a:outerShdw>
                </a:effectLst>
              </a:rPr>
              <a:t>(Satan)</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shall go out to deceive the nations which are in the four quarters of the earth,</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Gog and Magog, (Jews &amp; Mongols)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gather them together to battle the number of whom is as the sand of the sea</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(Israel).</a:t>
            </a:r>
            <a:endParaRPr lang="en-GB" sz="3200" dirty="0">
              <a:solidFill>
                <a:srgbClr val="FFFF00"/>
              </a:solidFill>
              <a:effectLst>
                <a:outerShdw blurRad="38100" dist="38100" dir="2700000" algn="tl">
                  <a:srgbClr val="000000"/>
                </a:outerShdw>
              </a:effectLst>
            </a:endParaRPr>
          </a:p>
        </p:txBody>
      </p:sp>
      <p:sp>
        <p:nvSpPr>
          <p:cNvPr id="141319" name="Text Box 7"/>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Note this verse defines </a:t>
            </a:r>
            <a:r>
              <a:rPr lang="en-GB" sz="2800" b="1" dirty="0">
                <a:solidFill>
                  <a:srgbClr val="FF0000"/>
                </a:solidFill>
                <a:effectLst>
                  <a:outerShdw blurRad="38100" dist="38100" dir="2700000" algn="tl">
                    <a:srgbClr val="000000"/>
                  </a:outerShdw>
                </a:effectLst>
              </a:rPr>
              <a:t>Satan</a:t>
            </a:r>
            <a:r>
              <a:rPr lang="en-GB" sz="2800" b="1" dirty="0">
                <a:solidFill>
                  <a:srgbClr val="FFFF00"/>
                </a:solidFill>
                <a:effectLst>
                  <a:outerShdw blurRad="38100" dist="38100" dir="2700000" algn="tl">
                    <a:srgbClr val="000000"/>
                  </a:outerShdw>
                </a:effectLst>
              </a:rPr>
              <a:t> as </a:t>
            </a:r>
            <a:r>
              <a:rPr lang="en-GB" sz="2800" b="1" dirty="0">
                <a:solidFill>
                  <a:srgbClr val="FF0000"/>
                </a:solidFill>
                <a:effectLst>
                  <a:outerShdw blurRad="38100" dist="38100" dir="2700000" algn="tl">
                    <a:srgbClr val="000000"/>
                  </a:outerShdw>
                </a:effectLst>
              </a:rPr>
              <a:t>Gog &amp; Magog</a:t>
            </a:r>
            <a:r>
              <a:rPr lang="en-GB" sz="2800" b="1" dirty="0">
                <a:solidFill>
                  <a:srgbClr val="FFFF00"/>
                </a:solidFill>
                <a:effectLst>
                  <a:outerShdw blurRad="38100" dist="38100" dir="2700000" algn="tl">
                    <a:srgbClr val="000000"/>
                  </a:outerShdw>
                </a:effectLst>
              </a:rPr>
              <a:t>  - who are the </a:t>
            </a:r>
            <a:r>
              <a:rPr lang="en-GB" sz="2800" b="1" dirty="0">
                <a:solidFill>
                  <a:srgbClr val="FF0000"/>
                </a:solidFill>
                <a:effectLst>
                  <a:outerShdw blurRad="38100" dist="38100" dir="2700000" algn="tl">
                    <a:srgbClr val="000000"/>
                  </a:outerShdw>
                </a:effectLst>
              </a:rPr>
              <a:t>Jews and Mongols</a:t>
            </a:r>
          </a:p>
        </p:txBody>
      </p:sp>
      <p:pic>
        <p:nvPicPr>
          <p:cNvPr id="8" name="Picture 2" descr="http://library.duke.edu/exhibits/pivotal-books/images/bible.jpg"/>
          <p:cNvPicPr>
            <a:picLocks noChangeAspect="1" noChangeArrowheads="1"/>
          </p:cNvPicPr>
          <p:nvPr/>
        </p:nvPicPr>
        <p:blipFill>
          <a:blip r:embed="rId3" cstate="print"/>
          <a:srcRect/>
          <a:stretch>
            <a:fillRect/>
          </a:stretch>
        </p:blipFill>
        <p:spPr bwMode="auto">
          <a:xfrm>
            <a:off x="387350" y="1071563"/>
            <a:ext cx="2684463" cy="4429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1318"/>
                                        </p:tgtEl>
                                        <p:attrNameLst>
                                          <p:attrName>style.visibility</p:attrName>
                                        </p:attrNameLst>
                                      </p:cBhvr>
                                      <p:to>
                                        <p:strVal val="visible"/>
                                      </p:to>
                                    </p:set>
                                    <p:anim calcmode="discrete" valueType="clr">
                                      <p:cBhvr override="childStyle">
                                        <p:cTn id="12" dur="80"/>
                                        <p:tgtEl>
                                          <p:spTgt spid="14131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1318"/>
                                        </p:tgtEl>
                                        <p:attrNameLst>
                                          <p:attrName>fillcolor</p:attrName>
                                        </p:attrNameLst>
                                      </p:cBhvr>
                                      <p:tavLst>
                                        <p:tav tm="0">
                                          <p:val>
                                            <p:clrVal>
                                              <a:schemeClr val="accent2"/>
                                            </p:clrVal>
                                          </p:val>
                                        </p:tav>
                                        <p:tav tm="50000">
                                          <p:val>
                                            <p:clrVal>
                                              <a:schemeClr val="hlink"/>
                                            </p:clrVal>
                                          </p:val>
                                        </p:tav>
                                      </p:tavLst>
                                    </p:anim>
                                    <p:set>
                                      <p:cBhvr>
                                        <p:cTn id="14" dur="80"/>
                                        <p:tgtEl>
                                          <p:spTgt spid="14131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1319"/>
                                        </p:tgtEl>
                                        <p:attrNameLst>
                                          <p:attrName>style.visibility</p:attrName>
                                        </p:attrNameLst>
                                      </p:cBhvr>
                                      <p:to>
                                        <p:strVal val="visible"/>
                                      </p:to>
                                    </p:set>
                                    <p:anim calcmode="lin" valueType="num">
                                      <p:cBhvr additive="base">
                                        <p:cTn id="19" dur="500" fill="hold"/>
                                        <p:tgtEl>
                                          <p:spTgt spid="141319"/>
                                        </p:tgtEl>
                                        <p:attrNameLst>
                                          <p:attrName>ppt_x</p:attrName>
                                        </p:attrNameLst>
                                      </p:cBhvr>
                                      <p:tavLst>
                                        <p:tav tm="0">
                                          <p:val>
                                            <p:strVal val="#ppt_x"/>
                                          </p:val>
                                        </p:tav>
                                        <p:tav tm="100000">
                                          <p:val>
                                            <p:strVal val="#ppt_x"/>
                                          </p:val>
                                        </p:tav>
                                      </p:tavLst>
                                    </p:anim>
                                    <p:anim calcmode="lin" valueType="num">
                                      <p:cBhvr additive="base">
                                        <p:cTn id="20" dur="500" fill="hold"/>
                                        <p:tgtEl>
                                          <p:spTgt spid="1413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EA804C5-5E52-49B0-99D5-259BC70E3FF1}" type="slidenum">
              <a:rPr lang="en-GB"/>
              <a:pPr>
                <a:defRPr/>
              </a:pPr>
              <a:t>27</a:t>
            </a:fld>
            <a:endParaRPr lang="en-GB"/>
          </a:p>
        </p:txBody>
      </p:sp>
      <p:sp>
        <p:nvSpPr>
          <p:cNvPr id="313346" name="Rectangle 2"/>
          <p:cNvSpPr>
            <a:spLocks noGrp="1" noChangeArrowheads="1"/>
          </p:cNvSpPr>
          <p:nvPr>
            <p:ph type="title"/>
          </p:nvPr>
        </p:nvSpPr>
        <p:spPr>
          <a:xfrm>
            <a:off x="571500" y="0"/>
            <a:ext cx="8229600" cy="1143000"/>
          </a:xfrm>
        </p:spPr>
        <p:txBody>
          <a:bodyPr/>
          <a:lstStyle/>
          <a:p>
            <a:pPr eaLnBrk="1" hangingPunct="1">
              <a:defRPr/>
            </a:pPr>
            <a:r>
              <a:rPr lang="en-GB" b="1" dirty="0" smtClean="0">
                <a:solidFill>
                  <a:srgbClr val="FF0000"/>
                </a:solidFill>
              </a:rPr>
              <a:t>War – Gog’s Harvest</a:t>
            </a:r>
          </a:p>
        </p:txBody>
      </p:sp>
      <p:sp>
        <p:nvSpPr>
          <p:cNvPr id="313348" name="Text Box 4"/>
          <p:cNvSpPr txBox="1">
            <a:spLocks noChangeArrowheads="1"/>
          </p:cNvSpPr>
          <p:nvPr/>
        </p:nvSpPr>
        <p:spPr bwMode="auto">
          <a:xfrm>
            <a:off x="0" y="4652963"/>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US" sz="2800" b="1" dirty="0">
                <a:solidFill>
                  <a:srgbClr val="00FF00"/>
                </a:solidFill>
                <a:effectLst>
                  <a:outerShdw blurRad="38100" dist="38100" dir="2700000" algn="tl">
                    <a:srgbClr val="000000"/>
                  </a:outerShdw>
                </a:effectLst>
              </a:rPr>
              <a:t>"Wars are the Jews harvest, for with them</a:t>
            </a:r>
            <a:r>
              <a:rPr lang="en-US" sz="2800" b="1" dirty="0">
                <a:solidFill>
                  <a:srgbClr val="FFFF00"/>
                </a:solidFill>
                <a:effectLst>
                  <a:outerShdw blurRad="38100" dist="38100" dir="2700000" algn="tl">
                    <a:srgbClr val="000000"/>
                  </a:outerShdw>
                </a:effectLst>
              </a:rPr>
              <a:t> </a:t>
            </a:r>
            <a:r>
              <a:rPr lang="en-US" sz="2800" b="1" dirty="0">
                <a:solidFill>
                  <a:srgbClr val="F6102B"/>
                </a:solidFill>
                <a:effectLst>
                  <a:outerShdw blurRad="38100" dist="38100" dir="2700000" algn="tl">
                    <a:srgbClr val="000000"/>
                  </a:outerShdw>
                </a:effectLst>
              </a:rPr>
              <a:t>we kill off Christians</a:t>
            </a:r>
            <a:r>
              <a:rPr lang="en-US" sz="2800" b="1" dirty="0">
                <a:solidFill>
                  <a:srgbClr val="FFFF00"/>
                </a:solidFill>
                <a:effectLst>
                  <a:outerShdw blurRad="38100" dist="38100" dir="2700000" algn="tl">
                    <a:srgbClr val="000000"/>
                  </a:outerShdw>
                </a:effectLst>
              </a:rPr>
              <a:t> </a:t>
            </a:r>
            <a:r>
              <a:rPr lang="en-US" sz="2800" b="1" dirty="0">
                <a:solidFill>
                  <a:srgbClr val="F6102B"/>
                </a:solidFill>
                <a:effectLst>
                  <a:outerShdw blurRad="38100" dist="38100" dir="2700000" algn="tl">
                    <a:srgbClr val="000000"/>
                  </a:outerShdw>
                </a:effectLst>
              </a:rPr>
              <a:t>and</a:t>
            </a:r>
            <a:r>
              <a:rPr lang="en-US" sz="2800" b="1" dirty="0">
                <a:solidFill>
                  <a:srgbClr val="FFFF00"/>
                </a:solidFill>
                <a:effectLst>
                  <a:outerShdw blurRad="38100" dist="38100" dir="2700000" algn="tl">
                    <a:srgbClr val="000000"/>
                  </a:outerShdw>
                </a:effectLst>
              </a:rPr>
              <a:t> </a:t>
            </a:r>
            <a:r>
              <a:rPr lang="en-US" sz="2800" b="1" dirty="0">
                <a:solidFill>
                  <a:srgbClr val="F6102B"/>
                </a:solidFill>
                <a:effectLst>
                  <a:outerShdw blurRad="38100" dist="38100" dir="2700000" algn="tl">
                    <a:srgbClr val="000000"/>
                  </a:outerShdw>
                </a:effectLst>
              </a:rPr>
              <a:t>take control of their gold.</a:t>
            </a:r>
            <a:r>
              <a:rPr lang="en-US" sz="2800" b="1" dirty="0">
                <a:solidFill>
                  <a:srgbClr val="FFFF00"/>
                </a:solidFill>
                <a:effectLst>
                  <a:outerShdw blurRad="38100" dist="38100" dir="2700000" algn="tl">
                    <a:srgbClr val="000000"/>
                  </a:outerShdw>
                </a:effectLst>
              </a:rPr>
              <a:t> </a:t>
            </a:r>
            <a:r>
              <a:rPr lang="en-US" sz="2800" b="1" dirty="0">
                <a:solidFill>
                  <a:srgbClr val="FF00FF"/>
                </a:solidFill>
                <a:effectLst>
                  <a:outerShdw blurRad="38100" dist="38100" dir="2700000" algn="tl">
                    <a:srgbClr val="000000"/>
                  </a:outerShdw>
                </a:effectLst>
              </a:rPr>
              <a:t>We have already killed 100 million of them</a:t>
            </a:r>
            <a:r>
              <a:rPr lang="en-US" sz="2800" b="1" dirty="0">
                <a:solidFill>
                  <a:srgbClr val="FFFF00"/>
                </a:solidFill>
                <a:effectLst>
                  <a:outerShdw blurRad="38100" dist="38100" dir="2700000" algn="tl">
                    <a:srgbClr val="000000"/>
                  </a:outerShdw>
                </a:effectLst>
              </a:rPr>
              <a:t> </a:t>
            </a:r>
            <a:r>
              <a:rPr lang="en-US" sz="2800" b="1" dirty="0">
                <a:solidFill>
                  <a:srgbClr val="FF66FF"/>
                </a:solidFill>
                <a:effectLst>
                  <a:outerShdw blurRad="38100" dist="38100" dir="2700000" algn="tl">
                    <a:srgbClr val="000000"/>
                  </a:outerShdw>
                </a:effectLst>
              </a:rPr>
              <a:t>and the end is not yet in sight." </a:t>
            </a:r>
            <a:r>
              <a:rPr lang="en-US" sz="2800" b="1" dirty="0">
                <a:solidFill>
                  <a:schemeClr val="bg2">
                    <a:lumMod val="50000"/>
                    <a:lumOff val="50000"/>
                  </a:schemeClr>
                </a:solidFill>
                <a:effectLst>
                  <a:outerShdw blurRad="38100" dist="38100" dir="2700000" algn="tl">
                    <a:srgbClr val="000000"/>
                  </a:outerShdw>
                </a:effectLst>
              </a:rPr>
              <a:t>This statement was made in Prague, Austria, in 1857,</a:t>
            </a:r>
            <a:r>
              <a:rPr lang="en-US" sz="2800" b="1" dirty="0">
                <a:solidFill>
                  <a:srgbClr val="FFFF00"/>
                </a:solidFill>
                <a:effectLst>
                  <a:outerShdw blurRad="38100" dist="38100" dir="2700000" algn="tl">
                    <a:srgbClr val="000000"/>
                  </a:outerShdw>
                </a:effectLst>
              </a:rPr>
              <a:t> by a Jewish Rabbi named </a:t>
            </a:r>
            <a:r>
              <a:rPr lang="en-US" sz="2800" b="1" dirty="0" err="1">
                <a:solidFill>
                  <a:srgbClr val="FFFF00"/>
                </a:solidFill>
                <a:effectLst>
                  <a:outerShdw blurRad="38100" dist="38100" dir="2700000" algn="tl">
                    <a:srgbClr val="000000"/>
                  </a:outerShdw>
                </a:effectLst>
              </a:rPr>
              <a:t>Reichorn</a:t>
            </a:r>
            <a:r>
              <a:rPr lang="en-US" sz="2800" dirty="0">
                <a:solidFill>
                  <a:srgbClr val="FFFF00"/>
                </a:solidFill>
              </a:rPr>
              <a:t>.</a:t>
            </a:r>
            <a:endParaRPr lang="en-GB" sz="2800" dirty="0">
              <a:solidFill>
                <a:srgbClr val="FFFF00"/>
              </a:solidFill>
            </a:endParaRPr>
          </a:p>
        </p:txBody>
      </p:sp>
      <p:pic>
        <p:nvPicPr>
          <p:cNvPr id="313358" name="Picture 14" descr="JewishRabbi_ppc1921"/>
          <p:cNvPicPr>
            <a:picLocks noGrp="1" noChangeAspect="1" noChangeArrowheads="1"/>
          </p:cNvPicPr>
          <p:nvPr>
            <p:ph idx="1"/>
          </p:nvPr>
        </p:nvPicPr>
        <p:blipFill>
          <a:blip r:embed="rId3" cstate="print">
            <a:lum bright="18000" contrast="48000"/>
            <a:grayscl/>
          </a:blip>
          <a:srcRect l="2187" t="3424" r="2187" b="2283"/>
          <a:stretch>
            <a:fillRect/>
          </a:stretch>
        </p:blipFill>
        <p:spPr>
          <a:xfrm>
            <a:off x="1928813" y="1071563"/>
            <a:ext cx="5329237" cy="33528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3358"/>
                                        </p:tgtEl>
                                        <p:attrNameLst>
                                          <p:attrName>style.visibility</p:attrName>
                                        </p:attrNameLst>
                                      </p:cBhvr>
                                      <p:to>
                                        <p:strVal val="visible"/>
                                      </p:to>
                                    </p:set>
                                    <p:animEffect transition="in" filter="circle(in)">
                                      <p:cBhvr>
                                        <p:cTn id="7" dur="2000"/>
                                        <p:tgtEl>
                                          <p:spTgt spid="3133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313348"/>
                                        </p:tgtEl>
                                        <p:attrNameLst>
                                          <p:attrName>style.visibility</p:attrName>
                                        </p:attrNameLst>
                                      </p:cBhvr>
                                      <p:to>
                                        <p:strVal val="visible"/>
                                      </p:to>
                                    </p:set>
                                    <p:anim calcmode="discrete" valueType="clr">
                                      <p:cBhvr override="childStyle">
                                        <p:cTn id="12" dur="80"/>
                                        <p:tgtEl>
                                          <p:spTgt spid="31334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3348"/>
                                        </p:tgtEl>
                                        <p:attrNameLst>
                                          <p:attrName>fillcolor</p:attrName>
                                        </p:attrNameLst>
                                      </p:cBhvr>
                                      <p:tavLst>
                                        <p:tav tm="0">
                                          <p:val>
                                            <p:clrVal>
                                              <a:schemeClr val="accent2"/>
                                            </p:clrVal>
                                          </p:val>
                                        </p:tav>
                                        <p:tav tm="50000">
                                          <p:val>
                                            <p:clrVal>
                                              <a:schemeClr val="hlink"/>
                                            </p:clrVal>
                                          </p:val>
                                        </p:tav>
                                      </p:tavLst>
                                    </p:anim>
                                    <p:set>
                                      <p:cBhvr>
                                        <p:cTn id="14" dur="80"/>
                                        <p:tgtEl>
                                          <p:spTgt spid="3133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2C826AF7-E93B-4B84-8DAD-E7604753F6A9}" type="slidenum">
              <a:rPr lang="en-GB"/>
              <a:pPr>
                <a:defRPr/>
              </a:pPr>
              <a:t>28</a:t>
            </a:fld>
            <a:endParaRPr lang="en-GB"/>
          </a:p>
        </p:txBody>
      </p:sp>
      <p:sp>
        <p:nvSpPr>
          <p:cNvPr id="209930" name="Rectangle 10"/>
          <p:cNvSpPr>
            <a:spLocks noGrp="1" noChangeArrowheads="1"/>
          </p:cNvSpPr>
          <p:nvPr>
            <p:ph type="title"/>
          </p:nvPr>
        </p:nvSpPr>
        <p:spPr/>
        <p:txBody>
          <a:bodyPr/>
          <a:lstStyle/>
          <a:p>
            <a:pPr eaLnBrk="1" hangingPunct="1">
              <a:defRPr/>
            </a:pPr>
            <a:r>
              <a:rPr lang="en-GB" sz="4000" b="1" smtClean="0">
                <a:solidFill>
                  <a:srgbClr val="FFFF00"/>
                </a:solidFill>
              </a:rPr>
              <a:t>The</a:t>
            </a:r>
            <a:r>
              <a:rPr lang="en-GB" sz="4000" b="1" smtClean="0">
                <a:solidFill>
                  <a:srgbClr val="FF0000"/>
                </a:solidFill>
              </a:rPr>
              <a:t> Rothschilds </a:t>
            </a:r>
            <a:r>
              <a:rPr lang="en-GB" sz="4000" b="1" smtClean="0">
                <a:solidFill>
                  <a:srgbClr val="FFFF00"/>
                </a:solidFill>
              </a:rPr>
              <a:t>Bankroll</a:t>
            </a:r>
            <a:r>
              <a:rPr lang="en-GB" sz="4000" b="1" smtClean="0">
                <a:solidFill>
                  <a:srgbClr val="FF0000"/>
                </a:solidFill>
              </a:rPr>
              <a:t> WWI</a:t>
            </a:r>
          </a:p>
        </p:txBody>
      </p:sp>
      <p:pic>
        <p:nvPicPr>
          <p:cNvPr id="209925" name="Picture 5" descr="referenz%20rothschild"/>
          <p:cNvPicPr>
            <a:picLocks noGrp="1" noChangeAspect="1" noChangeArrowheads="1"/>
          </p:cNvPicPr>
          <p:nvPr>
            <p:ph sz="half" idx="1"/>
          </p:nvPr>
        </p:nvPicPr>
        <p:blipFill>
          <a:blip r:embed="rId3" cstate="print"/>
          <a:srcRect/>
          <a:stretch>
            <a:fillRect/>
          </a:stretch>
        </p:blipFill>
        <p:spPr>
          <a:xfrm>
            <a:off x="1643063" y="1571625"/>
            <a:ext cx="2592387" cy="2592388"/>
          </a:xfrm>
          <a:noFill/>
        </p:spPr>
      </p:pic>
      <p:pic>
        <p:nvPicPr>
          <p:cNvPr id="209929" name="Picture 9" descr="home2"/>
          <p:cNvPicPr>
            <a:picLocks noGrp="1" noChangeAspect="1" noChangeArrowheads="1"/>
          </p:cNvPicPr>
          <p:nvPr>
            <p:ph sz="half" idx="2"/>
          </p:nvPr>
        </p:nvPicPr>
        <p:blipFill>
          <a:blip r:embed="rId4" cstate="print"/>
          <a:srcRect l="26651" r="28773"/>
          <a:stretch>
            <a:fillRect/>
          </a:stretch>
        </p:blipFill>
        <p:spPr>
          <a:xfrm>
            <a:off x="5072063" y="1428750"/>
            <a:ext cx="2473325" cy="3375025"/>
          </a:xfrm>
          <a:noFill/>
        </p:spPr>
      </p:pic>
      <p:sp>
        <p:nvSpPr>
          <p:cNvPr id="209932" name="Text Box 12"/>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0000"/>
                </a:solidFill>
                <a:effectLst>
                  <a:outerShdw blurRad="38100" dist="38100" dir="2700000" algn="tl">
                    <a:srgbClr val="000000"/>
                  </a:outerShdw>
                </a:effectLst>
              </a:rPr>
              <a:t>Rothschild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connections to the first </a:t>
            </a:r>
            <a:r>
              <a:rPr lang="en-GB" sz="2800" b="1" dirty="0">
                <a:solidFill>
                  <a:srgbClr val="FF0000"/>
                </a:solidFill>
                <a:effectLst>
                  <a:outerShdw blurRad="38100" dist="38100" dir="2700000" algn="tl">
                    <a:srgbClr val="000000"/>
                  </a:outerShdw>
                </a:effectLst>
              </a:rPr>
              <a:t>world war</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are an excellent example of controlled conflict.</a:t>
            </a:r>
            <a:r>
              <a:rPr lang="en-GB" sz="2800" b="1" dirty="0">
                <a:solidFill>
                  <a:srgbClr val="FFFF00"/>
                </a:solidFill>
                <a:effectLst>
                  <a:outerShdw blurRad="38100" dist="38100" dir="2700000" algn="tl">
                    <a:srgbClr val="000000"/>
                  </a:outerShdw>
                </a:effectLst>
              </a:rPr>
              <a:t> On the Allied side the British and French Houses financially supported their countries battles.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9925"/>
                                        </p:tgtEl>
                                        <p:attrNameLst>
                                          <p:attrName>style.visibility</p:attrName>
                                        </p:attrNameLst>
                                      </p:cBhvr>
                                      <p:to>
                                        <p:strVal val="visible"/>
                                      </p:to>
                                    </p:set>
                                    <p:animEffect transition="in" filter="circle(in)">
                                      <p:cBhvr>
                                        <p:cTn id="7" dur="2000"/>
                                        <p:tgtEl>
                                          <p:spTgt spid="2099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9929"/>
                                        </p:tgtEl>
                                        <p:attrNameLst>
                                          <p:attrName>style.visibility</p:attrName>
                                        </p:attrNameLst>
                                      </p:cBhvr>
                                      <p:to>
                                        <p:strVal val="visible"/>
                                      </p:to>
                                    </p:set>
                                    <p:animEffect transition="in" filter="circle(in)">
                                      <p:cBhvr>
                                        <p:cTn id="12" dur="2000"/>
                                        <p:tgtEl>
                                          <p:spTgt spid="209929"/>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209932"/>
                                        </p:tgtEl>
                                        <p:attrNameLst>
                                          <p:attrName>style.visibility</p:attrName>
                                        </p:attrNameLst>
                                      </p:cBhvr>
                                      <p:to>
                                        <p:strVal val="visible"/>
                                      </p:to>
                                    </p:set>
                                    <p:anim calcmode="discrete" valueType="clr">
                                      <p:cBhvr override="childStyle">
                                        <p:cTn id="17" dur="80"/>
                                        <p:tgtEl>
                                          <p:spTgt spid="209932"/>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09932"/>
                                        </p:tgtEl>
                                        <p:attrNameLst>
                                          <p:attrName>fillcolor</p:attrName>
                                        </p:attrNameLst>
                                      </p:cBhvr>
                                      <p:tavLst>
                                        <p:tav tm="0">
                                          <p:val>
                                            <p:clrVal>
                                              <a:schemeClr val="accent2"/>
                                            </p:clrVal>
                                          </p:val>
                                        </p:tav>
                                        <p:tav tm="50000">
                                          <p:val>
                                            <p:clrVal>
                                              <a:schemeClr val="hlink"/>
                                            </p:clrVal>
                                          </p:val>
                                        </p:tav>
                                      </p:tavLst>
                                    </p:anim>
                                    <p:set>
                                      <p:cBhvr>
                                        <p:cTn id="19" dur="80"/>
                                        <p:tgtEl>
                                          <p:spTgt spid="2099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2ECB076-E04C-4C1E-A582-ED7A0D22942D}" type="slidenum">
              <a:rPr lang="en-GB"/>
              <a:pPr>
                <a:defRPr/>
              </a:pPr>
              <a:t>29</a:t>
            </a:fld>
            <a:endParaRPr lang="en-GB"/>
          </a:p>
        </p:txBody>
      </p:sp>
      <p:sp>
        <p:nvSpPr>
          <p:cNvPr id="447490" name="Rectangle 2"/>
          <p:cNvSpPr>
            <a:spLocks noGrp="1" noChangeArrowheads="1"/>
          </p:cNvSpPr>
          <p:nvPr>
            <p:ph type="title"/>
          </p:nvPr>
        </p:nvSpPr>
        <p:spPr/>
        <p:txBody>
          <a:bodyPr/>
          <a:lstStyle/>
          <a:p>
            <a:pPr eaLnBrk="1" hangingPunct="1">
              <a:defRPr/>
            </a:pPr>
            <a:r>
              <a:rPr lang="en-GB" sz="4000" b="1" smtClean="0">
                <a:solidFill>
                  <a:srgbClr val="FFFF00"/>
                </a:solidFill>
              </a:rPr>
              <a:t>The</a:t>
            </a:r>
            <a:r>
              <a:rPr lang="en-GB" sz="4000" b="1" smtClean="0">
                <a:solidFill>
                  <a:srgbClr val="FF0000"/>
                </a:solidFill>
              </a:rPr>
              <a:t> Rothschilds </a:t>
            </a:r>
            <a:r>
              <a:rPr lang="en-GB" sz="4000" b="1" smtClean="0">
                <a:solidFill>
                  <a:srgbClr val="FFFF00"/>
                </a:solidFill>
              </a:rPr>
              <a:t>Bankroll</a:t>
            </a:r>
            <a:r>
              <a:rPr lang="en-GB" sz="4000" b="1" smtClean="0">
                <a:solidFill>
                  <a:srgbClr val="FF0000"/>
                </a:solidFill>
              </a:rPr>
              <a:t> WWI</a:t>
            </a:r>
          </a:p>
        </p:txBody>
      </p:sp>
      <p:sp>
        <p:nvSpPr>
          <p:cNvPr id="447493" name="Text Box 5"/>
          <p:cNvSpPr txBox="1">
            <a:spLocks noChangeArrowheads="1"/>
          </p:cNvSpPr>
          <p:nvPr/>
        </p:nvSpPr>
        <p:spPr bwMode="auto">
          <a:xfrm>
            <a:off x="4643438" y="1628775"/>
            <a:ext cx="4500562" cy="35083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During this turbulent period in European history </a:t>
            </a:r>
            <a:r>
              <a:rPr lang="en-GB" sz="2800" b="1" dirty="0" err="1">
                <a:solidFill>
                  <a:srgbClr val="FF0000"/>
                </a:solidFill>
                <a:effectLst>
                  <a:outerShdw blurRad="38100" dist="38100" dir="2700000" algn="tl">
                    <a:srgbClr val="000000"/>
                  </a:outerShdw>
                </a:effectLst>
              </a:rPr>
              <a:t>Amschel</a:t>
            </a:r>
            <a:r>
              <a:rPr lang="en-GB" sz="2800" b="1" dirty="0">
                <a:solidFill>
                  <a:srgbClr val="FF0000"/>
                </a:solidFill>
                <a:effectLst>
                  <a:outerShdw blurRad="38100" dist="38100" dir="2700000" algn="tl">
                    <a:srgbClr val="000000"/>
                  </a:outerShdw>
                </a:effectLst>
              </a:rPr>
              <a:t> Rothschild finances the Bolsheviks</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who would overthrow the </a:t>
            </a:r>
            <a:r>
              <a:rPr lang="en-GB" sz="2800" b="1" dirty="0" err="1">
                <a:solidFill>
                  <a:srgbClr val="FF00FF"/>
                </a:solidFill>
                <a:effectLst>
                  <a:outerShdw blurRad="38100" dist="38100" dir="2700000" algn="tl">
                    <a:srgbClr val="000000"/>
                  </a:outerShdw>
                </a:effectLst>
              </a:rPr>
              <a:t>Czar</a:t>
            </a:r>
            <a:r>
              <a:rPr lang="en-GB" sz="2800" b="1" dirty="0">
                <a:solidFill>
                  <a:srgbClr val="FF00FF"/>
                </a:solidFill>
                <a:effectLst>
                  <a:outerShdw blurRad="38100" dist="38100" dir="2700000" algn="tl">
                    <a:srgbClr val="000000"/>
                  </a:outerShdw>
                </a:effectLst>
              </a:rPr>
              <a:t> and go on to</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murder millions of Christians.</a:t>
            </a:r>
          </a:p>
        </p:txBody>
      </p:sp>
      <p:pic>
        <p:nvPicPr>
          <p:cNvPr id="447496" name="Picture 8" descr="wpe104.jpg (2436 bytes)"/>
          <p:cNvPicPr>
            <a:picLocks noGrp="1" noChangeAspect="1" noChangeArrowheads="1"/>
          </p:cNvPicPr>
          <p:nvPr>
            <p:ph idx="1"/>
          </p:nvPr>
        </p:nvPicPr>
        <p:blipFill>
          <a:blip r:embed="rId3" cstate="print">
            <a:lum bright="-6000" contrast="18000"/>
          </a:blip>
          <a:srcRect/>
          <a:stretch>
            <a:fillRect/>
          </a:stretch>
        </p:blipFill>
        <p:spPr>
          <a:xfrm>
            <a:off x="684213" y="1341438"/>
            <a:ext cx="3671887" cy="4495800"/>
          </a:xfrm>
          <a:noFill/>
        </p:spPr>
      </p:pic>
      <p:sp>
        <p:nvSpPr>
          <p:cNvPr id="447498" name="Text Box 10"/>
          <p:cNvSpPr txBox="1">
            <a:spLocks noChangeArrowheads="1"/>
          </p:cNvSpPr>
          <p:nvPr/>
        </p:nvSpPr>
        <p:spPr bwMode="auto">
          <a:xfrm>
            <a:off x="0" y="5876925"/>
            <a:ext cx="5184775"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Amschel Rothschild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7496"/>
                                        </p:tgtEl>
                                        <p:attrNameLst>
                                          <p:attrName>style.visibility</p:attrName>
                                        </p:attrNameLst>
                                      </p:cBhvr>
                                      <p:to>
                                        <p:strVal val="visible"/>
                                      </p:to>
                                    </p:set>
                                    <p:animEffect transition="in" filter="circle(in)">
                                      <p:cBhvr>
                                        <p:cTn id="7" dur="2000"/>
                                        <p:tgtEl>
                                          <p:spTgt spid="4474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47498"/>
                                        </p:tgtEl>
                                        <p:attrNameLst>
                                          <p:attrName>style.visibility</p:attrName>
                                        </p:attrNameLst>
                                      </p:cBhvr>
                                      <p:to>
                                        <p:strVal val="visible"/>
                                      </p:to>
                                    </p:set>
                                    <p:anim calcmode="lin" valueType="num">
                                      <p:cBhvr additive="base">
                                        <p:cTn id="12" dur="500" fill="hold"/>
                                        <p:tgtEl>
                                          <p:spTgt spid="447498"/>
                                        </p:tgtEl>
                                        <p:attrNameLst>
                                          <p:attrName>ppt_x</p:attrName>
                                        </p:attrNameLst>
                                      </p:cBhvr>
                                      <p:tavLst>
                                        <p:tav tm="0">
                                          <p:val>
                                            <p:strVal val="#ppt_x"/>
                                          </p:val>
                                        </p:tav>
                                        <p:tav tm="100000">
                                          <p:val>
                                            <p:strVal val="#ppt_x"/>
                                          </p:val>
                                        </p:tav>
                                      </p:tavLst>
                                    </p:anim>
                                    <p:anim calcmode="lin" valueType="num">
                                      <p:cBhvr additive="base">
                                        <p:cTn id="13" dur="500" fill="hold"/>
                                        <p:tgtEl>
                                          <p:spTgt spid="4474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47493"/>
                                        </p:tgtEl>
                                        <p:attrNameLst>
                                          <p:attrName>style.visibility</p:attrName>
                                        </p:attrNameLst>
                                      </p:cBhvr>
                                      <p:to>
                                        <p:strVal val="visible"/>
                                      </p:to>
                                    </p:set>
                                    <p:anim calcmode="discrete" valueType="clr">
                                      <p:cBhvr override="childStyle">
                                        <p:cTn id="18" dur="80"/>
                                        <p:tgtEl>
                                          <p:spTgt spid="44749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47493"/>
                                        </p:tgtEl>
                                        <p:attrNameLst>
                                          <p:attrName>fillcolor</p:attrName>
                                        </p:attrNameLst>
                                      </p:cBhvr>
                                      <p:tavLst>
                                        <p:tav tm="0">
                                          <p:val>
                                            <p:clrVal>
                                              <a:schemeClr val="accent2"/>
                                            </p:clrVal>
                                          </p:val>
                                        </p:tav>
                                        <p:tav tm="50000">
                                          <p:val>
                                            <p:clrVal>
                                              <a:schemeClr val="hlink"/>
                                            </p:clrVal>
                                          </p:val>
                                        </p:tav>
                                      </p:tavLst>
                                    </p:anim>
                                    <p:set>
                                      <p:cBhvr>
                                        <p:cTn id="20" dur="80"/>
                                        <p:tgtEl>
                                          <p:spTgt spid="4474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3" grpId="0"/>
      <p:bldP spid="44749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F959FDF6-3C32-4E08-98B5-FE83B85BADE2}" type="slidenum">
              <a:rPr lang="en-GB"/>
              <a:pPr>
                <a:defRPr/>
              </a:pPr>
              <a:t>3</a:t>
            </a:fld>
            <a:endParaRPr lang="en-GB"/>
          </a:p>
        </p:txBody>
      </p:sp>
      <p:sp>
        <p:nvSpPr>
          <p:cNvPr id="336898" name="Rectangle 2"/>
          <p:cNvSpPr>
            <a:spLocks noGrp="1" noChangeArrowheads="1"/>
          </p:cNvSpPr>
          <p:nvPr>
            <p:ph type="title"/>
          </p:nvPr>
        </p:nvSpPr>
        <p:spPr/>
        <p:txBody>
          <a:bodyPr/>
          <a:lstStyle/>
          <a:p>
            <a:pPr eaLnBrk="1" hangingPunct="1">
              <a:defRPr/>
            </a:pPr>
            <a:r>
              <a:rPr lang="en-GB" b="1" smtClean="0">
                <a:solidFill>
                  <a:srgbClr val="FF0000"/>
                </a:solidFill>
              </a:rPr>
              <a:t>The Story of Gog &amp; Magog</a:t>
            </a:r>
            <a:br>
              <a:rPr lang="en-GB" b="1" smtClean="0">
                <a:solidFill>
                  <a:srgbClr val="FF0000"/>
                </a:solidFill>
              </a:rPr>
            </a:br>
            <a:r>
              <a:rPr lang="en-GB" sz="2400" b="1" smtClean="0">
                <a:solidFill>
                  <a:srgbClr val="00FF00"/>
                </a:solidFill>
              </a:rPr>
              <a:t>Will be covered in a series of 10 parts</a:t>
            </a:r>
            <a:endParaRPr lang="en-GB" b="1" smtClean="0">
              <a:solidFill>
                <a:srgbClr val="00FF00"/>
              </a:solidFill>
            </a:endParaRPr>
          </a:p>
        </p:txBody>
      </p:sp>
      <p:sp>
        <p:nvSpPr>
          <p:cNvPr id="336899" name="Rectangle 3"/>
          <p:cNvSpPr>
            <a:spLocks noGrp="1" noChangeArrowheads="1"/>
          </p:cNvSpPr>
          <p:nvPr>
            <p:ph type="body" idx="1"/>
          </p:nvPr>
        </p:nvSpPr>
        <p:spPr/>
        <p:txBody>
          <a:bodyPr/>
          <a:lstStyle/>
          <a:p>
            <a:pPr marL="609600" indent="-609600" eaLnBrk="1" hangingPunct="1">
              <a:buFontTx/>
              <a:buAutoNum type="arabicPeriod" startAt="8"/>
              <a:defRPr/>
            </a:pPr>
            <a:r>
              <a:rPr lang="en-GB" sz="2800" b="1" smtClean="0">
                <a:solidFill>
                  <a:srgbClr val="FFFF00"/>
                </a:solidFill>
                <a:effectLst>
                  <a:outerShdw blurRad="38100" dist="38100" dir="2700000" algn="tl">
                    <a:srgbClr val="000000"/>
                  </a:outerShdw>
                </a:effectLst>
              </a:rPr>
              <a:t>Gog’s covert attack on western culture, education, legal system, health, art &amp; education.</a:t>
            </a:r>
          </a:p>
          <a:p>
            <a:pPr marL="609600" indent="-609600" eaLnBrk="1" hangingPunct="1">
              <a:buFontTx/>
              <a:buAutoNum type="arabicPeriod" startAt="8"/>
              <a:defRPr/>
            </a:pPr>
            <a:r>
              <a:rPr lang="en-GB" sz="2800" b="1" smtClean="0">
                <a:solidFill>
                  <a:srgbClr val="FFFF00"/>
                </a:solidFill>
                <a:effectLst>
                  <a:outerShdw blurRad="38100" dist="38100" dir="2700000" algn="tl">
                    <a:srgbClr val="000000"/>
                  </a:outerShdw>
                </a:effectLst>
              </a:rPr>
              <a:t>False flag operations</a:t>
            </a:r>
          </a:p>
          <a:p>
            <a:pPr marL="609600" indent="-609600" eaLnBrk="1" hangingPunct="1">
              <a:buFontTx/>
              <a:buAutoNum type="arabicPeriod" startAt="8"/>
              <a:defRPr/>
            </a:pPr>
            <a:r>
              <a:rPr lang="en-GB" sz="2800" b="1" smtClean="0">
                <a:solidFill>
                  <a:srgbClr val="FFFF00"/>
                </a:solidFill>
                <a:effectLst>
                  <a:outerShdw blurRad="38100" dist="38100" dir="2700000" algn="tl">
                    <a:srgbClr val="000000"/>
                  </a:outerShdw>
                </a:effectLst>
              </a:rPr>
              <a:t>Conclusion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DCE99B0-2967-432D-A51F-6CE609CA110B}" type="slidenum">
              <a:rPr lang="en-GB"/>
              <a:pPr>
                <a:defRPr/>
              </a:pPr>
              <a:t>30</a:t>
            </a:fld>
            <a:endParaRPr lang="en-GB"/>
          </a:p>
        </p:txBody>
      </p:sp>
      <p:sp>
        <p:nvSpPr>
          <p:cNvPr id="73733" name="Rectangle 5"/>
          <p:cNvSpPr>
            <a:spLocks noGrp="1" noChangeArrowheads="1"/>
          </p:cNvSpPr>
          <p:nvPr>
            <p:ph type="title"/>
          </p:nvPr>
        </p:nvSpPr>
        <p:spPr>
          <a:xfrm>
            <a:off x="500063" y="357188"/>
            <a:ext cx="8229600" cy="1143000"/>
          </a:xfrm>
        </p:spPr>
        <p:txBody>
          <a:bodyPr/>
          <a:lstStyle/>
          <a:p>
            <a:pPr eaLnBrk="1" hangingPunct="1">
              <a:defRPr/>
            </a:pPr>
            <a:r>
              <a:rPr lang="en-GB" sz="4000" b="1" dirty="0" smtClean="0">
                <a:solidFill>
                  <a:srgbClr val="FF0000"/>
                </a:solidFill>
              </a:rPr>
              <a:t>Gog – </a:t>
            </a:r>
            <a:r>
              <a:rPr lang="en-GB" sz="4000" b="1" dirty="0" smtClean="0">
                <a:solidFill>
                  <a:srgbClr val="FFFF00"/>
                </a:solidFill>
              </a:rPr>
              <a:t>Buys Up Major</a:t>
            </a:r>
            <a:r>
              <a:rPr lang="en-GB" sz="4000" b="1" dirty="0" smtClean="0">
                <a:solidFill>
                  <a:srgbClr val="FF0000"/>
                </a:solidFill>
              </a:rPr>
              <a:t> European </a:t>
            </a:r>
            <a:r>
              <a:rPr lang="en-GB" sz="4000" b="1" dirty="0" smtClean="0">
                <a:solidFill>
                  <a:srgbClr val="FFFF00"/>
                </a:solidFill>
              </a:rPr>
              <a:t>News Agencies</a:t>
            </a:r>
            <a:r>
              <a:rPr lang="en-GB" sz="4000" b="1" dirty="0" smtClean="0">
                <a:solidFill>
                  <a:srgbClr val="FF0000"/>
                </a:solidFill>
              </a:rPr>
              <a:t> To Further Its Plans</a:t>
            </a:r>
            <a:r>
              <a:rPr lang="en-GB" sz="4000" dirty="0" smtClean="0"/>
              <a:t> </a:t>
            </a:r>
          </a:p>
        </p:txBody>
      </p:sp>
      <p:pic>
        <p:nvPicPr>
          <p:cNvPr id="73732" name="Picture 4" descr="zeitung-ap"/>
          <p:cNvPicPr>
            <a:picLocks noGrp="1" noChangeAspect="1" noChangeArrowheads="1"/>
          </p:cNvPicPr>
          <p:nvPr>
            <p:ph idx="1"/>
          </p:nvPr>
        </p:nvPicPr>
        <p:blipFill>
          <a:blip r:embed="rId3" cstate="print"/>
          <a:srcRect/>
          <a:stretch>
            <a:fillRect/>
          </a:stretch>
        </p:blipFill>
        <p:spPr>
          <a:xfrm>
            <a:off x="285750" y="1857375"/>
            <a:ext cx="4643438" cy="4643438"/>
          </a:xfrm>
          <a:noFill/>
        </p:spPr>
      </p:pic>
      <p:sp>
        <p:nvSpPr>
          <p:cNvPr id="73735" name="Text Box 7"/>
          <p:cNvSpPr txBox="1">
            <a:spLocks noChangeArrowheads="1"/>
          </p:cNvSpPr>
          <p:nvPr/>
        </p:nvSpPr>
        <p:spPr bwMode="auto">
          <a:xfrm>
            <a:off x="5143500" y="2286000"/>
            <a:ext cx="4000500" cy="3540125"/>
          </a:xfrm>
          <a:prstGeom prst="rect">
            <a:avLst/>
          </a:prstGeom>
          <a:noFill/>
          <a:ln w="9525">
            <a:noFill/>
            <a:miter lim="800000"/>
            <a:headEnd/>
            <a:tailEnd/>
          </a:ln>
          <a:effectLst/>
        </p:spPr>
        <p:txBody>
          <a:bodyPr>
            <a:spAutoFit/>
          </a:bodyPr>
          <a:lstStyle/>
          <a:p>
            <a:pPr>
              <a:defRPr/>
            </a:pPr>
            <a:r>
              <a:rPr lang="en-GB" sz="2800" b="1" dirty="0">
                <a:solidFill>
                  <a:srgbClr val="FF66FF"/>
                </a:solidFill>
                <a:effectLst>
                  <a:outerShdw blurRad="38100" dist="38100" dir="2700000" algn="tl">
                    <a:srgbClr val="000000"/>
                  </a:outerShdw>
                </a:effectLst>
              </a:rPr>
              <a:t>1914: </a:t>
            </a:r>
            <a:r>
              <a:rPr lang="en-GB" sz="2800" b="1" dirty="0">
                <a:solidFill>
                  <a:srgbClr val="F6102B"/>
                </a:solidFill>
                <a:effectLst>
                  <a:outerShdw blurRad="38100" dist="38100" dir="2700000" algn="tl">
                    <a:srgbClr val="000000"/>
                  </a:outerShdw>
                </a:effectLst>
              </a:rPr>
              <a:t>The Rothschilds have control of </a:t>
            </a:r>
            <a:r>
              <a:rPr lang="en-GB" sz="2800" b="1" dirty="0">
                <a:solidFill>
                  <a:srgbClr val="00FFFF"/>
                </a:solidFill>
                <a:effectLst>
                  <a:outerShdw blurRad="38100" dist="38100" dir="2700000" algn="tl">
                    <a:srgbClr val="000000"/>
                  </a:outerShdw>
                </a:effectLst>
              </a:rPr>
              <a:t>the three European news agencies,</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Wolff (est. 1849) in Germany, Reuters (est. 1851)</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England, and </a:t>
            </a:r>
            <a:r>
              <a:rPr lang="en-GB" sz="2800" b="1" dirty="0" err="1">
                <a:solidFill>
                  <a:srgbClr val="00FF00"/>
                </a:solidFill>
                <a:effectLst>
                  <a:outerShdw blurRad="38100" dist="38100" dir="2700000" algn="tl">
                    <a:srgbClr val="000000"/>
                  </a:outerShdw>
                </a:effectLst>
              </a:rPr>
              <a:t>Havas</a:t>
            </a:r>
            <a:r>
              <a:rPr lang="en-GB" sz="2800" b="1" dirty="0">
                <a:solidFill>
                  <a:srgbClr val="00FF00"/>
                </a:solidFill>
                <a:effectLst>
                  <a:outerShdw blurRad="38100" dist="38100" dir="2700000" algn="tl">
                    <a:srgbClr val="000000"/>
                  </a:outerShdw>
                </a:effectLst>
              </a:rPr>
              <a:t> (est. 1835) in France.</a:t>
            </a:r>
            <a:r>
              <a:rPr lang="en-GB" sz="2800" b="1" dirty="0">
                <a:solidFill>
                  <a:schemeClr val="hlink"/>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circle(in)">
                                      <p:cBhvr>
                                        <p:cTn id="7" dur="2000"/>
                                        <p:tgtEl>
                                          <p:spTgt spid="7373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3735"/>
                                        </p:tgtEl>
                                        <p:attrNameLst>
                                          <p:attrName>style.visibility</p:attrName>
                                        </p:attrNameLst>
                                      </p:cBhvr>
                                      <p:to>
                                        <p:strVal val="visible"/>
                                      </p:to>
                                    </p:set>
                                    <p:anim calcmode="discrete" valueType="clr">
                                      <p:cBhvr override="childStyle">
                                        <p:cTn id="12" dur="80"/>
                                        <p:tgtEl>
                                          <p:spTgt spid="7373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3735"/>
                                        </p:tgtEl>
                                        <p:attrNameLst>
                                          <p:attrName>fillcolor</p:attrName>
                                        </p:attrNameLst>
                                      </p:cBhvr>
                                      <p:tavLst>
                                        <p:tav tm="0">
                                          <p:val>
                                            <p:clrVal>
                                              <a:schemeClr val="accent2"/>
                                            </p:clrVal>
                                          </p:val>
                                        </p:tav>
                                        <p:tav tm="50000">
                                          <p:val>
                                            <p:clrVal>
                                              <a:schemeClr val="hlink"/>
                                            </p:clrVal>
                                          </p:val>
                                        </p:tav>
                                      </p:tavLst>
                                    </p:anim>
                                    <p:set>
                                      <p:cBhvr>
                                        <p:cTn id="14" dur="80"/>
                                        <p:tgtEl>
                                          <p:spTgt spid="737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00063"/>
            <a:ext cx="9144000" cy="1143000"/>
          </a:xfrm>
        </p:spPr>
        <p:txBody>
          <a:bodyPr/>
          <a:lstStyle/>
          <a:p>
            <a:pPr>
              <a:defRPr/>
            </a:pPr>
            <a:r>
              <a:rPr lang="en-GB" b="1" dirty="0" smtClean="0">
                <a:solidFill>
                  <a:srgbClr val="FF0000"/>
                </a:solidFill>
              </a:rPr>
              <a:t>Gog – </a:t>
            </a:r>
            <a:r>
              <a:rPr lang="en-GB" b="1" dirty="0" smtClean="0">
                <a:solidFill>
                  <a:srgbClr val="FFFF00"/>
                </a:solidFill>
              </a:rPr>
              <a:t>Buys Up Major</a:t>
            </a:r>
            <a:r>
              <a:rPr lang="en-GB" b="1" dirty="0" smtClean="0">
                <a:solidFill>
                  <a:srgbClr val="FF0000"/>
                </a:solidFill>
              </a:rPr>
              <a:t> European </a:t>
            </a:r>
            <a:r>
              <a:rPr lang="en-GB" b="1" dirty="0" smtClean="0">
                <a:solidFill>
                  <a:srgbClr val="FFFF00"/>
                </a:solidFill>
              </a:rPr>
              <a:t>News Agencies</a:t>
            </a:r>
            <a:r>
              <a:rPr lang="en-GB" b="1" dirty="0" smtClean="0">
                <a:solidFill>
                  <a:srgbClr val="FF0000"/>
                </a:solidFill>
              </a:rPr>
              <a:t> To Further Its Plans</a:t>
            </a:r>
            <a:r>
              <a:rPr lang="en-GB" dirty="0" smtClean="0"/>
              <a:t> </a:t>
            </a:r>
            <a:endParaRPr lang="en-GB" dirty="0"/>
          </a:p>
        </p:txBody>
      </p:sp>
      <p:sp>
        <p:nvSpPr>
          <p:cNvPr id="4" name="Slide Number Placeholder 3"/>
          <p:cNvSpPr>
            <a:spLocks noGrp="1"/>
          </p:cNvSpPr>
          <p:nvPr>
            <p:ph type="sldNum" sz="quarter" idx="12"/>
          </p:nvPr>
        </p:nvSpPr>
        <p:spPr/>
        <p:txBody>
          <a:bodyPr/>
          <a:lstStyle/>
          <a:p>
            <a:pPr>
              <a:defRPr/>
            </a:pPr>
            <a:fld id="{B5070DEA-0DD7-469B-8810-F2805EBB1F9B}" type="slidenum">
              <a:rPr lang="en-GB" smtClean="0"/>
              <a:pPr>
                <a:defRPr/>
              </a:pPr>
              <a:t>31</a:t>
            </a:fld>
            <a:endParaRPr lang="en-GB"/>
          </a:p>
        </p:txBody>
      </p:sp>
      <p:sp>
        <p:nvSpPr>
          <p:cNvPr id="6" name="TextBox 5"/>
          <p:cNvSpPr txBox="1"/>
          <p:nvPr/>
        </p:nvSpPr>
        <p:spPr>
          <a:xfrm>
            <a:off x="4714875" y="2143125"/>
            <a:ext cx="4071938" cy="4246563"/>
          </a:xfrm>
          <a:prstGeom prst="rect">
            <a:avLst/>
          </a:prstGeom>
          <a:noFill/>
        </p:spPr>
        <p:txBody>
          <a:bodyPr>
            <a:spAutoFit/>
          </a:bodyPr>
          <a:lstStyle/>
          <a:p>
            <a:pPr>
              <a:defRPr/>
            </a:pPr>
            <a:r>
              <a:rPr lang="en-GB" sz="2800" b="1" dirty="0">
                <a:solidFill>
                  <a:srgbClr val="F6102B"/>
                </a:solidFill>
                <a:effectLst>
                  <a:outerShdw blurRad="38100" dist="38100" dir="2700000" algn="tl">
                    <a:srgbClr val="000000"/>
                  </a:outerShdw>
                </a:effectLst>
              </a:rPr>
              <a:t>The Rothschilds </a:t>
            </a:r>
            <a:r>
              <a:rPr lang="en-GB" sz="2800" b="1" dirty="0">
                <a:solidFill>
                  <a:srgbClr val="00FFFF"/>
                </a:solidFill>
                <a:effectLst>
                  <a:outerShdw blurRad="38100" dist="38100" dir="2700000" algn="tl">
                    <a:srgbClr val="000000"/>
                  </a:outerShdw>
                </a:effectLst>
              </a:rPr>
              <a:t>use Wolff to manipulate the German people into a fervour for war.</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From now on the Rothschilds are rarely reported in the media, </a:t>
            </a:r>
            <a:r>
              <a:rPr lang="en-GB" sz="2800" b="1" dirty="0">
                <a:solidFill>
                  <a:srgbClr val="00FF00"/>
                </a:solidFill>
                <a:effectLst>
                  <a:outerShdw blurRad="38100" dist="38100" dir="2700000" algn="tl">
                    <a:srgbClr val="000000"/>
                  </a:outerShdw>
                </a:effectLst>
              </a:rPr>
              <a:t>because they own the media. </a:t>
            </a:r>
          </a:p>
          <a:p>
            <a:pPr>
              <a:defRPr/>
            </a:pPr>
            <a:endParaRPr lang="en-GB" dirty="0"/>
          </a:p>
        </p:txBody>
      </p:sp>
      <p:pic>
        <p:nvPicPr>
          <p:cNvPr id="35845" name="Picture 6" descr="http://photos.smugmug.com/photos/153550954_vRx6f-M-1.jpg"/>
          <p:cNvPicPr>
            <a:picLocks noChangeAspect="1" noChangeArrowheads="1"/>
          </p:cNvPicPr>
          <p:nvPr/>
        </p:nvPicPr>
        <p:blipFill>
          <a:blip r:embed="rId3" cstate="print"/>
          <a:srcRect l="2499" t="1669" r="2499" b="1447"/>
          <a:stretch>
            <a:fillRect/>
          </a:stretch>
        </p:blipFill>
        <p:spPr bwMode="auto">
          <a:xfrm>
            <a:off x="571500" y="2428875"/>
            <a:ext cx="3557588" cy="2714625"/>
          </a:xfrm>
          <a:prstGeom prst="rect">
            <a:avLst/>
          </a:prstGeom>
          <a:noFill/>
          <a:ln w="9525">
            <a:noFill/>
            <a:miter lim="800000"/>
            <a:headEnd/>
            <a:tailEnd/>
          </a:ln>
        </p:spPr>
      </p:pic>
      <p:sp>
        <p:nvSpPr>
          <p:cNvPr id="7" name="TextBox 6"/>
          <p:cNvSpPr txBox="1"/>
          <p:nvPr/>
        </p:nvSpPr>
        <p:spPr>
          <a:xfrm>
            <a:off x="571500" y="5103813"/>
            <a:ext cx="3571875" cy="1754187"/>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Some  of The Rothschild Family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circle(in)">
                                      <p:cBhvr>
                                        <p:cTn id="7" dur="2000"/>
                                        <p:tgtEl>
                                          <p:spTgt spid="358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2F9A125-1139-4F1C-9D10-2B11565F28ED}" type="slidenum">
              <a:rPr lang="en-GB"/>
              <a:pPr>
                <a:defRPr/>
              </a:pPr>
              <a:t>32</a:t>
            </a:fld>
            <a:endParaRPr lang="en-GB"/>
          </a:p>
        </p:txBody>
      </p:sp>
      <p:sp>
        <p:nvSpPr>
          <p:cNvPr id="152581" name="Rectangle 5"/>
          <p:cNvSpPr>
            <a:spLocks noGrp="1" noChangeArrowheads="1"/>
          </p:cNvSpPr>
          <p:nvPr>
            <p:ph type="title"/>
          </p:nvPr>
        </p:nvSpPr>
        <p:spPr>
          <a:xfrm>
            <a:off x="468313" y="476250"/>
            <a:ext cx="8229600" cy="1143000"/>
          </a:xfrm>
        </p:spPr>
        <p:txBody>
          <a:bodyPr/>
          <a:lstStyle/>
          <a:p>
            <a:pPr eaLnBrk="1" hangingPunct="1">
              <a:defRPr/>
            </a:pPr>
            <a:r>
              <a:rPr lang="en-GB" sz="4000" b="1" smtClean="0">
                <a:solidFill>
                  <a:srgbClr val="FF0000"/>
                </a:solidFill>
              </a:rPr>
              <a:t>The Round Table – Gog’s</a:t>
            </a:r>
            <a:r>
              <a:rPr lang="en-GB" sz="4000" b="1" smtClean="0">
                <a:solidFill>
                  <a:srgbClr val="F6102B"/>
                </a:solidFill>
              </a:rPr>
              <a:t> </a:t>
            </a:r>
            <a:r>
              <a:rPr lang="en-GB" sz="4000" b="1" smtClean="0">
                <a:solidFill>
                  <a:srgbClr val="FFFF00"/>
                </a:solidFill>
              </a:rPr>
              <a:t>Internal Intelligence Network Set Up Prior To WW1</a:t>
            </a:r>
          </a:p>
        </p:txBody>
      </p:sp>
      <p:pic>
        <p:nvPicPr>
          <p:cNvPr id="152580" name="Picture 4" descr="Rhodes"/>
          <p:cNvPicPr>
            <a:picLocks noGrp="1" noChangeAspect="1" noChangeArrowheads="1"/>
          </p:cNvPicPr>
          <p:nvPr>
            <p:ph idx="1"/>
          </p:nvPr>
        </p:nvPicPr>
        <p:blipFill>
          <a:blip r:embed="rId3" cstate="print">
            <a:lum bright="12000" contrast="18000"/>
          </a:blip>
          <a:srcRect/>
          <a:stretch>
            <a:fillRect/>
          </a:stretch>
        </p:blipFill>
        <p:spPr>
          <a:xfrm>
            <a:off x="179388" y="2205038"/>
            <a:ext cx="2820987" cy="3476625"/>
          </a:xfrm>
          <a:noFill/>
        </p:spPr>
      </p:pic>
      <p:sp>
        <p:nvSpPr>
          <p:cNvPr id="152583" name="Text Box 7"/>
          <p:cNvSpPr txBox="1">
            <a:spLocks noChangeArrowheads="1"/>
          </p:cNvSpPr>
          <p:nvPr/>
        </p:nvSpPr>
        <p:spPr bwMode="auto">
          <a:xfrm>
            <a:off x="3143250" y="2286000"/>
            <a:ext cx="6000750"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Secret Satanists, Rhodes and Stead created </a:t>
            </a:r>
            <a:r>
              <a:rPr lang="en-GB" sz="2800" b="1" dirty="0">
                <a:solidFill>
                  <a:srgbClr val="00FFFF"/>
                </a:solidFill>
                <a:effectLst>
                  <a:outerShdw blurRad="38100" dist="38100" dir="2700000" algn="tl">
                    <a:srgbClr val="000000"/>
                  </a:outerShdw>
                </a:effectLst>
              </a:rPr>
              <a:t>a secret society which had a "circle of initiates". </a:t>
            </a:r>
            <a:r>
              <a:rPr lang="en-GB" sz="2800" b="1" dirty="0">
                <a:solidFill>
                  <a:srgbClr val="FFC000"/>
                </a:solidFill>
                <a:effectLst>
                  <a:outerShdw blurRad="38100" dist="38100" dir="2700000" algn="tl">
                    <a:srgbClr val="000000"/>
                  </a:outerShdw>
                </a:effectLst>
              </a:rPr>
              <a:t>This circle included such names as Albert (Lord) Grey, Arthur (Lord) Balfour, </a:t>
            </a:r>
            <a:r>
              <a:rPr lang="en-GB" sz="2800" b="1" dirty="0">
                <a:solidFill>
                  <a:srgbClr val="00FF00"/>
                </a:solidFill>
                <a:effectLst>
                  <a:outerShdw blurRad="38100" dist="38100" dir="2700000" algn="tl">
                    <a:srgbClr val="000000"/>
                  </a:outerShdw>
                </a:effectLst>
              </a:rPr>
              <a:t>Sir Harry Johnston, and Lord Rothschild. Milner was on the executive committee of this</a:t>
            </a:r>
            <a:r>
              <a:rPr lang="en-GB" sz="2800" b="1" dirty="0">
                <a:solidFill>
                  <a:srgbClr val="F6102B"/>
                </a:solidFill>
                <a:effectLst>
                  <a:outerShdw blurRad="38100" dist="38100" dir="2700000" algn="tl">
                    <a:srgbClr val="000000"/>
                  </a:outerShdw>
                </a:effectLst>
              </a:rPr>
              <a:t> secret group.</a:t>
            </a:r>
            <a:r>
              <a:rPr lang="en-GB" sz="2800" b="1" dirty="0">
                <a:solidFill>
                  <a:srgbClr val="FFFF00"/>
                </a:solidFill>
                <a:effectLst>
                  <a:outerShdw blurRad="38100" dist="38100" dir="2700000" algn="tl">
                    <a:srgbClr val="000000"/>
                  </a:outerShdw>
                </a:effectLst>
              </a:rPr>
              <a:t> </a:t>
            </a:r>
            <a:endParaRPr lang="en-GB" sz="2800" dirty="0"/>
          </a:p>
        </p:txBody>
      </p:sp>
      <p:sp>
        <p:nvSpPr>
          <p:cNvPr id="152584" name="Text Box 8"/>
          <p:cNvSpPr txBox="1">
            <a:spLocks noChangeArrowheads="1"/>
          </p:cNvSpPr>
          <p:nvPr/>
        </p:nvSpPr>
        <p:spPr bwMode="auto">
          <a:xfrm>
            <a:off x="357188" y="5667375"/>
            <a:ext cx="2160587"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Cecil Rhodes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amond(in)">
                                      <p:cBhvr>
                                        <p:cTn id="7" dur="2000"/>
                                        <p:tgtEl>
                                          <p:spTgt spid="15258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2580"/>
                                        </p:tgtEl>
                                        <p:attrNameLst>
                                          <p:attrName>style.visibility</p:attrName>
                                        </p:attrNameLst>
                                      </p:cBhvr>
                                      <p:to>
                                        <p:strVal val="visible"/>
                                      </p:to>
                                    </p:set>
                                    <p:animEffect transition="in" filter="circle(in)">
                                      <p:cBhvr>
                                        <p:cTn id="12" dur="2000"/>
                                        <p:tgtEl>
                                          <p:spTgt spid="15258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 calcmode="lin" valueType="num">
                                      <p:cBhvr additive="base">
                                        <p:cTn id="17" dur="500" fill="hold"/>
                                        <p:tgtEl>
                                          <p:spTgt spid="15258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25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52583"/>
                                        </p:tgtEl>
                                        <p:attrNameLst>
                                          <p:attrName>style.visibility</p:attrName>
                                        </p:attrNameLst>
                                      </p:cBhvr>
                                      <p:to>
                                        <p:strVal val="visible"/>
                                      </p:to>
                                    </p:set>
                                    <p:anim calcmode="discrete" valueType="clr">
                                      <p:cBhvr override="childStyle">
                                        <p:cTn id="23" dur="80"/>
                                        <p:tgtEl>
                                          <p:spTgt spid="152583"/>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52583"/>
                                        </p:tgtEl>
                                        <p:attrNameLst>
                                          <p:attrName>fillcolor</p:attrName>
                                        </p:attrNameLst>
                                      </p:cBhvr>
                                      <p:tavLst>
                                        <p:tav tm="0">
                                          <p:val>
                                            <p:clrVal>
                                              <a:schemeClr val="accent2"/>
                                            </p:clrVal>
                                          </p:val>
                                        </p:tav>
                                        <p:tav tm="50000">
                                          <p:val>
                                            <p:clrVal>
                                              <a:schemeClr val="hlink"/>
                                            </p:clrVal>
                                          </p:val>
                                        </p:tav>
                                      </p:tavLst>
                                    </p:anim>
                                    <p:set>
                                      <p:cBhvr>
                                        <p:cTn id="25" dur="80"/>
                                        <p:tgtEl>
                                          <p:spTgt spid="1525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1" grpId="0"/>
      <p:bldP spid="15258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E01BEED-EE8E-45E0-991D-B7BE6E5C1BA1}" type="slidenum">
              <a:rPr lang="en-GB"/>
              <a:pPr>
                <a:defRPr/>
              </a:pPr>
              <a:t>33</a:t>
            </a:fld>
            <a:endParaRPr lang="en-GB"/>
          </a:p>
        </p:txBody>
      </p:sp>
      <p:sp>
        <p:nvSpPr>
          <p:cNvPr id="468994" name="Rectangle 2"/>
          <p:cNvSpPr>
            <a:spLocks noGrp="1" noChangeArrowheads="1"/>
          </p:cNvSpPr>
          <p:nvPr>
            <p:ph type="title"/>
          </p:nvPr>
        </p:nvSpPr>
        <p:spPr>
          <a:xfrm>
            <a:off x="0" y="500063"/>
            <a:ext cx="9144000" cy="1143000"/>
          </a:xfrm>
        </p:spPr>
        <p:txBody>
          <a:bodyPr/>
          <a:lstStyle/>
          <a:p>
            <a:pPr eaLnBrk="1" hangingPunct="1">
              <a:defRPr/>
            </a:pPr>
            <a:r>
              <a:rPr lang="en-GB" sz="4000" b="1" dirty="0" smtClean="0">
                <a:solidFill>
                  <a:srgbClr val="FF0000"/>
                </a:solidFill>
              </a:rPr>
              <a:t>The Round Table – Gog’s</a:t>
            </a:r>
            <a:r>
              <a:rPr lang="en-GB" sz="4000" b="1" dirty="0" smtClean="0">
                <a:solidFill>
                  <a:srgbClr val="F6102B"/>
                </a:solidFill>
              </a:rPr>
              <a:t> </a:t>
            </a:r>
            <a:r>
              <a:rPr lang="en-GB" sz="4000" b="1" dirty="0" smtClean="0">
                <a:solidFill>
                  <a:srgbClr val="FFFF00"/>
                </a:solidFill>
              </a:rPr>
              <a:t>Internal Intelligence Network Set Up Prior To WW1</a:t>
            </a:r>
          </a:p>
        </p:txBody>
      </p:sp>
      <p:sp>
        <p:nvSpPr>
          <p:cNvPr id="468996" name="Text Box 4"/>
          <p:cNvSpPr txBox="1">
            <a:spLocks noChangeArrowheads="1"/>
          </p:cNvSpPr>
          <p:nvPr/>
        </p:nvSpPr>
        <p:spPr bwMode="auto">
          <a:xfrm>
            <a:off x="3492500" y="2286000"/>
            <a:ext cx="5651500" cy="35083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66FF"/>
                </a:solidFill>
                <a:effectLst>
                  <a:outerShdw blurRad="38100" dist="38100" dir="2700000" algn="tl">
                    <a:srgbClr val="000000"/>
                  </a:outerShdw>
                </a:effectLst>
              </a:rPr>
              <a:t>Carroll Quigley </a:t>
            </a:r>
            <a:r>
              <a:rPr lang="en-GB" sz="2800" b="1" dirty="0">
                <a:solidFill>
                  <a:srgbClr val="00FFFF"/>
                </a:solidFill>
                <a:effectLst>
                  <a:outerShdw blurRad="38100" dist="38100" dir="2700000" algn="tl">
                    <a:srgbClr val="000000"/>
                  </a:outerShdw>
                </a:effectLst>
              </a:rPr>
              <a:t>dates the start of the group as March 1891. </a:t>
            </a:r>
            <a:r>
              <a:rPr lang="en-GB" sz="2800" b="1" dirty="0">
                <a:solidFill>
                  <a:srgbClr val="FFC000"/>
                </a:solidFill>
                <a:effectLst>
                  <a:outerShdw blurRad="38100" dist="38100" dir="2700000" algn="tl">
                    <a:srgbClr val="000000"/>
                  </a:outerShdw>
                </a:effectLst>
              </a:rPr>
              <a:t>Apparently, the </a:t>
            </a:r>
            <a:r>
              <a:rPr lang="en-GB" sz="2800" b="1" dirty="0">
                <a:solidFill>
                  <a:srgbClr val="FF0000"/>
                </a:solidFill>
                <a:effectLst>
                  <a:outerShdw blurRad="38100" dist="38100" dir="2700000" algn="tl">
                    <a:srgbClr val="000000"/>
                  </a:outerShdw>
                </a:effectLst>
              </a:rPr>
              <a:t>Rothschilds </a:t>
            </a:r>
            <a:r>
              <a:rPr lang="en-GB" sz="2800" b="1" dirty="0">
                <a:solidFill>
                  <a:srgbClr val="FFC000"/>
                </a:solidFill>
                <a:effectLst>
                  <a:outerShdw blurRad="38100" dist="38100" dir="2700000" algn="tl">
                    <a:srgbClr val="000000"/>
                  </a:outerShdw>
                </a:effectLst>
              </a:rPr>
              <a:t>helped finance this secret society. </a:t>
            </a:r>
            <a:r>
              <a:rPr lang="en-GB" sz="2800" b="1" dirty="0">
                <a:solidFill>
                  <a:srgbClr val="00FF00"/>
                </a:solidFill>
                <a:effectLst>
                  <a:outerShdw blurRad="38100" dist="38100" dir="2700000" algn="tl">
                    <a:srgbClr val="000000"/>
                  </a:outerShdw>
                </a:effectLst>
              </a:rPr>
              <a:t>In 1909-1913, this secret society in turn formed </a:t>
            </a:r>
            <a:r>
              <a:rPr lang="en-GB" sz="2800" b="1" dirty="0">
                <a:solidFill>
                  <a:srgbClr val="FF0000"/>
                </a:solidFill>
                <a:effectLst>
                  <a:outerShdw blurRad="38100" dist="38100" dir="2700000" algn="tl">
                    <a:srgbClr val="000000"/>
                  </a:outerShdw>
                </a:effectLst>
              </a:rPr>
              <a:t>Round Table groups </a:t>
            </a:r>
            <a:r>
              <a:rPr lang="en-GB" sz="2800" b="1" dirty="0">
                <a:solidFill>
                  <a:srgbClr val="00FF00"/>
                </a:solidFill>
                <a:effectLst>
                  <a:outerShdw blurRad="38100" dist="38100" dir="2700000" algn="tl">
                    <a:srgbClr val="000000"/>
                  </a:outerShdw>
                </a:effectLst>
              </a:rPr>
              <a:t>in British dependencies and the U.S.</a:t>
            </a:r>
            <a:r>
              <a:rPr lang="en-GB" sz="2400" b="1" dirty="0">
                <a:solidFill>
                  <a:srgbClr val="00FF00"/>
                </a:solidFill>
                <a:effectLst>
                  <a:outerShdw blurRad="38100" dist="38100" dir="2700000" algn="tl">
                    <a:srgbClr val="000000"/>
                  </a:outerShdw>
                </a:effectLst>
              </a:rPr>
              <a:t> </a:t>
            </a:r>
            <a:endParaRPr lang="en-GB" sz="2400" dirty="0">
              <a:solidFill>
                <a:srgbClr val="00FF00"/>
              </a:solidFill>
            </a:endParaRPr>
          </a:p>
        </p:txBody>
      </p:sp>
      <p:sp>
        <p:nvSpPr>
          <p:cNvPr id="468997" name="Text Box 5"/>
          <p:cNvSpPr txBox="1">
            <a:spLocks noChangeArrowheads="1"/>
          </p:cNvSpPr>
          <p:nvPr/>
        </p:nvSpPr>
        <p:spPr bwMode="auto">
          <a:xfrm>
            <a:off x="0" y="5667375"/>
            <a:ext cx="4284663"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Professor Carroll Quigley</a:t>
            </a:r>
          </a:p>
        </p:txBody>
      </p:sp>
      <p:pic>
        <p:nvPicPr>
          <p:cNvPr id="469001" name="Picture 9" descr="Image15"/>
          <p:cNvPicPr>
            <a:picLocks noGrp="1" noChangeAspect="1" noChangeArrowheads="1"/>
          </p:cNvPicPr>
          <p:nvPr>
            <p:ph idx="1"/>
          </p:nvPr>
        </p:nvPicPr>
        <p:blipFill>
          <a:blip r:embed="rId3" cstate="print"/>
          <a:srcRect/>
          <a:stretch>
            <a:fillRect/>
          </a:stretch>
        </p:blipFill>
        <p:spPr>
          <a:xfrm>
            <a:off x="642938" y="1785938"/>
            <a:ext cx="2324100" cy="396081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9001"/>
                                        </p:tgtEl>
                                        <p:attrNameLst>
                                          <p:attrName>style.visibility</p:attrName>
                                        </p:attrNameLst>
                                      </p:cBhvr>
                                      <p:to>
                                        <p:strVal val="visible"/>
                                      </p:to>
                                    </p:set>
                                    <p:animEffect transition="in" filter="circle(in)">
                                      <p:cBhvr>
                                        <p:cTn id="7" dur="2000"/>
                                        <p:tgtEl>
                                          <p:spTgt spid="4690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8997">
                                            <p:txEl>
                                              <p:pRg st="0" end="0"/>
                                            </p:txEl>
                                          </p:spTgt>
                                        </p:tgtEl>
                                        <p:attrNameLst>
                                          <p:attrName>style.visibility</p:attrName>
                                        </p:attrNameLst>
                                      </p:cBhvr>
                                      <p:to>
                                        <p:strVal val="visible"/>
                                      </p:to>
                                    </p:set>
                                    <p:anim calcmode="lin" valueType="num">
                                      <p:cBhvr additive="base">
                                        <p:cTn id="12" dur="500" fill="hold"/>
                                        <p:tgtEl>
                                          <p:spTgt spid="46899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689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68996"/>
                                        </p:tgtEl>
                                        <p:attrNameLst>
                                          <p:attrName>style.visibility</p:attrName>
                                        </p:attrNameLst>
                                      </p:cBhvr>
                                      <p:to>
                                        <p:strVal val="visible"/>
                                      </p:to>
                                    </p:set>
                                    <p:anim calcmode="discrete" valueType="clr">
                                      <p:cBhvr override="childStyle">
                                        <p:cTn id="18" dur="80"/>
                                        <p:tgtEl>
                                          <p:spTgt spid="46899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68996"/>
                                        </p:tgtEl>
                                        <p:attrNameLst>
                                          <p:attrName>fillcolor</p:attrName>
                                        </p:attrNameLst>
                                      </p:cBhvr>
                                      <p:tavLst>
                                        <p:tav tm="0">
                                          <p:val>
                                            <p:clrVal>
                                              <a:schemeClr val="accent2"/>
                                            </p:clrVal>
                                          </p:val>
                                        </p:tav>
                                        <p:tav tm="50000">
                                          <p:val>
                                            <p:clrVal>
                                              <a:schemeClr val="hlink"/>
                                            </p:clrVal>
                                          </p:val>
                                        </p:tav>
                                      </p:tavLst>
                                    </p:anim>
                                    <p:set>
                                      <p:cBhvr>
                                        <p:cTn id="20" dur="80"/>
                                        <p:tgtEl>
                                          <p:spTgt spid="4689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1E95006-FE12-4DD3-B66E-CC24323DC454}" type="slidenum">
              <a:rPr lang="en-GB"/>
              <a:pPr>
                <a:defRPr/>
              </a:pPr>
              <a:t>34</a:t>
            </a:fld>
            <a:endParaRPr lang="en-GB"/>
          </a:p>
        </p:txBody>
      </p:sp>
      <p:sp>
        <p:nvSpPr>
          <p:cNvPr id="154629" name="Rectangle 5"/>
          <p:cNvSpPr>
            <a:spLocks noGrp="1" noChangeArrowheads="1"/>
          </p:cNvSpPr>
          <p:nvPr>
            <p:ph type="title"/>
          </p:nvPr>
        </p:nvSpPr>
        <p:spPr/>
        <p:txBody>
          <a:bodyPr/>
          <a:lstStyle/>
          <a:p>
            <a:pPr eaLnBrk="1" hangingPunct="1">
              <a:defRPr/>
            </a:pPr>
            <a:r>
              <a:rPr lang="en-GB" sz="4000" b="1" dirty="0" smtClean="0">
                <a:solidFill>
                  <a:srgbClr val="FFFF00"/>
                </a:solidFill>
              </a:rPr>
              <a:t>The Fed.</a:t>
            </a:r>
            <a:r>
              <a:rPr lang="en-GB" sz="4000" b="1" dirty="0" smtClean="0">
                <a:solidFill>
                  <a:srgbClr val="FF0000"/>
                </a:solidFill>
              </a:rPr>
              <a:t> – </a:t>
            </a:r>
            <a:r>
              <a:rPr lang="en-GB" sz="4000" b="1" dirty="0" err="1" smtClean="0">
                <a:solidFill>
                  <a:srgbClr val="FF0000"/>
                </a:solidFill>
              </a:rPr>
              <a:t>Gogs</a:t>
            </a:r>
            <a:r>
              <a:rPr lang="en-GB" sz="4000" b="1" dirty="0" smtClean="0">
                <a:solidFill>
                  <a:srgbClr val="FF0000"/>
                </a:solidFill>
              </a:rPr>
              <a:t> Central Bank </a:t>
            </a:r>
            <a:r>
              <a:rPr lang="en-GB" sz="4000" b="1" dirty="0" smtClean="0">
                <a:solidFill>
                  <a:srgbClr val="FFFF00"/>
                </a:solidFill>
              </a:rPr>
              <a:t>Set Up</a:t>
            </a:r>
          </a:p>
        </p:txBody>
      </p:sp>
      <p:pic>
        <p:nvPicPr>
          <p:cNvPr id="154628" name="Picture 4" descr="fed_reserve_250"/>
          <p:cNvPicPr>
            <a:picLocks noGrp="1" noChangeAspect="1" noChangeArrowheads="1"/>
          </p:cNvPicPr>
          <p:nvPr>
            <p:ph idx="1"/>
          </p:nvPr>
        </p:nvPicPr>
        <p:blipFill>
          <a:blip r:embed="rId3" cstate="print"/>
          <a:srcRect/>
          <a:stretch>
            <a:fillRect/>
          </a:stretch>
        </p:blipFill>
        <p:spPr>
          <a:xfrm>
            <a:off x="250825" y="1916113"/>
            <a:ext cx="3816350" cy="3068637"/>
          </a:xfrm>
          <a:noFill/>
        </p:spPr>
      </p:pic>
      <p:sp>
        <p:nvSpPr>
          <p:cNvPr id="154632" name="Text Box 8"/>
          <p:cNvSpPr txBox="1">
            <a:spLocks noChangeArrowheads="1"/>
          </p:cNvSpPr>
          <p:nvPr/>
        </p:nvSpPr>
        <p:spPr bwMode="auto">
          <a:xfrm>
            <a:off x="4143375" y="1643063"/>
            <a:ext cx="500062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6102B"/>
                </a:solidFill>
                <a:effectLst>
                  <a:outerShdw blurRad="38100" dist="38100" dir="2700000" algn="tl">
                    <a:srgbClr val="000000"/>
                  </a:outerShdw>
                </a:effectLst>
              </a:rPr>
              <a:t>The Federal Reserve bill was sneakily</a:t>
            </a:r>
            <a:r>
              <a:rPr lang="en-GB" sz="2800" b="1" dirty="0">
                <a:solidFill>
                  <a:srgbClr val="FF00FF"/>
                </a:solidFill>
                <a:effectLst>
                  <a:outerShdw blurRad="38100" dist="38100" dir="2700000" algn="tl">
                    <a:srgbClr val="000000"/>
                  </a:outerShdw>
                </a:effectLst>
              </a:rPr>
              <a:t> passed through congress in the winter of 1913</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President Woodrow Wilson signed the bill</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into law. The Illuminati, particularly the </a:t>
            </a:r>
            <a:r>
              <a:rPr lang="en-GB" sz="2800" b="1" dirty="0">
                <a:solidFill>
                  <a:srgbClr val="F6102B"/>
                </a:solidFill>
                <a:effectLst>
                  <a:outerShdw blurRad="38100" dist="38100" dir="2700000" algn="tl">
                    <a:srgbClr val="000000"/>
                  </a:outerShdw>
                </a:effectLst>
              </a:rPr>
              <a:t>Rockefellers and Rothschilds,</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had usurped the financial power of the United States. </a:t>
            </a:r>
          </a:p>
        </p:txBody>
      </p:sp>
      <p:sp>
        <p:nvSpPr>
          <p:cNvPr id="8" name="TextBox 7"/>
          <p:cNvSpPr txBox="1"/>
          <p:nvPr/>
        </p:nvSpPr>
        <p:spPr>
          <a:xfrm>
            <a:off x="357188" y="5286375"/>
            <a:ext cx="3429000"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Federal Reserve Bank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circle(in)">
                                      <p:cBhvr>
                                        <p:cTn id="7" dur="2000"/>
                                        <p:tgtEl>
                                          <p:spTgt spid="15462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54632"/>
                                        </p:tgtEl>
                                        <p:attrNameLst>
                                          <p:attrName>style.visibility</p:attrName>
                                        </p:attrNameLst>
                                      </p:cBhvr>
                                      <p:to>
                                        <p:strVal val="visible"/>
                                      </p:to>
                                    </p:set>
                                    <p:anim calcmode="discrete" valueType="clr">
                                      <p:cBhvr override="childStyle">
                                        <p:cTn id="12" dur="80"/>
                                        <p:tgtEl>
                                          <p:spTgt spid="15463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4632"/>
                                        </p:tgtEl>
                                        <p:attrNameLst>
                                          <p:attrName>fillcolor</p:attrName>
                                        </p:attrNameLst>
                                      </p:cBhvr>
                                      <p:tavLst>
                                        <p:tav tm="0">
                                          <p:val>
                                            <p:clrVal>
                                              <a:schemeClr val="accent2"/>
                                            </p:clrVal>
                                          </p:val>
                                        </p:tav>
                                        <p:tav tm="50000">
                                          <p:val>
                                            <p:clrVal>
                                              <a:schemeClr val="hlink"/>
                                            </p:clrVal>
                                          </p:val>
                                        </p:tav>
                                      </p:tavLst>
                                    </p:anim>
                                    <p:set>
                                      <p:cBhvr>
                                        <p:cTn id="14" dur="80"/>
                                        <p:tgtEl>
                                          <p:spTgt spid="1546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The Fed.</a:t>
            </a:r>
            <a:r>
              <a:rPr lang="en-GB" b="1" dirty="0" smtClean="0">
                <a:solidFill>
                  <a:srgbClr val="FF0000"/>
                </a:solidFill>
              </a:rPr>
              <a:t> – </a:t>
            </a:r>
            <a:r>
              <a:rPr lang="en-GB" b="1" dirty="0" err="1" smtClean="0">
                <a:solidFill>
                  <a:srgbClr val="FF0000"/>
                </a:solidFill>
              </a:rPr>
              <a:t>Gogs</a:t>
            </a:r>
            <a:r>
              <a:rPr lang="en-GB" b="1" dirty="0" smtClean="0">
                <a:solidFill>
                  <a:srgbClr val="FF0000"/>
                </a:solidFill>
              </a:rPr>
              <a:t> Central Bank </a:t>
            </a:r>
            <a:r>
              <a:rPr lang="en-GB" b="1" dirty="0" smtClean="0">
                <a:solidFill>
                  <a:srgbClr val="FFFF00"/>
                </a:solidFill>
              </a:rPr>
              <a:t>Set Up</a:t>
            </a:r>
            <a:endParaRPr lang="en-GB" dirty="0"/>
          </a:p>
        </p:txBody>
      </p:sp>
      <p:sp>
        <p:nvSpPr>
          <p:cNvPr id="4" name="Slide Number Placeholder 3"/>
          <p:cNvSpPr>
            <a:spLocks noGrp="1"/>
          </p:cNvSpPr>
          <p:nvPr>
            <p:ph type="sldNum" sz="quarter" idx="12"/>
          </p:nvPr>
        </p:nvSpPr>
        <p:spPr/>
        <p:txBody>
          <a:bodyPr/>
          <a:lstStyle/>
          <a:p>
            <a:pPr>
              <a:defRPr/>
            </a:pPr>
            <a:fld id="{3A2D734B-D7B4-4A59-8A5D-65F327E62FBD}" type="slidenum">
              <a:rPr lang="en-GB" smtClean="0"/>
              <a:pPr>
                <a:defRPr/>
              </a:pPr>
              <a:t>35</a:t>
            </a:fld>
            <a:endParaRPr lang="en-GB"/>
          </a:p>
        </p:txBody>
      </p:sp>
      <p:sp>
        <p:nvSpPr>
          <p:cNvPr id="6" name="TextBox 5"/>
          <p:cNvSpPr txBox="1"/>
          <p:nvPr/>
        </p:nvSpPr>
        <p:spPr>
          <a:xfrm>
            <a:off x="4500563" y="2214563"/>
            <a:ext cx="4429125" cy="3970337"/>
          </a:xfrm>
          <a:prstGeom prst="rect">
            <a:avLst/>
          </a:prstGeom>
          <a:noFill/>
        </p:spPr>
        <p:txBody>
          <a:bodyPr>
            <a:spAutoFit/>
          </a:bodyPr>
          <a:lstStyle/>
          <a:p>
            <a:pPr>
              <a:defRPr/>
            </a:pPr>
            <a:r>
              <a:rPr lang="en-GB" sz="3600" b="1" dirty="0">
                <a:solidFill>
                  <a:srgbClr val="F6102B"/>
                </a:solidFill>
                <a:effectLst>
                  <a:outerShdw blurRad="38100" dist="38100" dir="2700000" algn="tl">
                    <a:srgbClr val="000000"/>
                  </a:outerShdw>
                </a:effectLst>
              </a:rPr>
              <a:t>This Communistic central private Bank</a:t>
            </a:r>
            <a:r>
              <a:rPr lang="en-GB" sz="3600" b="1" dirty="0">
                <a:solidFill>
                  <a:srgbClr val="FFFF00"/>
                </a:solidFill>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was essential for Gog’s war</a:t>
            </a:r>
            <a:r>
              <a:rPr lang="en-GB" sz="3600" b="1" dirty="0">
                <a:solidFill>
                  <a:srgbClr val="FFFF00"/>
                </a:solidFill>
                <a:effectLst>
                  <a:outerShdw blurRad="38100" dist="38100" dir="2700000" algn="tl">
                    <a:srgbClr val="000000"/>
                  </a:outerShdw>
                </a:effectLst>
              </a:rPr>
              <a:t> and global control plans</a:t>
            </a:r>
          </a:p>
          <a:p>
            <a:pPr>
              <a:defRPr/>
            </a:pPr>
            <a:endParaRPr lang="en-GB" sz="3600" dirty="0"/>
          </a:p>
        </p:txBody>
      </p:sp>
      <p:pic>
        <p:nvPicPr>
          <p:cNvPr id="39942" name="Picture 6" descr="http://www.mindcontrolinamerica.com/images/fed-bank-nyc.jpg"/>
          <p:cNvPicPr>
            <a:picLocks noChangeAspect="1" noChangeArrowheads="1"/>
          </p:cNvPicPr>
          <p:nvPr/>
        </p:nvPicPr>
        <p:blipFill>
          <a:blip r:embed="rId3" cstate="print"/>
          <a:srcRect t="1500" r="4070" b="999"/>
          <a:stretch>
            <a:fillRect/>
          </a:stretch>
        </p:blipFill>
        <p:spPr bwMode="auto">
          <a:xfrm>
            <a:off x="714375" y="1785938"/>
            <a:ext cx="3143250" cy="4643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circle(in)">
                                      <p:cBhvr>
                                        <p:cTn id="7" dur="2000"/>
                                        <p:tgtEl>
                                          <p:spTgt spid="399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3172296-C4ED-43E5-8561-CC6204E16569}" type="slidenum">
              <a:rPr lang="en-GB"/>
              <a:pPr>
                <a:defRPr/>
              </a:pPr>
              <a:t>36</a:t>
            </a:fld>
            <a:endParaRPr lang="en-GB"/>
          </a:p>
        </p:txBody>
      </p:sp>
      <p:sp>
        <p:nvSpPr>
          <p:cNvPr id="357378" name="Rectangle 2"/>
          <p:cNvSpPr>
            <a:spLocks noGrp="1" noChangeArrowheads="1"/>
          </p:cNvSpPr>
          <p:nvPr>
            <p:ph type="title"/>
          </p:nvPr>
        </p:nvSpPr>
        <p:spPr/>
        <p:txBody>
          <a:bodyPr/>
          <a:lstStyle/>
          <a:p>
            <a:pPr eaLnBrk="1" hangingPunct="1">
              <a:defRPr/>
            </a:pPr>
            <a:r>
              <a:rPr lang="en-GB" sz="4000" b="1" smtClean="0">
                <a:solidFill>
                  <a:srgbClr val="FF0000"/>
                </a:solidFill>
              </a:rPr>
              <a:t>Gog Destroys </a:t>
            </a:r>
            <a:r>
              <a:rPr lang="en-GB" sz="4000" b="1" smtClean="0">
                <a:solidFill>
                  <a:srgbClr val="FFFF00"/>
                </a:solidFill>
              </a:rPr>
              <a:t>The Reichsmark</a:t>
            </a:r>
          </a:p>
        </p:txBody>
      </p:sp>
      <p:sp>
        <p:nvSpPr>
          <p:cNvPr id="357380" name="Text Box 4"/>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1923:</a:t>
            </a:r>
            <a:r>
              <a:rPr lang="en-GB" sz="2800" b="1" dirty="0">
                <a:solidFill>
                  <a:srgbClr val="FF66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International Jewish Banks in NY cause the German </a:t>
            </a:r>
            <a:r>
              <a:rPr lang="en-GB" sz="2800" b="1" dirty="0" err="1">
                <a:solidFill>
                  <a:srgbClr val="00FF00"/>
                </a:solidFill>
                <a:effectLst>
                  <a:outerShdw blurRad="38100" dist="38100" dir="2700000" algn="tl">
                    <a:srgbClr val="000000"/>
                  </a:outerShdw>
                </a:effectLst>
              </a:rPr>
              <a:t>Reichsmark</a:t>
            </a:r>
            <a:r>
              <a:rPr lang="en-GB" sz="2800" b="1" dirty="0">
                <a:solidFill>
                  <a:srgbClr val="00FF00"/>
                </a:solidFill>
                <a:effectLst>
                  <a:outerShdw blurRad="38100" dist="38100" dir="2700000" algn="tl">
                    <a:srgbClr val="000000"/>
                  </a:outerShdw>
                </a:effectLst>
              </a:rPr>
              <a:t> to crash, </a:t>
            </a:r>
            <a:r>
              <a:rPr lang="en-GB" sz="2800" b="1" dirty="0">
                <a:solidFill>
                  <a:srgbClr val="F6102B"/>
                </a:solidFill>
                <a:effectLst>
                  <a:outerShdw blurRad="38100" dist="38100" dir="2700000" algn="tl">
                    <a:srgbClr val="000000"/>
                  </a:outerShdw>
                </a:effectLst>
              </a:rPr>
              <a:t>bankrupting the country within weeks.</a:t>
            </a:r>
          </a:p>
        </p:txBody>
      </p:sp>
      <p:sp>
        <p:nvSpPr>
          <p:cNvPr id="357381" name="Text Box 5"/>
          <p:cNvSpPr txBox="1">
            <a:spLocks noChangeArrowheads="1"/>
          </p:cNvSpPr>
          <p:nvPr/>
        </p:nvSpPr>
        <p:spPr bwMode="auto">
          <a:xfrm>
            <a:off x="395288" y="5013325"/>
            <a:ext cx="8569325" cy="519113"/>
          </a:xfrm>
          <a:prstGeom prst="rect">
            <a:avLst/>
          </a:prstGeom>
          <a:noFill/>
          <a:ln w="9525">
            <a:noFill/>
            <a:miter lim="800000"/>
            <a:headEnd/>
            <a:tailEnd/>
          </a:ln>
          <a:effectLst/>
        </p:spPr>
        <p:txBody>
          <a:bodyPr>
            <a:spAutoFit/>
          </a:bodyPr>
          <a:lstStyle/>
          <a:p>
            <a:pPr algn="ctr">
              <a:spcBef>
                <a:spcPct val="50000"/>
              </a:spcBef>
              <a:defRPr/>
            </a:pPr>
            <a:endParaRPr lang="en-US" sz="2800" b="1">
              <a:solidFill>
                <a:srgbClr val="FFFF00"/>
              </a:solidFill>
              <a:effectLst>
                <a:outerShdw blurRad="38100" dist="38100" dir="2700000" algn="tl">
                  <a:srgbClr val="000000"/>
                </a:outerShdw>
              </a:effectLst>
            </a:endParaRPr>
          </a:p>
        </p:txBody>
      </p:sp>
      <p:pic>
        <p:nvPicPr>
          <p:cNvPr id="357384" name="Picture 8" descr="Frak_RM1908100-400"/>
          <p:cNvPicPr>
            <a:picLocks noGrp="1" noChangeAspect="1" noChangeArrowheads="1"/>
          </p:cNvPicPr>
          <p:nvPr>
            <p:ph idx="1"/>
          </p:nvPr>
        </p:nvPicPr>
        <p:blipFill>
          <a:blip r:embed="rId3" cstate="print"/>
          <a:srcRect/>
          <a:stretch>
            <a:fillRect/>
          </a:stretch>
        </p:blipFill>
        <p:spPr>
          <a:xfrm>
            <a:off x="642938" y="1643063"/>
            <a:ext cx="5462587" cy="3522662"/>
          </a:xfrm>
          <a:noFill/>
        </p:spPr>
      </p:pic>
      <p:sp>
        <p:nvSpPr>
          <p:cNvPr id="8" name="TextBox 7"/>
          <p:cNvSpPr txBox="1"/>
          <p:nvPr/>
        </p:nvSpPr>
        <p:spPr>
          <a:xfrm>
            <a:off x="6215063" y="2071688"/>
            <a:ext cx="2928937" cy="1754187"/>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German </a:t>
            </a:r>
            <a:r>
              <a:rPr lang="en-GB" sz="3600" b="1" dirty="0" err="1">
                <a:solidFill>
                  <a:srgbClr val="FFFF00"/>
                </a:solidFill>
                <a:effectLst>
                  <a:outerShdw blurRad="38100" dist="38100" dir="2700000" algn="tl">
                    <a:srgbClr val="000000">
                      <a:alpha val="43137"/>
                    </a:srgbClr>
                  </a:outerShdw>
                </a:effectLst>
              </a:rPr>
              <a:t>Reichsmark</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7384"/>
                                        </p:tgtEl>
                                        <p:attrNameLst>
                                          <p:attrName>style.visibility</p:attrName>
                                        </p:attrNameLst>
                                      </p:cBhvr>
                                      <p:to>
                                        <p:strVal val="visible"/>
                                      </p:to>
                                    </p:set>
                                    <p:animEffect transition="in" filter="circle(in)">
                                      <p:cBhvr>
                                        <p:cTn id="7" dur="2000"/>
                                        <p:tgtEl>
                                          <p:spTgt spid="35738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357380"/>
                                        </p:tgtEl>
                                        <p:attrNameLst>
                                          <p:attrName>style.visibility</p:attrName>
                                        </p:attrNameLst>
                                      </p:cBhvr>
                                      <p:to>
                                        <p:strVal val="visible"/>
                                      </p:to>
                                    </p:set>
                                    <p:anim calcmode="discrete" valueType="clr">
                                      <p:cBhvr override="childStyle">
                                        <p:cTn id="18" dur="80"/>
                                        <p:tgtEl>
                                          <p:spTgt spid="35738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57380"/>
                                        </p:tgtEl>
                                        <p:attrNameLst>
                                          <p:attrName>fillcolor</p:attrName>
                                        </p:attrNameLst>
                                      </p:cBhvr>
                                      <p:tavLst>
                                        <p:tav tm="0">
                                          <p:val>
                                            <p:clrVal>
                                              <a:schemeClr val="accent2"/>
                                            </p:clrVal>
                                          </p:val>
                                        </p:tav>
                                        <p:tav tm="50000">
                                          <p:val>
                                            <p:clrVal>
                                              <a:schemeClr val="hlink"/>
                                            </p:clrVal>
                                          </p:val>
                                        </p:tav>
                                      </p:tavLst>
                                    </p:anim>
                                    <p:set>
                                      <p:cBhvr>
                                        <p:cTn id="20" dur="80"/>
                                        <p:tgtEl>
                                          <p:spTgt spid="3573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7F65F5E-F2D0-4B66-9A13-BEFE96CC0A81}" type="slidenum">
              <a:rPr lang="en-GB"/>
              <a:pPr>
                <a:defRPr/>
              </a:pPr>
              <a:t>37</a:t>
            </a:fld>
            <a:endParaRPr lang="en-GB"/>
          </a:p>
        </p:txBody>
      </p:sp>
      <p:sp>
        <p:nvSpPr>
          <p:cNvPr id="355330" name="Rectangle 2"/>
          <p:cNvSpPr>
            <a:spLocks noGrp="1" noChangeArrowheads="1"/>
          </p:cNvSpPr>
          <p:nvPr>
            <p:ph type="title"/>
          </p:nvPr>
        </p:nvSpPr>
        <p:spPr/>
        <p:txBody>
          <a:bodyPr/>
          <a:lstStyle/>
          <a:p>
            <a:pPr eaLnBrk="1" hangingPunct="1">
              <a:defRPr/>
            </a:pPr>
            <a:r>
              <a:rPr lang="en-GB" sz="4000" b="1" smtClean="0">
                <a:solidFill>
                  <a:srgbClr val="FF0000"/>
                </a:solidFill>
              </a:rPr>
              <a:t>Gog </a:t>
            </a:r>
            <a:r>
              <a:rPr lang="en-GB" sz="4000" b="1" smtClean="0">
                <a:solidFill>
                  <a:srgbClr val="FFFF00"/>
                </a:solidFill>
              </a:rPr>
              <a:t>Calls The World</a:t>
            </a:r>
            <a:r>
              <a:rPr lang="en-GB" sz="4000" b="1" smtClean="0">
                <a:solidFill>
                  <a:srgbClr val="FF0000"/>
                </a:solidFill>
              </a:rPr>
              <a:t> To War</a:t>
            </a:r>
          </a:p>
        </p:txBody>
      </p:sp>
      <p:sp>
        <p:nvSpPr>
          <p:cNvPr id="355332" name="Text Box 4"/>
          <p:cNvSpPr txBox="1">
            <a:spLocks noChangeArrowheads="1"/>
          </p:cNvSpPr>
          <p:nvPr/>
        </p:nvSpPr>
        <p:spPr bwMode="auto">
          <a:xfrm>
            <a:off x="4356100" y="1916113"/>
            <a:ext cx="4537075" cy="396875"/>
          </a:xfrm>
          <a:prstGeom prst="rect">
            <a:avLst/>
          </a:prstGeom>
          <a:noFill/>
          <a:ln w="9525">
            <a:noFill/>
            <a:miter lim="800000"/>
            <a:headEnd/>
            <a:tailEnd/>
          </a:ln>
          <a:effectLst/>
        </p:spPr>
        <p:txBody>
          <a:bodyPr>
            <a:spAutoFit/>
          </a:bodyPr>
          <a:lstStyle/>
          <a:p>
            <a:pPr algn="just">
              <a:spcBef>
                <a:spcPct val="50000"/>
              </a:spcBef>
              <a:defRPr/>
            </a:pPr>
            <a:endParaRPr lang="en-US" sz="2000" b="1">
              <a:solidFill>
                <a:schemeClr val="hlink"/>
              </a:solidFill>
              <a:effectLst>
                <a:outerShdw blurRad="38100" dist="38100" dir="2700000" algn="tl">
                  <a:srgbClr val="000000"/>
                </a:outerShdw>
              </a:effectLst>
            </a:endParaRPr>
          </a:p>
        </p:txBody>
      </p:sp>
      <p:sp>
        <p:nvSpPr>
          <p:cNvPr id="355334" name="Text Box 6"/>
          <p:cNvSpPr txBox="1">
            <a:spLocks noChangeArrowheads="1"/>
          </p:cNvSpPr>
          <p:nvPr/>
        </p:nvSpPr>
        <p:spPr bwMode="auto">
          <a:xfrm>
            <a:off x="4284663" y="1916113"/>
            <a:ext cx="4859337" cy="3046412"/>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00FF"/>
                </a:solidFill>
                <a:effectLst>
                  <a:outerShdw blurRad="38100" dist="38100" dir="2700000" algn="tl">
                    <a:srgbClr val="000000"/>
                  </a:outerShdw>
                </a:effectLst>
              </a:rPr>
              <a:t>1923: </a:t>
            </a:r>
            <a:r>
              <a:rPr lang="en-GB" sz="3200" b="1" dirty="0">
                <a:solidFill>
                  <a:srgbClr val="00FFFF"/>
                </a:solidFill>
                <a:effectLst>
                  <a:outerShdw blurRad="38100" dist="38100" dir="2700000" algn="tl">
                    <a:srgbClr val="000000"/>
                  </a:outerShdw>
                </a:effectLst>
              </a:rPr>
              <a:t>Stalin said in a speech that</a:t>
            </a:r>
            <a:r>
              <a:rPr lang="en-GB" sz="3200" b="1" dirty="0">
                <a:solidFill>
                  <a:srgbClr val="00FF00"/>
                </a:solidFill>
                <a:effectLst>
                  <a:outerShdw blurRad="38100" dist="38100" dir="2700000" algn="tl">
                    <a:srgbClr val="000000"/>
                  </a:outerShdw>
                </a:effectLst>
              </a:rPr>
              <a:t>,</a:t>
            </a:r>
            <a:r>
              <a:rPr lang="en-GB" sz="3200" b="1" dirty="0">
                <a:effectLst>
                  <a:outerShdw blurRad="38100" dist="38100" dir="2700000" algn="tl">
                    <a:srgbClr val="000000"/>
                  </a:outerShdw>
                </a:effectLst>
              </a:rPr>
              <a:t> </a:t>
            </a:r>
            <a:r>
              <a:rPr lang="en-GB" sz="3200" b="1" dirty="0">
                <a:solidFill>
                  <a:srgbClr val="FF0000"/>
                </a:solidFill>
                <a:effectLst>
                  <a:outerShdw blurRad="38100" dist="38100" dir="2700000" algn="tl">
                    <a:srgbClr val="000000"/>
                  </a:outerShdw>
                </a:effectLst>
              </a:rPr>
              <a:t>in order for Communism to be instilled in ALL of Europe,</a:t>
            </a:r>
            <a:r>
              <a:rPr lang="en-GB" sz="3200" b="1" dirty="0">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Germany must first be destroyed </a:t>
            </a:r>
          </a:p>
        </p:txBody>
      </p:sp>
      <p:pic>
        <p:nvPicPr>
          <p:cNvPr id="355339" name="Picture 11" descr="Political Poster of Stalin ~ 1949"/>
          <p:cNvPicPr>
            <a:picLocks noGrp="1" noChangeAspect="1" noChangeArrowheads="1"/>
          </p:cNvPicPr>
          <p:nvPr>
            <p:ph idx="1"/>
          </p:nvPr>
        </p:nvPicPr>
        <p:blipFill>
          <a:blip r:embed="rId3" cstate="print"/>
          <a:srcRect/>
          <a:stretch>
            <a:fillRect/>
          </a:stretch>
        </p:blipFill>
        <p:spPr>
          <a:xfrm>
            <a:off x="323850" y="1341438"/>
            <a:ext cx="3549650" cy="5183187"/>
          </a:xfrm>
          <a:noFill/>
        </p:spPr>
      </p:pic>
      <p:sp>
        <p:nvSpPr>
          <p:cNvPr id="8" name="TextBox 7"/>
          <p:cNvSpPr txBox="1"/>
          <p:nvPr/>
        </p:nvSpPr>
        <p:spPr>
          <a:xfrm>
            <a:off x="4143375" y="6000750"/>
            <a:ext cx="4572000" cy="646113"/>
          </a:xfrm>
          <a:prstGeom prst="rect">
            <a:avLst/>
          </a:prstGeom>
          <a:noFill/>
        </p:spPr>
        <p:txBody>
          <a:bodyPr>
            <a:spAutoFit/>
          </a:bodyPr>
          <a:lstStyle/>
          <a:p>
            <a:pPr>
              <a:defRPr/>
            </a:pPr>
            <a:r>
              <a:rPr lang="en-GB" sz="3600" b="1" dirty="0">
                <a:solidFill>
                  <a:srgbClr val="FF00FF"/>
                </a:solidFill>
                <a:effectLst>
                  <a:outerShdw blurRad="38100" dist="38100" dir="2700000" algn="tl">
                    <a:srgbClr val="000000">
                      <a:alpha val="43137"/>
                    </a:srgbClr>
                  </a:outerShdw>
                </a:effectLst>
              </a:rPr>
              <a:t>Left: </a:t>
            </a:r>
            <a:r>
              <a:rPr lang="en-GB" sz="3600" b="1" dirty="0">
                <a:solidFill>
                  <a:srgbClr val="FFFF00"/>
                </a:solidFill>
                <a:effectLst>
                  <a:outerShdw blurRad="38100" dist="38100" dir="2700000" algn="tl">
                    <a:srgbClr val="000000">
                      <a:alpha val="43137"/>
                    </a:srgbClr>
                  </a:outerShdw>
                </a:effectLst>
              </a:rPr>
              <a:t>Joseph Stalin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5339"/>
                                        </p:tgtEl>
                                        <p:attrNameLst>
                                          <p:attrName>style.visibility</p:attrName>
                                        </p:attrNameLst>
                                      </p:cBhvr>
                                      <p:to>
                                        <p:strVal val="visible"/>
                                      </p:to>
                                    </p:set>
                                    <p:animEffect transition="in" filter="circle(in)">
                                      <p:cBhvr>
                                        <p:cTn id="7" dur="2000"/>
                                        <p:tgtEl>
                                          <p:spTgt spid="3553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55334"/>
                                        </p:tgtEl>
                                        <p:attrNameLst>
                                          <p:attrName>style.visibility</p:attrName>
                                        </p:attrNameLst>
                                      </p:cBhvr>
                                      <p:to>
                                        <p:strVal val="visible"/>
                                      </p:to>
                                    </p:set>
                                    <p:anim calcmode="discrete" valueType="clr">
                                      <p:cBhvr override="childStyle">
                                        <p:cTn id="18" dur="80"/>
                                        <p:tgtEl>
                                          <p:spTgt spid="35533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55334"/>
                                        </p:tgtEl>
                                        <p:attrNameLst>
                                          <p:attrName>fillcolor</p:attrName>
                                        </p:attrNameLst>
                                      </p:cBhvr>
                                      <p:tavLst>
                                        <p:tav tm="0">
                                          <p:val>
                                            <p:clrVal>
                                              <a:schemeClr val="accent2"/>
                                            </p:clrVal>
                                          </p:val>
                                        </p:tav>
                                        <p:tav tm="50000">
                                          <p:val>
                                            <p:clrVal>
                                              <a:schemeClr val="hlink"/>
                                            </p:clrVal>
                                          </p:val>
                                        </p:tav>
                                      </p:tavLst>
                                    </p:anim>
                                    <p:set>
                                      <p:cBhvr>
                                        <p:cTn id="20" dur="80"/>
                                        <p:tgtEl>
                                          <p:spTgt spid="3553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E4D0FDB7-648F-475B-9F0C-A6277BEF0D5D}" type="slidenum">
              <a:rPr lang="en-GB"/>
              <a:pPr>
                <a:defRPr/>
              </a:pPr>
              <a:t>38</a:t>
            </a:fld>
            <a:endParaRPr lang="en-GB"/>
          </a:p>
        </p:txBody>
      </p:sp>
      <p:sp>
        <p:nvSpPr>
          <p:cNvPr id="473090" name="Rectangle 2"/>
          <p:cNvSpPr>
            <a:spLocks noGrp="1" noChangeArrowheads="1"/>
          </p:cNvSpPr>
          <p:nvPr>
            <p:ph type="title"/>
          </p:nvPr>
        </p:nvSpPr>
        <p:spPr/>
        <p:txBody>
          <a:bodyPr/>
          <a:lstStyle/>
          <a:p>
            <a:pPr eaLnBrk="1" hangingPunct="1">
              <a:defRPr/>
            </a:pPr>
            <a:r>
              <a:rPr lang="en-GB" sz="4000" b="1" smtClean="0">
                <a:solidFill>
                  <a:srgbClr val="FF0000"/>
                </a:solidFill>
              </a:rPr>
              <a:t>Stalin Was A Jewish Moscow </a:t>
            </a:r>
            <a:r>
              <a:rPr lang="en-GB" sz="4000" b="1" smtClean="0">
                <a:solidFill>
                  <a:srgbClr val="FFFF00"/>
                </a:solidFill>
              </a:rPr>
              <a:t>Coffee House Radical</a:t>
            </a:r>
            <a:r>
              <a:rPr lang="en-GB" sz="4000" smtClean="0"/>
              <a:t> </a:t>
            </a:r>
          </a:p>
        </p:txBody>
      </p:sp>
      <p:sp>
        <p:nvSpPr>
          <p:cNvPr id="473091" name="Text Box 3"/>
          <p:cNvSpPr txBox="1">
            <a:spLocks noChangeArrowheads="1"/>
          </p:cNvSpPr>
          <p:nvPr/>
        </p:nvSpPr>
        <p:spPr bwMode="auto">
          <a:xfrm>
            <a:off x="3419475" y="1628775"/>
            <a:ext cx="5545138" cy="4789488"/>
          </a:xfrm>
          <a:prstGeom prst="rect">
            <a:avLst/>
          </a:prstGeom>
          <a:noFill/>
          <a:ln w="9525">
            <a:noFill/>
            <a:miter lim="800000"/>
            <a:headEnd/>
            <a:tailEnd/>
          </a:ln>
          <a:effectLst/>
        </p:spPr>
        <p:txBody>
          <a:bodyPr>
            <a:spAutoFit/>
          </a:bodyPr>
          <a:lstStyle/>
          <a:p>
            <a:pPr>
              <a:defRPr/>
            </a:pPr>
            <a:r>
              <a:rPr lang="en-GB" sz="2800" b="1" dirty="0">
                <a:solidFill>
                  <a:srgbClr val="00FFFF"/>
                </a:solidFill>
                <a:effectLst>
                  <a:outerShdw blurRad="38100" dist="38100" dir="2700000" algn="tl">
                    <a:srgbClr val="000000"/>
                  </a:outerShdw>
                </a:effectLst>
              </a:rPr>
              <a:t>In the Georgian language "</a:t>
            </a:r>
            <a:r>
              <a:rPr lang="en-GB" sz="2800" b="1" dirty="0" err="1">
                <a:solidFill>
                  <a:srgbClr val="00FFFF"/>
                </a:solidFill>
                <a:effectLst>
                  <a:outerShdw blurRad="38100" dist="38100" dir="2700000" algn="tl">
                    <a:srgbClr val="000000"/>
                  </a:outerShdw>
                </a:effectLst>
              </a:rPr>
              <a:t>shvili</a:t>
            </a:r>
            <a:r>
              <a:rPr lang="en-GB" sz="2800" b="1" dirty="0">
                <a:solidFill>
                  <a:srgbClr val="00FFFF"/>
                </a:solidFill>
                <a:effectLst>
                  <a:outerShdw blurRad="38100" dist="38100" dir="2700000" algn="tl">
                    <a:srgbClr val="000000"/>
                  </a:outerShdw>
                </a:effectLst>
              </a:rPr>
              <a:t>" means son of, </a:t>
            </a:r>
            <a:r>
              <a:rPr lang="en-GB" sz="2800" b="1" dirty="0">
                <a:solidFill>
                  <a:srgbClr val="FFC000"/>
                </a:solidFill>
                <a:effectLst>
                  <a:outerShdw blurRad="38100" dist="38100" dir="2700000" algn="tl">
                    <a:srgbClr val="000000"/>
                  </a:outerShdw>
                </a:effectLst>
              </a:rPr>
              <a:t>or son, as in Johnson. "</a:t>
            </a:r>
            <a:r>
              <a:rPr lang="en-GB" sz="2800" b="1" dirty="0" err="1">
                <a:solidFill>
                  <a:srgbClr val="FFC000"/>
                </a:solidFill>
                <a:effectLst>
                  <a:outerShdw blurRad="38100" dist="38100" dir="2700000" algn="tl">
                    <a:srgbClr val="000000"/>
                  </a:outerShdw>
                </a:effectLst>
              </a:rPr>
              <a:t>Djuga</a:t>
            </a:r>
            <a:r>
              <a:rPr lang="en-GB" sz="2800" b="1" dirty="0">
                <a:solidFill>
                  <a:srgbClr val="FFC000"/>
                </a:solidFill>
                <a:effectLst>
                  <a:outerShdw blurRad="38100" dist="38100" dir="2700000" algn="tl">
                    <a:srgbClr val="000000"/>
                  </a:outerShdw>
                </a:effectLst>
              </a:rPr>
              <a:t>" means Jew.</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Therefore </a:t>
            </a:r>
            <a:r>
              <a:rPr lang="en-GB" sz="2800" b="1" dirty="0" err="1">
                <a:solidFill>
                  <a:srgbClr val="FF0000"/>
                </a:solidFill>
                <a:effectLst>
                  <a:outerShdw blurRad="38100" dist="38100" dir="2700000" algn="tl">
                    <a:srgbClr val="000000"/>
                  </a:outerShdw>
                </a:effectLst>
              </a:rPr>
              <a:t>Djugashvili</a:t>
            </a:r>
            <a:r>
              <a:rPr lang="en-GB" sz="2800" b="1" dirty="0">
                <a:solidFill>
                  <a:srgbClr val="FF0000"/>
                </a:solidFill>
                <a:effectLst>
                  <a:outerShdw blurRad="38100" dist="38100" dir="2700000" algn="tl">
                    <a:srgbClr val="000000"/>
                  </a:outerShdw>
                </a:effectLst>
              </a:rPr>
              <a:t> means </a:t>
            </a:r>
            <a:r>
              <a:rPr lang="en-GB" sz="2800" b="1" dirty="0" err="1">
                <a:solidFill>
                  <a:srgbClr val="FF0000"/>
                </a:solidFill>
                <a:effectLst>
                  <a:outerShdw blurRad="38100" dist="38100" dir="2700000" algn="tl">
                    <a:srgbClr val="000000"/>
                  </a:outerShdw>
                </a:effectLst>
              </a:rPr>
              <a:t>Jewison</a:t>
            </a:r>
            <a:r>
              <a:rPr lang="en-GB" sz="2800" b="1" dirty="0">
                <a:solidFill>
                  <a:srgbClr val="FF0000"/>
                </a:solidFill>
                <a:effectLst>
                  <a:outerShdw blurRad="38100" dist="38100" dir="2700000" algn="tl">
                    <a:srgbClr val="000000"/>
                  </a:outerShdw>
                </a:effectLst>
              </a:rPr>
              <a:t>. </a:t>
            </a:r>
          </a:p>
          <a:p>
            <a:pPr>
              <a:defRPr/>
            </a:pPr>
            <a:r>
              <a:rPr lang="en-GB" sz="2800" b="1" dirty="0">
                <a:solidFill>
                  <a:srgbClr val="FF00FF"/>
                </a:solidFill>
                <a:effectLst>
                  <a:outerShdw blurRad="38100" dist="38100" dir="2700000" algn="tl">
                    <a:srgbClr val="000000"/>
                  </a:outerShdw>
                </a:effectLst>
              </a:rPr>
              <a:t>So Joe Stalin's real name, before he changed it,</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was Joe </a:t>
            </a:r>
            <a:r>
              <a:rPr lang="en-GB" sz="2800" b="1" dirty="0" err="1">
                <a:solidFill>
                  <a:srgbClr val="FF0000"/>
                </a:solidFill>
                <a:effectLst>
                  <a:outerShdw blurRad="38100" dist="38100" dir="2700000" algn="tl">
                    <a:srgbClr val="000000"/>
                  </a:outerShdw>
                </a:effectLst>
              </a:rPr>
              <a:t>Jewison</a:t>
            </a:r>
            <a:r>
              <a:rPr lang="en-GB" sz="2800" b="1" dirty="0">
                <a:solidFill>
                  <a:srgbClr val="FF00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It gets better, his name was Joseph David </a:t>
            </a:r>
            <a:r>
              <a:rPr lang="en-GB" sz="2800" b="1" dirty="0" err="1">
                <a:solidFill>
                  <a:srgbClr val="00FF00"/>
                </a:solidFill>
                <a:effectLst>
                  <a:outerShdw blurRad="38100" dist="38100" dir="2700000" algn="tl">
                    <a:srgbClr val="000000"/>
                  </a:outerShdw>
                </a:effectLst>
              </a:rPr>
              <a:t>Djugashvili</a:t>
            </a:r>
            <a:r>
              <a:rPr lang="en-GB" sz="2800" b="1" dirty="0">
                <a:solidFill>
                  <a:srgbClr val="00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 typical Jewish name.</a:t>
            </a:r>
            <a:r>
              <a:rPr lang="en-GB" sz="2400" b="1" dirty="0">
                <a:solidFill>
                  <a:srgbClr val="FF0000"/>
                </a:solidFill>
                <a:effectLst>
                  <a:outerShdw blurRad="38100" dist="38100" dir="2700000" algn="tl">
                    <a:srgbClr val="000000"/>
                  </a:outerShdw>
                </a:effectLst>
              </a:rPr>
              <a:t> </a:t>
            </a:r>
          </a:p>
        </p:txBody>
      </p:sp>
      <p:pic>
        <p:nvPicPr>
          <p:cNvPr id="473092" name="Picture 4" descr="wpeFB.jpg (4524 bytes)"/>
          <p:cNvPicPr>
            <a:picLocks noChangeAspect="1" noChangeArrowheads="1"/>
          </p:cNvPicPr>
          <p:nvPr/>
        </p:nvPicPr>
        <p:blipFill>
          <a:blip r:embed="rId3" cstate="print"/>
          <a:srcRect/>
          <a:stretch>
            <a:fillRect/>
          </a:stretch>
        </p:blipFill>
        <p:spPr bwMode="auto">
          <a:xfrm>
            <a:off x="323850" y="1773238"/>
            <a:ext cx="2619375" cy="3168650"/>
          </a:xfrm>
          <a:prstGeom prst="rect">
            <a:avLst/>
          </a:prstGeom>
          <a:noFill/>
          <a:ln w="9525">
            <a:noFill/>
            <a:miter lim="800000"/>
            <a:headEnd/>
            <a:tailEnd/>
          </a:ln>
        </p:spPr>
      </p:pic>
      <p:sp>
        <p:nvSpPr>
          <p:cNvPr id="473093" name="Text Box 5"/>
          <p:cNvSpPr txBox="1">
            <a:spLocks noChangeArrowheads="1"/>
          </p:cNvSpPr>
          <p:nvPr/>
        </p:nvSpPr>
        <p:spPr bwMode="auto">
          <a:xfrm>
            <a:off x="395288" y="4941888"/>
            <a:ext cx="2520950"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Joseph Stalin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3092"/>
                                        </p:tgtEl>
                                        <p:attrNameLst>
                                          <p:attrName>style.visibility</p:attrName>
                                        </p:attrNameLst>
                                      </p:cBhvr>
                                      <p:to>
                                        <p:strVal val="visible"/>
                                      </p:to>
                                    </p:set>
                                    <p:animEffect transition="in" filter="circle(in)">
                                      <p:cBhvr>
                                        <p:cTn id="7" dur="2000"/>
                                        <p:tgtEl>
                                          <p:spTgt spid="4730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73093"/>
                                        </p:tgtEl>
                                        <p:attrNameLst>
                                          <p:attrName>style.visibility</p:attrName>
                                        </p:attrNameLst>
                                      </p:cBhvr>
                                      <p:to>
                                        <p:strVal val="visible"/>
                                      </p:to>
                                    </p:set>
                                    <p:anim calcmode="lin" valueType="num">
                                      <p:cBhvr additive="base">
                                        <p:cTn id="12" dur="500" fill="hold"/>
                                        <p:tgtEl>
                                          <p:spTgt spid="473093"/>
                                        </p:tgtEl>
                                        <p:attrNameLst>
                                          <p:attrName>ppt_x</p:attrName>
                                        </p:attrNameLst>
                                      </p:cBhvr>
                                      <p:tavLst>
                                        <p:tav tm="0">
                                          <p:val>
                                            <p:strVal val="#ppt_x"/>
                                          </p:val>
                                        </p:tav>
                                        <p:tav tm="100000">
                                          <p:val>
                                            <p:strVal val="#ppt_x"/>
                                          </p:val>
                                        </p:tav>
                                      </p:tavLst>
                                    </p:anim>
                                    <p:anim calcmode="lin" valueType="num">
                                      <p:cBhvr additive="base">
                                        <p:cTn id="13" dur="500" fill="hold"/>
                                        <p:tgtEl>
                                          <p:spTgt spid="47309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73091"/>
                                        </p:tgtEl>
                                        <p:attrNameLst>
                                          <p:attrName>style.visibility</p:attrName>
                                        </p:attrNameLst>
                                      </p:cBhvr>
                                      <p:to>
                                        <p:strVal val="visible"/>
                                      </p:to>
                                    </p:set>
                                    <p:anim calcmode="discrete" valueType="clr">
                                      <p:cBhvr override="childStyle">
                                        <p:cTn id="18" dur="80"/>
                                        <p:tgtEl>
                                          <p:spTgt spid="47309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73091"/>
                                        </p:tgtEl>
                                        <p:attrNameLst>
                                          <p:attrName>fillcolor</p:attrName>
                                        </p:attrNameLst>
                                      </p:cBhvr>
                                      <p:tavLst>
                                        <p:tav tm="0">
                                          <p:val>
                                            <p:clrVal>
                                              <a:schemeClr val="accent2"/>
                                            </p:clrVal>
                                          </p:val>
                                        </p:tav>
                                        <p:tav tm="50000">
                                          <p:val>
                                            <p:clrVal>
                                              <a:schemeClr val="hlink"/>
                                            </p:clrVal>
                                          </p:val>
                                        </p:tav>
                                      </p:tavLst>
                                    </p:anim>
                                    <p:set>
                                      <p:cBhvr>
                                        <p:cTn id="20" dur="80"/>
                                        <p:tgtEl>
                                          <p:spTgt spid="4730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1" grpId="0"/>
      <p:bldP spid="47309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D4FF667A-0DA7-4180-AF1E-258831F6208A}" type="slidenum">
              <a:rPr lang="en-GB"/>
              <a:pPr>
                <a:defRPr/>
              </a:pPr>
              <a:t>39</a:t>
            </a:fld>
            <a:endParaRPr lang="en-GB"/>
          </a:p>
        </p:txBody>
      </p:sp>
      <p:sp>
        <p:nvSpPr>
          <p:cNvPr id="474114" name="Rectangle 2"/>
          <p:cNvSpPr>
            <a:spLocks noGrp="1" noChangeArrowheads="1"/>
          </p:cNvSpPr>
          <p:nvPr>
            <p:ph type="title"/>
          </p:nvPr>
        </p:nvSpPr>
        <p:spPr/>
        <p:txBody>
          <a:bodyPr/>
          <a:lstStyle/>
          <a:p>
            <a:pPr eaLnBrk="1" hangingPunct="1">
              <a:defRPr/>
            </a:pPr>
            <a:r>
              <a:rPr lang="en-GB" sz="4000" b="1" smtClean="0">
                <a:solidFill>
                  <a:srgbClr val="FF0000"/>
                </a:solidFill>
              </a:rPr>
              <a:t>Stalin Was A Jewish Moscow </a:t>
            </a:r>
            <a:r>
              <a:rPr lang="en-GB" sz="4000" b="1" smtClean="0">
                <a:solidFill>
                  <a:srgbClr val="FFFF00"/>
                </a:solidFill>
              </a:rPr>
              <a:t>Coffee House Radical</a:t>
            </a:r>
            <a:r>
              <a:rPr lang="en-GB" sz="4000" smtClean="0"/>
              <a:t> </a:t>
            </a:r>
          </a:p>
        </p:txBody>
      </p:sp>
      <p:sp>
        <p:nvSpPr>
          <p:cNvPr id="474115" name="Text Box 3"/>
          <p:cNvSpPr txBox="1">
            <a:spLocks noChangeArrowheads="1"/>
          </p:cNvSpPr>
          <p:nvPr/>
        </p:nvSpPr>
        <p:spPr bwMode="auto">
          <a:xfrm>
            <a:off x="3419475" y="1628775"/>
            <a:ext cx="5545138" cy="3935413"/>
          </a:xfrm>
          <a:prstGeom prst="rect">
            <a:avLst/>
          </a:prstGeom>
          <a:noFill/>
          <a:ln w="9525">
            <a:noFill/>
            <a:miter lim="800000"/>
            <a:headEnd/>
            <a:tailEnd/>
          </a:ln>
          <a:effectLst/>
        </p:spPr>
        <p:txBody>
          <a:bodyPr>
            <a:spAutoFit/>
          </a:bodyPr>
          <a:lstStyle/>
          <a:p>
            <a:pPr>
              <a:defRPr/>
            </a:pPr>
            <a:r>
              <a:rPr lang="en-GB" sz="2800" b="1" dirty="0">
                <a:solidFill>
                  <a:srgbClr val="00FF00"/>
                </a:solidFill>
                <a:effectLst>
                  <a:outerShdw blurRad="38100" dist="38100" dir="2700000" algn="tl">
                    <a:srgbClr val="000000"/>
                  </a:outerShdw>
                </a:effectLst>
              </a:rPr>
              <a:t>During his revolutionary days he</a:t>
            </a:r>
            <a:r>
              <a:rPr lang="en-GB" sz="2800" b="1" dirty="0">
                <a:solidFill>
                  <a:srgbClr val="FFFF00"/>
                </a:solidFill>
                <a:effectLst>
                  <a:outerShdw blurRad="38100" dist="38100" dir="2700000" algn="tl">
                    <a:srgbClr val="000000"/>
                  </a:outerShdw>
                </a:effectLst>
              </a:rPr>
              <a:t> changed his name to "</a:t>
            </a:r>
            <a:r>
              <a:rPr lang="en-GB" sz="2800" b="1" dirty="0" err="1">
                <a:solidFill>
                  <a:srgbClr val="FFFF00"/>
                </a:solidFill>
                <a:effectLst>
                  <a:outerShdw blurRad="38100" dist="38100" dir="2700000" algn="tl">
                    <a:srgbClr val="000000"/>
                  </a:outerShdw>
                </a:effectLst>
              </a:rPr>
              <a:t>Kochba</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 leader of the Jews</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during one of the anti-Roman uprisings of the Jews.</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Russians don't change their names.</a:t>
            </a:r>
            <a:r>
              <a:rPr lang="en-GB" sz="2800" b="1" dirty="0">
                <a:solidFill>
                  <a:srgbClr val="FFFF00"/>
                </a:solidFill>
                <a:effectLst>
                  <a:outerShdw blurRad="38100" dist="38100" dir="2700000" algn="tl">
                    <a:srgbClr val="000000"/>
                  </a:outerShdw>
                </a:effectLst>
              </a:rPr>
              <a:t> Georgians don't change their names. </a:t>
            </a:r>
            <a:r>
              <a:rPr lang="en-GB" sz="2800" b="1" dirty="0">
                <a:solidFill>
                  <a:srgbClr val="FF0000"/>
                </a:solidFill>
                <a:effectLst>
                  <a:outerShdw blurRad="38100" dist="38100" dir="2700000" algn="tl">
                    <a:srgbClr val="000000"/>
                  </a:outerShdw>
                </a:effectLst>
              </a:rPr>
              <a:t>Jews change their names.</a:t>
            </a:r>
          </a:p>
        </p:txBody>
      </p:sp>
      <p:sp>
        <p:nvSpPr>
          <p:cNvPr id="44037" name="Text Box 4"/>
          <p:cNvSpPr txBox="1">
            <a:spLocks noChangeArrowheads="1"/>
          </p:cNvSpPr>
          <p:nvPr/>
        </p:nvSpPr>
        <p:spPr bwMode="auto">
          <a:xfrm>
            <a:off x="323850" y="5300663"/>
            <a:ext cx="2663825" cy="366712"/>
          </a:xfrm>
          <a:prstGeom prst="rect">
            <a:avLst/>
          </a:prstGeom>
          <a:noFill/>
          <a:ln w="9525">
            <a:noFill/>
            <a:miter lim="800000"/>
            <a:headEnd/>
            <a:tailEnd/>
          </a:ln>
        </p:spPr>
        <p:txBody>
          <a:bodyPr>
            <a:spAutoFit/>
          </a:bodyPr>
          <a:lstStyle/>
          <a:p>
            <a:pPr>
              <a:spcBef>
                <a:spcPct val="50000"/>
              </a:spcBef>
            </a:pPr>
            <a:endParaRPr lang="en-US"/>
          </a:p>
        </p:txBody>
      </p:sp>
      <p:sp>
        <p:nvSpPr>
          <p:cNvPr id="474117" name="Text Box 5"/>
          <p:cNvSpPr txBox="1">
            <a:spLocks noChangeArrowheads="1"/>
          </p:cNvSpPr>
          <p:nvPr/>
        </p:nvSpPr>
        <p:spPr bwMode="auto">
          <a:xfrm>
            <a:off x="323850" y="4941888"/>
            <a:ext cx="2665413"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Joseph Stalin</a:t>
            </a:r>
          </a:p>
        </p:txBody>
      </p:sp>
      <p:pic>
        <p:nvPicPr>
          <p:cNvPr id="474118" name="Picture 6" descr="Bush_M6"/>
          <p:cNvPicPr>
            <a:picLocks noGrp="1" noChangeAspect="1" noChangeArrowheads="1"/>
          </p:cNvPicPr>
          <p:nvPr>
            <p:ph idx="1"/>
          </p:nvPr>
        </p:nvPicPr>
        <p:blipFill>
          <a:blip r:embed="rId3" cstate="print"/>
          <a:srcRect/>
          <a:stretch>
            <a:fillRect/>
          </a:stretch>
        </p:blipFill>
        <p:spPr>
          <a:xfrm>
            <a:off x="539750" y="1628775"/>
            <a:ext cx="2540000" cy="32004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4118"/>
                                        </p:tgtEl>
                                        <p:attrNameLst>
                                          <p:attrName>style.visibility</p:attrName>
                                        </p:attrNameLst>
                                      </p:cBhvr>
                                      <p:to>
                                        <p:strVal val="visible"/>
                                      </p:to>
                                    </p:set>
                                    <p:animEffect transition="in" filter="circle(in)">
                                      <p:cBhvr>
                                        <p:cTn id="7" dur="2000"/>
                                        <p:tgtEl>
                                          <p:spTgt spid="4741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74117"/>
                                        </p:tgtEl>
                                        <p:attrNameLst>
                                          <p:attrName>style.visibility</p:attrName>
                                        </p:attrNameLst>
                                      </p:cBhvr>
                                      <p:to>
                                        <p:strVal val="visible"/>
                                      </p:to>
                                    </p:set>
                                    <p:anim calcmode="lin" valueType="num">
                                      <p:cBhvr additive="base">
                                        <p:cTn id="12" dur="500" fill="hold"/>
                                        <p:tgtEl>
                                          <p:spTgt spid="474117"/>
                                        </p:tgtEl>
                                        <p:attrNameLst>
                                          <p:attrName>ppt_x</p:attrName>
                                        </p:attrNameLst>
                                      </p:cBhvr>
                                      <p:tavLst>
                                        <p:tav tm="0">
                                          <p:val>
                                            <p:strVal val="#ppt_x"/>
                                          </p:val>
                                        </p:tav>
                                        <p:tav tm="100000">
                                          <p:val>
                                            <p:strVal val="#ppt_x"/>
                                          </p:val>
                                        </p:tav>
                                      </p:tavLst>
                                    </p:anim>
                                    <p:anim calcmode="lin" valueType="num">
                                      <p:cBhvr additive="base">
                                        <p:cTn id="13" dur="500" fill="hold"/>
                                        <p:tgtEl>
                                          <p:spTgt spid="4741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74115"/>
                                        </p:tgtEl>
                                        <p:attrNameLst>
                                          <p:attrName>style.visibility</p:attrName>
                                        </p:attrNameLst>
                                      </p:cBhvr>
                                      <p:to>
                                        <p:strVal val="visible"/>
                                      </p:to>
                                    </p:set>
                                    <p:anim calcmode="discrete" valueType="clr">
                                      <p:cBhvr override="childStyle">
                                        <p:cTn id="18" dur="80"/>
                                        <p:tgtEl>
                                          <p:spTgt spid="47411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74115"/>
                                        </p:tgtEl>
                                        <p:attrNameLst>
                                          <p:attrName>fillcolor</p:attrName>
                                        </p:attrNameLst>
                                      </p:cBhvr>
                                      <p:tavLst>
                                        <p:tav tm="0">
                                          <p:val>
                                            <p:clrVal>
                                              <a:schemeClr val="accent2"/>
                                            </p:clrVal>
                                          </p:val>
                                        </p:tav>
                                        <p:tav tm="50000">
                                          <p:val>
                                            <p:clrVal>
                                              <a:schemeClr val="hlink"/>
                                            </p:clrVal>
                                          </p:val>
                                        </p:tav>
                                      </p:tavLst>
                                    </p:anim>
                                    <p:set>
                                      <p:cBhvr>
                                        <p:cTn id="20" dur="80"/>
                                        <p:tgtEl>
                                          <p:spTgt spid="4741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5" grpId="0"/>
      <p:bldP spid="4741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6D26EC3B-FEE3-45A9-BFAC-0DC428FBD24B}" type="slidenum">
              <a:rPr lang="en-GB"/>
              <a:pPr>
                <a:defRPr/>
              </a:pPr>
              <a:t>4</a:t>
            </a:fld>
            <a:endParaRPr lang="en-GB"/>
          </a:p>
        </p:txBody>
      </p:sp>
      <p:sp>
        <p:nvSpPr>
          <p:cNvPr id="20482" name="Rectangle 2"/>
          <p:cNvSpPr>
            <a:spLocks noGrp="1" noChangeArrowheads="1"/>
          </p:cNvSpPr>
          <p:nvPr>
            <p:ph type="title"/>
          </p:nvPr>
        </p:nvSpPr>
        <p:spPr/>
        <p:txBody>
          <a:bodyPr/>
          <a:lstStyle/>
          <a:p>
            <a:pPr eaLnBrk="1" hangingPunct="1">
              <a:defRPr/>
            </a:pPr>
            <a:r>
              <a:rPr lang="en-GB" b="1" smtClean="0">
                <a:solidFill>
                  <a:srgbClr val="FF0000"/>
                </a:solidFill>
              </a:rPr>
              <a:t>Gog – Recap Part One</a:t>
            </a:r>
          </a:p>
        </p:txBody>
      </p:sp>
      <p:sp>
        <p:nvSpPr>
          <p:cNvPr id="20483" name="Rectangle 3"/>
          <p:cNvSpPr>
            <a:spLocks noGrp="1" noChangeArrowheads="1"/>
          </p:cNvSpPr>
          <p:nvPr>
            <p:ph type="body" idx="1"/>
          </p:nvPr>
        </p:nvSpPr>
        <p:spPr>
          <a:xfrm>
            <a:off x="457200" y="1600200"/>
            <a:ext cx="8229600" cy="5257800"/>
          </a:xfrm>
        </p:spPr>
        <p:txBody>
          <a:bodyPr/>
          <a:lstStyle/>
          <a:p>
            <a:pPr marL="609600" indent="-609600" eaLnBrk="1" hangingPunct="1">
              <a:lnSpc>
                <a:spcPct val="90000"/>
              </a:lnSpc>
              <a:buFontTx/>
              <a:buNone/>
              <a:defRPr/>
            </a:pPr>
            <a:r>
              <a:rPr lang="en-GB" smtClean="0">
                <a:solidFill>
                  <a:srgbClr val="99FF33"/>
                </a:solidFill>
              </a:rPr>
              <a:t>1)  </a:t>
            </a:r>
            <a:r>
              <a:rPr lang="en-GB" b="1" smtClean="0">
                <a:solidFill>
                  <a:srgbClr val="99FF33"/>
                </a:solidFill>
                <a:effectLst>
                  <a:outerShdw blurRad="38100" dist="38100" dir="2700000" algn="tl">
                    <a:srgbClr val="000000"/>
                  </a:outerShdw>
                </a:effectLst>
              </a:rPr>
              <a:t>Ezekiel 38:15 Had important Key Words and That This Key Verse Covered Most Of The AD Period to the present day.</a:t>
            </a:r>
          </a:p>
          <a:p>
            <a:pPr marL="609600" indent="-609600" eaLnBrk="1" hangingPunct="1">
              <a:lnSpc>
                <a:spcPct val="90000"/>
              </a:lnSpc>
              <a:buFontTx/>
              <a:buNone/>
              <a:defRPr/>
            </a:pPr>
            <a:r>
              <a:rPr lang="en-GB" b="1" smtClean="0">
                <a:solidFill>
                  <a:srgbClr val="FFFF00"/>
                </a:solidFill>
                <a:effectLst>
                  <a:outerShdw blurRad="38100" dist="38100" dir="2700000" algn="tl">
                    <a:srgbClr val="000000"/>
                  </a:outerShdw>
                </a:effectLst>
              </a:rPr>
              <a:t>2)  Magog=Equals Mongol</a:t>
            </a:r>
            <a:r>
              <a:rPr lang="en-GB" b="1" smtClean="0">
                <a:effectLst>
                  <a:outerShdw blurRad="38100" dist="38100" dir="2700000" algn="tl">
                    <a:srgbClr val="000000"/>
                  </a:outerShdw>
                </a:effectLst>
              </a:rPr>
              <a:t>.</a:t>
            </a:r>
          </a:p>
          <a:p>
            <a:pPr marL="609600" indent="-609600" eaLnBrk="1" hangingPunct="1">
              <a:lnSpc>
                <a:spcPct val="90000"/>
              </a:lnSpc>
              <a:buFontTx/>
              <a:buNone/>
              <a:defRPr/>
            </a:pPr>
            <a:r>
              <a:rPr lang="en-GB" b="1" smtClean="0">
                <a:solidFill>
                  <a:srgbClr val="99FF33"/>
                </a:solidFill>
                <a:effectLst>
                  <a:outerShdw blurRad="38100" dist="38100" dir="2700000" algn="tl">
                    <a:srgbClr val="000000"/>
                  </a:outerShdw>
                </a:effectLst>
              </a:rPr>
              <a:t>3)  Gog = Khazar = Askenazim Jew</a:t>
            </a:r>
          </a:p>
          <a:p>
            <a:pPr marL="609600" indent="-609600" eaLnBrk="1" hangingPunct="1">
              <a:lnSpc>
                <a:spcPct val="90000"/>
              </a:lnSpc>
              <a:buFontTx/>
              <a:buNone/>
              <a:defRPr/>
            </a:pPr>
            <a:r>
              <a:rPr lang="en-GB" b="1" smtClean="0">
                <a:solidFill>
                  <a:srgbClr val="99FF33"/>
                </a:solidFill>
                <a:effectLst>
                  <a:outerShdw blurRad="38100" dist="38100" dir="2700000" algn="tl">
                    <a:srgbClr val="000000"/>
                  </a:outerShdw>
                </a:effectLst>
              </a:rPr>
              <a:t>4)  Gog’s Involvement With The Rise Of Islam.</a:t>
            </a:r>
          </a:p>
          <a:p>
            <a:pPr marL="609600" indent="-609600" eaLnBrk="1" hangingPunct="1">
              <a:lnSpc>
                <a:spcPct val="90000"/>
              </a:lnSpc>
              <a:buFontTx/>
              <a:buNone/>
              <a:defRPr/>
            </a:pPr>
            <a:r>
              <a:rPr lang="en-GB" b="1" smtClean="0">
                <a:solidFill>
                  <a:srgbClr val="FFFF00"/>
                </a:solidFill>
                <a:effectLst>
                  <a:outerShdw blurRad="38100" dist="38100" dir="2700000" algn="tl">
                    <a:srgbClr val="000000"/>
                  </a:outerShdw>
                </a:effectLst>
              </a:rPr>
              <a:t>5)  Khazaria Original Homeland of 92% of today’s Jews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7DE1FC-6892-430F-B6D3-43D23551276F}" type="slidenum">
              <a:rPr lang="en-GB"/>
              <a:pPr>
                <a:defRPr/>
              </a:pPr>
              <a:t>40</a:t>
            </a:fld>
            <a:endParaRPr lang="en-GB"/>
          </a:p>
        </p:txBody>
      </p:sp>
      <p:sp>
        <p:nvSpPr>
          <p:cNvPr id="475138" name="Rectangle 2"/>
          <p:cNvSpPr>
            <a:spLocks noGrp="1" noChangeArrowheads="1"/>
          </p:cNvSpPr>
          <p:nvPr>
            <p:ph type="title"/>
          </p:nvPr>
        </p:nvSpPr>
        <p:spPr/>
        <p:txBody>
          <a:bodyPr/>
          <a:lstStyle/>
          <a:p>
            <a:pPr eaLnBrk="1" hangingPunct="1">
              <a:defRPr/>
            </a:pPr>
            <a:r>
              <a:rPr lang="en-GB" sz="4000" b="1" dirty="0" smtClean="0">
                <a:solidFill>
                  <a:srgbClr val="FF0000"/>
                </a:solidFill>
              </a:rPr>
              <a:t>Stalin Was A Jewish Moscow </a:t>
            </a:r>
            <a:r>
              <a:rPr lang="en-GB" sz="4000" b="1" dirty="0" smtClean="0">
                <a:solidFill>
                  <a:srgbClr val="FFFF00"/>
                </a:solidFill>
              </a:rPr>
              <a:t>Coffee House Radical</a:t>
            </a:r>
          </a:p>
        </p:txBody>
      </p:sp>
      <p:sp>
        <p:nvSpPr>
          <p:cNvPr id="475139" name="Text Box 3"/>
          <p:cNvSpPr txBox="1">
            <a:spLocks noChangeArrowheads="1"/>
          </p:cNvSpPr>
          <p:nvPr/>
        </p:nvSpPr>
        <p:spPr bwMode="auto">
          <a:xfrm>
            <a:off x="4000500" y="2643188"/>
            <a:ext cx="4535488" cy="2246312"/>
          </a:xfrm>
          <a:prstGeom prst="rect">
            <a:avLst/>
          </a:prstGeom>
          <a:noFill/>
          <a:ln w="9525">
            <a:noFill/>
            <a:miter lim="800000"/>
            <a:headEnd/>
            <a:tailEnd/>
          </a:ln>
          <a:effectLst/>
        </p:spPr>
        <p:txBody>
          <a:bodyPr>
            <a:spAutoFit/>
          </a:bodyPr>
          <a:lstStyle/>
          <a:p>
            <a:pPr>
              <a:defRPr/>
            </a:pPr>
            <a:r>
              <a:rPr lang="en-GB" sz="2800" b="1" dirty="0">
                <a:solidFill>
                  <a:srgbClr val="00FF00"/>
                </a:solidFill>
                <a:effectLst>
                  <a:outerShdw blurRad="38100" dist="38100" dir="2700000" algn="tl">
                    <a:srgbClr val="000000"/>
                  </a:outerShdw>
                </a:effectLst>
              </a:rPr>
              <a:t>Stalin had three wives,</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all of them Jewesses. </a:t>
            </a:r>
          </a:p>
          <a:p>
            <a:pPr>
              <a:defRPr/>
            </a:pPr>
            <a:r>
              <a:rPr lang="en-GB" sz="2800" b="1" dirty="0">
                <a:solidFill>
                  <a:srgbClr val="FFFF00"/>
                </a:solidFill>
                <a:effectLst>
                  <a:outerShdw blurRad="38100" dist="38100" dir="2700000" algn="tl">
                    <a:srgbClr val="000000"/>
                  </a:outerShdw>
                </a:effectLst>
              </a:rPr>
              <a:t>The first was Ekaterina </a:t>
            </a:r>
            <a:r>
              <a:rPr lang="en-GB" sz="2800" b="1" dirty="0" err="1">
                <a:solidFill>
                  <a:srgbClr val="FFFF00"/>
                </a:solidFill>
                <a:effectLst>
                  <a:outerShdw blurRad="38100" dist="38100" dir="2700000" algn="tl">
                    <a:srgbClr val="000000"/>
                  </a:outerShdw>
                </a:effectLst>
              </a:rPr>
              <a:t>Svanidze</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who bore him one son, Jacob.</a:t>
            </a:r>
            <a:r>
              <a:rPr lang="en-GB" sz="2800" b="1" dirty="0">
                <a:effectLst>
                  <a:outerShdw blurRad="38100" dist="38100" dir="2700000" algn="tl">
                    <a:srgbClr val="000000"/>
                  </a:outerShdw>
                </a:effectLst>
              </a:rPr>
              <a:t> </a:t>
            </a:r>
          </a:p>
        </p:txBody>
      </p:sp>
      <p:pic>
        <p:nvPicPr>
          <p:cNvPr id="475140" name="Picture 4" descr="wpeFC.jpg (5453 bytes)"/>
          <p:cNvPicPr>
            <a:picLocks noGrp="1" noChangeAspect="1" noChangeArrowheads="1"/>
          </p:cNvPicPr>
          <p:nvPr>
            <p:ph idx="1"/>
          </p:nvPr>
        </p:nvPicPr>
        <p:blipFill>
          <a:blip r:embed="rId3" cstate="print">
            <a:lum bright="6000" contrast="18000"/>
          </a:blip>
          <a:srcRect l="2731" t="1352" r="911"/>
          <a:stretch>
            <a:fillRect/>
          </a:stretch>
        </p:blipFill>
        <p:spPr>
          <a:xfrm>
            <a:off x="468313" y="1530350"/>
            <a:ext cx="2952750" cy="53276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5140"/>
                                        </p:tgtEl>
                                        <p:attrNameLst>
                                          <p:attrName>style.visibility</p:attrName>
                                        </p:attrNameLst>
                                      </p:cBhvr>
                                      <p:to>
                                        <p:strVal val="visible"/>
                                      </p:to>
                                    </p:set>
                                    <p:animEffect transition="in" filter="circle(in)">
                                      <p:cBhvr>
                                        <p:cTn id="7" dur="2000"/>
                                        <p:tgtEl>
                                          <p:spTgt spid="47514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75139"/>
                                        </p:tgtEl>
                                        <p:attrNameLst>
                                          <p:attrName>style.visibility</p:attrName>
                                        </p:attrNameLst>
                                      </p:cBhvr>
                                      <p:to>
                                        <p:strVal val="visible"/>
                                      </p:to>
                                    </p:set>
                                    <p:anim calcmode="discrete" valueType="clr">
                                      <p:cBhvr override="childStyle">
                                        <p:cTn id="12" dur="80"/>
                                        <p:tgtEl>
                                          <p:spTgt spid="47513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75139"/>
                                        </p:tgtEl>
                                        <p:attrNameLst>
                                          <p:attrName>fillcolor</p:attrName>
                                        </p:attrNameLst>
                                      </p:cBhvr>
                                      <p:tavLst>
                                        <p:tav tm="0">
                                          <p:val>
                                            <p:clrVal>
                                              <a:schemeClr val="accent2"/>
                                            </p:clrVal>
                                          </p:val>
                                        </p:tav>
                                        <p:tav tm="50000">
                                          <p:val>
                                            <p:clrVal>
                                              <a:schemeClr val="hlink"/>
                                            </p:clrVal>
                                          </p:val>
                                        </p:tav>
                                      </p:tavLst>
                                    </p:anim>
                                    <p:set>
                                      <p:cBhvr>
                                        <p:cTn id="14" dur="80"/>
                                        <p:tgtEl>
                                          <p:spTgt spid="4751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Stalin Was A Jewish Moscow </a:t>
            </a:r>
            <a:r>
              <a:rPr lang="en-GB" b="1" dirty="0" smtClean="0">
                <a:solidFill>
                  <a:srgbClr val="FFFF00"/>
                </a:solidFill>
              </a:rPr>
              <a:t>Coffee House Radical</a:t>
            </a:r>
            <a:endParaRPr lang="en-GB" dirty="0"/>
          </a:p>
        </p:txBody>
      </p:sp>
      <p:sp>
        <p:nvSpPr>
          <p:cNvPr id="4" name="Slide Number Placeholder 3"/>
          <p:cNvSpPr>
            <a:spLocks noGrp="1"/>
          </p:cNvSpPr>
          <p:nvPr>
            <p:ph type="sldNum" sz="quarter" idx="12"/>
          </p:nvPr>
        </p:nvSpPr>
        <p:spPr/>
        <p:txBody>
          <a:bodyPr/>
          <a:lstStyle/>
          <a:p>
            <a:pPr>
              <a:defRPr/>
            </a:pPr>
            <a:fld id="{BD76A7F0-E074-41BB-A140-5236C1B473FF}" type="slidenum">
              <a:rPr lang="en-GB" smtClean="0"/>
              <a:pPr>
                <a:defRPr/>
              </a:pPr>
              <a:t>41</a:t>
            </a:fld>
            <a:endParaRPr lang="en-GB"/>
          </a:p>
        </p:txBody>
      </p:sp>
      <p:pic>
        <p:nvPicPr>
          <p:cNvPr id="45061" name="Picture 5" descr="http://1.2.3.9/bmi/judicial-inc.biz/Budsh_M42.jpg"/>
          <p:cNvPicPr>
            <a:picLocks noChangeAspect="1" noChangeArrowheads="1"/>
          </p:cNvPicPr>
          <p:nvPr/>
        </p:nvPicPr>
        <p:blipFill>
          <a:blip r:embed="rId3" cstate="print"/>
          <a:srcRect/>
          <a:stretch>
            <a:fillRect/>
          </a:stretch>
        </p:blipFill>
        <p:spPr bwMode="auto">
          <a:xfrm>
            <a:off x="571500" y="2214563"/>
            <a:ext cx="3444875" cy="3357562"/>
          </a:xfrm>
          <a:prstGeom prst="rect">
            <a:avLst/>
          </a:prstGeom>
          <a:noFill/>
          <a:ln w="9525">
            <a:noFill/>
            <a:miter lim="800000"/>
            <a:headEnd/>
            <a:tailEnd/>
          </a:ln>
        </p:spPr>
      </p:pic>
      <p:sp>
        <p:nvSpPr>
          <p:cNvPr id="6" name="TextBox 5"/>
          <p:cNvSpPr txBox="1"/>
          <p:nvPr/>
        </p:nvSpPr>
        <p:spPr>
          <a:xfrm>
            <a:off x="4500563" y="2000250"/>
            <a:ext cx="4214812" cy="3970338"/>
          </a:xfrm>
          <a:prstGeom prst="rect">
            <a:avLst/>
          </a:prstGeom>
          <a:noFill/>
        </p:spPr>
        <p:txBody>
          <a:bodyPr>
            <a:spAutoFit/>
          </a:bodyPr>
          <a:lstStyle/>
          <a:p>
            <a:pPr>
              <a:defRPr/>
            </a:pPr>
            <a:r>
              <a:rPr lang="en-GB" sz="2800" b="1" dirty="0">
                <a:solidFill>
                  <a:srgbClr val="FF00FF"/>
                </a:solidFill>
                <a:effectLst>
                  <a:outerShdw blurRad="38100" dist="38100" dir="2700000" algn="tl">
                    <a:srgbClr val="000000"/>
                  </a:outerShdw>
                </a:effectLst>
              </a:rPr>
              <a:t>His second wife was </a:t>
            </a:r>
            <a:r>
              <a:rPr lang="en-GB" sz="2800" b="1" dirty="0" err="1">
                <a:solidFill>
                  <a:srgbClr val="FF00FF"/>
                </a:solidFill>
                <a:effectLst>
                  <a:outerShdw blurRad="38100" dist="38100" dir="2700000" algn="tl">
                    <a:srgbClr val="000000"/>
                  </a:outerShdw>
                </a:effectLst>
              </a:rPr>
              <a:t>Kadya</a:t>
            </a:r>
            <a:r>
              <a:rPr lang="en-GB" sz="2800" b="1" dirty="0">
                <a:solidFill>
                  <a:srgbClr val="FF00FF"/>
                </a:solidFill>
                <a:effectLst>
                  <a:outerShdw blurRad="38100" dist="38100" dir="2700000" algn="tl">
                    <a:srgbClr val="000000"/>
                  </a:outerShdw>
                </a:effectLst>
              </a:rPr>
              <a:t> </a:t>
            </a:r>
            <a:r>
              <a:rPr lang="en-GB" sz="2800" b="1" dirty="0" err="1">
                <a:solidFill>
                  <a:srgbClr val="FF00FF"/>
                </a:solidFill>
                <a:effectLst>
                  <a:outerShdw blurRad="38100" dist="38100" dir="2700000" algn="tl">
                    <a:srgbClr val="000000"/>
                  </a:outerShdw>
                </a:effectLst>
              </a:rPr>
              <a:t>Allevijah</a:t>
            </a:r>
            <a:r>
              <a:rPr lang="en-GB" sz="2800" b="1" dirty="0">
                <a:solidFill>
                  <a:srgbClr val="FF00FF"/>
                </a:solidFill>
                <a:effectLst>
                  <a:outerShdw blurRad="38100" dist="38100" dir="2700000" algn="tl">
                    <a:srgbClr val="000000"/>
                  </a:outerShdw>
                </a:effectLst>
              </a:rPr>
              <a:t>.</a:t>
            </a:r>
            <a:r>
              <a:rPr lang="en-GB" sz="2800" b="1" dirty="0">
                <a:solidFill>
                  <a:srgbClr val="FFFF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She bore him a son </a:t>
            </a:r>
            <a:r>
              <a:rPr lang="en-GB" sz="2800" b="1" dirty="0" err="1">
                <a:solidFill>
                  <a:srgbClr val="00FF00"/>
                </a:solidFill>
                <a:effectLst>
                  <a:outerShdw blurRad="38100" dist="38100" dir="2700000" algn="tl">
                    <a:srgbClr val="000000"/>
                  </a:outerShdw>
                </a:effectLst>
              </a:rPr>
              <a:t>Vassili</a:t>
            </a:r>
            <a:r>
              <a:rPr lang="en-US" sz="2800" b="1" dirty="0">
                <a:solidFill>
                  <a:srgbClr val="00FF00"/>
                </a:solidFill>
                <a:effectLst>
                  <a:outerShdw blurRad="38100" dist="38100" dir="2700000" algn="tl">
                    <a:srgbClr val="000000"/>
                  </a:outerShdw>
                </a:effectLst>
              </a:rPr>
              <a:t>,</a:t>
            </a:r>
            <a:r>
              <a:rPr lang="en-GB" sz="2800" b="1" dirty="0">
                <a:solidFill>
                  <a:srgbClr val="FFFFFF"/>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and a daughter Svetlana. His second wife died</a:t>
            </a:r>
            <a:r>
              <a:rPr lang="en-GB" sz="2800" b="1" dirty="0">
                <a:solidFill>
                  <a:srgbClr val="FFFFFF"/>
                </a:solidFill>
                <a:effectLst>
                  <a:outerShdw blurRad="38100" dist="38100" dir="2700000" algn="tl">
                    <a:srgbClr val="000000"/>
                  </a:outerShdw>
                </a:effectLst>
              </a:rPr>
              <a:t> </a:t>
            </a:r>
            <a:r>
              <a:rPr lang="en-GB" sz="2800" b="1" dirty="0">
                <a:solidFill>
                  <a:srgbClr val="00FFCC"/>
                </a:solidFill>
                <a:effectLst>
                  <a:outerShdw blurRad="38100" dist="38100" dir="2700000" algn="tl">
                    <a:srgbClr val="000000"/>
                  </a:outerShdw>
                </a:effectLst>
              </a:rPr>
              <a:t>in mysterious circumstances, either by</a:t>
            </a:r>
            <a:r>
              <a:rPr lang="en-GB" sz="2800" b="1" dirty="0">
                <a:solidFill>
                  <a:srgbClr val="FFFFFF"/>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committing suicide</a:t>
            </a:r>
            <a:r>
              <a:rPr lang="en-US" sz="2800" b="1" dirty="0">
                <a:solidFill>
                  <a:srgbClr val="FF0000"/>
                </a:solidFill>
                <a:effectLst>
                  <a:outerShdw blurRad="38100" dist="38100" dir="2700000" algn="tl">
                    <a:srgbClr val="000000"/>
                  </a:outerShdw>
                </a:effectLst>
              </a:rPr>
              <a:t>,</a:t>
            </a:r>
            <a:r>
              <a:rPr lang="en-GB" sz="2800" b="1" dirty="0">
                <a:solidFill>
                  <a:srgbClr val="FF0000"/>
                </a:solidFill>
                <a:effectLst>
                  <a:outerShdw blurRad="38100" dist="38100" dir="2700000" algn="tl">
                    <a:srgbClr val="000000"/>
                  </a:outerShdw>
                </a:effectLst>
              </a:rPr>
              <a:t> or murdered by Stalin.</a:t>
            </a:r>
            <a:endParaRPr lang="en-GB" dirty="0"/>
          </a:p>
        </p:txBody>
      </p:sp>
      <p:sp>
        <p:nvSpPr>
          <p:cNvPr id="7" name="TextBox 6"/>
          <p:cNvSpPr txBox="1"/>
          <p:nvPr/>
        </p:nvSpPr>
        <p:spPr>
          <a:xfrm>
            <a:off x="285750" y="5715000"/>
            <a:ext cx="4071938" cy="646113"/>
          </a:xfrm>
          <a:prstGeom prst="rect">
            <a:avLst/>
          </a:prstGeom>
          <a:noFill/>
        </p:spPr>
        <p:txBody>
          <a:bodyPr>
            <a:spAutoFit/>
          </a:bodyPr>
          <a:lstStyle/>
          <a:p>
            <a:pPr algn="ctr">
              <a:defRPr/>
            </a:pPr>
            <a:r>
              <a:rPr lang="en-GB" sz="3600" b="1" dirty="0" err="1">
                <a:solidFill>
                  <a:srgbClr val="FFFF00"/>
                </a:solidFill>
                <a:effectLst>
                  <a:outerShdw blurRad="38100" dist="38100" dir="2700000" algn="tl">
                    <a:srgbClr val="000000"/>
                  </a:outerShdw>
                </a:effectLst>
              </a:rPr>
              <a:t>Kadya</a:t>
            </a:r>
            <a:r>
              <a:rPr lang="en-GB" sz="3600" b="1" dirty="0">
                <a:solidFill>
                  <a:srgbClr val="FFFF00"/>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Allevijah</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circle(in)">
                                      <p:cBhvr>
                                        <p:cTn id="7" dur="2000"/>
                                        <p:tgtEl>
                                          <p:spTgt spid="450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3475F59-C308-41EA-89A2-9A312D5685F1}" type="slidenum">
              <a:rPr lang="en-GB"/>
              <a:pPr>
                <a:defRPr/>
              </a:pPr>
              <a:t>42</a:t>
            </a:fld>
            <a:endParaRPr lang="en-GB"/>
          </a:p>
        </p:txBody>
      </p:sp>
      <p:sp>
        <p:nvSpPr>
          <p:cNvPr id="476162" name="Rectangle 2"/>
          <p:cNvSpPr>
            <a:spLocks noGrp="1" noChangeArrowheads="1"/>
          </p:cNvSpPr>
          <p:nvPr>
            <p:ph type="title"/>
          </p:nvPr>
        </p:nvSpPr>
        <p:spPr/>
        <p:txBody>
          <a:bodyPr/>
          <a:lstStyle/>
          <a:p>
            <a:pPr eaLnBrk="1" hangingPunct="1">
              <a:defRPr/>
            </a:pPr>
            <a:r>
              <a:rPr lang="en-GB" sz="4000" b="1" smtClean="0">
                <a:solidFill>
                  <a:srgbClr val="FF0000"/>
                </a:solidFill>
              </a:rPr>
              <a:t>Stalin Was A Jewish Moscow </a:t>
            </a:r>
            <a:r>
              <a:rPr lang="en-GB" sz="4000" b="1" smtClean="0">
                <a:solidFill>
                  <a:srgbClr val="FFFF00"/>
                </a:solidFill>
              </a:rPr>
              <a:t>Coffee House Radical</a:t>
            </a:r>
          </a:p>
        </p:txBody>
      </p:sp>
      <p:sp>
        <p:nvSpPr>
          <p:cNvPr id="476163" name="Text Box 3"/>
          <p:cNvSpPr txBox="1">
            <a:spLocks noChangeArrowheads="1"/>
          </p:cNvSpPr>
          <p:nvPr/>
        </p:nvSpPr>
        <p:spPr bwMode="auto">
          <a:xfrm>
            <a:off x="3563938" y="1557338"/>
            <a:ext cx="5329237" cy="4789487"/>
          </a:xfrm>
          <a:prstGeom prst="rect">
            <a:avLst/>
          </a:prstGeom>
          <a:noFill/>
          <a:ln w="9525">
            <a:noFill/>
            <a:miter lim="800000"/>
            <a:headEnd/>
            <a:tailEnd/>
          </a:ln>
          <a:effectLst/>
        </p:spPr>
        <p:txBody>
          <a:bodyPr>
            <a:spAutoFit/>
          </a:bodyPr>
          <a:lstStyle/>
          <a:p>
            <a:pPr>
              <a:defRPr/>
            </a:pPr>
            <a:r>
              <a:rPr lang="en-GB" sz="2800" b="1" dirty="0">
                <a:solidFill>
                  <a:srgbClr val="00FF00"/>
                </a:solidFill>
                <a:effectLst>
                  <a:outerShdw blurRad="38100" dist="38100" dir="2700000" algn="tl">
                    <a:srgbClr val="000000"/>
                  </a:outerShdw>
                </a:effectLst>
              </a:rPr>
              <a:t>His third wife was Rosa </a:t>
            </a:r>
            <a:r>
              <a:rPr lang="en-GB" sz="2800" b="1" dirty="0" err="1">
                <a:solidFill>
                  <a:srgbClr val="00FF00"/>
                </a:solidFill>
                <a:effectLst>
                  <a:outerShdw blurRad="38100" dist="38100" dir="2700000" algn="tl">
                    <a:srgbClr val="000000"/>
                  </a:outerShdw>
                </a:effectLst>
              </a:rPr>
              <a:t>Kaganovich</a:t>
            </a:r>
            <a:r>
              <a:rPr lang="en-GB" sz="2800" b="1" dirty="0">
                <a:solidFill>
                  <a:srgbClr val="00FF00"/>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the sister of Lazar </a:t>
            </a:r>
            <a:r>
              <a:rPr lang="en-GB" sz="2800" b="1" dirty="0" err="1">
                <a:solidFill>
                  <a:srgbClr val="FFFF00"/>
                </a:solidFill>
                <a:effectLst>
                  <a:outerShdw blurRad="38100" dist="38100" dir="2700000" algn="tl">
                    <a:srgbClr val="000000"/>
                  </a:outerShdw>
                </a:effectLst>
              </a:rPr>
              <a:t>Kaganovich</a:t>
            </a:r>
            <a:r>
              <a:rPr lang="en-GB" sz="2800" b="1" dirty="0">
                <a:solidFill>
                  <a:srgbClr val="FFFF00"/>
                </a:solidFill>
                <a:effectLst>
                  <a:outerShdw blurRad="38100" dist="38100" dir="2700000" algn="tl">
                    <a:srgbClr val="000000"/>
                  </a:outerShdw>
                </a:effectLst>
              </a:rPr>
              <a:t>,</a:t>
            </a:r>
            <a:r>
              <a:rPr lang="en-US" sz="2800" b="1" dirty="0">
                <a:solidFill>
                  <a:srgbClr val="FFFF00"/>
                </a:solidFill>
                <a:effectLst>
                  <a:outerShdw blurRad="38100" dist="38100" dir="2700000" algn="tl">
                    <a:srgbClr val="000000"/>
                  </a:outerShdw>
                </a:effectLst>
              </a:rPr>
              <a:t> who</a:t>
            </a:r>
            <a:r>
              <a:rPr lang="en-US" sz="2800" b="1" dirty="0">
                <a:effectLst>
                  <a:outerShdw blurRad="38100" dist="38100" dir="2700000" algn="tl">
                    <a:srgbClr val="000000"/>
                  </a:outerShdw>
                </a:effectLst>
              </a:rPr>
              <a:t> </a:t>
            </a:r>
            <a:r>
              <a:rPr lang="en-US" sz="2800" b="1" dirty="0">
                <a:solidFill>
                  <a:srgbClr val="FF0000"/>
                </a:solidFill>
                <a:effectLst>
                  <a:outerShdw blurRad="38100" dist="38100" dir="2700000" algn="tl">
                    <a:srgbClr val="000000"/>
                  </a:outerShdw>
                </a:effectLst>
              </a:rPr>
              <a:t>was</a:t>
            </a:r>
            <a:r>
              <a:rPr lang="en-GB" sz="2800" b="1" dirty="0">
                <a:solidFill>
                  <a:srgbClr val="FF0000"/>
                </a:solidFill>
                <a:effectLst>
                  <a:outerShdw blurRad="38100" dist="38100" dir="2700000" algn="tl">
                    <a:srgbClr val="000000"/>
                  </a:outerShdw>
                </a:effectLst>
              </a:rPr>
              <a:t> the head of Soviet industry.</a:t>
            </a:r>
            <a:r>
              <a:rPr lang="en-GB" sz="2800" b="1" dirty="0">
                <a:effectLst>
                  <a:outerShdw blurRad="38100" dist="38100" dir="2700000" algn="tl">
                    <a:srgbClr val="000000"/>
                  </a:outerShdw>
                </a:effectLst>
              </a:rPr>
              <a:t> </a:t>
            </a:r>
          </a:p>
          <a:p>
            <a:pPr>
              <a:defRPr/>
            </a:pPr>
            <a:r>
              <a:rPr lang="en-GB" sz="2800" b="1" dirty="0">
                <a:solidFill>
                  <a:schemeClr val="hlink"/>
                </a:solidFill>
                <a:effectLst>
                  <a:outerShdw blurRad="38100" dist="38100" dir="2700000" algn="tl">
                    <a:srgbClr val="000000"/>
                  </a:outerShdw>
                </a:effectLst>
              </a:rPr>
              <a:t>Stalin's daughter (who in 1967 fled to the USA)</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then married </a:t>
            </a:r>
            <a:r>
              <a:rPr lang="en-GB" sz="2800" b="1" dirty="0" err="1">
                <a:solidFill>
                  <a:srgbClr val="FF00FF"/>
                </a:solidFill>
                <a:effectLst>
                  <a:outerShdw blurRad="38100" dist="38100" dir="2700000" algn="tl">
                    <a:srgbClr val="000000"/>
                  </a:outerShdw>
                </a:effectLst>
              </a:rPr>
              <a:t>Lazar's</a:t>
            </a:r>
            <a:r>
              <a:rPr lang="en-GB" sz="2800" b="1" dirty="0">
                <a:solidFill>
                  <a:srgbClr val="FF00FF"/>
                </a:solidFill>
                <a:effectLst>
                  <a:outerShdw blurRad="38100" dist="38100" dir="2700000" algn="tl">
                    <a:srgbClr val="000000"/>
                  </a:outerShdw>
                </a:effectLst>
              </a:rPr>
              <a:t> son </a:t>
            </a:r>
            <a:r>
              <a:rPr lang="en-GB" sz="2800" b="1" dirty="0" err="1">
                <a:solidFill>
                  <a:srgbClr val="FF00FF"/>
                </a:solidFill>
                <a:effectLst>
                  <a:outerShdw blurRad="38100" dist="38100" dir="2700000" algn="tl">
                    <a:srgbClr val="000000"/>
                  </a:outerShdw>
                </a:effectLst>
              </a:rPr>
              <a:t>Mihail</a:t>
            </a:r>
            <a:r>
              <a:rPr lang="en-GB" sz="2800" b="1" dirty="0">
                <a:solidFill>
                  <a:srgbClr val="FF00FF"/>
                </a:solidFill>
                <a:effectLst>
                  <a:outerShdw blurRad="38100" dist="38100" dir="2700000" algn="tl">
                    <a:srgbClr val="000000"/>
                  </a:outerShdw>
                </a:effectLst>
              </a:rPr>
              <a:t> i.e.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her step-mother's nephew.</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Svetlana Stalin had a total of four husbands,</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three of them Jewish</a:t>
            </a:r>
            <a:r>
              <a:rPr lang="en-GB" sz="2800" dirty="0">
                <a:solidFill>
                  <a:srgbClr val="FF0000"/>
                </a:solidFill>
              </a:rPr>
              <a:t>. </a:t>
            </a:r>
          </a:p>
        </p:txBody>
      </p:sp>
      <p:pic>
        <p:nvPicPr>
          <p:cNvPr id="476164" name="Picture 4" descr="wpeCD.jpg (5502 bytes)"/>
          <p:cNvPicPr>
            <a:picLocks noGrp="1" noChangeAspect="1" noChangeArrowheads="1"/>
          </p:cNvPicPr>
          <p:nvPr>
            <p:ph idx="1"/>
          </p:nvPr>
        </p:nvPicPr>
        <p:blipFill>
          <a:blip r:embed="rId3" cstate="print"/>
          <a:srcRect l="55048"/>
          <a:stretch>
            <a:fillRect/>
          </a:stretch>
        </p:blipFill>
        <p:spPr>
          <a:xfrm>
            <a:off x="539750" y="1557338"/>
            <a:ext cx="2640013" cy="460851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6164"/>
                                        </p:tgtEl>
                                        <p:attrNameLst>
                                          <p:attrName>style.visibility</p:attrName>
                                        </p:attrNameLst>
                                      </p:cBhvr>
                                      <p:to>
                                        <p:strVal val="visible"/>
                                      </p:to>
                                    </p:set>
                                    <p:animEffect transition="in" filter="circle(in)">
                                      <p:cBhvr>
                                        <p:cTn id="7" dur="2000"/>
                                        <p:tgtEl>
                                          <p:spTgt spid="47616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76163"/>
                                        </p:tgtEl>
                                        <p:attrNameLst>
                                          <p:attrName>style.visibility</p:attrName>
                                        </p:attrNameLst>
                                      </p:cBhvr>
                                      <p:to>
                                        <p:strVal val="visible"/>
                                      </p:to>
                                    </p:set>
                                    <p:anim calcmode="discrete" valueType="clr">
                                      <p:cBhvr override="childStyle">
                                        <p:cTn id="12" dur="80"/>
                                        <p:tgtEl>
                                          <p:spTgt spid="47616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76163"/>
                                        </p:tgtEl>
                                        <p:attrNameLst>
                                          <p:attrName>fillcolor</p:attrName>
                                        </p:attrNameLst>
                                      </p:cBhvr>
                                      <p:tavLst>
                                        <p:tav tm="0">
                                          <p:val>
                                            <p:clrVal>
                                              <a:schemeClr val="accent2"/>
                                            </p:clrVal>
                                          </p:val>
                                        </p:tav>
                                        <p:tav tm="50000">
                                          <p:val>
                                            <p:clrVal>
                                              <a:schemeClr val="hlink"/>
                                            </p:clrVal>
                                          </p:val>
                                        </p:tav>
                                      </p:tavLst>
                                    </p:anim>
                                    <p:set>
                                      <p:cBhvr>
                                        <p:cTn id="14" dur="80"/>
                                        <p:tgtEl>
                                          <p:spTgt spid="4761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CE7F2BA-1A87-4A20-8972-FDEEBADB27D1}" type="slidenum">
              <a:rPr lang="en-GB"/>
              <a:pPr>
                <a:defRPr/>
              </a:pPr>
              <a:t>43</a:t>
            </a:fld>
            <a:endParaRPr lang="en-GB"/>
          </a:p>
        </p:txBody>
      </p:sp>
      <p:sp>
        <p:nvSpPr>
          <p:cNvPr id="477186" name="Rectangle 2"/>
          <p:cNvSpPr>
            <a:spLocks noGrp="1" noChangeArrowheads="1"/>
          </p:cNvSpPr>
          <p:nvPr>
            <p:ph type="title"/>
          </p:nvPr>
        </p:nvSpPr>
        <p:spPr/>
        <p:txBody>
          <a:bodyPr/>
          <a:lstStyle/>
          <a:p>
            <a:pPr eaLnBrk="1" hangingPunct="1">
              <a:defRPr/>
            </a:pPr>
            <a:r>
              <a:rPr lang="en-GB" sz="4000" b="1" dirty="0" smtClean="0">
                <a:solidFill>
                  <a:srgbClr val="FF0000"/>
                </a:solidFill>
              </a:rPr>
              <a:t>Stalin Was A Jewish Moscow </a:t>
            </a:r>
            <a:r>
              <a:rPr lang="en-GB" sz="4000" b="1" dirty="0" smtClean="0">
                <a:solidFill>
                  <a:srgbClr val="FFFF00"/>
                </a:solidFill>
              </a:rPr>
              <a:t>Coffee House Radical</a:t>
            </a:r>
          </a:p>
        </p:txBody>
      </p:sp>
      <p:sp>
        <p:nvSpPr>
          <p:cNvPr id="477187" name="Text Box 3"/>
          <p:cNvSpPr txBox="1">
            <a:spLocks noChangeArrowheads="1"/>
          </p:cNvSpPr>
          <p:nvPr/>
        </p:nvSpPr>
        <p:spPr bwMode="auto">
          <a:xfrm>
            <a:off x="4500563" y="1857375"/>
            <a:ext cx="4356100" cy="3970338"/>
          </a:xfrm>
          <a:prstGeom prst="rect">
            <a:avLst/>
          </a:prstGeom>
          <a:noFill/>
          <a:ln w="9525">
            <a:noFill/>
            <a:miter lim="800000"/>
            <a:headEnd/>
            <a:tailEnd/>
          </a:ln>
          <a:effectLst/>
        </p:spPr>
        <p:txBody>
          <a:bodyPr>
            <a:spAutoFit/>
          </a:bodyPr>
          <a:lstStyle/>
          <a:p>
            <a:pPr>
              <a:defRPr/>
            </a:pPr>
            <a:r>
              <a:rPr lang="en-GB" sz="2800" b="1" dirty="0">
                <a:solidFill>
                  <a:srgbClr val="FF0000"/>
                </a:solidFill>
                <a:effectLst>
                  <a:outerShdw blurRad="38100" dist="38100" dir="2700000" algn="tl">
                    <a:srgbClr val="000000"/>
                  </a:outerShdw>
                </a:effectLst>
              </a:rPr>
              <a:t>Stalin's vice-president Molotov</a:t>
            </a:r>
            <a:r>
              <a:rPr lang="en-GB" sz="2800" b="1" dirty="0">
                <a:solidFill>
                  <a:srgbClr val="FFFF00"/>
                </a:solidFill>
                <a:effectLst>
                  <a:outerShdw blurRad="38100" dist="38100" dir="2700000" algn="tl">
                    <a:srgbClr val="000000"/>
                  </a:outerShdw>
                </a:effectLst>
              </a:rPr>
              <a:t> was also married to a Jewess, </a:t>
            </a:r>
            <a:r>
              <a:rPr lang="en-GB" sz="2800" b="1" dirty="0">
                <a:solidFill>
                  <a:srgbClr val="FF00FF"/>
                </a:solidFill>
                <a:effectLst>
                  <a:outerShdw blurRad="38100" dist="38100" dir="2700000" algn="tl">
                    <a:srgbClr val="000000"/>
                  </a:outerShdw>
                </a:effectLst>
              </a:rPr>
              <a:t>whose brother, Sam Karp,</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runs an export business in Connecticut. Just</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to complicate things even more ….</a:t>
            </a:r>
            <a:endParaRPr lang="en-GB" sz="2800" b="1" dirty="0">
              <a:solidFill>
                <a:srgbClr val="FFFF00"/>
              </a:solidFill>
              <a:effectLst>
                <a:outerShdw blurRad="38100" dist="38100" dir="2700000" algn="tl">
                  <a:srgbClr val="000000"/>
                </a:outerShdw>
              </a:effectLst>
            </a:endParaRPr>
          </a:p>
        </p:txBody>
      </p:sp>
      <p:pic>
        <p:nvPicPr>
          <p:cNvPr id="477188" name="Picture 4" descr="molotov-vyacheslav"/>
          <p:cNvPicPr>
            <a:picLocks noGrp="1" noChangeAspect="1" noChangeArrowheads="1"/>
          </p:cNvPicPr>
          <p:nvPr>
            <p:ph idx="1"/>
          </p:nvPr>
        </p:nvPicPr>
        <p:blipFill>
          <a:blip r:embed="rId3" cstate="print"/>
          <a:srcRect/>
          <a:stretch>
            <a:fillRect/>
          </a:stretch>
        </p:blipFill>
        <p:spPr>
          <a:xfrm>
            <a:off x="900113" y="1628775"/>
            <a:ext cx="2998787" cy="4105275"/>
          </a:xfrm>
          <a:noFill/>
        </p:spPr>
      </p:pic>
      <p:sp>
        <p:nvSpPr>
          <p:cNvPr id="477189" name="Text Box 5"/>
          <p:cNvSpPr txBox="1">
            <a:spLocks noChangeArrowheads="1"/>
          </p:cNvSpPr>
          <p:nvPr/>
        </p:nvSpPr>
        <p:spPr bwMode="auto">
          <a:xfrm>
            <a:off x="539750" y="5805488"/>
            <a:ext cx="3816350" cy="822325"/>
          </a:xfrm>
          <a:prstGeom prst="rect">
            <a:avLst/>
          </a:prstGeom>
          <a:noFill/>
          <a:ln w="9525">
            <a:noFill/>
            <a:miter lim="800000"/>
            <a:headEnd/>
            <a:tailEnd/>
          </a:ln>
          <a:effectLst/>
        </p:spPr>
        <p:txBody>
          <a:bodyPr>
            <a:spAutoFit/>
          </a:bodyPr>
          <a:lstStyle/>
          <a:p>
            <a:pPr algn="ctr">
              <a:spcBef>
                <a:spcPct val="50000"/>
              </a:spcBef>
              <a:defRPr/>
            </a:pPr>
            <a:r>
              <a:rPr lang="en-GB" sz="2400" b="1">
                <a:solidFill>
                  <a:srgbClr val="FFFF00"/>
                </a:solidFill>
                <a:effectLst>
                  <a:outerShdw blurRad="38100" dist="38100" dir="2700000" algn="tl">
                    <a:srgbClr val="000000"/>
                  </a:outerShdw>
                </a:effectLst>
              </a:rPr>
              <a:t>Vyacheslav Mikhailovich Molotov (1890-1986)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7188"/>
                                        </p:tgtEl>
                                        <p:attrNameLst>
                                          <p:attrName>style.visibility</p:attrName>
                                        </p:attrNameLst>
                                      </p:cBhvr>
                                      <p:to>
                                        <p:strVal val="visible"/>
                                      </p:to>
                                    </p:set>
                                    <p:animEffect transition="in" filter="circle(in)">
                                      <p:cBhvr>
                                        <p:cTn id="7" dur="2000"/>
                                        <p:tgtEl>
                                          <p:spTgt spid="4771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77189"/>
                                        </p:tgtEl>
                                        <p:attrNameLst>
                                          <p:attrName>style.visibility</p:attrName>
                                        </p:attrNameLst>
                                      </p:cBhvr>
                                      <p:to>
                                        <p:strVal val="visible"/>
                                      </p:to>
                                    </p:set>
                                    <p:anim calcmode="lin" valueType="num">
                                      <p:cBhvr additive="base">
                                        <p:cTn id="12" dur="500" fill="hold"/>
                                        <p:tgtEl>
                                          <p:spTgt spid="477189"/>
                                        </p:tgtEl>
                                        <p:attrNameLst>
                                          <p:attrName>ppt_x</p:attrName>
                                        </p:attrNameLst>
                                      </p:cBhvr>
                                      <p:tavLst>
                                        <p:tav tm="0">
                                          <p:val>
                                            <p:strVal val="#ppt_x"/>
                                          </p:val>
                                        </p:tav>
                                        <p:tav tm="100000">
                                          <p:val>
                                            <p:strVal val="#ppt_x"/>
                                          </p:val>
                                        </p:tav>
                                      </p:tavLst>
                                    </p:anim>
                                    <p:anim calcmode="lin" valueType="num">
                                      <p:cBhvr additive="base">
                                        <p:cTn id="13" dur="500" fill="hold"/>
                                        <p:tgtEl>
                                          <p:spTgt spid="4771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77187"/>
                                        </p:tgtEl>
                                        <p:attrNameLst>
                                          <p:attrName>style.visibility</p:attrName>
                                        </p:attrNameLst>
                                      </p:cBhvr>
                                      <p:to>
                                        <p:strVal val="visible"/>
                                      </p:to>
                                    </p:set>
                                    <p:anim calcmode="discrete" valueType="clr">
                                      <p:cBhvr override="childStyle">
                                        <p:cTn id="18" dur="80"/>
                                        <p:tgtEl>
                                          <p:spTgt spid="47718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77187"/>
                                        </p:tgtEl>
                                        <p:attrNameLst>
                                          <p:attrName>fillcolor</p:attrName>
                                        </p:attrNameLst>
                                      </p:cBhvr>
                                      <p:tavLst>
                                        <p:tav tm="0">
                                          <p:val>
                                            <p:clrVal>
                                              <a:schemeClr val="accent2"/>
                                            </p:clrVal>
                                          </p:val>
                                        </p:tav>
                                        <p:tav tm="50000">
                                          <p:val>
                                            <p:clrVal>
                                              <a:schemeClr val="hlink"/>
                                            </p:clrVal>
                                          </p:val>
                                        </p:tav>
                                      </p:tavLst>
                                    </p:anim>
                                    <p:set>
                                      <p:cBhvr>
                                        <p:cTn id="20" dur="80"/>
                                        <p:tgtEl>
                                          <p:spTgt spid="4771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p:bldP spid="47718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Stalin Was A Jewish Moscow </a:t>
            </a:r>
            <a:r>
              <a:rPr lang="en-GB" b="1" dirty="0" smtClean="0">
                <a:solidFill>
                  <a:srgbClr val="FFFF00"/>
                </a:solidFill>
              </a:rPr>
              <a:t>Coffee House Radical</a:t>
            </a:r>
            <a:endParaRPr lang="en-GB" dirty="0"/>
          </a:p>
        </p:txBody>
      </p:sp>
      <p:sp>
        <p:nvSpPr>
          <p:cNvPr id="4" name="Slide Number Placeholder 3"/>
          <p:cNvSpPr>
            <a:spLocks noGrp="1"/>
          </p:cNvSpPr>
          <p:nvPr>
            <p:ph type="sldNum" sz="quarter" idx="12"/>
          </p:nvPr>
        </p:nvSpPr>
        <p:spPr/>
        <p:txBody>
          <a:bodyPr/>
          <a:lstStyle/>
          <a:p>
            <a:pPr>
              <a:defRPr/>
            </a:pPr>
            <a:fld id="{F83C7AB0-1D63-473D-8030-95B82EA742E1}" type="slidenum">
              <a:rPr lang="en-GB" smtClean="0"/>
              <a:pPr>
                <a:defRPr/>
              </a:pPr>
              <a:t>44</a:t>
            </a:fld>
            <a:endParaRPr lang="en-GB"/>
          </a:p>
        </p:txBody>
      </p:sp>
      <p:pic>
        <p:nvPicPr>
          <p:cNvPr id="282626" name="Picture 2" descr="http://1.2.3.12/bmi/judicial-inc.biz/Budsh_M40.jpg"/>
          <p:cNvPicPr>
            <a:picLocks noChangeAspect="1" noChangeArrowheads="1"/>
          </p:cNvPicPr>
          <p:nvPr/>
        </p:nvPicPr>
        <p:blipFill>
          <a:blip r:embed="rId3" cstate="print"/>
          <a:srcRect/>
          <a:stretch>
            <a:fillRect/>
          </a:stretch>
        </p:blipFill>
        <p:spPr bwMode="auto">
          <a:xfrm>
            <a:off x="571472" y="1928802"/>
            <a:ext cx="3362325" cy="3886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4214813" y="2286000"/>
            <a:ext cx="4714875" cy="2678113"/>
          </a:xfrm>
          <a:prstGeom prst="rect">
            <a:avLst/>
          </a:prstGeom>
          <a:noFill/>
        </p:spPr>
        <p:txBody>
          <a:bodyPr>
            <a:spAutoFit/>
          </a:bodyPr>
          <a:lstStyle/>
          <a:p>
            <a:pPr>
              <a:defRPr/>
            </a:pPr>
            <a:r>
              <a:rPr lang="en-GB" sz="2800" b="1" dirty="0">
                <a:solidFill>
                  <a:srgbClr val="FF0000"/>
                </a:solidFill>
                <a:effectLst>
                  <a:outerShdw blurRad="38100" dist="38100" dir="2700000" algn="tl">
                    <a:srgbClr val="000000"/>
                  </a:outerShdw>
                </a:effectLst>
              </a:rPr>
              <a:t>Molotov's (half-Jewish) daughter</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also called Svetlana</a:t>
            </a:r>
            <a:r>
              <a:rPr lang="en-GB" sz="2800" b="1" dirty="0">
                <a:solidFill>
                  <a:srgbClr val="FFFF00"/>
                </a:solidFill>
                <a:effectLst>
                  <a:outerShdw blurRad="38100" dist="38100" dir="2700000" algn="tl">
                    <a:srgbClr val="000000"/>
                  </a:outerShdw>
                </a:effectLst>
              </a:rPr>
              <a:t> was engaged to be married to Stalin's son </a:t>
            </a:r>
            <a:r>
              <a:rPr lang="en-GB" sz="2800" b="1" dirty="0" err="1">
                <a:solidFill>
                  <a:srgbClr val="FFFF00"/>
                </a:solidFill>
                <a:effectLst>
                  <a:outerShdw blurRad="38100" dist="38100" dir="2700000" algn="tl">
                    <a:srgbClr val="000000"/>
                  </a:outerShdw>
                </a:effectLst>
              </a:rPr>
              <a:t>Vassili</a:t>
            </a:r>
            <a:r>
              <a:rPr lang="en-GB" sz="2800" b="1" dirty="0">
                <a:solidFill>
                  <a:srgbClr val="FFFF00"/>
                </a:solidFill>
                <a:effectLst>
                  <a:outerShdw blurRad="38100" dist="38100" dir="2700000" algn="tl">
                    <a:srgbClr val="000000"/>
                  </a:outerShdw>
                </a:effectLst>
              </a:rPr>
              <a:t>. </a:t>
            </a:r>
          </a:p>
          <a:p>
            <a:pPr>
              <a:defRPr/>
            </a:pPr>
            <a:endParaRPr lang="en-GB" sz="2800" dirty="0"/>
          </a:p>
        </p:txBody>
      </p:sp>
      <p:sp>
        <p:nvSpPr>
          <p:cNvPr id="9" name="TextBox 8"/>
          <p:cNvSpPr txBox="1"/>
          <p:nvPr/>
        </p:nvSpPr>
        <p:spPr>
          <a:xfrm>
            <a:off x="785813" y="6215063"/>
            <a:ext cx="3143250"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Svetlana</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2626"/>
                                        </p:tgtEl>
                                        <p:attrNameLst>
                                          <p:attrName>style.visibility</p:attrName>
                                        </p:attrNameLst>
                                      </p:cBhvr>
                                      <p:to>
                                        <p:strVal val="visible"/>
                                      </p:to>
                                    </p:set>
                                    <p:animEffect transition="in" filter="circle(in)">
                                      <p:cBhvr>
                                        <p:cTn id="7" dur="2000"/>
                                        <p:tgtEl>
                                          <p:spTgt spid="2826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302BEEC-5297-41EF-AF08-E9935CA0C34D}" type="slidenum">
              <a:rPr lang="en-GB"/>
              <a:pPr>
                <a:defRPr/>
              </a:pPr>
              <a:t>45</a:t>
            </a:fld>
            <a:endParaRPr lang="en-GB"/>
          </a:p>
        </p:txBody>
      </p:sp>
      <p:sp>
        <p:nvSpPr>
          <p:cNvPr id="114693" name="Rectangle 5"/>
          <p:cNvSpPr>
            <a:spLocks noGrp="1" noChangeArrowheads="1"/>
          </p:cNvSpPr>
          <p:nvPr>
            <p:ph type="title"/>
          </p:nvPr>
        </p:nvSpPr>
        <p:spPr/>
        <p:txBody>
          <a:bodyPr/>
          <a:lstStyle/>
          <a:p>
            <a:pPr eaLnBrk="1" hangingPunct="1">
              <a:defRPr/>
            </a:pPr>
            <a:r>
              <a:rPr lang="en-GB" sz="4000" b="1" dirty="0" smtClean="0">
                <a:solidFill>
                  <a:srgbClr val="FF0000"/>
                </a:solidFill>
              </a:rPr>
              <a:t>GOG – Decimates Our Russian Cousins</a:t>
            </a:r>
          </a:p>
        </p:txBody>
      </p:sp>
      <p:pic>
        <p:nvPicPr>
          <p:cNvPr id="114692" name="Picture 4" descr="stalin"/>
          <p:cNvPicPr>
            <a:picLocks noGrp="1" noChangeAspect="1" noChangeArrowheads="1"/>
          </p:cNvPicPr>
          <p:nvPr>
            <p:ph idx="1"/>
          </p:nvPr>
        </p:nvPicPr>
        <p:blipFill>
          <a:blip r:embed="rId3" cstate="print"/>
          <a:srcRect/>
          <a:stretch>
            <a:fillRect/>
          </a:stretch>
        </p:blipFill>
        <p:spPr>
          <a:xfrm>
            <a:off x="323850" y="1773238"/>
            <a:ext cx="2819400" cy="3810000"/>
          </a:xfrm>
          <a:noFill/>
        </p:spPr>
      </p:pic>
      <p:sp>
        <p:nvSpPr>
          <p:cNvPr id="114695" name="Text Box 7"/>
          <p:cNvSpPr txBox="1">
            <a:spLocks noChangeArrowheads="1"/>
          </p:cNvSpPr>
          <p:nvPr/>
        </p:nvSpPr>
        <p:spPr bwMode="auto">
          <a:xfrm>
            <a:off x="250825" y="5734050"/>
            <a:ext cx="2952750" cy="579438"/>
          </a:xfrm>
          <a:prstGeom prst="rect">
            <a:avLst/>
          </a:prstGeom>
          <a:noFill/>
          <a:ln w="9525">
            <a:noFill/>
            <a:miter lim="800000"/>
            <a:headEnd/>
            <a:tailEnd/>
          </a:ln>
          <a:effectLst/>
        </p:spPr>
        <p:txBody>
          <a:bodyPr>
            <a:spAutoFit/>
          </a:bodyPr>
          <a:lstStyle/>
          <a:p>
            <a:pPr>
              <a:spcBef>
                <a:spcPct val="50000"/>
              </a:spcBef>
              <a:defRPr/>
            </a:pPr>
            <a:r>
              <a:rPr lang="en-GB" sz="3200" b="1">
                <a:solidFill>
                  <a:srgbClr val="FFFF00"/>
                </a:solidFill>
                <a:effectLst>
                  <a:outerShdw blurRad="38100" dist="38100" dir="2700000" algn="tl">
                    <a:srgbClr val="000000"/>
                  </a:outerShdw>
                </a:effectLst>
              </a:rPr>
              <a:t>Joseph Stalin</a:t>
            </a:r>
          </a:p>
        </p:txBody>
      </p:sp>
      <p:sp>
        <p:nvSpPr>
          <p:cNvPr id="114696" name="Text Box 8"/>
          <p:cNvSpPr txBox="1">
            <a:spLocks noChangeArrowheads="1"/>
          </p:cNvSpPr>
          <p:nvPr/>
        </p:nvSpPr>
        <p:spPr bwMode="auto">
          <a:xfrm>
            <a:off x="3500438" y="2571750"/>
            <a:ext cx="5473700" cy="22272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Stalin </a:t>
            </a:r>
            <a:r>
              <a:rPr lang="en-GB" sz="2800" b="1" dirty="0">
                <a:solidFill>
                  <a:srgbClr val="FF00FF"/>
                </a:solidFill>
                <a:effectLst>
                  <a:outerShdw blurRad="38100" dist="38100" dir="2700000" algn="tl">
                    <a:srgbClr val="000000"/>
                  </a:outerShdw>
                </a:effectLst>
              </a:rPr>
              <a:t>responsible for starving to</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death many millions</a:t>
            </a:r>
            <a:r>
              <a:rPr lang="en-GB" sz="2800" b="1" dirty="0">
                <a:solidFill>
                  <a:srgbClr val="FFFF00"/>
                </a:solidFill>
                <a:effectLst>
                  <a:outerShdw blurRad="38100" dist="38100" dir="2700000" algn="tl">
                    <a:srgbClr val="000000"/>
                  </a:outerShdw>
                </a:effectLst>
              </a:rPr>
              <a:t> of </a:t>
            </a:r>
            <a:r>
              <a:rPr lang="en-GB" sz="2800" b="1" dirty="0">
                <a:solidFill>
                  <a:schemeClr val="hlink"/>
                </a:solidFill>
                <a:effectLst>
                  <a:outerShdw blurRad="38100" dist="38100" dir="2700000" algn="tl">
                    <a:srgbClr val="000000"/>
                  </a:outerShdw>
                </a:effectLst>
              </a:rPr>
              <a:t>Ukrainians</a:t>
            </a:r>
            <a:r>
              <a:rPr lang="en-GB" sz="2800" b="1" dirty="0">
                <a:solidFill>
                  <a:srgbClr val="FFFF00"/>
                </a:solidFill>
                <a:effectLst>
                  <a:outerShdw blurRad="38100" dist="38100" dir="2700000" algn="tl">
                    <a:srgbClr val="000000"/>
                  </a:outerShdw>
                </a:effectLst>
              </a:rPr>
              <a:t> was deemed a </a:t>
            </a:r>
            <a:r>
              <a:rPr lang="en-GB" sz="2800" b="1" dirty="0">
                <a:solidFill>
                  <a:srgbClr val="FF00FF"/>
                </a:solidFill>
                <a:effectLst>
                  <a:outerShdw blurRad="38100" dist="38100" dir="2700000" algn="tl">
                    <a:srgbClr val="000000"/>
                  </a:outerShdw>
                </a:effectLst>
              </a:rPr>
              <a:t>suitable ally</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against</a:t>
            </a:r>
            <a:r>
              <a:rPr lang="en-GB" sz="2800" b="1" dirty="0">
                <a:solidFill>
                  <a:srgbClr val="FFFF00"/>
                </a:solidFill>
                <a:effectLst>
                  <a:outerShdw blurRad="38100" dist="38100" dir="2700000" algn="tl">
                    <a:srgbClr val="000000"/>
                  </a:outerShdw>
                </a:effectLst>
              </a:rPr>
              <a:t> the war with Germany!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4692"/>
                                        </p:tgtEl>
                                        <p:attrNameLst>
                                          <p:attrName>style.visibility</p:attrName>
                                        </p:attrNameLst>
                                      </p:cBhvr>
                                      <p:to>
                                        <p:strVal val="visible"/>
                                      </p:to>
                                    </p:set>
                                    <p:animEffect transition="in" filter="circle(in)">
                                      <p:cBhvr>
                                        <p:cTn id="7" dur="2000"/>
                                        <p:tgtEl>
                                          <p:spTgt spid="1146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4695"/>
                                        </p:tgtEl>
                                        <p:attrNameLst>
                                          <p:attrName>style.visibility</p:attrName>
                                        </p:attrNameLst>
                                      </p:cBhvr>
                                      <p:to>
                                        <p:strVal val="visible"/>
                                      </p:to>
                                    </p:set>
                                    <p:anim calcmode="lin" valueType="num">
                                      <p:cBhvr additive="base">
                                        <p:cTn id="12" dur="500" fill="hold"/>
                                        <p:tgtEl>
                                          <p:spTgt spid="114695"/>
                                        </p:tgtEl>
                                        <p:attrNameLst>
                                          <p:attrName>ppt_x</p:attrName>
                                        </p:attrNameLst>
                                      </p:cBhvr>
                                      <p:tavLst>
                                        <p:tav tm="0">
                                          <p:val>
                                            <p:strVal val="#ppt_x"/>
                                          </p:val>
                                        </p:tav>
                                        <p:tav tm="100000">
                                          <p:val>
                                            <p:strVal val="#ppt_x"/>
                                          </p:val>
                                        </p:tav>
                                      </p:tavLst>
                                    </p:anim>
                                    <p:anim calcmode="lin" valueType="num">
                                      <p:cBhvr additive="base">
                                        <p:cTn id="13"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14696"/>
                                        </p:tgtEl>
                                        <p:attrNameLst>
                                          <p:attrName>style.visibility</p:attrName>
                                        </p:attrNameLst>
                                      </p:cBhvr>
                                      <p:to>
                                        <p:strVal val="visible"/>
                                      </p:to>
                                    </p:set>
                                    <p:animEffect transition="in" filter="diamond(in)">
                                      <p:cBhvr>
                                        <p:cTn id="18" dur="2000"/>
                                        <p:tgtEl>
                                          <p:spTgt spid="114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P spid="11469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b="1" dirty="0" smtClean="0">
                <a:solidFill>
                  <a:srgbClr val="FF0000"/>
                </a:solidFill>
              </a:rPr>
              <a:t>GOG – Decimates Our Russian Cousins</a:t>
            </a:r>
            <a:endParaRPr lang="en-GB" dirty="0" smtClean="0"/>
          </a:p>
        </p:txBody>
      </p:sp>
      <p:sp>
        <p:nvSpPr>
          <p:cNvPr id="4" name="Slide Number Placeholder 3"/>
          <p:cNvSpPr>
            <a:spLocks noGrp="1"/>
          </p:cNvSpPr>
          <p:nvPr>
            <p:ph type="sldNum" sz="quarter" idx="12"/>
          </p:nvPr>
        </p:nvSpPr>
        <p:spPr/>
        <p:txBody>
          <a:bodyPr/>
          <a:lstStyle/>
          <a:p>
            <a:pPr>
              <a:defRPr/>
            </a:pPr>
            <a:fld id="{C18DA1A4-0B9E-4B0E-B43B-434F94724929}" type="slidenum">
              <a:rPr lang="en-GB"/>
              <a:pPr>
                <a:defRPr/>
              </a:pPr>
              <a:t>46</a:t>
            </a:fld>
            <a:endParaRPr lang="en-GB"/>
          </a:p>
        </p:txBody>
      </p:sp>
      <p:sp>
        <p:nvSpPr>
          <p:cNvPr id="5" name="TextBox 4"/>
          <p:cNvSpPr txBox="1"/>
          <p:nvPr/>
        </p:nvSpPr>
        <p:spPr>
          <a:xfrm>
            <a:off x="4714875" y="1785938"/>
            <a:ext cx="4429125"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alpha val="43137"/>
                    </a:srgbClr>
                  </a:outerShdw>
                </a:effectLst>
              </a:rPr>
              <a:t>Estonian writer </a:t>
            </a:r>
            <a:r>
              <a:rPr lang="en-GB" sz="2800" b="1" dirty="0" err="1">
                <a:solidFill>
                  <a:srgbClr val="00FFFF"/>
                </a:solidFill>
                <a:effectLst>
                  <a:outerShdw blurRad="38100" dist="38100" dir="2700000" algn="tl">
                    <a:srgbClr val="000000">
                      <a:alpha val="43137"/>
                    </a:srgbClr>
                  </a:outerShdw>
                </a:effectLst>
              </a:rPr>
              <a:t>Jyri</a:t>
            </a:r>
            <a:r>
              <a:rPr lang="en-GB" sz="2800" b="1" dirty="0">
                <a:solidFill>
                  <a:srgbClr val="00FFFF"/>
                </a:solidFill>
                <a:effectLst>
                  <a:outerShdw blurRad="38100" dist="38100" dir="2700000" algn="tl">
                    <a:srgbClr val="000000">
                      <a:alpha val="43137"/>
                    </a:srgbClr>
                  </a:outerShdw>
                </a:effectLst>
              </a:rPr>
              <a:t> </a:t>
            </a:r>
            <a:r>
              <a:rPr lang="en-GB" sz="2800" b="1" dirty="0" err="1">
                <a:solidFill>
                  <a:srgbClr val="00FFFF"/>
                </a:solidFill>
                <a:effectLst>
                  <a:outerShdw blurRad="38100" dist="38100" dir="2700000" algn="tl">
                    <a:srgbClr val="000000">
                      <a:alpha val="43137"/>
                    </a:srgbClr>
                  </a:outerShdw>
                </a:effectLst>
              </a:rPr>
              <a:t>Lina</a:t>
            </a:r>
            <a:r>
              <a:rPr lang="en-GB" sz="2800" b="1" dirty="0">
                <a:solidFill>
                  <a:srgbClr val="00FFFF"/>
                </a:solidFill>
                <a:effectLst>
                  <a:outerShdw blurRad="38100" dist="38100" dir="2700000" algn="tl">
                    <a:srgbClr val="000000">
                      <a:alpha val="43137"/>
                    </a:srgbClr>
                  </a:outerShdw>
                </a:effectLst>
              </a:rPr>
              <a:t> claims that the USSR was ruled by Jewish gangsters. </a:t>
            </a:r>
            <a:r>
              <a:rPr lang="en-GB" sz="2800" b="1" dirty="0">
                <a:solidFill>
                  <a:srgbClr val="FFC000"/>
                </a:solidFill>
                <a:effectLst>
                  <a:outerShdw blurRad="38100" dist="38100" dir="2700000" algn="tl">
                    <a:srgbClr val="000000">
                      <a:alpha val="43137"/>
                    </a:srgbClr>
                  </a:outerShdw>
                </a:effectLst>
              </a:rPr>
              <a:t>Soviet "anti-Semitism" was the spin they put on their gang wars.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Marxist ideology was a smokescreen. </a:t>
            </a:r>
          </a:p>
        </p:txBody>
      </p:sp>
      <p:pic>
        <p:nvPicPr>
          <p:cNvPr id="43013" name="Picture 2" descr="http://1.gravatar.com/avatar/f07c6608b98eb894dbc1403b6b9e9b5a?s=128&amp;d=identicon&amp;r=G"/>
          <p:cNvPicPr>
            <a:picLocks noChangeAspect="1" noChangeArrowheads="1"/>
          </p:cNvPicPr>
          <p:nvPr/>
        </p:nvPicPr>
        <p:blipFill>
          <a:blip r:embed="rId3" cstate="print"/>
          <a:srcRect/>
          <a:stretch>
            <a:fillRect/>
          </a:stretch>
        </p:blipFill>
        <p:spPr bwMode="auto">
          <a:xfrm>
            <a:off x="500063" y="1714500"/>
            <a:ext cx="3429000" cy="3429000"/>
          </a:xfrm>
          <a:prstGeom prst="rect">
            <a:avLst/>
          </a:prstGeom>
          <a:noFill/>
          <a:ln w="9525">
            <a:noFill/>
            <a:miter lim="800000"/>
            <a:headEnd/>
            <a:tailEnd/>
          </a:ln>
        </p:spPr>
      </p:pic>
      <p:sp>
        <p:nvSpPr>
          <p:cNvPr id="7" name="TextBox 6"/>
          <p:cNvSpPr txBox="1"/>
          <p:nvPr/>
        </p:nvSpPr>
        <p:spPr>
          <a:xfrm>
            <a:off x="357188" y="5572125"/>
            <a:ext cx="3857625" cy="646113"/>
          </a:xfrm>
          <a:prstGeom prst="rect">
            <a:avLst/>
          </a:prstGeom>
          <a:noFill/>
        </p:spPr>
        <p:txBody>
          <a:bodyPr>
            <a:spAutoFit/>
          </a:bodyPr>
          <a:lstStyle/>
          <a:p>
            <a:pPr algn="ctr">
              <a:defRPr/>
            </a:pPr>
            <a:r>
              <a:rPr lang="en-GB" sz="3600" b="1" dirty="0" err="1">
                <a:solidFill>
                  <a:srgbClr val="FFFF00"/>
                </a:solidFill>
                <a:effectLst>
                  <a:outerShdw blurRad="38100" dist="38100" dir="2700000" algn="tl">
                    <a:srgbClr val="000000">
                      <a:alpha val="43137"/>
                    </a:srgbClr>
                  </a:outerShdw>
                </a:effectLst>
              </a:rPr>
              <a:t>Jyri</a:t>
            </a:r>
            <a:r>
              <a:rPr lang="en-GB" sz="3600" b="1" dirty="0">
                <a:solidFill>
                  <a:srgbClr val="FFFF00"/>
                </a:solidFill>
                <a:effectLst>
                  <a:outerShdw blurRad="38100" dist="38100" dir="2700000" algn="tl">
                    <a:srgbClr val="000000">
                      <a:alpha val="43137"/>
                    </a:srgbClr>
                  </a:outerShdw>
                </a:effectLst>
              </a:rPr>
              <a:t> </a:t>
            </a:r>
            <a:r>
              <a:rPr lang="en-GB" sz="3600" b="1" dirty="0" err="1">
                <a:solidFill>
                  <a:srgbClr val="FFFF00"/>
                </a:solidFill>
                <a:effectLst>
                  <a:outerShdw blurRad="38100" dist="38100" dir="2700000" algn="tl">
                    <a:srgbClr val="000000">
                      <a:alpha val="43137"/>
                    </a:srgbClr>
                  </a:outerShdw>
                </a:effectLst>
              </a:rPr>
              <a:t>Lina</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circle(in)">
                                      <p:cBhvr>
                                        <p:cTn id="7" dur="2000"/>
                                        <p:tgtEl>
                                          <p:spTgt spid="430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8"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b="1" dirty="0" smtClean="0">
                <a:solidFill>
                  <a:srgbClr val="FF0000"/>
                </a:solidFill>
              </a:rPr>
              <a:t>GOG – Decimates Our Russian Cousins</a:t>
            </a:r>
            <a:endParaRPr lang="en-GB" dirty="0" smtClean="0"/>
          </a:p>
        </p:txBody>
      </p:sp>
      <p:sp>
        <p:nvSpPr>
          <p:cNvPr id="4" name="Slide Number Placeholder 3"/>
          <p:cNvSpPr>
            <a:spLocks noGrp="1"/>
          </p:cNvSpPr>
          <p:nvPr>
            <p:ph type="sldNum" sz="quarter" idx="12"/>
          </p:nvPr>
        </p:nvSpPr>
        <p:spPr/>
        <p:txBody>
          <a:bodyPr/>
          <a:lstStyle/>
          <a:p>
            <a:pPr>
              <a:defRPr/>
            </a:pPr>
            <a:fld id="{8CE369D5-2A0E-46A5-8CFB-CE6E4541BF2E}" type="slidenum">
              <a:rPr lang="en-GB"/>
              <a:pPr>
                <a:defRPr/>
              </a:pPr>
              <a:t>47</a:t>
            </a:fld>
            <a:endParaRPr lang="en-GB"/>
          </a:p>
        </p:txBody>
      </p:sp>
      <p:sp>
        <p:nvSpPr>
          <p:cNvPr id="5" name="TextBox 4"/>
          <p:cNvSpPr txBox="1"/>
          <p:nvPr/>
        </p:nvSpPr>
        <p:spPr>
          <a:xfrm>
            <a:off x="3857625" y="1643063"/>
            <a:ext cx="5286375" cy="48323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alpha val="43137"/>
                    </a:srgbClr>
                  </a:outerShdw>
                </a:effectLst>
              </a:rPr>
              <a:t>Josef Stalin was a Jew who spoke Yiddish and married Jewish women. </a:t>
            </a:r>
            <a:r>
              <a:rPr lang="en-GB" sz="2800" b="1" dirty="0">
                <a:solidFill>
                  <a:srgbClr val="FF9900"/>
                </a:solidFill>
                <a:effectLst>
                  <a:outerShdw blurRad="38100" dist="38100" dir="2700000" algn="tl">
                    <a:srgbClr val="000000">
                      <a:alpha val="43137"/>
                    </a:srgbClr>
                  </a:outerShdw>
                </a:effectLst>
              </a:rPr>
              <a:t>He was diagnosed as a "paranoid hysteric" by a doctor he murdered for revealing this. </a:t>
            </a:r>
            <a:r>
              <a:rPr lang="en-GB" sz="2800" b="1" dirty="0">
                <a:solidFill>
                  <a:srgbClr val="FFFF00"/>
                </a:solidFill>
                <a:effectLst>
                  <a:outerShdw blurRad="38100" dist="38100" dir="2700000" algn="tl">
                    <a:srgbClr val="000000">
                      <a:alpha val="43137"/>
                    </a:srgbClr>
                  </a:outerShdw>
                </a:effectLst>
              </a:rPr>
              <a:t>He had an inferiority complex due to being only five foot one inch tall and employed a stand-in for public appearances. </a:t>
            </a:r>
          </a:p>
        </p:txBody>
      </p:sp>
      <p:pic>
        <p:nvPicPr>
          <p:cNvPr id="675842" name="Picture 2" descr="http://www.cartoonstock.com/lowres/sel0074l.jpg"/>
          <p:cNvPicPr>
            <a:picLocks noChangeAspect="1" noChangeArrowheads="1"/>
          </p:cNvPicPr>
          <p:nvPr/>
        </p:nvPicPr>
        <p:blipFill>
          <a:blip r:embed="rId3" cstate="print"/>
          <a:srcRect l="10274" r="4965" b="15624"/>
          <a:stretch>
            <a:fillRect/>
          </a:stretch>
        </p:blipFill>
        <p:spPr bwMode="auto">
          <a:xfrm>
            <a:off x="357158" y="1714488"/>
            <a:ext cx="3090884" cy="42148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842"/>
                                        </p:tgtEl>
                                        <p:attrNameLst>
                                          <p:attrName>style.visibility</p:attrName>
                                        </p:attrNameLst>
                                      </p:cBhvr>
                                      <p:to>
                                        <p:strVal val="visible"/>
                                      </p:to>
                                    </p:set>
                                    <p:animEffect transition="in" filter="circle(in)">
                                      <p:cBhvr>
                                        <p:cTn id="7" dur="2000"/>
                                        <p:tgtEl>
                                          <p:spTgt spid="6758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b="1" dirty="0" smtClean="0">
                <a:solidFill>
                  <a:srgbClr val="FF0000"/>
                </a:solidFill>
              </a:rPr>
              <a:t>GOG – Decimates Our Russian Cousins</a:t>
            </a:r>
            <a:endParaRPr lang="en-GB" dirty="0" smtClean="0"/>
          </a:p>
        </p:txBody>
      </p:sp>
      <p:sp>
        <p:nvSpPr>
          <p:cNvPr id="4" name="Slide Number Placeholder 3"/>
          <p:cNvSpPr>
            <a:spLocks noGrp="1"/>
          </p:cNvSpPr>
          <p:nvPr>
            <p:ph type="sldNum" sz="quarter" idx="12"/>
          </p:nvPr>
        </p:nvSpPr>
        <p:spPr/>
        <p:txBody>
          <a:bodyPr/>
          <a:lstStyle/>
          <a:p>
            <a:pPr>
              <a:defRPr/>
            </a:pPr>
            <a:fld id="{D595A135-DFAF-4245-BD20-9FAA3FEF8DE7}" type="slidenum">
              <a:rPr lang="en-GB"/>
              <a:pPr>
                <a:defRPr/>
              </a:pPr>
              <a:t>48</a:t>
            </a:fld>
            <a:endParaRPr lang="en-GB"/>
          </a:p>
        </p:txBody>
      </p:sp>
      <p:sp>
        <p:nvSpPr>
          <p:cNvPr id="5" name="TextBox 4"/>
          <p:cNvSpPr txBox="1"/>
          <p:nvPr/>
        </p:nvSpPr>
        <p:spPr>
          <a:xfrm>
            <a:off x="5143500" y="1500188"/>
            <a:ext cx="4000500" cy="56943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alpha val="43137"/>
                    </a:srgbClr>
                  </a:outerShdw>
                </a:effectLst>
              </a:rPr>
              <a:t> He murdered his second wife in 1932 when she accused him of genocide. </a:t>
            </a:r>
            <a:r>
              <a:rPr lang="en-GB" sz="2800" b="1" dirty="0">
                <a:solidFill>
                  <a:srgbClr val="FFC000"/>
                </a:solidFill>
                <a:effectLst>
                  <a:outerShdw blurRad="38100" dist="38100" dir="2700000" algn="tl">
                    <a:srgbClr val="000000">
                      <a:alpha val="43137"/>
                    </a:srgbClr>
                  </a:outerShdw>
                </a:effectLst>
              </a:rPr>
              <a:t>Like Lenin, another Jew (who died of syphilis) Stalin was also bisexual. (pp. 284-286). </a:t>
            </a:r>
            <a:r>
              <a:rPr lang="en-GB" sz="2800" b="1" dirty="0">
                <a:solidFill>
                  <a:srgbClr val="00FF00"/>
                </a:solidFill>
                <a:effectLst>
                  <a:outerShdw blurRad="38100" dist="38100" dir="2700000" algn="tl">
                    <a:srgbClr val="000000">
                      <a:alpha val="43137"/>
                    </a:srgbClr>
                  </a:outerShdw>
                </a:effectLst>
              </a:rPr>
              <a:t>These are the freaks the Illuminati bankers put in power.</a:t>
            </a:r>
          </a:p>
          <a:p>
            <a:pPr>
              <a:defRPr/>
            </a:pPr>
            <a:endParaRPr lang="en-GB" sz="2800" b="1" dirty="0">
              <a:effectLst>
                <a:outerShdw blurRad="38100" dist="38100" dir="2700000" algn="tl">
                  <a:srgbClr val="000000">
                    <a:alpha val="43137"/>
                  </a:srgbClr>
                </a:outerShdw>
              </a:effectLst>
            </a:endParaRPr>
          </a:p>
        </p:txBody>
      </p:sp>
      <p:pic>
        <p:nvPicPr>
          <p:cNvPr id="45061" name="Picture 2" descr="Banks"/>
          <p:cNvPicPr>
            <a:picLocks noChangeAspect="1" noChangeArrowheads="1"/>
          </p:cNvPicPr>
          <p:nvPr/>
        </p:nvPicPr>
        <p:blipFill>
          <a:blip r:embed="rId3" cstate="print"/>
          <a:srcRect/>
          <a:stretch>
            <a:fillRect/>
          </a:stretch>
        </p:blipFill>
        <p:spPr bwMode="auto">
          <a:xfrm>
            <a:off x="428625" y="1714500"/>
            <a:ext cx="4497388" cy="3286125"/>
          </a:xfrm>
          <a:prstGeom prst="rect">
            <a:avLst/>
          </a:prstGeom>
          <a:noFill/>
          <a:ln w="9525">
            <a:noFill/>
            <a:miter lim="800000"/>
            <a:headEnd/>
            <a:tailEnd/>
          </a:ln>
        </p:spPr>
      </p:pic>
      <p:sp>
        <p:nvSpPr>
          <p:cNvPr id="6" name="TextBox 5"/>
          <p:cNvSpPr txBox="1"/>
          <p:nvPr/>
        </p:nvSpPr>
        <p:spPr>
          <a:xfrm>
            <a:off x="357188" y="5000625"/>
            <a:ext cx="4572000" cy="1570038"/>
          </a:xfrm>
          <a:prstGeom prst="rect">
            <a:avLst/>
          </a:prstGeom>
          <a:noFill/>
        </p:spPr>
        <p:txBody>
          <a:bodyPr>
            <a:spAutoFit/>
          </a:bodyPr>
          <a:lstStyle/>
          <a:p>
            <a:pPr algn="ctr">
              <a:defRPr/>
            </a:pPr>
            <a:r>
              <a:rPr lang="en-GB" sz="3200" b="1" dirty="0">
                <a:solidFill>
                  <a:srgbClr val="FFFF00"/>
                </a:solidFill>
                <a:effectLst>
                  <a:outerShdw blurRad="38100" dist="38100" dir="2700000" algn="tl">
                    <a:srgbClr val="000000">
                      <a:alpha val="43137"/>
                    </a:srgbClr>
                  </a:outerShdw>
                </a:effectLst>
              </a:rPr>
              <a:t>The London and other Illuminati Banker in conference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circle(in)">
                                      <p:cBhvr>
                                        <p:cTn id="7" dur="2000"/>
                                        <p:tgtEl>
                                          <p:spTgt spid="450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b="1" dirty="0" smtClean="0">
                <a:solidFill>
                  <a:srgbClr val="FF0000"/>
                </a:solidFill>
              </a:rPr>
              <a:t>GOG – Decimates Our Russian Cousins</a:t>
            </a:r>
            <a:endParaRPr lang="en-GB" dirty="0" smtClean="0"/>
          </a:p>
        </p:txBody>
      </p:sp>
      <p:sp>
        <p:nvSpPr>
          <p:cNvPr id="4" name="Slide Number Placeholder 3"/>
          <p:cNvSpPr>
            <a:spLocks noGrp="1"/>
          </p:cNvSpPr>
          <p:nvPr>
            <p:ph type="sldNum" sz="quarter" idx="12"/>
          </p:nvPr>
        </p:nvSpPr>
        <p:spPr/>
        <p:txBody>
          <a:bodyPr/>
          <a:lstStyle/>
          <a:p>
            <a:pPr>
              <a:defRPr/>
            </a:pPr>
            <a:fld id="{641D5F15-1784-4542-8D05-6A9272B6E0DD}" type="slidenum">
              <a:rPr lang="en-GB"/>
              <a:pPr>
                <a:defRPr/>
              </a:pPr>
              <a:t>49</a:t>
            </a:fld>
            <a:endParaRPr lang="en-GB"/>
          </a:p>
        </p:txBody>
      </p:sp>
      <p:sp>
        <p:nvSpPr>
          <p:cNvPr id="5" name="TextBox 4"/>
          <p:cNvSpPr txBox="1"/>
          <p:nvPr/>
        </p:nvSpPr>
        <p:spPr>
          <a:xfrm>
            <a:off x="4143375" y="1643063"/>
            <a:ext cx="4714875" cy="523875"/>
          </a:xfrm>
          <a:prstGeom prst="rect">
            <a:avLst/>
          </a:prstGeom>
          <a:noFill/>
        </p:spPr>
        <p:txBody>
          <a:bodyPr>
            <a:spAutoFit/>
          </a:bodyPr>
          <a:lstStyle/>
          <a:p>
            <a:pPr>
              <a:defRPr/>
            </a:pPr>
            <a:r>
              <a:rPr lang="en-GB" sz="2800" b="1" dirty="0">
                <a:effectLst>
                  <a:outerShdw blurRad="38100" dist="38100" dir="2700000" algn="tl">
                    <a:srgbClr val="000000">
                      <a:alpha val="43137"/>
                    </a:srgbClr>
                  </a:outerShdw>
                </a:effectLst>
              </a:rPr>
              <a:t> </a:t>
            </a:r>
          </a:p>
        </p:txBody>
      </p:sp>
      <p:sp>
        <p:nvSpPr>
          <p:cNvPr id="46085" name="TextBox 5"/>
          <p:cNvSpPr txBox="1">
            <a:spLocks noChangeArrowheads="1"/>
          </p:cNvSpPr>
          <p:nvPr/>
        </p:nvSpPr>
        <p:spPr bwMode="auto">
          <a:xfrm>
            <a:off x="4572000" y="1928813"/>
            <a:ext cx="4357688" cy="3540125"/>
          </a:xfrm>
          <a:prstGeom prst="rect">
            <a:avLst/>
          </a:prstGeom>
          <a:noFill/>
          <a:ln w="9525">
            <a:noFill/>
            <a:miter lim="800000"/>
            <a:headEnd/>
            <a:tailEnd/>
          </a:ln>
        </p:spPr>
        <p:txBody>
          <a:bodyPr>
            <a:spAutoFit/>
          </a:bodyPr>
          <a:lstStyle/>
          <a:p>
            <a:pPr>
              <a:defRPr/>
            </a:pPr>
            <a:r>
              <a:rPr lang="en-GB" sz="2800" b="1" dirty="0">
                <a:solidFill>
                  <a:srgbClr val="00FFFF"/>
                </a:solidFill>
                <a:effectLst>
                  <a:outerShdw blurRad="38100" dist="38100" dir="2700000" algn="tl">
                    <a:srgbClr val="000000">
                      <a:alpha val="43137"/>
                    </a:srgbClr>
                  </a:outerShdw>
                </a:effectLst>
              </a:rPr>
              <a:t>Anthony Sutton found that 95% per cent of Soviet technology came from the US or their allies. </a:t>
            </a:r>
            <a:r>
              <a:rPr lang="en-GB" sz="2800" b="1" dirty="0">
                <a:solidFill>
                  <a:srgbClr val="FFFF00"/>
                </a:solidFill>
                <a:effectLst>
                  <a:outerShdw blurRad="38100" dist="38100" dir="2700000" algn="tl">
                    <a:srgbClr val="000000">
                      <a:alpha val="43137"/>
                    </a:srgbClr>
                  </a:outerShdw>
                </a:effectLst>
              </a:rPr>
              <a:t>He said the Communists couldn't have lasted "one day" without Western aid. </a:t>
            </a:r>
          </a:p>
        </p:txBody>
      </p:sp>
      <p:pic>
        <p:nvPicPr>
          <p:cNvPr id="46087" name="Picture 7" descr="http://www.rense.com/general38/asutton.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642910" y="1785926"/>
            <a:ext cx="3546913" cy="4572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087"/>
                                        </p:tgtEl>
                                        <p:attrNameLst>
                                          <p:attrName>style.visibility</p:attrName>
                                        </p:attrNameLst>
                                      </p:cBhvr>
                                      <p:to>
                                        <p:strVal val="visible"/>
                                      </p:to>
                                    </p:set>
                                    <p:animEffect transition="in" filter="circle(in)">
                                      <p:cBhvr>
                                        <p:cTn id="7" dur="2000"/>
                                        <p:tgtEl>
                                          <p:spTgt spid="4608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6085"/>
                                        </p:tgtEl>
                                        <p:attrNameLst>
                                          <p:attrName>style.visibility</p:attrName>
                                        </p:attrNameLst>
                                      </p:cBhvr>
                                      <p:to>
                                        <p:strVal val="visible"/>
                                      </p:to>
                                    </p:set>
                                    <p:anim calcmode="discrete" valueType="clr">
                                      <p:cBhvr override="childStyle">
                                        <p:cTn id="12" dur="80"/>
                                        <p:tgtEl>
                                          <p:spTgt spid="4608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6085"/>
                                        </p:tgtEl>
                                        <p:attrNameLst>
                                          <p:attrName>fillcolor</p:attrName>
                                        </p:attrNameLst>
                                      </p:cBhvr>
                                      <p:tavLst>
                                        <p:tav tm="0">
                                          <p:val>
                                            <p:clrVal>
                                              <a:schemeClr val="accent2"/>
                                            </p:clrVal>
                                          </p:val>
                                        </p:tav>
                                        <p:tav tm="50000">
                                          <p:val>
                                            <p:clrVal>
                                              <a:schemeClr val="hlink"/>
                                            </p:clrVal>
                                          </p:val>
                                        </p:tav>
                                      </p:tavLst>
                                    </p:anim>
                                    <p:set>
                                      <p:cBhvr>
                                        <p:cTn id="14" dur="80"/>
                                        <p:tgtEl>
                                          <p:spTgt spid="460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25"/>
          <p:cNvSpPr>
            <a:spLocks noGrp="1" noChangeArrowheads="1"/>
          </p:cNvSpPr>
          <p:nvPr>
            <p:ph type="sldNum" sz="quarter" idx="11"/>
          </p:nvPr>
        </p:nvSpPr>
        <p:spPr/>
        <p:txBody>
          <a:bodyPr/>
          <a:lstStyle/>
          <a:p>
            <a:pPr>
              <a:defRPr/>
            </a:pPr>
            <a:fld id="{4D9631D3-0EA3-417F-BA73-FDE337A19029}" type="slidenum">
              <a:rPr lang="en-GB"/>
              <a:pPr>
                <a:defRPr/>
              </a:pPr>
              <a:t>5</a:t>
            </a:fld>
            <a:endParaRPr lang="en-GB"/>
          </a:p>
        </p:txBody>
      </p:sp>
      <p:sp>
        <p:nvSpPr>
          <p:cNvPr id="339970" name="Rectangle 2"/>
          <p:cNvSpPr>
            <a:spLocks noGrp="1" noChangeArrowheads="1"/>
          </p:cNvSpPr>
          <p:nvPr>
            <p:ph type="ctrTitle"/>
          </p:nvPr>
        </p:nvSpPr>
        <p:spPr>
          <a:xfrm>
            <a:off x="395288" y="908050"/>
            <a:ext cx="8229600" cy="1736725"/>
          </a:xfrm>
        </p:spPr>
        <p:txBody>
          <a:bodyPr/>
          <a:lstStyle/>
          <a:p>
            <a:pPr eaLnBrk="1" hangingPunct="1">
              <a:defRPr/>
            </a:pPr>
            <a:r>
              <a:rPr lang="en-GB" b="1" smtClean="0">
                <a:solidFill>
                  <a:srgbClr val="FF0000"/>
                </a:solidFill>
              </a:rPr>
              <a:t>Gog</a:t>
            </a:r>
            <a:r>
              <a:rPr lang="en-GB" b="1" smtClean="0"/>
              <a:t> of The Land of </a:t>
            </a:r>
            <a:r>
              <a:rPr lang="en-GB" b="1" smtClean="0">
                <a:solidFill>
                  <a:srgbClr val="FF0000"/>
                </a:solidFill>
              </a:rPr>
              <a:t>Magog</a:t>
            </a:r>
          </a:p>
        </p:txBody>
      </p:sp>
      <p:sp>
        <p:nvSpPr>
          <p:cNvPr id="339971" name="Rectangle 3"/>
          <p:cNvSpPr>
            <a:spLocks noGrp="1" noChangeArrowheads="1"/>
          </p:cNvSpPr>
          <p:nvPr>
            <p:ph type="subTitle" idx="1"/>
          </p:nvPr>
        </p:nvSpPr>
        <p:spPr>
          <a:xfrm>
            <a:off x="684213" y="3860800"/>
            <a:ext cx="7848600" cy="3240088"/>
          </a:xfrm>
        </p:spPr>
        <p:txBody>
          <a:bodyPr/>
          <a:lstStyle/>
          <a:p>
            <a:pPr eaLnBrk="1" hangingPunct="1">
              <a:defRPr/>
            </a:pPr>
            <a:r>
              <a:rPr lang="en-GB" b="1" smtClean="0">
                <a:solidFill>
                  <a:srgbClr val="FF9933"/>
                </a:solidFill>
              </a:rPr>
              <a:t>And Thou (</a:t>
            </a:r>
            <a:r>
              <a:rPr lang="en-GB" b="1" smtClean="0">
                <a:solidFill>
                  <a:srgbClr val="FF0000"/>
                </a:solidFill>
              </a:rPr>
              <a:t>Attila</a:t>
            </a:r>
            <a:r>
              <a:rPr lang="en-GB" b="1" smtClean="0">
                <a:solidFill>
                  <a:srgbClr val="FF9933"/>
                </a:solidFill>
              </a:rPr>
              <a:t>/</a:t>
            </a:r>
            <a:r>
              <a:rPr lang="en-GB" b="1" smtClean="0">
                <a:solidFill>
                  <a:srgbClr val="FF0000"/>
                </a:solidFill>
              </a:rPr>
              <a:t>Genghis Khan</a:t>
            </a:r>
            <a:r>
              <a:rPr lang="en-GB" b="1" smtClean="0">
                <a:solidFill>
                  <a:srgbClr val="FF9933"/>
                </a:solidFill>
              </a:rPr>
              <a:t>) Shalt Come From Thy Place </a:t>
            </a:r>
            <a:r>
              <a:rPr lang="en-GB" b="1" smtClean="0">
                <a:solidFill>
                  <a:srgbClr val="FF33CC"/>
                </a:solidFill>
              </a:rPr>
              <a:t>Out Of The North Parts</a:t>
            </a:r>
            <a:r>
              <a:rPr lang="en-GB" b="1" smtClean="0">
                <a:solidFill>
                  <a:srgbClr val="FF9933"/>
                </a:solidFill>
              </a:rPr>
              <a:t>, Thou And Many People With Thee All Of Them </a:t>
            </a:r>
            <a:r>
              <a:rPr lang="en-GB" b="1" smtClean="0">
                <a:solidFill>
                  <a:srgbClr val="FF33CC"/>
                </a:solidFill>
              </a:rPr>
              <a:t>Riding Upon Horses, A Great Company</a:t>
            </a:r>
            <a:r>
              <a:rPr lang="en-GB" b="1" smtClean="0">
                <a:solidFill>
                  <a:srgbClr val="FF9933"/>
                </a:solidFill>
              </a:rPr>
              <a:t>, And </a:t>
            </a:r>
            <a:r>
              <a:rPr lang="en-GB" b="1" smtClean="0">
                <a:solidFill>
                  <a:srgbClr val="FF33CC"/>
                </a:solidFill>
              </a:rPr>
              <a:t>A Mighty Army</a:t>
            </a:r>
          </a:p>
        </p:txBody>
      </p:sp>
      <p:sp>
        <p:nvSpPr>
          <p:cNvPr id="339972" name="Text Box 4"/>
          <p:cNvSpPr txBox="1">
            <a:spLocks noChangeArrowheads="1"/>
          </p:cNvSpPr>
          <p:nvPr/>
        </p:nvSpPr>
        <p:spPr bwMode="auto">
          <a:xfrm>
            <a:off x="1619250" y="260350"/>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mj-lt"/>
              </a:rPr>
              <a:t>The Story of</a:t>
            </a:r>
          </a:p>
        </p:txBody>
      </p:sp>
      <p:grpSp>
        <p:nvGrpSpPr>
          <p:cNvPr id="9222" name="Group 5"/>
          <p:cNvGrpSpPr>
            <a:grpSpLocks noChangeAspect="1"/>
          </p:cNvGrpSpPr>
          <p:nvPr/>
        </p:nvGrpSpPr>
        <p:grpSpPr bwMode="auto">
          <a:xfrm>
            <a:off x="1042988" y="3500438"/>
            <a:ext cx="7273925" cy="1584325"/>
            <a:chOff x="703" y="2069"/>
            <a:chExt cx="4582" cy="2008"/>
          </a:xfrm>
        </p:grpSpPr>
        <p:sp>
          <p:nvSpPr>
            <p:cNvPr id="9230" name="AutoShape 6"/>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9223" name="Group 7"/>
          <p:cNvGrpSpPr>
            <a:grpSpLocks noChangeAspect="1"/>
          </p:cNvGrpSpPr>
          <p:nvPr/>
        </p:nvGrpSpPr>
        <p:grpSpPr bwMode="auto">
          <a:xfrm flipV="1">
            <a:off x="1116013" y="6669088"/>
            <a:ext cx="7273925" cy="73025"/>
            <a:chOff x="703" y="2069"/>
            <a:chExt cx="4582" cy="2008"/>
          </a:xfrm>
        </p:grpSpPr>
        <p:sp>
          <p:nvSpPr>
            <p:cNvPr id="9229" name="AutoShape 8"/>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9224" name="Group 9"/>
          <p:cNvGrpSpPr>
            <a:grpSpLocks noChangeAspect="1"/>
          </p:cNvGrpSpPr>
          <p:nvPr/>
        </p:nvGrpSpPr>
        <p:grpSpPr bwMode="auto">
          <a:xfrm>
            <a:off x="250825" y="6669088"/>
            <a:ext cx="8893175" cy="188912"/>
            <a:chOff x="703" y="2069"/>
            <a:chExt cx="4582" cy="2008"/>
          </a:xfrm>
        </p:grpSpPr>
        <p:sp>
          <p:nvSpPr>
            <p:cNvPr id="9228" name="AutoShape 10"/>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sp>
        <p:nvSpPr>
          <p:cNvPr id="9225" name="Text Box 11"/>
          <p:cNvSpPr txBox="1">
            <a:spLocks noChangeArrowheads="1"/>
          </p:cNvSpPr>
          <p:nvPr/>
        </p:nvSpPr>
        <p:spPr bwMode="auto">
          <a:xfrm>
            <a:off x="0" y="2205038"/>
            <a:ext cx="9144000" cy="396875"/>
          </a:xfrm>
          <a:prstGeom prst="rect">
            <a:avLst/>
          </a:prstGeom>
          <a:noFill/>
          <a:ln w="9525">
            <a:noFill/>
            <a:miter lim="800000"/>
            <a:headEnd/>
            <a:tailEnd/>
          </a:ln>
        </p:spPr>
        <p:txBody>
          <a:bodyPr>
            <a:spAutoFit/>
          </a:bodyPr>
          <a:lstStyle/>
          <a:p>
            <a:pPr eaLnBrk="0" hangingPunct="0">
              <a:spcBef>
                <a:spcPct val="50000"/>
              </a:spcBef>
            </a:pPr>
            <a:endParaRPr lang="en-US" sz="2000"/>
          </a:p>
        </p:txBody>
      </p:sp>
      <p:sp>
        <p:nvSpPr>
          <p:cNvPr id="9226" name="Text Box 12"/>
          <p:cNvSpPr txBox="1">
            <a:spLocks noChangeArrowheads="1"/>
          </p:cNvSpPr>
          <p:nvPr/>
        </p:nvSpPr>
        <p:spPr bwMode="auto">
          <a:xfrm>
            <a:off x="-180975" y="2565400"/>
            <a:ext cx="9144000" cy="701675"/>
          </a:xfrm>
          <a:prstGeom prst="rect">
            <a:avLst/>
          </a:prstGeom>
          <a:noFill/>
          <a:ln w="9525">
            <a:noFill/>
            <a:miter lim="800000"/>
            <a:headEnd/>
            <a:tailEnd/>
          </a:ln>
        </p:spPr>
        <p:txBody>
          <a:bodyPr>
            <a:spAutoFit/>
          </a:bodyPr>
          <a:lstStyle/>
          <a:p>
            <a:pPr algn="ctr" eaLnBrk="0" hangingPunct="0">
              <a:spcBef>
                <a:spcPct val="50000"/>
              </a:spcBef>
              <a:defRPr/>
            </a:pPr>
            <a:r>
              <a:rPr lang="en-GB" sz="4000" b="1" dirty="0">
                <a:solidFill>
                  <a:srgbClr val="FFFF00"/>
                </a:solidFill>
                <a:latin typeface="+mj-lt"/>
              </a:rPr>
              <a:t>Analysis of Ezekiel 38 : 15</a:t>
            </a:r>
          </a:p>
        </p:txBody>
      </p:sp>
      <p:sp>
        <p:nvSpPr>
          <p:cNvPr id="339981" name="Text Box 13"/>
          <p:cNvSpPr txBox="1">
            <a:spLocks noChangeArrowheads="1"/>
          </p:cNvSpPr>
          <p:nvPr/>
        </p:nvSpPr>
        <p:spPr bwMode="auto">
          <a:xfrm>
            <a:off x="1692275" y="3284538"/>
            <a:ext cx="5543550" cy="579437"/>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mj-lt"/>
              </a:rPr>
              <a:t>First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anim calcmode="lin" valueType="num">
                                      <p:cBhvr additive="base">
                                        <p:cTn id="7" dur="500" fill="hold"/>
                                        <p:tgtEl>
                                          <p:spTgt spid="3399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997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b="1" dirty="0" smtClean="0">
                <a:solidFill>
                  <a:srgbClr val="FF0000"/>
                </a:solidFill>
              </a:rPr>
              <a:t>GOG – Decimates Our Russian Cousins</a:t>
            </a:r>
            <a:endParaRPr lang="en-GB" dirty="0" smtClean="0"/>
          </a:p>
        </p:txBody>
      </p:sp>
      <p:sp>
        <p:nvSpPr>
          <p:cNvPr id="4" name="Slide Number Placeholder 3"/>
          <p:cNvSpPr>
            <a:spLocks noGrp="1"/>
          </p:cNvSpPr>
          <p:nvPr>
            <p:ph type="sldNum" sz="quarter" idx="12"/>
          </p:nvPr>
        </p:nvSpPr>
        <p:spPr/>
        <p:txBody>
          <a:bodyPr/>
          <a:lstStyle/>
          <a:p>
            <a:pPr>
              <a:defRPr/>
            </a:pPr>
            <a:fld id="{949ADB5D-0501-4CBD-94AC-0506DA530B96}" type="slidenum">
              <a:rPr lang="en-GB"/>
              <a:pPr>
                <a:defRPr/>
              </a:pPr>
              <a:t>50</a:t>
            </a:fld>
            <a:endParaRPr lang="en-GB"/>
          </a:p>
        </p:txBody>
      </p:sp>
      <p:sp>
        <p:nvSpPr>
          <p:cNvPr id="5" name="TextBox 4"/>
          <p:cNvSpPr txBox="1"/>
          <p:nvPr/>
        </p:nvSpPr>
        <p:spPr>
          <a:xfrm>
            <a:off x="4143375" y="1643063"/>
            <a:ext cx="4714875" cy="523875"/>
          </a:xfrm>
          <a:prstGeom prst="rect">
            <a:avLst/>
          </a:prstGeom>
          <a:noFill/>
        </p:spPr>
        <p:txBody>
          <a:bodyPr>
            <a:spAutoFit/>
          </a:bodyPr>
          <a:lstStyle/>
          <a:p>
            <a:pPr>
              <a:defRPr/>
            </a:pPr>
            <a:r>
              <a:rPr lang="en-GB" sz="2800" b="1" dirty="0">
                <a:effectLst>
                  <a:outerShdw blurRad="38100" dist="38100" dir="2700000" algn="tl">
                    <a:srgbClr val="000000">
                      <a:alpha val="43137"/>
                    </a:srgbClr>
                  </a:outerShdw>
                </a:effectLst>
              </a:rPr>
              <a:t> </a:t>
            </a:r>
          </a:p>
        </p:txBody>
      </p:sp>
      <p:sp>
        <p:nvSpPr>
          <p:cNvPr id="46085" name="TextBox 5"/>
          <p:cNvSpPr txBox="1">
            <a:spLocks noChangeArrowheads="1"/>
          </p:cNvSpPr>
          <p:nvPr/>
        </p:nvSpPr>
        <p:spPr bwMode="auto">
          <a:xfrm>
            <a:off x="4572000" y="1928813"/>
            <a:ext cx="4357688" cy="3540125"/>
          </a:xfrm>
          <a:prstGeom prst="rect">
            <a:avLst/>
          </a:prstGeom>
          <a:noFill/>
          <a:ln w="9525">
            <a:noFill/>
            <a:miter lim="800000"/>
            <a:headEnd/>
            <a:tailEnd/>
          </a:ln>
        </p:spPr>
        <p:txBody>
          <a:bodyPr>
            <a:spAutoFit/>
          </a:bodyPr>
          <a:lstStyle/>
          <a:p>
            <a:pPr>
              <a:defRPr/>
            </a:pPr>
            <a:r>
              <a:rPr lang="en-GB" sz="2800" b="1" dirty="0">
                <a:solidFill>
                  <a:srgbClr val="00FF00"/>
                </a:solidFill>
                <a:effectLst>
                  <a:outerShdw blurRad="38100" dist="38100" dir="2700000" algn="tl">
                    <a:srgbClr val="000000">
                      <a:alpha val="43137"/>
                    </a:srgbClr>
                  </a:outerShdw>
                </a:effectLst>
              </a:rPr>
              <a:t>While pretending to be engaged in a "Cold War," </a:t>
            </a:r>
            <a:r>
              <a:rPr lang="en-GB" sz="2800" b="1" dirty="0">
                <a:solidFill>
                  <a:srgbClr val="FF9900"/>
                </a:solidFill>
                <a:effectLst>
                  <a:outerShdw blurRad="38100" dist="38100" dir="2700000" algn="tl">
                    <a:srgbClr val="000000">
                      <a:alpha val="43137"/>
                    </a:srgbClr>
                  </a:outerShdw>
                </a:effectLst>
              </a:rPr>
              <a:t>the West actually provided billions in direct military and economic aid to the Soviets. </a:t>
            </a:r>
            <a:r>
              <a:rPr lang="en-GB" sz="2800" b="1" dirty="0">
                <a:solidFill>
                  <a:srgbClr val="FFFF00"/>
                </a:solidFill>
                <a:effectLst>
                  <a:outerShdw blurRad="38100" dist="38100" dir="2700000" algn="tl">
                    <a:srgbClr val="000000">
                      <a:alpha val="43137"/>
                    </a:srgbClr>
                  </a:outerShdw>
                </a:effectLst>
              </a:rPr>
              <a:t>How else have a war?</a:t>
            </a:r>
            <a:endParaRPr lang="en-GB" sz="2800" dirty="0"/>
          </a:p>
        </p:txBody>
      </p:sp>
      <p:pic>
        <p:nvPicPr>
          <p:cNvPr id="47110" name="Picture 2" descr="http://farm3.static.flickr.com/2285/1538575049_773ab310d0.jpg?v=0"/>
          <p:cNvPicPr>
            <a:picLocks noChangeAspect="1" noChangeArrowheads="1"/>
          </p:cNvPicPr>
          <p:nvPr/>
        </p:nvPicPr>
        <p:blipFill>
          <a:blip r:embed="rId3" cstate="print"/>
          <a:srcRect/>
          <a:stretch>
            <a:fillRect/>
          </a:stretch>
        </p:blipFill>
        <p:spPr bwMode="auto">
          <a:xfrm>
            <a:off x="285750" y="2500313"/>
            <a:ext cx="4076700" cy="2714625"/>
          </a:xfrm>
          <a:prstGeom prst="rect">
            <a:avLst/>
          </a:prstGeom>
          <a:noFill/>
          <a:ln w="9525">
            <a:noFill/>
            <a:miter lim="800000"/>
            <a:headEnd/>
            <a:tailEnd/>
          </a:ln>
        </p:spPr>
      </p:pic>
      <p:sp>
        <p:nvSpPr>
          <p:cNvPr id="7" name="TextBox 6"/>
          <p:cNvSpPr txBox="1"/>
          <p:nvPr/>
        </p:nvSpPr>
        <p:spPr>
          <a:xfrm>
            <a:off x="428625" y="5786438"/>
            <a:ext cx="3929063"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Soviet Flag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circle(in)">
                                      <p:cBhvr>
                                        <p:cTn id="7" dur="2000"/>
                                        <p:tgtEl>
                                          <p:spTgt spid="471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6085"/>
                                        </p:tgtEl>
                                        <p:attrNameLst>
                                          <p:attrName>style.visibility</p:attrName>
                                        </p:attrNameLst>
                                      </p:cBhvr>
                                      <p:to>
                                        <p:strVal val="visible"/>
                                      </p:to>
                                    </p:set>
                                    <p:anim calcmode="discrete" valueType="clr">
                                      <p:cBhvr override="childStyle">
                                        <p:cTn id="18" dur="80"/>
                                        <p:tgtEl>
                                          <p:spTgt spid="4608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6085"/>
                                        </p:tgtEl>
                                        <p:attrNameLst>
                                          <p:attrName>fillcolor</p:attrName>
                                        </p:attrNameLst>
                                      </p:cBhvr>
                                      <p:tavLst>
                                        <p:tav tm="0">
                                          <p:val>
                                            <p:clrVal>
                                              <a:schemeClr val="accent2"/>
                                            </p:clrVal>
                                          </p:val>
                                        </p:tav>
                                        <p:tav tm="50000">
                                          <p:val>
                                            <p:clrVal>
                                              <a:schemeClr val="hlink"/>
                                            </p:clrVal>
                                          </p:val>
                                        </p:tav>
                                      </p:tavLst>
                                    </p:anim>
                                    <p:set>
                                      <p:cBhvr>
                                        <p:cTn id="20" dur="80"/>
                                        <p:tgtEl>
                                          <p:spTgt spid="460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75584C3C-F180-4315-97B2-D14C80F051D1}" type="slidenum">
              <a:rPr lang="en-GB"/>
              <a:pPr>
                <a:defRPr/>
              </a:pPr>
              <a:t>51</a:t>
            </a:fld>
            <a:endParaRPr lang="en-GB"/>
          </a:p>
        </p:txBody>
      </p:sp>
      <p:sp>
        <p:nvSpPr>
          <p:cNvPr id="204806" name="Rectangle 6"/>
          <p:cNvSpPr>
            <a:spLocks noGrp="1" noChangeArrowheads="1"/>
          </p:cNvSpPr>
          <p:nvPr>
            <p:ph type="title"/>
          </p:nvPr>
        </p:nvSpPr>
        <p:spPr/>
        <p:txBody>
          <a:bodyPr/>
          <a:lstStyle/>
          <a:p>
            <a:pPr eaLnBrk="1" hangingPunct="1">
              <a:defRPr/>
            </a:pPr>
            <a:r>
              <a:rPr lang="en-GB" sz="4000" b="1" smtClean="0">
                <a:solidFill>
                  <a:srgbClr val="FF0000"/>
                </a:solidFill>
              </a:rPr>
              <a:t>Gog’s WW1 </a:t>
            </a:r>
            <a:r>
              <a:rPr lang="en-GB" sz="4000" b="1" smtClean="0">
                <a:solidFill>
                  <a:srgbClr val="FFFF00"/>
                </a:solidFill>
              </a:rPr>
              <a:t>Precludes Intervention In The</a:t>
            </a:r>
            <a:r>
              <a:rPr lang="en-GB" sz="4000" b="1" smtClean="0">
                <a:solidFill>
                  <a:srgbClr val="FF0000"/>
                </a:solidFill>
              </a:rPr>
              <a:t> “Russian” Revolution</a:t>
            </a:r>
          </a:p>
        </p:txBody>
      </p:sp>
      <p:pic>
        <p:nvPicPr>
          <p:cNvPr id="204805" name="Picture 5" descr="WW1"/>
          <p:cNvPicPr>
            <a:picLocks noGrp="1" noChangeAspect="1" noChangeArrowheads="1"/>
          </p:cNvPicPr>
          <p:nvPr>
            <p:ph sz="half" idx="1"/>
          </p:nvPr>
        </p:nvPicPr>
        <p:blipFill>
          <a:blip r:embed="rId3" cstate="print">
            <a:lum bright="6000" contrast="18000"/>
          </a:blip>
          <a:srcRect/>
          <a:stretch>
            <a:fillRect/>
          </a:stretch>
        </p:blipFill>
        <p:spPr>
          <a:xfrm>
            <a:off x="468313" y="1773238"/>
            <a:ext cx="2997200" cy="4495800"/>
          </a:xfrm>
          <a:noFill/>
        </p:spPr>
      </p:pic>
      <p:sp>
        <p:nvSpPr>
          <p:cNvPr id="204809" name="Text Box 9"/>
          <p:cNvSpPr txBox="1">
            <a:spLocks noChangeArrowheads="1"/>
          </p:cNvSpPr>
          <p:nvPr/>
        </p:nvSpPr>
        <p:spPr bwMode="auto">
          <a:xfrm>
            <a:off x="3714750" y="1857375"/>
            <a:ext cx="5429250" cy="26781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Because Israelite powers in Europe</a:t>
            </a:r>
            <a:r>
              <a:rPr lang="en-GB" sz="2800" b="1" dirty="0">
                <a:solidFill>
                  <a:schemeClr val="hlink"/>
                </a:solidFill>
                <a:effectLst>
                  <a:outerShdw blurRad="38100" dist="38100" dir="2700000" algn="tl">
                    <a:srgbClr val="000000"/>
                  </a:outerShdw>
                </a:effectLst>
              </a:rPr>
              <a:t> were busy fighting each other </a:t>
            </a:r>
            <a:r>
              <a:rPr lang="en-GB" sz="2800" b="1" dirty="0">
                <a:solidFill>
                  <a:srgbClr val="FF0000"/>
                </a:solidFill>
                <a:effectLst>
                  <a:outerShdw blurRad="38100" dist="38100" dir="2700000" algn="tl">
                    <a:srgbClr val="000000"/>
                  </a:outerShdw>
                </a:effectLst>
              </a:rPr>
              <a:t>it would not be possible for them to</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intervene on behalf of their Russian cousins.</a:t>
            </a:r>
          </a:p>
        </p:txBody>
      </p:sp>
      <p:sp>
        <p:nvSpPr>
          <p:cNvPr id="204810" name="Text Box 10"/>
          <p:cNvSpPr txBox="1">
            <a:spLocks noChangeArrowheads="1"/>
          </p:cNvSpPr>
          <p:nvPr/>
        </p:nvSpPr>
        <p:spPr bwMode="auto">
          <a:xfrm>
            <a:off x="971550" y="6400800"/>
            <a:ext cx="2159000" cy="457200"/>
          </a:xfrm>
          <a:prstGeom prst="rect">
            <a:avLst/>
          </a:prstGeom>
          <a:noFill/>
          <a:ln w="9525">
            <a:noFill/>
            <a:miter lim="800000"/>
            <a:headEnd/>
            <a:tailEnd/>
          </a:ln>
          <a:effectLst/>
        </p:spPr>
        <p:txBody>
          <a:bodyPr>
            <a:spAutoFit/>
          </a:bodyPr>
          <a:lstStyle/>
          <a:p>
            <a:pPr algn="ctr">
              <a:spcBef>
                <a:spcPct val="50000"/>
              </a:spcBef>
              <a:defRPr/>
            </a:pPr>
            <a:r>
              <a:rPr lang="en-GB" sz="2400" b="1">
                <a:solidFill>
                  <a:srgbClr val="FFFF00"/>
                </a:solidFill>
                <a:effectLst>
                  <a:outerShdw blurRad="38100" dist="38100" dir="2700000" algn="tl">
                    <a:srgbClr val="000000"/>
                  </a:outerShdw>
                </a:effectLst>
              </a:rPr>
              <a:t>The Somme</a:t>
            </a:r>
          </a:p>
        </p:txBody>
      </p:sp>
      <p:pic>
        <p:nvPicPr>
          <p:cNvPr id="204812" name="Picture 12" descr="labour"/>
          <p:cNvPicPr>
            <a:picLocks noGrp="1" noChangeAspect="1" noChangeArrowheads="1"/>
          </p:cNvPicPr>
          <p:nvPr>
            <p:ph sz="half" idx="2"/>
          </p:nvPr>
        </p:nvPicPr>
        <p:blipFill>
          <a:blip r:embed="rId4" cstate="print"/>
          <a:srcRect/>
          <a:stretch>
            <a:fillRect/>
          </a:stretch>
        </p:blipFill>
        <p:spPr>
          <a:xfrm>
            <a:off x="5572125" y="4286250"/>
            <a:ext cx="2730500" cy="1946275"/>
          </a:xfrm>
          <a:noFill/>
        </p:spPr>
      </p:pic>
      <p:sp>
        <p:nvSpPr>
          <p:cNvPr id="204814" name="Text Box 14"/>
          <p:cNvSpPr txBox="1">
            <a:spLocks noChangeArrowheads="1"/>
          </p:cNvSpPr>
          <p:nvPr/>
        </p:nvSpPr>
        <p:spPr bwMode="auto">
          <a:xfrm>
            <a:off x="4857750" y="6400800"/>
            <a:ext cx="4103688" cy="457200"/>
          </a:xfrm>
          <a:prstGeom prst="rect">
            <a:avLst/>
          </a:prstGeom>
          <a:noFill/>
          <a:ln w="9525">
            <a:noFill/>
            <a:miter lim="800000"/>
            <a:headEnd/>
            <a:tailEnd/>
          </a:ln>
          <a:effectLst/>
        </p:spPr>
        <p:txBody>
          <a:bodyPr>
            <a:spAutoFit/>
          </a:bodyPr>
          <a:lstStyle/>
          <a:p>
            <a:pPr algn="ctr">
              <a:spcBef>
                <a:spcPct val="50000"/>
              </a:spcBef>
              <a:defRPr/>
            </a:pPr>
            <a:r>
              <a:rPr lang="en-GB" sz="2400" b="1" dirty="0">
                <a:solidFill>
                  <a:srgbClr val="FFFF00"/>
                </a:solidFill>
                <a:effectLst>
                  <a:outerShdw blurRad="38100" dist="38100" dir="2700000" algn="tl">
                    <a:srgbClr val="000000"/>
                  </a:outerShdw>
                </a:effectLst>
              </a:rPr>
              <a:t>The “Russian” Revolution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05"/>
                                        </p:tgtEl>
                                        <p:attrNameLst>
                                          <p:attrName>style.visibility</p:attrName>
                                        </p:attrNameLst>
                                      </p:cBhvr>
                                      <p:to>
                                        <p:strVal val="visible"/>
                                      </p:to>
                                    </p:set>
                                    <p:animEffect transition="in" filter="circle(in)">
                                      <p:cBhvr>
                                        <p:cTn id="7" dur="2000"/>
                                        <p:tgtEl>
                                          <p:spTgt spid="20480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4810"/>
                                        </p:tgtEl>
                                        <p:attrNameLst>
                                          <p:attrName>style.visibility</p:attrName>
                                        </p:attrNameLst>
                                      </p:cBhvr>
                                      <p:to>
                                        <p:strVal val="visible"/>
                                      </p:to>
                                    </p:set>
                                    <p:anim calcmode="lin" valueType="num">
                                      <p:cBhvr additive="base">
                                        <p:cTn id="12" dur="500" fill="hold"/>
                                        <p:tgtEl>
                                          <p:spTgt spid="204810"/>
                                        </p:tgtEl>
                                        <p:attrNameLst>
                                          <p:attrName>ppt_x</p:attrName>
                                        </p:attrNameLst>
                                      </p:cBhvr>
                                      <p:tavLst>
                                        <p:tav tm="0">
                                          <p:val>
                                            <p:strVal val="#ppt_x"/>
                                          </p:val>
                                        </p:tav>
                                        <p:tav tm="100000">
                                          <p:val>
                                            <p:strVal val="#ppt_x"/>
                                          </p:val>
                                        </p:tav>
                                      </p:tavLst>
                                    </p:anim>
                                    <p:anim calcmode="lin" valueType="num">
                                      <p:cBhvr additive="base">
                                        <p:cTn id="13" dur="500" fill="hold"/>
                                        <p:tgtEl>
                                          <p:spTgt spid="2048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4812"/>
                                        </p:tgtEl>
                                        <p:attrNameLst>
                                          <p:attrName>style.visibility</p:attrName>
                                        </p:attrNameLst>
                                      </p:cBhvr>
                                      <p:to>
                                        <p:strVal val="visible"/>
                                      </p:to>
                                    </p:set>
                                    <p:animEffect transition="in" filter="circle(in)">
                                      <p:cBhvr>
                                        <p:cTn id="18" dur="2000"/>
                                        <p:tgtEl>
                                          <p:spTgt spid="2048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4814"/>
                                        </p:tgtEl>
                                        <p:attrNameLst>
                                          <p:attrName>style.visibility</p:attrName>
                                        </p:attrNameLst>
                                      </p:cBhvr>
                                      <p:to>
                                        <p:strVal val="visible"/>
                                      </p:to>
                                    </p:set>
                                    <p:anim calcmode="lin" valueType="num">
                                      <p:cBhvr additive="base">
                                        <p:cTn id="23" dur="500" fill="hold"/>
                                        <p:tgtEl>
                                          <p:spTgt spid="204814"/>
                                        </p:tgtEl>
                                        <p:attrNameLst>
                                          <p:attrName>ppt_x</p:attrName>
                                        </p:attrNameLst>
                                      </p:cBhvr>
                                      <p:tavLst>
                                        <p:tav tm="0">
                                          <p:val>
                                            <p:strVal val="#ppt_x"/>
                                          </p:val>
                                        </p:tav>
                                        <p:tav tm="100000">
                                          <p:val>
                                            <p:strVal val="#ppt_x"/>
                                          </p:val>
                                        </p:tav>
                                      </p:tavLst>
                                    </p:anim>
                                    <p:anim calcmode="lin" valueType="num">
                                      <p:cBhvr additive="base">
                                        <p:cTn id="24" dur="500" fill="hold"/>
                                        <p:tgtEl>
                                          <p:spTgt spid="2048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204809"/>
                                        </p:tgtEl>
                                        <p:attrNameLst>
                                          <p:attrName>style.visibility</p:attrName>
                                        </p:attrNameLst>
                                      </p:cBhvr>
                                      <p:to>
                                        <p:strVal val="visible"/>
                                      </p:to>
                                    </p:set>
                                    <p:anim calcmode="discrete" valueType="clr">
                                      <p:cBhvr override="childStyle">
                                        <p:cTn id="29" dur="80"/>
                                        <p:tgtEl>
                                          <p:spTgt spid="204809"/>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04809"/>
                                        </p:tgtEl>
                                        <p:attrNameLst>
                                          <p:attrName>fillcolor</p:attrName>
                                        </p:attrNameLst>
                                      </p:cBhvr>
                                      <p:tavLst>
                                        <p:tav tm="0">
                                          <p:val>
                                            <p:clrVal>
                                              <a:schemeClr val="accent2"/>
                                            </p:clrVal>
                                          </p:val>
                                        </p:tav>
                                        <p:tav tm="50000">
                                          <p:val>
                                            <p:clrVal>
                                              <a:schemeClr val="hlink"/>
                                            </p:clrVal>
                                          </p:val>
                                        </p:tav>
                                      </p:tavLst>
                                    </p:anim>
                                    <p:set>
                                      <p:cBhvr>
                                        <p:cTn id="31" dur="80"/>
                                        <p:tgtEl>
                                          <p:spTgt spid="2048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9" grpId="0"/>
      <p:bldP spid="204810" grpId="0"/>
      <p:bldP spid="2048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AA997DE-CE97-4952-8E72-8C97EB1287EF}" type="slidenum">
              <a:rPr lang="en-GB"/>
              <a:pPr>
                <a:defRPr/>
              </a:pPr>
              <a:t>52</a:t>
            </a:fld>
            <a:endParaRPr lang="en-GB"/>
          </a:p>
        </p:txBody>
      </p:sp>
      <p:sp>
        <p:nvSpPr>
          <p:cNvPr id="266245" name="Rectangle 5"/>
          <p:cNvSpPr>
            <a:spLocks noGrp="1" noChangeArrowheads="1"/>
          </p:cNvSpPr>
          <p:nvPr>
            <p:ph type="title"/>
          </p:nvPr>
        </p:nvSpPr>
        <p:spPr/>
        <p:txBody>
          <a:bodyPr/>
          <a:lstStyle/>
          <a:p>
            <a:pPr eaLnBrk="1" hangingPunct="1">
              <a:defRPr/>
            </a:pPr>
            <a:r>
              <a:rPr lang="en-GB" sz="4000" b="1" smtClean="0">
                <a:solidFill>
                  <a:srgbClr val="FF0000"/>
                </a:solidFill>
              </a:rPr>
              <a:t>Churchill Gog’s </a:t>
            </a:r>
            <a:r>
              <a:rPr lang="en-GB" sz="4000" b="1" smtClean="0">
                <a:solidFill>
                  <a:srgbClr val="FFFF00"/>
                </a:solidFill>
              </a:rPr>
              <a:t>Agent To Instigate</a:t>
            </a:r>
            <a:r>
              <a:rPr lang="en-GB" sz="4000" b="1" smtClean="0">
                <a:solidFill>
                  <a:srgbClr val="FF0000"/>
                </a:solidFill>
              </a:rPr>
              <a:t> War</a:t>
            </a:r>
          </a:p>
        </p:txBody>
      </p:sp>
      <p:sp>
        <p:nvSpPr>
          <p:cNvPr id="266247" name="Text Box 7"/>
          <p:cNvSpPr txBox="1">
            <a:spLocks noChangeArrowheads="1"/>
          </p:cNvSpPr>
          <p:nvPr/>
        </p:nvSpPr>
        <p:spPr bwMode="auto">
          <a:xfrm>
            <a:off x="4246563" y="2071688"/>
            <a:ext cx="4897437" cy="35083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method by which the United Kingdom and the United States were drawn into WW1</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started on October 25, 1911, </a:t>
            </a:r>
            <a:r>
              <a:rPr lang="en-GB" sz="2800" b="1" dirty="0">
                <a:solidFill>
                  <a:srgbClr val="00FF00"/>
                </a:solidFill>
                <a:effectLst>
                  <a:outerShdw blurRad="38100" dist="38100" dir="2700000" algn="tl">
                    <a:srgbClr val="000000"/>
                  </a:outerShdw>
                </a:effectLst>
              </a:rPr>
              <a:t>when Winston Churchill was appointed the First Lord of the Admiralty in England</a:t>
            </a:r>
            <a:r>
              <a:rPr lang="en-GB" sz="2800" dirty="0">
                <a:solidFill>
                  <a:srgbClr val="00FF00"/>
                </a:solidFill>
              </a:rPr>
              <a:t>. </a:t>
            </a:r>
          </a:p>
        </p:txBody>
      </p:sp>
      <p:pic>
        <p:nvPicPr>
          <p:cNvPr id="266250" name="Picture 10" descr="churchill"/>
          <p:cNvPicPr>
            <a:picLocks noGrp="1" noChangeAspect="1" noChangeArrowheads="1"/>
          </p:cNvPicPr>
          <p:nvPr>
            <p:ph idx="1"/>
          </p:nvPr>
        </p:nvPicPr>
        <p:blipFill>
          <a:blip r:embed="rId3" cstate="print"/>
          <a:srcRect/>
          <a:stretch>
            <a:fillRect/>
          </a:stretch>
        </p:blipFill>
        <p:spPr>
          <a:xfrm>
            <a:off x="468313" y="1628775"/>
            <a:ext cx="3432175" cy="4248150"/>
          </a:xfrm>
          <a:noFill/>
        </p:spPr>
      </p:pic>
      <p:sp>
        <p:nvSpPr>
          <p:cNvPr id="7" name="TextBox 6"/>
          <p:cNvSpPr txBox="1"/>
          <p:nvPr/>
        </p:nvSpPr>
        <p:spPr>
          <a:xfrm>
            <a:off x="142875" y="6000750"/>
            <a:ext cx="4214813" cy="646113"/>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Winston Churchill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6250"/>
                                        </p:tgtEl>
                                        <p:attrNameLst>
                                          <p:attrName>style.visibility</p:attrName>
                                        </p:attrNameLst>
                                      </p:cBhvr>
                                      <p:to>
                                        <p:strVal val="visible"/>
                                      </p:to>
                                    </p:set>
                                    <p:animEffect transition="in" filter="circle(in)">
                                      <p:cBhvr>
                                        <p:cTn id="7" dur="2000"/>
                                        <p:tgtEl>
                                          <p:spTgt spid="2662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66247"/>
                                        </p:tgtEl>
                                        <p:attrNameLst>
                                          <p:attrName>style.visibility</p:attrName>
                                        </p:attrNameLst>
                                      </p:cBhvr>
                                      <p:to>
                                        <p:strVal val="visible"/>
                                      </p:to>
                                    </p:set>
                                    <p:animEffect transition="in" filter="diamond(in)">
                                      <p:cBhvr>
                                        <p:cTn id="18" dur="2000"/>
                                        <p:tgtEl>
                                          <p:spTgt spid="266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7"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49BACC2-4E00-49E5-996E-122DE84C811A}" type="slidenum">
              <a:rPr lang="en-GB"/>
              <a:pPr>
                <a:defRPr/>
              </a:pPr>
              <a:t>53</a:t>
            </a:fld>
            <a:endParaRPr lang="en-GB"/>
          </a:p>
        </p:txBody>
      </p:sp>
      <p:sp>
        <p:nvSpPr>
          <p:cNvPr id="471042" name="Rectangle 2"/>
          <p:cNvSpPr>
            <a:spLocks noGrp="1" noChangeArrowheads="1"/>
          </p:cNvSpPr>
          <p:nvPr>
            <p:ph type="title"/>
          </p:nvPr>
        </p:nvSpPr>
        <p:spPr/>
        <p:txBody>
          <a:bodyPr/>
          <a:lstStyle/>
          <a:p>
            <a:pPr eaLnBrk="1" hangingPunct="1">
              <a:defRPr/>
            </a:pPr>
            <a:r>
              <a:rPr lang="en-GB" b="1" dirty="0" smtClean="0">
                <a:solidFill>
                  <a:srgbClr val="FFFF00"/>
                </a:solidFill>
              </a:rPr>
              <a:t>Churchill's</a:t>
            </a:r>
            <a:r>
              <a:rPr lang="en-GB" b="1" dirty="0" smtClean="0">
                <a:solidFill>
                  <a:srgbClr val="FF0000"/>
                </a:solidFill>
              </a:rPr>
              <a:t> Jewish </a:t>
            </a:r>
            <a:r>
              <a:rPr lang="en-GB" b="1" dirty="0" smtClean="0">
                <a:solidFill>
                  <a:srgbClr val="FFFF00"/>
                </a:solidFill>
              </a:rPr>
              <a:t>Ancestry</a:t>
            </a:r>
          </a:p>
        </p:txBody>
      </p:sp>
      <p:sp>
        <p:nvSpPr>
          <p:cNvPr id="471043" name="Text Box 3"/>
          <p:cNvSpPr txBox="1">
            <a:spLocks noChangeArrowheads="1"/>
          </p:cNvSpPr>
          <p:nvPr/>
        </p:nvSpPr>
        <p:spPr bwMode="auto">
          <a:xfrm>
            <a:off x="3851275" y="1268413"/>
            <a:ext cx="5292725" cy="5694362"/>
          </a:xfrm>
          <a:prstGeom prst="rect">
            <a:avLst/>
          </a:prstGeom>
          <a:noFill/>
          <a:ln w="9525">
            <a:noFill/>
            <a:miter lim="800000"/>
            <a:headEnd/>
            <a:tailEnd/>
          </a:ln>
          <a:effectLst/>
        </p:spPr>
        <p:txBody>
          <a:bodyPr>
            <a:spAutoFit/>
          </a:bodyPr>
          <a:lstStyle/>
          <a:p>
            <a:pPr>
              <a:defRPr/>
            </a:pPr>
            <a:r>
              <a:rPr lang="en-GB" sz="2800" b="1" dirty="0">
                <a:solidFill>
                  <a:srgbClr val="00FFFF"/>
                </a:solidFill>
                <a:effectLst>
                  <a:outerShdw blurRad="38100" dist="38100" dir="2700000" algn="tl">
                    <a:srgbClr val="000000"/>
                  </a:outerShdw>
                </a:effectLst>
              </a:rPr>
              <a:t>Jenny Jacobson Churchill's mother was Jenny Jerome. </a:t>
            </a:r>
            <a:r>
              <a:rPr lang="en-GB" sz="2800" b="1" dirty="0">
                <a:solidFill>
                  <a:srgbClr val="FFC000"/>
                </a:solidFill>
                <a:effectLst>
                  <a:outerShdw blurRad="38100" dist="38100" dir="2700000" algn="tl">
                    <a:srgbClr val="000000"/>
                  </a:outerShdw>
                </a:effectLst>
              </a:rPr>
              <a:t>Her father was involved in theatre investment and changed his name from Jacobson to Jerome. </a:t>
            </a:r>
          </a:p>
          <a:p>
            <a:pPr>
              <a:defRPr/>
            </a:pPr>
            <a:r>
              <a:rPr lang="en-GB" sz="2800" b="1" dirty="0">
                <a:solidFill>
                  <a:srgbClr val="FFFF00"/>
                </a:solidFill>
                <a:effectLst>
                  <a:outerShdw blurRad="38100" dist="38100" dir="2700000" algn="tl">
                    <a:srgbClr val="000000"/>
                  </a:outerShdw>
                </a:effectLst>
              </a:rPr>
              <a:t>‘</a:t>
            </a:r>
            <a:r>
              <a:rPr lang="en-GB" sz="2800" b="1" dirty="0">
                <a:solidFill>
                  <a:srgbClr val="FF00FF"/>
                </a:solidFill>
                <a:effectLst>
                  <a:outerShdw blurRad="38100" dist="38100" dir="2700000" algn="tl">
                    <a:srgbClr val="000000"/>
                  </a:outerShdw>
                </a:effectLst>
              </a:rPr>
              <a:t>Cunning, no doubt, came to Churchill in the </a:t>
            </a:r>
            <a:r>
              <a:rPr lang="en-GB" sz="2800" b="1" dirty="0">
                <a:solidFill>
                  <a:srgbClr val="FF0000"/>
                </a:solidFill>
                <a:effectLst>
                  <a:outerShdw blurRad="38100" dist="38100" dir="2700000" algn="tl">
                    <a:srgbClr val="000000"/>
                  </a:outerShdw>
                </a:effectLst>
              </a:rPr>
              <a:t>Jewish genes transmitted by his mother Lady Randolph Churchill,</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née Jenny Jacobson/Jerome.’ Moshe Kohn, </a:t>
            </a:r>
            <a:r>
              <a:rPr lang="en-GB" sz="2800" b="1" i="1" dirty="0">
                <a:solidFill>
                  <a:srgbClr val="00FF00"/>
                </a:solidFill>
                <a:effectLst>
                  <a:outerShdw blurRad="38100" dist="38100" dir="2700000" algn="tl">
                    <a:srgbClr val="000000"/>
                  </a:outerShdw>
                </a:effectLst>
              </a:rPr>
              <a:t>Jerusalem Post</a:t>
            </a:r>
            <a:endParaRPr lang="en-GB" sz="2800" b="1" dirty="0">
              <a:solidFill>
                <a:srgbClr val="00FF00"/>
              </a:solidFill>
              <a:effectLst>
                <a:outerShdw blurRad="38100" dist="38100" dir="2700000" algn="tl">
                  <a:srgbClr val="000000"/>
                </a:outerShdw>
              </a:effectLst>
            </a:endParaRPr>
          </a:p>
          <a:p>
            <a:pPr>
              <a:defRPr/>
            </a:pPr>
            <a:endParaRPr lang="en-GB" sz="2800" b="1" dirty="0">
              <a:solidFill>
                <a:srgbClr val="00FF00"/>
              </a:solidFill>
              <a:effectLst>
                <a:outerShdw blurRad="38100" dist="38100" dir="2700000" algn="tl">
                  <a:srgbClr val="000000"/>
                </a:outerShdw>
              </a:effectLst>
            </a:endParaRPr>
          </a:p>
        </p:txBody>
      </p:sp>
      <p:pic>
        <p:nvPicPr>
          <p:cNvPr id="471044" name="Picture 4" descr="wpeC9.jpg (2356 bytes)"/>
          <p:cNvPicPr>
            <a:picLocks noChangeAspect="1" noChangeArrowheads="1"/>
          </p:cNvPicPr>
          <p:nvPr/>
        </p:nvPicPr>
        <p:blipFill>
          <a:blip r:embed="rId3" cstate="print"/>
          <a:srcRect/>
          <a:stretch>
            <a:fillRect/>
          </a:stretch>
        </p:blipFill>
        <p:spPr bwMode="auto">
          <a:xfrm>
            <a:off x="755650" y="1341438"/>
            <a:ext cx="2698750" cy="3671887"/>
          </a:xfrm>
          <a:prstGeom prst="rect">
            <a:avLst/>
          </a:prstGeom>
          <a:noFill/>
          <a:ln w="9525">
            <a:noFill/>
            <a:miter lim="800000"/>
            <a:headEnd/>
            <a:tailEnd/>
          </a:ln>
        </p:spPr>
      </p:pic>
      <p:sp>
        <p:nvSpPr>
          <p:cNvPr id="8" name="TextBox 7"/>
          <p:cNvSpPr txBox="1"/>
          <p:nvPr/>
        </p:nvSpPr>
        <p:spPr>
          <a:xfrm>
            <a:off x="571500" y="5357813"/>
            <a:ext cx="2928938"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Jenny Jacobson</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1044"/>
                                        </p:tgtEl>
                                        <p:attrNameLst>
                                          <p:attrName>style.visibility</p:attrName>
                                        </p:attrNameLst>
                                      </p:cBhvr>
                                      <p:to>
                                        <p:strVal val="visible"/>
                                      </p:to>
                                    </p:set>
                                    <p:animEffect transition="in" filter="circle(in)">
                                      <p:cBhvr>
                                        <p:cTn id="7" dur="2000"/>
                                        <p:tgtEl>
                                          <p:spTgt spid="4710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71043"/>
                                        </p:tgtEl>
                                        <p:attrNameLst>
                                          <p:attrName>style.visibility</p:attrName>
                                        </p:attrNameLst>
                                      </p:cBhvr>
                                      <p:to>
                                        <p:strVal val="visible"/>
                                      </p:to>
                                    </p:set>
                                    <p:anim calcmode="discrete" valueType="clr">
                                      <p:cBhvr override="childStyle">
                                        <p:cTn id="18" dur="80"/>
                                        <p:tgtEl>
                                          <p:spTgt spid="47104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71043"/>
                                        </p:tgtEl>
                                        <p:attrNameLst>
                                          <p:attrName>fillcolor</p:attrName>
                                        </p:attrNameLst>
                                      </p:cBhvr>
                                      <p:tavLst>
                                        <p:tav tm="0">
                                          <p:val>
                                            <p:clrVal>
                                              <a:schemeClr val="accent2"/>
                                            </p:clrVal>
                                          </p:val>
                                        </p:tav>
                                        <p:tav tm="50000">
                                          <p:val>
                                            <p:clrVal>
                                              <a:schemeClr val="hlink"/>
                                            </p:clrVal>
                                          </p:val>
                                        </p:tav>
                                      </p:tavLst>
                                    </p:anim>
                                    <p:set>
                                      <p:cBhvr>
                                        <p:cTn id="20" dur="80"/>
                                        <p:tgtEl>
                                          <p:spTgt spid="47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3"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Churchill's</a:t>
            </a:r>
            <a:r>
              <a:rPr lang="en-GB" b="1" dirty="0" smtClean="0">
                <a:solidFill>
                  <a:srgbClr val="FF0000"/>
                </a:solidFill>
              </a:rPr>
              <a:t> Jewish </a:t>
            </a:r>
            <a:r>
              <a:rPr lang="en-GB" b="1" dirty="0" smtClean="0">
                <a:solidFill>
                  <a:srgbClr val="FFFF00"/>
                </a:solidFill>
              </a:rPr>
              <a:t>Ancestry</a:t>
            </a:r>
            <a:endParaRPr lang="en-GB" dirty="0"/>
          </a:p>
        </p:txBody>
      </p:sp>
      <p:sp>
        <p:nvSpPr>
          <p:cNvPr id="4" name="Slide Number Placeholder 3"/>
          <p:cNvSpPr>
            <a:spLocks noGrp="1"/>
          </p:cNvSpPr>
          <p:nvPr>
            <p:ph type="sldNum" sz="quarter" idx="12"/>
          </p:nvPr>
        </p:nvSpPr>
        <p:spPr/>
        <p:txBody>
          <a:bodyPr/>
          <a:lstStyle/>
          <a:p>
            <a:pPr>
              <a:defRPr/>
            </a:pPr>
            <a:fld id="{646DD056-40AC-4984-8C56-39BD77145F28}" type="slidenum">
              <a:rPr lang="en-GB" smtClean="0"/>
              <a:pPr>
                <a:defRPr/>
              </a:pPr>
              <a:t>54</a:t>
            </a:fld>
            <a:endParaRPr lang="en-GB"/>
          </a:p>
        </p:txBody>
      </p:sp>
      <p:pic>
        <p:nvPicPr>
          <p:cNvPr id="283650" name="Picture 2" descr="http://images.absoluteastronomy.com/images/encyclopediaimages/r/ra/randolph_churchill.jpg"/>
          <p:cNvPicPr>
            <a:picLocks noChangeAspect="1" noChangeArrowheads="1"/>
          </p:cNvPicPr>
          <p:nvPr/>
        </p:nvPicPr>
        <p:blipFill>
          <a:blip r:embed="rId3" cstate="print">
            <a:lum bright="10000" contrast="20000"/>
          </a:blip>
          <a:srcRect r="4588"/>
          <a:stretch>
            <a:fillRect/>
          </a:stretch>
        </p:blipFill>
        <p:spPr bwMode="auto">
          <a:xfrm>
            <a:off x="571500" y="1571625"/>
            <a:ext cx="3143250" cy="4429125"/>
          </a:xfrm>
          <a:prstGeom prst="rect">
            <a:avLst/>
          </a:prstGeom>
          <a:noFill/>
          <a:ln w="9525">
            <a:noFill/>
            <a:miter lim="800000"/>
            <a:headEnd/>
            <a:tailEnd/>
          </a:ln>
        </p:spPr>
      </p:pic>
      <p:sp>
        <p:nvSpPr>
          <p:cNvPr id="7" name="TextBox 6"/>
          <p:cNvSpPr txBox="1"/>
          <p:nvPr/>
        </p:nvSpPr>
        <p:spPr>
          <a:xfrm>
            <a:off x="4143375" y="2143125"/>
            <a:ext cx="4714875" cy="2954338"/>
          </a:xfrm>
          <a:prstGeom prst="rect">
            <a:avLst/>
          </a:prstGeom>
          <a:noFill/>
        </p:spPr>
        <p:txBody>
          <a:bodyPr>
            <a:spAutoFit/>
          </a:bodyPr>
          <a:lstStyle/>
          <a:p>
            <a:pPr>
              <a:defRPr/>
            </a:pPr>
            <a:r>
              <a:rPr lang="en-GB" sz="2800" b="1" dirty="0">
                <a:solidFill>
                  <a:srgbClr val="FF0000"/>
                </a:solidFill>
                <a:effectLst>
                  <a:outerShdw blurRad="38100" dist="38100" dir="2700000" algn="tl">
                    <a:srgbClr val="000000"/>
                  </a:outerShdw>
                </a:effectLst>
              </a:rPr>
              <a:t>To cover-up his Jewish ancestry,</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the story was spread that his mother had American Indian ancestry </a:t>
            </a:r>
            <a:r>
              <a:rPr lang="en-GB" sz="2800" b="1" dirty="0">
                <a:solidFill>
                  <a:srgbClr val="00FF00"/>
                </a:solidFill>
                <a:effectLst>
                  <a:outerShdw blurRad="38100" dist="38100" dir="2700000" algn="tl">
                    <a:srgbClr val="000000"/>
                  </a:outerShdw>
                </a:effectLst>
              </a:rPr>
              <a:t>– hence referred to her as “Sitting Bull”</a:t>
            </a:r>
          </a:p>
          <a:p>
            <a:pPr>
              <a:defRPr/>
            </a:pPr>
            <a:endParaRPr lang="en-GB" dirty="0"/>
          </a:p>
        </p:txBody>
      </p:sp>
      <p:sp>
        <p:nvSpPr>
          <p:cNvPr id="8" name="TextBox 7"/>
          <p:cNvSpPr txBox="1">
            <a:spLocks noChangeArrowheads="1"/>
          </p:cNvSpPr>
          <p:nvPr/>
        </p:nvSpPr>
        <p:spPr bwMode="auto">
          <a:xfrm>
            <a:off x="142875" y="6072188"/>
            <a:ext cx="4643438" cy="646112"/>
          </a:xfrm>
          <a:prstGeom prst="rect">
            <a:avLst/>
          </a:prstGeom>
          <a:noFill/>
          <a:ln w="9525">
            <a:noFill/>
            <a:miter lim="800000"/>
            <a:headEnd/>
            <a:tailEnd/>
          </a:ln>
        </p:spPr>
        <p:txBody>
          <a:bodyPr>
            <a:spAutoFit/>
          </a:bodyPr>
          <a:lstStyle/>
          <a:p>
            <a:r>
              <a:rPr lang="en-GB" sz="3600" b="1">
                <a:solidFill>
                  <a:srgbClr val="FFFF00"/>
                </a:solidFill>
              </a:rPr>
              <a:t>Randolph Churchill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3650"/>
                                        </p:tgtEl>
                                        <p:attrNameLst>
                                          <p:attrName>style.visibility</p:attrName>
                                        </p:attrNameLst>
                                      </p:cBhvr>
                                      <p:to>
                                        <p:strVal val="visible"/>
                                      </p:to>
                                    </p:set>
                                    <p:animEffect transition="in" filter="circle(in)">
                                      <p:cBhvr>
                                        <p:cTn id="7" dur="2000"/>
                                        <p:tgtEl>
                                          <p:spTgt spid="2836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AFB26F5-8203-4598-8EFB-323D10E090AD}" type="slidenum">
              <a:rPr lang="en-GB"/>
              <a:pPr>
                <a:defRPr/>
              </a:pPr>
              <a:t>55</a:t>
            </a:fld>
            <a:endParaRPr lang="en-GB"/>
          </a:p>
        </p:txBody>
      </p:sp>
      <p:sp>
        <p:nvSpPr>
          <p:cNvPr id="472066" name="Rectangle 2"/>
          <p:cNvSpPr>
            <a:spLocks noGrp="1" noChangeArrowheads="1"/>
          </p:cNvSpPr>
          <p:nvPr>
            <p:ph type="title"/>
          </p:nvPr>
        </p:nvSpPr>
        <p:spPr/>
        <p:txBody>
          <a:bodyPr/>
          <a:lstStyle/>
          <a:p>
            <a:pPr eaLnBrk="1" hangingPunct="1">
              <a:defRPr/>
            </a:pPr>
            <a:r>
              <a:rPr lang="en-GB" b="1" smtClean="0">
                <a:solidFill>
                  <a:srgbClr val="FFFF00"/>
                </a:solidFill>
              </a:rPr>
              <a:t>Churchill's</a:t>
            </a:r>
            <a:r>
              <a:rPr lang="en-GB" b="1" smtClean="0">
                <a:solidFill>
                  <a:srgbClr val="FF0000"/>
                </a:solidFill>
              </a:rPr>
              <a:t> Jewish </a:t>
            </a:r>
            <a:r>
              <a:rPr lang="en-GB" b="1" smtClean="0">
                <a:solidFill>
                  <a:srgbClr val="FFFF00"/>
                </a:solidFill>
              </a:rPr>
              <a:t>Ancestry</a:t>
            </a:r>
          </a:p>
        </p:txBody>
      </p:sp>
      <p:sp>
        <p:nvSpPr>
          <p:cNvPr id="472067" name="Text Box 3"/>
          <p:cNvSpPr txBox="1">
            <a:spLocks noChangeArrowheads="1"/>
          </p:cNvSpPr>
          <p:nvPr/>
        </p:nvSpPr>
        <p:spPr bwMode="auto">
          <a:xfrm>
            <a:off x="4427538" y="1714500"/>
            <a:ext cx="4716462"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In the company of members of the English aristocracy</a:t>
            </a:r>
            <a:r>
              <a:rPr lang="en-GB" sz="2800" b="1" dirty="0">
                <a:solidFill>
                  <a:srgbClr val="FFFF00"/>
                </a:solidFill>
                <a:effectLst>
                  <a:outerShdw blurRad="38100" dist="38100" dir="2700000" algn="tl">
                    <a:srgbClr val="000000"/>
                  </a:outerShdw>
                </a:effectLst>
              </a:rPr>
              <a:t> and establishment Winston’s </a:t>
            </a:r>
            <a:r>
              <a:rPr lang="en-GB" sz="2800" b="1" dirty="0">
                <a:solidFill>
                  <a:schemeClr val="hlink"/>
                </a:solidFill>
                <a:effectLst>
                  <a:outerShdw blurRad="38100" dist="38100" dir="2700000" algn="tl">
                    <a:srgbClr val="000000"/>
                  </a:outerShdw>
                </a:effectLst>
              </a:rPr>
              <a:t>‘night on the town’ often ended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at fringe homosexual private shows in</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which every depravity known to man was indulged.</a:t>
            </a:r>
            <a:endParaRPr lang="en-GB" sz="2800" b="1" dirty="0">
              <a:solidFill>
                <a:srgbClr val="00FF00"/>
              </a:solidFill>
              <a:effectLst>
                <a:outerShdw blurRad="38100" dist="38100" dir="2700000" algn="tl">
                  <a:srgbClr val="000000"/>
                </a:outerShdw>
              </a:effectLst>
            </a:endParaRPr>
          </a:p>
        </p:txBody>
      </p:sp>
      <p:pic>
        <p:nvPicPr>
          <p:cNvPr id="472068" name="Picture 4" descr="wpeEF.jpg (13365 bytes)"/>
          <p:cNvPicPr>
            <a:picLocks noChangeAspect="1" noChangeArrowheads="1"/>
          </p:cNvPicPr>
          <p:nvPr/>
        </p:nvPicPr>
        <p:blipFill>
          <a:blip r:embed="rId3" cstate="print"/>
          <a:srcRect/>
          <a:stretch>
            <a:fillRect/>
          </a:stretch>
        </p:blipFill>
        <p:spPr bwMode="auto">
          <a:xfrm>
            <a:off x="323850" y="1412875"/>
            <a:ext cx="3844925" cy="4941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2068"/>
                                        </p:tgtEl>
                                        <p:attrNameLst>
                                          <p:attrName>style.visibility</p:attrName>
                                        </p:attrNameLst>
                                      </p:cBhvr>
                                      <p:to>
                                        <p:strVal val="visible"/>
                                      </p:to>
                                    </p:set>
                                    <p:animEffect transition="in" filter="circle(in)">
                                      <p:cBhvr>
                                        <p:cTn id="7" dur="2000"/>
                                        <p:tgtEl>
                                          <p:spTgt spid="47206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72067"/>
                                        </p:tgtEl>
                                        <p:attrNameLst>
                                          <p:attrName>style.visibility</p:attrName>
                                        </p:attrNameLst>
                                      </p:cBhvr>
                                      <p:to>
                                        <p:strVal val="visible"/>
                                      </p:to>
                                    </p:set>
                                    <p:anim calcmode="discrete" valueType="clr">
                                      <p:cBhvr override="childStyle">
                                        <p:cTn id="12" dur="80"/>
                                        <p:tgtEl>
                                          <p:spTgt spid="47206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72067"/>
                                        </p:tgtEl>
                                        <p:attrNameLst>
                                          <p:attrName>fillcolor</p:attrName>
                                        </p:attrNameLst>
                                      </p:cBhvr>
                                      <p:tavLst>
                                        <p:tav tm="0">
                                          <p:val>
                                            <p:clrVal>
                                              <a:schemeClr val="accent2"/>
                                            </p:clrVal>
                                          </p:val>
                                        </p:tav>
                                        <p:tav tm="50000">
                                          <p:val>
                                            <p:clrVal>
                                              <a:schemeClr val="hlink"/>
                                            </p:clrVal>
                                          </p:val>
                                        </p:tav>
                                      </p:tavLst>
                                    </p:anim>
                                    <p:set>
                                      <p:cBhvr>
                                        <p:cTn id="14" dur="80"/>
                                        <p:tgtEl>
                                          <p:spTgt spid="4720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Churchill's</a:t>
            </a:r>
            <a:r>
              <a:rPr lang="en-GB" b="1" dirty="0" smtClean="0">
                <a:solidFill>
                  <a:srgbClr val="FF0000"/>
                </a:solidFill>
              </a:rPr>
              <a:t> Jewish </a:t>
            </a:r>
            <a:r>
              <a:rPr lang="en-GB" b="1" dirty="0" smtClean="0">
                <a:solidFill>
                  <a:srgbClr val="FFFF00"/>
                </a:solidFill>
              </a:rPr>
              <a:t>Ancestry</a:t>
            </a:r>
            <a:endParaRPr lang="en-GB" dirty="0"/>
          </a:p>
        </p:txBody>
      </p:sp>
      <p:sp>
        <p:nvSpPr>
          <p:cNvPr id="4" name="Slide Number Placeholder 3"/>
          <p:cNvSpPr>
            <a:spLocks noGrp="1"/>
          </p:cNvSpPr>
          <p:nvPr>
            <p:ph type="sldNum" sz="quarter" idx="12"/>
          </p:nvPr>
        </p:nvSpPr>
        <p:spPr/>
        <p:txBody>
          <a:bodyPr/>
          <a:lstStyle/>
          <a:p>
            <a:pPr>
              <a:defRPr/>
            </a:pPr>
            <a:fld id="{6FC60A11-8DA4-41F3-BD53-03D778EA0790}" type="slidenum">
              <a:rPr lang="en-GB" smtClean="0"/>
              <a:pPr>
                <a:defRPr/>
              </a:pPr>
              <a:t>56</a:t>
            </a:fld>
            <a:endParaRPr lang="en-GB"/>
          </a:p>
        </p:txBody>
      </p:sp>
      <p:pic>
        <p:nvPicPr>
          <p:cNvPr id="284674" name="Picture 2" descr="http://www.marketoracle.co.uk/images/2009/Feb/nathan_roth.jpg"/>
          <p:cNvPicPr>
            <a:picLocks noChangeAspect="1" noChangeArrowheads="1"/>
          </p:cNvPicPr>
          <p:nvPr/>
        </p:nvPicPr>
        <p:blipFill>
          <a:blip r:embed="rId3" cstate="print"/>
          <a:srcRect/>
          <a:stretch>
            <a:fillRect/>
          </a:stretch>
        </p:blipFill>
        <p:spPr bwMode="auto">
          <a:xfrm>
            <a:off x="500034" y="1785926"/>
            <a:ext cx="3857652" cy="3857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4714875" y="2643188"/>
            <a:ext cx="4071938" cy="2524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It is believed that Churchill is a son of </a:t>
            </a:r>
            <a:r>
              <a:rPr lang="en-GB" sz="2800" b="1" dirty="0">
                <a:solidFill>
                  <a:srgbClr val="FF0000"/>
                </a:solidFill>
                <a:effectLst>
                  <a:outerShdw blurRad="38100" dist="38100" dir="2700000" algn="tl">
                    <a:srgbClr val="000000"/>
                  </a:outerShdw>
                </a:effectLst>
              </a:rPr>
              <a:t>Nathan Rothschild</a:t>
            </a:r>
            <a:r>
              <a:rPr lang="en-GB" sz="2800" b="1" dirty="0">
                <a:solidFill>
                  <a:srgbClr val="FF00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from one of Jenny’s many affairs</a:t>
            </a:r>
          </a:p>
          <a:p>
            <a:pPr>
              <a:defRPr/>
            </a:pPr>
            <a:endParaRPr lang="en-GB" dirty="0"/>
          </a:p>
        </p:txBody>
      </p:sp>
      <p:sp>
        <p:nvSpPr>
          <p:cNvPr id="8" name="TextBox 7"/>
          <p:cNvSpPr txBox="1"/>
          <p:nvPr/>
        </p:nvSpPr>
        <p:spPr>
          <a:xfrm>
            <a:off x="428625" y="5929313"/>
            <a:ext cx="4429125"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Nathan Rothschild</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4674"/>
                                        </p:tgtEl>
                                        <p:attrNameLst>
                                          <p:attrName>style.visibility</p:attrName>
                                        </p:attrNameLst>
                                      </p:cBhvr>
                                      <p:to>
                                        <p:strVal val="visible"/>
                                      </p:to>
                                    </p:set>
                                    <p:animEffect transition="in" filter="circle(in)">
                                      <p:cBhvr>
                                        <p:cTn id="7" dur="2000"/>
                                        <p:tgtEl>
                                          <p:spTgt spid="2846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8ADC8A2-1286-4806-8C12-971DCE639C6F}" type="slidenum">
              <a:rPr lang="en-GB"/>
              <a:pPr>
                <a:defRPr/>
              </a:pPr>
              <a:t>57</a:t>
            </a:fld>
            <a:endParaRPr lang="en-GB"/>
          </a:p>
        </p:txBody>
      </p:sp>
      <p:sp>
        <p:nvSpPr>
          <p:cNvPr id="142338" name="Rectangle 2"/>
          <p:cNvSpPr>
            <a:spLocks noGrp="1" noChangeArrowheads="1"/>
          </p:cNvSpPr>
          <p:nvPr>
            <p:ph type="title"/>
          </p:nvPr>
        </p:nvSpPr>
        <p:spPr/>
        <p:txBody>
          <a:bodyPr/>
          <a:lstStyle/>
          <a:p>
            <a:pPr eaLnBrk="1" hangingPunct="1">
              <a:defRPr/>
            </a:pPr>
            <a:r>
              <a:rPr lang="en-GB" b="1" smtClean="0">
                <a:solidFill>
                  <a:srgbClr val="FF0000"/>
                </a:solidFill>
              </a:rPr>
              <a:t>Gog’s </a:t>
            </a:r>
            <a:r>
              <a:rPr lang="en-GB" b="1" smtClean="0">
                <a:solidFill>
                  <a:srgbClr val="FFFF00"/>
                </a:solidFill>
              </a:rPr>
              <a:t>Call To</a:t>
            </a:r>
            <a:r>
              <a:rPr lang="en-GB" b="1" smtClean="0">
                <a:solidFill>
                  <a:srgbClr val="FF0000"/>
                </a:solidFill>
              </a:rPr>
              <a:t> Britain</a:t>
            </a:r>
            <a:r>
              <a:rPr lang="en-GB" smtClean="0"/>
              <a:t> </a:t>
            </a:r>
          </a:p>
        </p:txBody>
      </p:sp>
      <p:pic>
        <p:nvPicPr>
          <p:cNvPr id="142340" name="Picture 4" descr="mso6D8C4"/>
          <p:cNvPicPr>
            <a:picLocks noGrp="1" noChangeAspect="1" noChangeArrowheads="1"/>
          </p:cNvPicPr>
          <p:nvPr>
            <p:ph idx="1"/>
          </p:nvPr>
        </p:nvPicPr>
        <p:blipFill>
          <a:blip r:embed="rId3" cstate="print">
            <a:lum contrast="6000"/>
          </a:blip>
          <a:srcRect l="47740" t="44501" r="6691" b="10997"/>
          <a:stretch>
            <a:fillRect/>
          </a:stretch>
        </p:blipFill>
        <p:spPr>
          <a:xfrm>
            <a:off x="539750" y="1412875"/>
            <a:ext cx="3178175" cy="4495800"/>
          </a:xfrm>
          <a:noFill/>
        </p:spPr>
      </p:pic>
      <p:sp>
        <p:nvSpPr>
          <p:cNvPr id="142342" name="Text Box 6"/>
          <p:cNvSpPr txBox="1">
            <a:spLocks noChangeArrowheads="1"/>
          </p:cNvSpPr>
          <p:nvPr/>
        </p:nvSpPr>
        <p:spPr bwMode="auto">
          <a:xfrm>
            <a:off x="3995738" y="2924175"/>
            <a:ext cx="4897437" cy="1554163"/>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00"/>
                </a:solidFill>
                <a:effectLst>
                  <a:outerShdw blurRad="38100" dist="38100" dir="2700000" algn="tl">
                    <a:srgbClr val="000000"/>
                  </a:outerShdw>
                </a:effectLst>
              </a:rPr>
              <a:t>The  famous poster of Lord Kitchener calling Britons to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2340"/>
                                        </p:tgtEl>
                                        <p:attrNameLst>
                                          <p:attrName>style.visibility</p:attrName>
                                        </p:attrNameLst>
                                      </p:cBhvr>
                                      <p:to>
                                        <p:strVal val="visible"/>
                                      </p:to>
                                    </p:set>
                                    <p:animEffect transition="in" filter="circle(in)">
                                      <p:cBhvr>
                                        <p:cTn id="7" dur="2000"/>
                                        <p:tgtEl>
                                          <p:spTgt spid="14234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2342"/>
                                        </p:tgtEl>
                                        <p:attrNameLst>
                                          <p:attrName>style.visibility</p:attrName>
                                        </p:attrNameLst>
                                      </p:cBhvr>
                                      <p:to>
                                        <p:strVal val="visible"/>
                                      </p:to>
                                    </p:set>
                                    <p:anim calcmode="discrete" valueType="clr">
                                      <p:cBhvr override="childStyle">
                                        <p:cTn id="12" dur="80"/>
                                        <p:tgtEl>
                                          <p:spTgt spid="14234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2342"/>
                                        </p:tgtEl>
                                        <p:attrNameLst>
                                          <p:attrName>fillcolor</p:attrName>
                                        </p:attrNameLst>
                                      </p:cBhvr>
                                      <p:tavLst>
                                        <p:tav tm="0">
                                          <p:val>
                                            <p:clrVal>
                                              <a:schemeClr val="accent2"/>
                                            </p:clrVal>
                                          </p:val>
                                        </p:tav>
                                        <p:tav tm="50000">
                                          <p:val>
                                            <p:clrVal>
                                              <a:schemeClr val="hlink"/>
                                            </p:clrVal>
                                          </p:val>
                                        </p:tav>
                                      </p:tavLst>
                                    </p:anim>
                                    <p:set>
                                      <p:cBhvr>
                                        <p:cTn id="14" dur="80"/>
                                        <p:tgtEl>
                                          <p:spTgt spid="1423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82FA8299-3F24-4994-867A-F584F29B74CB}" type="slidenum">
              <a:rPr lang="en-GB"/>
              <a:pPr>
                <a:defRPr/>
              </a:pPr>
              <a:t>58</a:t>
            </a:fld>
            <a:endParaRPr lang="en-GB"/>
          </a:p>
        </p:txBody>
      </p:sp>
      <p:sp>
        <p:nvSpPr>
          <p:cNvPr id="193546" name="Rectangle 10"/>
          <p:cNvSpPr>
            <a:spLocks noGrp="1" noChangeArrowheads="1"/>
          </p:cNvSpPr>
          <p:nvPr>
            <p:ph type="title"/>
          </p:nvPr>
        </p:nvSpPr>
        <p:spPr/>
        <p:txBody>
          <a:bodyPr/>
          <a:lstStyle/>
          <a:p>
            <a:pPr eaLnBrk="1" hangingPunct="1">
              <a:defRPr/>
            </a:pPr>
            <a:r>
              <a:rPr lang="en-GB" sz="4000" b="1" dirty="0" smtClean="0">
                <a:solidFill>
                  <a:srgbClr val="FF0000"/>
                </a:solidFill>
              </a:rPr>
              <a:t>Assassination of Archduke </a:t>
            </a:r>
            <a:r>
              <a:rPr lang="en-GB" sz="4000" b="1" dirty="0" smtClean="0">
                <a:solidFill>
                  <a:srgbClr val="FFFF00"/>
                </a:solidFill>
              </a:rPr>
              <a:t>Francis Ferdinand</a:t>
            </a:r>
            <a:r>
              <a:rPr lang="en-GB" sz="4000" dirty="0" smtClean="0"/>
              <a:t> </a:t>
            </a:r>
          </a:p>
        </p:txBody>
      </p:sp>
      <p:pic>
        <p:nvPicPr>
          <p:cNvPr id="193541" name="Picture 5" descr="Francis Ferdinand and his wife Sophia"/>
          <p:cNvPicPr>
            <a:picLocks noGrp="1" noChangeAspect="1" noChangeArrowheads="1"/>
          </p:cNvPicPr>
          <p:nvPr>
            <p:ph sz="half" idx="1"/>
          </p:nvPr>
        </p:nvPicPr>
        <p:blipFill>
          <a:blip r:embed="rId3" cstate="print"/>
          <a:srcRect r="6586" b="11266"/>
          <a:stretch>
            <a:fillRect/>
          </a:stretch>
        </p:blipFill>
        <p:spPr>
          <a:xfrm>
            <a:off x="285750" y="1857375"/>
            <a:ext cx="3125788" cy="2513013"/>
          </a:xfrm>
          <a:noFill/>
        </p:spPr>
      </p:pic>
      <p:pic>
        <p:nvPicPr>
          <p:cNvPr id="193545" name="Picture 9" descr="The Assassination of Archduke Francis Ferdinand"/>
          <p:cNvPicPr>
            <a:picLocks noGrp="1" noChangeAspect="1" noChangeArrowheads="1"/>
          </p:cNvPicPr>
          <p:nvPr>
            <p:ph sz="half" idx="2"/>
          </p:nvPr>
        </p:nvPicPr>
        <p:blipFill>
          <a:blip r:embed="rId4" cstate="print">
            <a:lum bright="12000" contrast="30000"/>
          </a:blip>
          <a:srcRect/>
          <a:stretch>
            <a:fillRect/>
          </a:stretch>
        </p:blipFill>
        <p:spPr>
          <a:xfrm>
            <a:off x="3929063" y="1643063"/>
            <a:ext cx="4935537" cy="4229100"/>
          </a:xfrm>
          <a:noFill/>
        </p:spPr>
      </p:pic>
      <p:sp>
        <p:nvSpPr>
          <p:cNvPr id="193548" name="Text Box 12"/>
          <p:cNvSpPr txBox="1">
            <a:spLocks noChangeArrowheads="1"/>
          </p:cNvSpPr>
          <p:nvPr/>
        </p:nvSpPr>
        <p:spPr bwMode="auto">
          <a:xfrm>
            <a:off x="214313" y="4643438"/>
            <a:ext cx="3816350" cy="137318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Gog</a:t>
            </a:r>
            <a:r>
              <a:rPr lang="en-GB" sz="2800" b="1" dirty="0">
                <a:solidFill>
                  <a:srgbClr val="FFFF00"/>
                </a:solidFill>
                <a:effectLst>
                  <a:outerShdw blurRad="38100" dist="38100" dir="2700000" algn="tl">
                    <a:srgbClr val="000000"/>
                  </a:outerShdw>
                </a:effectLst>
              </a:rPr>
              <a:t> Triggers WW1 through the </a:t>
            </a:r>
            <a:r>
              <a:rPr lang="en-GB" sz="2800" b="1" dirty="0">
                <a:solidFill>
                  <a:srgbClr val="FF0000"/>
                </a:solidFill>
                <a:effectLst>
                  <a:outerShdw blurRad="38100" dist="38100" dir="2700000" algn="tl">
                    <a:srgbClr val="000000"/>
                  </a:outerShdw>
                </a:effectLst>
              </a:rPr>
              <a:t>“Black hand”</a:t>
            </a:r>
            <a:r>
              <a:rPr lang="en-GB" sz="2800" b="1" dirty="0">
                <a:solidFill>
                  <a:srgbClr val="FFFF00"/>
                </a:solidFill>
                <a:effectLst>
                  <a:outerShdw blurRad="38100" dist="38100" dir="2700000" algn="tl">
                    <a:srgbClr val="000000"/>
                  </a:outerShdw>
                </a:effectLst>
              </a:rPr>
              <a:t> of Serbia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3541"/>
                                        </p:tgtEl>
                                        <p:attrNameLst>
                                          <p:attrName>style.visibility</p:attrName>
                                        </p:attrNameLst>
                                      </p:cBhvr>
                                      <p:to>
                                        <p:strVal val="visible"/>
                                      </p:to>
                                    </p:set>
                                    <p:animEffect transition="in" filter="circle(in)">
                                      <p:cBhvr>
                                        <p:cTn id="7" dur="2000"/>
                                        <p:tgtEl>
                                          <p:spTgt spid="19354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3548"/>
                                        </p:tgtEl>
                                        <p:attrNameLst>
                                          <p:attrName>style.visibility</p:attrName>
                                        </p:attrNameLst>
                                      </p:cBhvr>
                                      <p:to>
                                        <p:strVal val="visible"/>
                                      </p:to>
                                    </p:set>
                                    <p:anim calcmode="discrete" valueType="clr">
                                      <p:cBhvr override="childStyle">
                                        <p:cTn id="12" dur="80"/>
                                        <p:tgtEl>
                                          <p:spTgt spid="19354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3548"/>
                                        </p:tgtEl>
                                        <p:attrNameLst>
                                          <p:attrName>fillcolor</p:attrName>
                                        </p:attrNameLst>
                                      </p:cBhvr>
                                      <p:tavLst>
                                        <p:tav tm="0">
                                          <p:val>
                                            <p:clrVal>
                                              <a:schemeClr val="accent2"/>
                                            </p:clrVal>
                                          </p:val>
                                        </p:tav>
                                        <p:tav tm="50000">
                                          <p:val>
                                            <p:clrVal>
                                              <a:schemeClr val="hlink"/>
                                            </p:clrVal>
                                          </p:val>
                                        </p:tav>
                                      </p:tavLst>
                                    </p:anim>
                                    <p:set>
                                      <p:cBhvr>
                                        <p:cTn id="14" dur="80"/>
                                        <p:tgtEl>
                                          <p:spTgt spid="19354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93545"/>
                                        </p:tgtEl>
                                        <p:attrNameLst>
                                          <p:attrName>style.visibility</p:attrName>
                                        </p:attrNameLst>
                                      </p:cBhvr>
                                      <p:to>
                                        <p:strVal val="visible"/>
                                      </p:to>
                                    </p:set>
                                    <p:animEffect transition="in" filter="circle(in)">
                                      <p:cBhvr>
                                        <p:cTn id="19" dur="2000"/>
                                        <p:tgtEl>
                                          <p:spTgt spid="193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smtClean="0">
                <a:solidFill>
                  <a:srgbClr val="FF0000"/>
                </a:solidFill>
              </a:rPr>
              <a:t>Assassination of Archduke </a:t>
            </a:r>
            <a:r>
              <a:rPr lang="en-GB" b="1" smtClean="0">
                <a:solidFill>
                  <a:srgbClr val="FFFF00"/>
                </a:solidFill>
              </a:rPr>
              <a:t>Francis Ferdinand</a:t>
            </a:r>
            <a:r>
              <a:rPr lang="en-GB" smtClean="0"/>
              <a:t> </a:t>
            </a:r>
            <a:endParaRPr lang="en-GB"/>
          </a:p>
        </p:txBody>
      </p:sp>
      <p:sp>
        <p:nvSpPr>
          <p:cNvPr id="5" name="Slide Number Placeholder 4"/>
          <p:cNvSpPr>
            <a:spLocks noGrp="1"/>
          </p:cNvSpPr>
          <p:nvPr>
            <p:ph type="sldNum" sz="quarter" idx="12"/>
          </p:nvPr>
        </p:nvSpPr>
        <p:spPr/>
        <p:txBody>
          <a:bodyPr/>
          <a:lstStyle/>
          <a:p>
            <a:pPr>
              <a:defRPr/>
            </a:pPr>
            <a:fld id="{7A3341F9-5B3B-44C6-ABAD-A2BA1D8CC61B}" type="slidenum">
              <a:rPr lang="en-GB" smtClean="0"/>
              <a:pPr>
                <a:defRPr/>
              </a:pPr>
              <a:t>59</a:t>
            </a:fld>
            <a:endParaRPr lang="en-GB"/>
          </a:p>
        </p:txBody>
      </p:sp>
      <p:pic>
        <p:nvPicPr>
          <p:cNvPr id="285698" name="Picture 2" descr="http://dancutlermedicalart.com/AlbertEinstein%27sZionism/images/250%20pixels/1900-1919/1914%20June%2028%20gavriloPrincip%20shoots%20archduke%20ferdinand.jpg"/>
          <p:cNvPicPr>
            <a:picLocks noChangeAspect="1" noChangeArrowheads="1"/>
          </p:cNvPicPr>
          <p:nvPr/>
        </p:nvPicPr>
        <p:blipFill>
          <a:blip r:embed="rId3" cstate="print"/>
          <a:srcRect/>
          <a:stretch>
            <a:fillRect/>
          </a:stretch>
        </p:blipFill>
        <p:spPr bwMode="auto">
          <a:xfrm>
            <a:off x="357188" y="1785938"/>
            <a:ext cx="4298950" cy="4643437"/>
          </a:xfrm>
          <a:prstGeom prst="rect">
            <a:avLst/>
          </a:prstGeom>
          <a:noFill/>
          <a:ln w="9525">
            <a:noFill/>
            <a:miter lim="800000"/>
            <a:headEnd/>
            <a:tailEnd/>
          </a:ln>
        </p:spPr>
      </p:pic>
      <p:sp>
        <p:nvSpPr>
          <p:cNvPr id="8" name="TextBox 7"/>
          <p:cNvSpPr txBox="1">
            <a:spLocks noChangeArrowheads="1"/>
          </p:cNvSpPr>
          <p:nvPr/>
        </p:nvSpPr>
        <p:spPr bwMode="auto">
          <a:xfrm>
            <a:off x="5000625" y="1714500"/>
            <a:ext cx="4143375" cy="4678363"/>
          </a:xfrm>
          <a:prstGeom prst="rect">
            <a:avLst/>
          </a:prstGeom>
          <a:noFill/>
          <a:ln w="9525">
            <a:noFill/>
            <a:miter lim="800000"/>
            <a:headEnd/>
            <a:tailEnd/>
          </a:ln>
        </p:spPr>
        <p:txBody>
          <a:bodyPr>
            <a:spAutoFit/>
          </a:bodyPr>
          <a:lstStyle/>
          <a:p>
            <a:r>
              <a:rPr lang="en-GB" sz="2800" b="1">
                <a:solidFill>
                  <a:srgbClr val="00FFFF"/>
                </a:solidFill>
              </a:rPr>
              <a:t>Ferdinand and his wife had arrived to watch army manoeuvres near Sarajevo, </a:t>
            </a:r>
            <a:r>
              <a:rPr lang="en-GB" sz="2800" b="1">
                <a:solidFill>
                  <a:srgbClr val="FFC000"/>
                </a:solidFill>
              </a:rPr>
              <a:t>the capital of Bosnia where he was assassinated on June 28, 1914. </a:t>
            </a:r>
            <a:r>
              <a:rPr lang="en-GB" sz="2800" b="1">
                <a:solidFill>
                  <a:srgbClr val="00FF00"/>
                </a:solidFill>
              </a:rPr>
              <a:t>by a nineteen year-old member of the Black Hand, Gavrilo Princip </a:t>
            </a:r>
          </a:p>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5698"/>
                                        </p:tgtEl>
                                        <p:attrNameLst>
                                          <p:attrName>style.visibility</p:attrName>
                                        </p:attrNameLst>
                                      </p:cBhvr>
                                      <p:to>
                                        <p:strVal val="visible"/>
                                      </p:to>
                                    </p:set>
                                    <p:animEffect transition="in" filter="circle(in)">
                                      <p:cBhvr>
                                        <p:cTn id="7" dur="2000"/>
                                        <p:tgtEl>
                                          <p:spTgt spid="2856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39CEF11-5D35-41DD-93DA-CB94F46BEEE9}" type="slidenum">
              <a:rPr lang="en-GB"/>
              <a:pPr>
                <a:defRPr/>
              </a:pPr>
              <a:t>6</a:t>
            </a:fld>
            <a:endParaRPr lang="en-GB"/>
          </a:p>
        </p:txBody>
      </p:sp>
      <p:sp>
        <p:nvSpPr>
          <p:cNvPr id="342018" name="Rectangle 2"/>
          <p:cNvSpPr>
            <a:spLocks noGrp="1" noChangeArrowheads="1"/>
          </p:cNvSpPr>
          <p:nvPr>
            <p:ph type="title"/>
          </p:nvPr>
        </p:nvSpPr>
        <p:spPr/>
        <p:txBody>
          <a:bodyPr/>
          <a:lstStyle/>
          <a:p>
            <a:pPr eaLnBrk="1" hangingPunct="1">
              <a:defRPr/>
            </a:pPr>
            <a:endParaRPr lang="en-US" smtClean="0"/>
          </a:p>
        </p:txBody>
      </p:sp>
      <p:pic>
        <p:nvPicPr>
          <p:cNvPr id="10244" name="Picture 3" descr="Genghis02"/>
          <p:cNvPicPr>
            <a:picLocks noGrp="1" noChangeAspect="1" noChangeArrowheads="1"/>
          </p:cNvPicPr>
          <p:nvPr>
            <p:ph idx="1"/>
          </p:nvPr>
        </p:nvPicPr>
        <p:blipFill>
          <a:blip r:embed="rId3" cstate="print"/>
          <a:srcRect/>
          <a:stretch>
            <a:fillRect/>
          </a:stretch>
        </p:blipFill>
        <p:spPr>
          <a:xfrm>
            <a:off x="0" y="0"/>
            <a:ext cx="9144000" cy="6902450"/>
          </a:xfrm>
          <a:noFill/>
        </p:spPr>
      </p:pic>
      <p:sp>
        <p:nvSpPr>
          <p:cNvPr id="342020" name="Text Box 4"/>
          <p:cNvSpPr txBox="1">
            <a:spLocks noChangeArrowheads="1"/>
          </p:cNvSpPr>
          <p:nvPr/>
        </p:nvSpPr>
        <p:spPr bwMode="auto">
          <a:xfrm>
            <a:off x="179388" y="6021388"/>
            <a:ext cx="7777162" cy="519112"/>
          </a:xfrm>
          <a:prstGeom prst="rect">
            <a:avLst/>
          </a:prstGeom>
          <a:noFill/>
          <a:ln w="9525">
            <a:noFill/>
            <a:miter lim="800000"/>
            <a:headEnd/>
            <a:tailEnd/>
          </a:ln>
          <a:effectLst/>
        </p:spPr>
        <p:txBody>
          <a:bodyPr>
            <a:spAutoFit/>
          </a:bodyPr>
          <a:lstStyle/>
          <a:p>
            <a:pPr eaLnBrk="0" hangingPunct="0">
              <a:spcBef>
                <a:spcPct val="50000"/>
              </a:spcBef>
              <a:defRPr/>
            </a:pPr>
            <a:r>
              <a:rPr lang="en-GB" sz="2800" b="1">
                <a:solidFill>
                  <a:srgbClr val="FF0000"/>
                </a:solidFill>
                <a:effectLst>
                  <a:outerShdw blurRad="38100" dist="38100" dir="2700000" algn="tl">
                    <a:srgbClr val="000000"/>
                  </a:outerShdw>
                </a:effectLst>
              </a:rPr>
              <a:t>The horse cavalries of Genghis Khan</a:t>
            </a:r>
          </a:p>
        </p:txBody>
      </p:sp>
      <p:sp>
        <p:nvSpPr>
          <p:cNvPr id="342021" name="Text Box 5"/>
          <p:cNvSpPr txBox="1">
            <a:spLocks noChangeArrowheads="1"/>
          </p:cNvSpPr>
          <p:nvPr/>
        </p:nvSpPr>
        <p:spPr bwMode="auto">
          <a:xfrm>
            <a:off x="1571625" y="260350"/>
            <a:ext cx="7572375" cy="1846263"/>
          </a:xfrm>
          <a:prstGeom prst="rect">
            <a:avLst/>
          </a:prstGeom>
          <a:noFill/>
          <a:ln w="9525">
            <a:noFill/>
            <a:miter lim="800000"/>
            <a:headEnd/>
            <a:tailEnd/>
          </a:ln>
          <a:effectLst/>
        </p:spPr>
        <p:txBody>
          <a:bodyPr>
            <a:spAutoFit/>
          </a:bodyPr>
          <a:lstStyle/>
          <a:p>
            <a:pPr algn="ctr">
              <a:spcBef>
                <a:spcPct val="20000"/>
              </a:spcBef>
              <a:buClr>
                <a:schemeClr val="tx2"/>
              </a:buClr>
              <a:defRPr/>
            </a:pPr>
            <a:r>
              <a:rPr lang="en-GB" sz="2800" b="1" dirty="0">
                <a:solidFill>
                  <a:srgbClr val="0033CC"/>
                </a:solidFill>
                <a:effectLst>
                  <a:outerShdw blurRad="38100" dist="38100" dir="2700000" algn="tl">
                    <a:srgbClr val="000000"/>
                  </a:outerShdw>
                </a:effectLst>
              </a:rPr>
              <a:t>Thou And Many People With Thee All Of Them Riding Upon Horses, A Great Company, And A Mighty Army</a:t>
            </a:r>
          </a:p>
          <a:p>
            <a:pPr eaLnBrk="0" hangingPunct="0">
              <a:spcBef>
                <a:spcPct val="50000"/>
              </a:spcBef>
              <a:defRPr/>
            </a:pPr>
            <a:endParaRPr lang="en-GB" sz="2000" dirty="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42021">
                                            <p:txEl>
                                              <p:pRg st="0" end="0"/>
                                            </p:txEl>
                                          </p:spTgt>
                                        </p:tgtEl>
                                        <p:attrNameLst>
                                          <p:attrName>style.visibility</p:attrName>
                                        </p:attrNameLst>
                                      </p:cBhvr>
                                      <p:to>
                                        <p:strVal val="visible"/>
                                      </p:to>
                                    </p:set>
                                    <p:animEffect transition="in" filter="diamond(in)">
                                      <p:cBhvr>
                                        <p:cTn id="7" dur="2000"/>
                                        <p:tgtEl>
                                          <p:spTgt spid="3420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42020">
                                            <p:txEl>
                                              <p:pRg st="0" end="0"/>
                                            </p:txEl>
                                          </p:spTgt>
                                        </p:tgtEl>
                                        <p:attrNameLst>
                                          <p:attrName>style.visibility</p:attrName>
                                        </p:attrNameLst>
                                      </p:cBhvr>
                                      <p:to>
                                        <p:strVal val="visible"/>
                                      </p:to>
                                    </p:set>
                                    <p:anim calcmode="lin" valueType="num">
                                      <p:cBhvr additive="base">
                                        <p:cTn id="12" dur="500" fill="hold"/>
                                        <p:tgtEl>
                                          <p:spTgt spid="3420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4202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0EEE6A3-6A12-4ED3-895F-1DD2C64B3DC8}" type="slidenum">
              <a:rPr lang="en-GB"/>
              <a:pPr>
                <a:defRPr/>
              </a:pPr>
              <a:t>60</a:t>
            </a:fld>
            <a:endParaRPr lang="en-GB"/>
          </a:p>
        </p:txBody>
      </p:sp>
      <p:sp>
        <p:nvSpPr>
          <p:cNvPr id="373766" name="Rectangle 6"/>
          <p:cNvSpPr>
            <a:spLocks noGrp="1" noChangeArrowheads="1"/>
          </p:cNvSpPr>
          <p:nvPr>
            <p:ph type="title"/>
          </p:nvPr>
        </p:nvSpPr>
        <p:spPr/>
        <p:txBody>
          <a:bodyPr/>
          <a:lstStyle/>
          <a:p>
            <a:pPr eaLnBrk="1" hangingPunct="1">
              <a:defRPr/>
            </a:pPr>
            <a:r>
              <a:rPr lang="en-GB" sz="4000" b="1" smtClean="0">
                <a:solidFill>
                  <a:srgbClr val="FF0000"/>
                </a:solidFill>
              </a:rPr>
              <a:t>Gog’s Agents </a:t>
            </a:r>
            <a:r>
              <a:rPr lang="en-GB" sz="4000" b="1" smtClean="0">
                <a:solidFill>
                  <a:srgbClr val="FFFF00"/>
                </a:solidFill>
              </a:rPr>
              <a:t>In Control</a:t>
            </a:r>
            <a:r>
              <a:rPr lang="en-GB" sz="4000" b="1" smtClean="0">
                <a:solidFill>
                  <a:srgbClr val="FF0000"/>
                </a:solidFill>
              </a:rPr>
              <a:t> Of WW1</a:t>
            </a:r>
          </a:p>
        </p:txBody>
      </p:sp>
      <p:pic>
        <p:nvPicPr>
          <p:cNvPr id="373765" name="Picture 5" descr="Martin22"/>
          <p:cNvPicPr>
            <a:picLocks noGrp="1" noChangeAspect="1" noChangeArrowheads="1"/>
          </p:cNvPicPr>
          <p:nvPr>
            <p:ph idx="1"/>
          </p:nvPr>
        </p:nvPicPr>
        <p:blipFill>
          <a:blip r:embed="rId3" cstate="print">
            <a:lum contrast="30000"/>
          </a:blip>
          <a:srcRect/>
          <a:stretch>
            <a:fillRect/>
          </a:stretch>
        </p:blipFill>
        <p:spPr>
          <a:xfrm>
            <a:off x="395288" y="1557338"/>
            <a:ext cx="3519487" cy="4495800"/>
          </a:xfrm>
          <a:noFill/>
        </p:spPr>
      </p:pic>
      <p:sp>
        <p:nvSpPr>
          <p:cNvPr id="373768" name="Text Box 8"/>
          <p:cNvSpPr txBox="1">
            <a:spLocks noChangeArrowheads="1"/>
          </p:cNvSpPr>
          <p:nvPr/>
        </p:nvSpPr>
        <p:spPr bwMode="auto">
          <a:xfrm>
            <a:off x="4140200" y="1773238"/>
            <a:ext cx="4679950" cy="399097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FF00"/>
                </a:solidFill>
                <a:effectLst>
                  <a:outerShdw blurRad="38100" dist="38100" dir="2700000" algn="tl">
                    <a:srgbClr val="000000"/>
                  </a:outerShdw>
                </a:effectLst>
              </a:rPr>
              <a:t>Lloyd George, who was </a:t>
            </a:r>
            <a:r>
              <a:rPr lang="en-GB" sz="3200" b="1" dirty="0">
                <a:solidFill>
                  <a:srgbClr val="FF0000"/>
                </a:solidFill>
                <a:effectLst>
                  <a:outerShdw blurRad="38100" dist="38100" dir="2700000" algn="tl">
                    <a:srgbClr val="000000"/>
                  </a:outerShdw>
                </a:effectLst>
              </a:rPr>
              <a:t>counsel for the Zionists in England,</a:t>
            </a:r>
            <a:r>
              <a:rPr lang="en-GB" sz="3200" b="1" dirty="0">
                <a:solidFill>
                  <a:srgbClr val="FFFF00"/>
                </a:solidFill>
                <a:effectLst>
                  <a:outerShdw blurRad="38100" dist="38100" dir="2700000" algn="tl">
                    <a:srgbClr val="000000"/>
                  </a:outerShdw>
                </a:effectLst>
              </a:rPr>
              <a:t> </a:t>
            </a:r>
            <a:r>
              <a:rPr lang="en-GB" sz="3200" b="1" dirty="0">
                <a:solidFill>
                  <a:schemeClr val="hlink"/>
                </a:solidFill>
                <a:effectLst>
                  <a:outerShdw blurRad="38100" dist="38100" dir="2700000" algn="tl">
                    <a:srgbClr val="000000"/>
                  </a:outerShdw>
                </a:effectLst>
              </a:rPr>
              <a:t>was made premier</a:t>
            </a:r>
            <a:r>
              <a:rPr lang="en-GB" sz="3200" b="1" dirty="0">
                <a:solidFill>
                  <a:srgbClr val="FFFF00"/>
                </a:solidFill>
                <a:effectLst>
                  <a:outerShdw blurRad="38100" dist="38100" dir="2700000" algn="tl">
                    <a:srgbClr val="000000"/>
                  </a:outerShdw>
                </a:effectLst>
              </a:rPr>
              <a:t> </a:t>
            </a:r>
            <a:r>
              <a:rPr lang="en-GB" sz="3200" b="1" dirty="0">
                <a:solidFill>
                  <a:srgbClr val="FF00FF"/>
                </a:solidFill>
                <a:effectLst>
                  <a:outerShdw blurRad="38100" dist="38100" dir="2700000" algn="tl">
                    <a:srgbClr val="000000"/>
                  </a:outerShdw>
                </a:effectLst>
              </a:rPr>
              <a:t>of the English Government</a:t>
            </a:r>
            <a:r>
              <a:rPr lang="en-GB" sz="3200" b="1" dirty="0">
                <a:solidFill>
                  <a:srgbClr val="FFFF00"/>
                </a:solidFill>
                <a:effectLst>
                  <a:outerShdw blurRad="38100" dist="38100" dir="2700000" algn="tl">
                    <a:srgbClr val="000000"/>
                  </a:outerShdw>
                </a:effectLst>
              </a:rPr>
              <a:t> </a:t>
            </a:r>
            <a:r>
              <a:rPr lang="en-GB" sz="3200" b="1" dirty="0">
                <a:solidFill>
                  <a:srgbClr val="F6102B"/>
                </a:solidFill>
                <a:effectLst>
                  <a:outerShdw blurRad="38100" dist="38100" dir="2700000" algn="tl">
                    <a:srgbClr val="000000"/>
                  </a:outerShdw>
                </a:effectLst>
              </a:rPr>
              <a:t>and chosen to "perform" during World War I.</a:t>
            </a:r>
            <a:r>
              <a:rPr lang="en-GB" sz="3200" b="1" dirty="0">
                <a:solidFill>
                  <a:srgbClr val="FFFF00"/>
                </a:solidFill>
                <a:effectLst>
                  <a:outerShdw blurRad="38100" dist="38100" dir="2700000" algn="tl">
                    <a:srgbClr val="000000"/>
                  </a:outerShdw>
                </a:effectLst>
              </a:rPr>
              <a:t> </a:t>
            </a:r>
          </a:p>
        </p:txBody>
      </p:sp>
      <p:sp>
        <p:nvSpPr>
          <p:cNvPr id="373769" name="Text Box 9"/>
          <p:cNvSpPr txBox="1">
            <a:spLocks noChangeArrowheads="1"/>
          </p:cNvSpPr>
          <p:nvPr/>
        </p:nvSpPr>
        <p:spPr bwMode="auto">
          <a:xfrm>
            <a:off x="0" y="6216650"/>
            <a:ext cx="4859338"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David Lloyd George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3765"/>
                                        </p:tgtEl>
                                        <p:attrNameLst>
                                          <p:attrName>style.visibility</p:attrName>
                                        </p:attrNameLst>
                                      </p:cBhvr>
                                      <p:to>
                                        <p:strVal val="visible"/>
                                      </p:to>
                                    </p:set>
                                    <p:animEffect transition="in" filter="circle(in)">
                                      <p:cBhvr>
                                        <p:cTn id="7" dur="2000"/>
                                        <p:tgtEl>
                                          <p:spTgt spid="3737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3769"/>
                                        </p:tgtEl>
                                        <p:attrNameLst>
                                          <p:attrName>style.visibility</p:attrName>
                                        </p:attrNameLst>
                                      </p:cBhvr>
                                      <p:to>
                                        <p:strVal val="visible"/>
                                      </p:to>
                                    </p:set>
                                    <p:anim calcmode="lin" valueType="num">
                                      <p:cBhvr additive="base">
                                        <p:cTn id="12" dur="500" fill="hold"/>
                                        <p:tgtEl>
                                          <p:spTgt spid="373769"/>
                                        </p:tgtEl>
                                        <p:attrNameLst>
                                          <p:attrName>ppt_x</p:attrName>
                                        </p:attrNameLst>
                                      </p:cBhvr>
                                      <p:tavLst>
                                        <p:tav tm="0">
                                          <p:val>
                                            <p:strVal val="#ppt_x"/>
                                          </p:val>
                                        </p:tav>
                                        <p:tav tm="100000">
                                          <p:val>
                                            <p:strVal val="#ppt_x"/>
                                          </p:val>
                                        </p:tav>
                                      </p:tavLst>
                                    </p:anim>
                                    <p:anim calcmode="lin" valueType="num">
                                      <p:cBhvr additive="base">
                                        <p:cTn id="13" dur="500" fill="hold"/>
                                        <p:tgtEl>
                                          <p:spTgt spid="37376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73768"/>
                                        </p:tgtEl>
                                        <p:attrNameLst>
                                          <p:attrName>style.visibility</p:attrName>
                                        </p:attrNameLst>
                                      </p:cBhvr>
                                      <p:to>
                                        <p:strVal val="visible"/>
                                      </p:to>
                                    </p:set>
                                    <p:anim calcmode="discrete" valueType="clr">
                                      <p:cBhvr override="childStyle">
                                        <p:cTn id="18" dur="80"/>
                                        <p:tgtEl>
                                          <p:spTgt spid="37376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3768"/>
                                        </p:tgtEl>
                                        <p:attrNameLst>
                                          <p:attrName>fillcolor</p:attrName>
                                        </p:attrNameLst>
                                      </p:cBhvr>
                                      <p:tavLst>
                                        <p:tav tm="0">
                                          <p:val>
                                            <p:clrVal>
                                              <a:schemeClr val="accent2"/>
                                            </p:clrVal>
                                          </p:val>
                                        </p:tav>
                                        <p:tav tm="50000">
                                          <p:val>
                                            <p:clrVal>
                                              <a:schemeClr val="hlink"/>
                                            </p:clrVal>
                                          </p:val>
                                        </p:tav>
                                      </p:tavLst>
                                    </p:anim>
                                    <p:set>
                                      <p:cBhvr>
                                        <p:cTn id="20" dur="80"/>
                                        <p:tgtEl>
                                          <p:spTgt spid="3737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8" grpId="0"/>
      <p:bldP spid="37376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B633D4-4BD4-4A8A-B094-8B464C02200D}" type="slidenum">
              <a:rPr lang="en-GB"/>
              <a:pPr>
                <a:defRPr/>
              </a:pPr>
              <a:t>61</a:t>
            </a:fld>
            <a:endParaRPr lang="en-GB"/>
          </a:p>
        </p:txBody>
      </p:sp>
      <p:sp>
        <p:nvSpPr>
          <p:cNvPr id="375810" name="Rectangle 2"/>
          <p:cNvSpPr>
            <a:spLocks noGrp="1" noChangeArrowheads="1"/>
          </p:cNvSpPr>
          <p:nvPr>
            <p:ph type="title"/>
          </p:nvPr>
        </p:nvSpPr>
        <p:spPr/>
        <p:txBody>
          <a:bodyPr/>
          <a:lstStyle/>
          <a:p>
            <a:pPr eaLnBrk="1" hangingPunct="1">
              <a:defRPr/>
            </a:pPr>
            <a:r>
              <a:rPr lang="en-GB" sz="4000" b="1" smtClean="0">
                <a:solidFill>
                  <a:srgbClr val="FF0000"/>
                </a:solidFill>
              </a:rPr>
              <a:t>Gog’s Agents </a:t>
            </a:r>
            <a:r>
              <a:rPr lang="en-GB" sz="4000" b="1" smtClean="0">
                <a:solidFill>
                  <a:srgbClr val="FFFF00"/>
                </a:solidFill>
              </a:rPr>
              <a:t>In Control</a:t>
            </a:r>
            <a:r>
              <a:rPr lang="en-GB" sz="4000" b="1" smtClean="0">
                <a:solidFill>
                  <a:srgbClr val="FF0000"/>
                </a:solidFill>
              </a:rPr>
              <a:t> Of WW1</a:t>
            </a:r>
          </a:p>
        </p:txBody>
      </p:sp>
      <p:sp>
        <p:nvSpPr>
          <p:cNvPr id="375812" name="Text Box 4"/>
          <p:cNvSpPr txBox="1">
            <a:spLocks noChangeArrowheads="1"/>
          </p:cNvSpPr>
          <p:nvPr/>
        </p:nvSpPr>
        <p:spPr bwMode="auto">
          <a:xfrm>
            <a:off x="4140200" y="1773238"/>
            <a:ext cx="4679950" cy="3503612"/>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FF00"/>
                </a:solidFill>
                <a:effectLst>
                  <a:outerShdw blurRad="38100" dist="38100" dir="2700000" algn="tl">
                    <a:srgbClr val="000000"/>
                  </a:outerShdw>
                </a:effectLst>
              </a:rPr>
              <a:t>Lloyd George’s secretary </a:t>
            </a:r>
            <a:r>
              <a:rPr lang="en-GB" sz="3200" b="1" dirty="0">
                <a:solidFill>
                  <a:schemeClr val="hlink"/>
                </a:solidFill>
                <a:effectLst>
                  <a:outerShdw blurRad="38100" dist="38100" dir="2700000" algn="tl">
                    <a:srgbClr val="000000"/>
                  </a:outerShdw>
                </a:effectLst>
              </a:rPr>
              <a:t>(Boss) during </a:t>
            </a:r>
            <a:r>
              <a:rPr lang="en-GB" sz="3200" b="1" dirty="0">
                <a:solidFill>
                  <a:srgbClr val="FF00FF"/>
                </a:solidFill>
                <a:effectLst>
                  <a:outerShdw blurRad="38100" dist="38100" dir="2700000" algn="tl">
                    <a:srgbClr val="000000"/>
                  </a:outerShdw>
                </a:effectLst>
              </a:rPr>
              <a:t>World War I. was</a:t>
            </a:r>
            <a:r>
              <a:rPr lang="en-GB" sz="3200" b="1" dirty="0">
                <a:solidFill>
                  <a:srgbClr val="FFFF00"/>
                </a:solidFill>
                <a:effectLst>
                  <a:outerShdw blurRad="38100" dist="38100" dir="2700000" algn="tl">
                    <a:srgbClr val="000000"/>
                  </a:outerShdw>
                </a:effectLst>
              </a:rPr>
              <a:t> </a:t>
            </a:r>
            <a:r>
              <a:rPr lang="en-GB" sz="3200" b="1" dirty="0">
                <a:solidFill>
                  <a:srgbClr val="FF0000"/>
                </a:solidFill>
                <a:effectLst>
                  <a:outerShdw blurRad="38100" dist="38100" dir="2700000" algn="tl">
                    <a:srgbClr val="000000"/>
                  </a:outerShdw>
                </a:effectLst>
              </a:rPr>
              <a:t>Sir Philip </a:t>
            </a:r>
            <a:r>
              <a:rPr lang="en-GB" sz="3200" b="1" dirty="0" err="1">
                <a:solidFill>
                  <a:srgbClr val="FF0000"/>
                </a:solidFill>
                <a:effectLst>
                  <a:outerShdw blurRad="38100" dist="38100" dir="2700000" algn="tl">
                    <a:srgbClr val="000000"/>
                  </a:outerShdw>
                </a:effectLst>
              </a:rPr>
              <a:t>Sasson</a:t>
            </a:r>
            <a:r>
              <a:rPr lang="en-GB" sz="3200" b="1" dirty="0">
                <a:solidFill>
                  <a:srgbClr val="FF0000"/>
                </a:solidFill>
                <a:effectLst>
                  <a:outerShdw blurRad="38100" dist="38100" dir="2700000" algn="tl">
                    <a:srgbClr val="000000"/>
                  </a:outerShdw>
                </a:effectLst>
              </a:rPr>
              <a:t> Rothschild.</a:t>
            </a:r>
            <a:r>
              <a:rPr lang="en-GB" sz="3200" b="1" dirty="0">
                <a:solidFill>
                  <a:srgbClr val="FFFF00"/>
                </a:solidFill>
                <a:effectLst>
                  <a:outerShdw blurRad="38100" dist="38100" dir="2700000" algn="tl">
                    <a:srgbClr val="000000"/>
                  </a:outerShdw>
                </a:effectLst>
              </a:rPr>
              <a:t> (</a:t>
            </a:r>
            <a:r>
              <a:rPr lang="en-GB" sz="3200" b="1" i="1" dirty="0">
                <a:solidFill>
                  <a:srgbClr val="FFFF00"/>
                </a:solidFill>
                <a:effectLst>
                  <a:outerShdw blurRad="38100" dist="38100" dir="2700000" algn="tl">
                    <a:srgbClr val="000000"/>
                  </a:outerShdw>
                </a:effectLst>
              </a:rPr>
              <a:t>American Mercury, KNOW, December 1958</a:t>
            </a:r>
            <a:r>
              <a:rPr lang="en-GB" sz="3200" b="1" dirty="0">
                <a:solidFill>
                  <a:srgbClr val="FFFF00"/>
                </a:solidFill>
                <a:effectLst>
                  <a:outerShdw blurRad="38100" dist="38100" dir="2700000" algn="tl">
                    <a:srgbClr val="000000"/>
                  </a:outerShdw>
                </a:effectLst>
              </a:rPr>
              <a:t>)</a:t>
            </a:r>
          </a:p>
        </p:txBody>
      </p:sp>
      <p:pic>
        <p:nvPicPr>
          <p:cNvPr id="375819" name="Picture 11" descr="Sir_Philip_Sassoon"/>
          <p:cNvPicPr>
            <a:picLocks noGrp="1" noChangeAspect="1" noChangeArrowheads="1"/>
          </p:cNvPicPr>
          <p:nvPr>
            <p:ph idx="1"/>
          </p:nvPr>
        </p:nvPicPr>
        <p:blipFill>
          <a:blip r:embed="rId3" cstate="print"/>
          <a:srcRect/>
          <a:stretch>
            <a:fillRect/>
          </a:stretch>
        </p:blipFill>
        <p:spPr>
          <a:xfrm>
            <a:off x="468313" y="1557338"/>
            <a:ext cx="2616200" cy="4495800"/>
          </a:xfrm>
          <a:noFill/>
        </p:spPr>
      </p:pic>
      <p:sp>
        <p:nvSpPr>
          <p:cNvPr id="375821" name="Text Box 13"/>
          <p:cNvSpPr txBox="1">
            <a:spLocks noChangeArrowheads="1"/>
          </p:cNvSpPr>
          <p:nvPr/>
        </p:nvSpPr>
        <p:spPr bwMode="auto">
          <a:xfrm>
            <a:off x="0" y="6216650"/>
            <a:ext cx="4535488"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Sir Philip Sasson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5819"/>
                                        </p:tgtEl>
                                        <p:attrNameLst>
                                          <p:attrName>style.visibility</p:attrName>
                                        </p:attrNameLst>
                                      </p:cBhvr>
                                      <p:to>
                                        <p:strVal val="visible"/>
                                      </p:to>
                                    </p:set>
                                    <p:animEffect transition="in" filter="circle(in)">
                                      <p:cBhvr>
                                        <p:cTn id="7" dur="2000"/>
                                        <p:tgtEl>
                                          <p:spTgt spid="3758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5821"/>
                                        </p:tgtEl>
                                        <p:attrNameLst>
                                          <p:attrName>style.visibility</p:attrName>
                                        </p:attrNameLst>
                                      </p:cBhvr>
                                      <p:to>
                                        <p:strVal val="visible"/>
                                      </p:to>
                                    </p:set>
                                    <p:anim calcmode="lin" valueType="num">
                                      <p:cBhvr additive="base">
                                        <p:cTn id="12" dur="500" fill="hold"/>
                                        <p:tgtEl>
                                          <p:spTgt spid="375821"/>
                                        </p:tgtEl>
                                        <p:attrNameLst>
                                          <p:attrName>ppt_x</p:attrName>
                                        </p:attrNameLst>
                                      </p:cBhvr>
                                      <p:tavLst>
                                        <p:tav tm="0">
                                          <p:val>
                                            <p:strVal val="#ppt_x"/>
                                          </p:val>
                                        </p:tav>
                                        <p:tav tm="100000">
                                          <p:val>
                                            <p:strVal val="#ppt_x"/>
                                          </p:val>
                                        </p:tav>
                                      </p:tavLst>
                                    </p:anim>
                                    <p:anim calcmode="lin" valueType="num">
                                      <p:cBhvr additive="base">
                                        <p:cTn id="13" dur="500" fill="hold"/>
                                        <p:tgtEl>
                                          <p:spTgt spid="3758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75812"/>
                                        </p:tgtEl>
                                        <p:attrNameLst>
                                          <p:attrName>style.visibility</p:attrName>
                                        </p:attrNameLst>
                                      </p:cBhvr>
                                      <p:to>
                                        <p:strVal val="visible"/>
                                      </p:to>
                                    </p:set>
                                    <p:anim calcmode="discrete" valueType="clr">
                                      <p:cBhvr override="childStyle">
                                        <p:cTn id="18" dur="80"/>
                                        <p:tgtEl>
                                          <p:spTgt spid="37581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5812"/>
                                        </p:tgtEl>
                                        <p:attrNameLst>
                                          <p:attrName>fillcolor</p:attrName>
                                        </p:attrNameLst>
                                      </p:cBhvr>
                                      <p:tavLst>
                                        <p:tav tm="0">
                                          <p:val>
                                            <p:clrVal>
                                              <a:schemeClr val="accent2"/>
                                            </p:clrVal>
                                          </p:val>
                                        </p:tav>
                                        <p:tav tm="50000">
                                          <p:val>
                                            <p:clrVal>
                                              <a:schemeClr val="hlink"/>
                                            </p:clrVal>
                                          </p:val>
                                        </p:tav>
                                      </p:tavLst>
                                    </p:anim>
                                    <p:set>
                                      <p:cBhvr>
                                        <p:cTn id="20" dur="80"/>
                                        <p:tgtEl>
                                          <p:spTgt spid="3758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2" grpId="0"/>
      <p:bldP spid="3758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0D064E5-4597-4129-95B2-23CBA5FD4E2C}" type="slidenum">
              <a:rPr lang="en-GB"/>
              <a:pPr>
                <a:defRPr/>
              </a:pPr>
              <a:t>62</a:t>
            </a:fld>
            <a:endParaRPr lang="en-GB"/>
          </a:p>
        </p:txBody>
      </p:sp>
      <p:sp>
        <p:nvSpPr>
          <p:cNvPr id="126982" name="Rectangle 6"/>
          <p:cNvSpPr>
            <a:spLocks noGrp="1" noChangeArrowheads="1"/>
          </p:cNvSpPr>
          <p:nvPr>
            <p:ph type="title"/>
          </p:nvPr>
        </p:nvSpPr>
        <p:spPr/>
        <p:txBody>
          <a:bodyPr/>
          <a:lstStyle/>
          <a:p>
            <a:pPr eaLnBrk="1" hangingPunct="1">
              <a:defRPr/>
            </a:pPr>
            <a:r>
              <a:rPr lang="en-GB" sz="4000" b="1" smtClean="0">
                <a:solidFill>
                  <a:srgbClr val="FF0000"/>
                </a:solidFill>
              </a:rPr>
              <a:t>Viscount James Bryce </a:t>
            </a:r>
            <a:r>
              <a:rPr lang="en-GB" sz="4000" b="1" smtClean="0">
                <a:solidFill>
                  <a:srgbClr val="FFFF00"/>
                </a:solidFill>
              </a:rPr>
              <a:t>Demonises The Germans</a:t>
            </a:r>
          </a:p>
        </p:txBody>
      </p:sp>
      <p:pic>
        <p:nvPicPr>
          <p:cNvPr id="126981" name="Picture 5" descr="bryce"/>
          <p:cNvPicPr>
            <a:picLocks noGrp="1" noChangeAspect="1" noChangeArrowheads="1"/>
          </p:cNvPicPr>
          <p:nvPr>
            <p:ph idx="1"/>
          </p:nvPr>
        </p:nvPicPr>
        <p:blipFill>
          <a:blip r:embed="rId3" cstate="print"/>
          <a:srcRect/>
          <a:stretch>
            <a:fillRect/>
          </a:stretch>
        </p:blipFill>
        <p:spPr>
          <a:xfrm>
            <a:off x="395288" y="1628775"/>
            <a:ext cx="1833562" cy="2879725"/>
          </a:xfrm>
          <a:noFill/>
        </p:spPr>
      </p:pic>
      <p:sp>
        <p:nvSpPr>
          <p:cNvPr id="126985" name="Text Box 9"/>
          <p:cNvSpPr txBox="1">
            <a:spLocks noChangeArrowheads="1"/>
          </p:cNvSpPr>
          <p:nvPr/>
        </p:nvSpPr>
        <p:spPr bwMode="auto">
          <a:xfrm>
            <a:off x="3132138" y="1773238"/>
            <a:ext cx="6011862" cy="23479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False reports of German atrocities</a:t>
            </a:r>
            <a:r>
              <a:rPr lang="en-GB" sz="2800" b="1" dirty="0">
                <a:solidFill>
                  <a:srgbClr val="FFFF00"/>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were falsely authenticated by James Bryce,</a:t>
            </a:r>
            <a:r>
              <a:rPr lang="en-GB" sz="2800" b="1" dirty="0">
                <a:solidFill>
                  <a:srgbClr val="FFFF00"/>
                </a:solidFill>
                <a:effectLst>
                  <a:outerShdw blurRad="38100" dist="38100" dir="2700000" algn="tl">
                    <a:srgbClr val="000000"/>
                  </a:outerShdw>
                </a:effectLst>
              </a:rPr>
              <a:t> and not a single witness was identified by name.</a:t>
            </a:r>
          </a:p>
          <a:p>
            <a:pPr>
              <a:spcBef>
                <a:spcPct val="50000"/>
              </a:spcBef>
              <a:defRPr/>
            </a:pPr>
            <a:endParaRPr lang="en-GB" sz="2400" dirty="0"/>
          </a:p>
        </p:txBody>
      </p:sp>
      <p:sp>
        <p:nvSpPr>
          <p:cNvPr id="126986" name="Text Box 10"/>
          <p:cNvSpPr txBox="1">
            <a:spLocks noChangeArrowheads="1"/>
          </p:cNvSpPr>
          <p:nvPr/>
        </p:nvSpPr>
        <p:spPr bwMode="auto">
          <a:xfrm>
            <a:off x="3203575" y="3644900"/>
            <a:ext cx="5940425" cy="28686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6102B"/>
                </a:solidFill>
                <a:effectLst>
                  <a:outerShdw blurRad="38100" dist="38100" dir="2700000" algn="tl">
                    <a:srgbClr val="000000"/>
                  </a:outerShdw>
                </a:effectLst>
              </a:rPr>
              <a:t>The Bryce Report unquestionably</a:t>
            </a:r>
            <a:r>
              <a:rPr lang="en-GB" sz="2800" b="1" dirty="0">
                <a:solidFill>
                  <a:srgbClr val="FF00FF"/>
                </a:solidFill>
                <a:effectLst>
                  <a:outerShdw blurRad="38100" dist="38100" dir="2700000" algn="tl">
                    <a:srgbClr val="000000"/>
                  </a:outerShdw>
                </a:effectLst>
              </a:rPr>
              <a:t> helped England win the war.</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It convinced millions of Americans and other neutrals</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 it was translated into 27 languages.</a:t>
            </a:r>
          </a:p>
          <a:p>
            <a:pPr>
              <a:spcBef>
                <a:spcPct val="50000"/>
              </a:spcBef>
              <a:defRPr/>
            </a:pPr>
            <a:endParaRPr lang="en-GB" sz="2800" dirty="0">
              <a:solidFill>
                <a:srgbClr val="FFFF00"/>
              </a:solidFill>
            </a:endParaRPr>
          </a:p>
        </p:txBody>
      </p:sp>
      <p:sp>
        <p:nvSpPr>
          <p:cNvPr id="126987" name="Text Box 11"/>
          <p:cNvSpPr txBox="1">
            <a:spLocks noChangeArrowheads="1"/>
          </p:cNvSpPr>
          <p:nvPr/>
        </p:nvSpPr>
        <p:spPr bwMode="auto">
          <a:xfrm>
            <a:off x="0" y="4797425"/>
            <a:ext cx="2952750" cy="173990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Viscount James Bryce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circle(in)">
                                      <p:cBhvr>
                                        <p:cTn id="7" dur="2000"/>
                                        <p:tgtEl>
                                          <p:spTgt spid="1269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6987"/>
                                        </p:tgtEl>
                                        <p:attrNameLst>
                                          <p:attrName>style.visibility</p:attrName>
                                        </p:attrNameLst>
                                      </p:cBhvr>
                                      <p:to>
                                        <p:strVal val="visible"/>
                                      </p:to>
                                    </p:set>
                                    <p:anim calcmode="lin" valueType="num">
                                      <p:cBhvr additive="base">
                                        <p:cTn id="12" dur="500" fill="hold"/>
                                        <p:tgtEl>
                                          <p:spTgt spid="126987"/>
                                        </p:tgtEl>
                                        <p:attrNameLst>
                                          <p:attrName>ppt_x</p:attrName>
                                        </p:attrNameLst>
                                      </p:cBhvr>
                                      <p:tavLst>
                                        <p:tav tm="0">
                                          <p:val>
                                            <p:strVal val="#ppt_x"/>
                                          </p:val>
                                        </p:tav>
                                        <p:tav tm="100000">
                                          <p:val>
                                            <p:strVal val="#ppt_x"/>
                                          </p:val>
                                        </p:tav>
                                      </p:tavLst>
                                    </p:anim>
                                    <p:anim calcmode="lin" valueType="num">
                                      <p:cBhvr additive="base">
                                        <p:cTn id="13" dur="500" fill="hold"/>
                                        <p:tgtEl>
                                          <p:spTgt spid="12698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26985"/>
                                        </p:tgtEl>
                                        <p:attrNameLst>
                                          <p:attrName>style.visibility</p:attrName>
                                        </p:attrNameLst>
                                      </p:cBhvr>
                                      <p:to>
                                        <p:strVal val="visible"/>
                                      </p:to>
                                    </p:set>
                                    <p:anim calcmode="discrete" valueType="clr">
                                      <p:cBhvr override="childStyle">
                                        <p:cTn id="18" dur="80"/>
                                        <p:tgtEl>
                                          <p:spTgt spid="12698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6985"/>
                                        </p:tgtEl>
                                        <p:attrNameLst>
                                          <p:attrName>fillcolor</p:attrName>
                                        </p:attrNameLst>
                                      </p:cBhvr>
                                      <p:tavLst>
                                        <p:tav tm="0">
                                          <p:val>
                                            <p:clrVal>
                                              <a:schemeClr val="accent2"/>
                                            </p:clrVal>
                                          </p:val>
                                        </p:tav>
                                        <p:tav tm="50000">
                                          <p:val>
                                            <p:clrVal>
                                              <a:schemeClr val="hlink"/>
                                            </p:clrVal>
                                          </p:val>
                                        </p:tav>
                                      </p:tavLst>
                                    </p:anim>
                                    <p:set>
                                      <p:cBhvr>
                                        <p:cTn id="20" dur="80"/>
                                        <p:tgtEl>
                                          <p:spTgt spid="126985"/>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26986"/>
                                        </p:tgtEl>
                                        <p:attrNameLst>
                                          <p:attrName>style.visibility</p:attrName>
                                        </p:attrNameLst>
                                      </p:cBhvr>
                                      <p:to>
                                        <p:strVal val="visible"/>
                                      </p:to>
                                    </p:set>
                                    <p:anim calcmode="discrete" valueType="clr">
                                      <p:cBhvr override="childStyle">
                                        <p:cTn id="25" dur="80"/>
                                        <p:tgtEl>
                                          <p:spTgt spid="126986"/>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26986"/>
                                        </p:tgtEl>
                                        <p:attrNameLst>
                                          <p:attrName>fillcolor</p:attrName>
                                        </p:attrNameLst>
                                      </p:cBhvr>
                                      <p:tavLst>
                                        <p:tav tm="0">
                                          <p:val>
                                            <p:clrVal>
                                              <a:schemeClr val="accent2"/>
                                            </p:clrVal>
                                          </p:val>
                                        </p:tav>
                                        <p:tav tm="50000">
                                          <p:val>
                                            <p:clrVal>
                                              <a:schemeClr val="hlink"/>
                                            </p:clrVal>
                                          </p:val>
                                        </p:tav>
                                      </p:tavLst>
                                    </p:anim>
                                    <p:set>
                                      <p:cBhvr>
                                        <p:cTn id="27" dur="80"/>
                                        <p:tgtEl>
                                          <p:spTgt spid="126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5" grpId="0"/>
      <p:bldP spid="126986" grpId="0"/>
      <p:bldP spid="12698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78346D6-6CB7-4309-B7DA-3A9AD70365F5}" type="slidenum">
              <a:rPr lang="en-GB"/>
              <a:pPr>
                <a:defRPr/>
              </a:pPr>
              <a:t>63</a:t>
            </a:fld>
            <a:endParaRPr lang="en-GB"/>
          </a:p>
        </p:txBody>
      </p:sp>
      <p:sp>
        <p:nvSpPr>
          <p:cNvPr id="124930" name="Rectangle 2"/>
          <p:cNvSpPr>
            <a:spLocks noGrp="1" noChangeArrowheads="1"/>
          </p:cNvSpPr>
          <p:nvPr>
            <p:ph type="title"/>
          </p:nvPr>
        </p:nvSpPr>
        <p:spPr/>
        <p:txBody>
          <a:bodyPr/>
          <a:lstStyle/>
          <a:p>
            <a:pPr eaLnBrk="1" hangingPunct="1">
              <a:defRPr/>
            </a:pPr>
            <a:r>
              <a:rPr lang="en-GB" sz="4000" b="1" dirty="0" smtClean="0">
                <a:solidFill>
                  <a:srgbClr val="F6102B"/>
                </a:solidFill>
              </a:rPr>
              <a:t>Viscount James Bryce </a:t>
            </a:r>
            <a:r>
              <a:rPr lang="en-GB" sz="4000" b="1" dirty="0" smtClean="0">
                <a:solidFill>
                  <a:srgbClr val="FFFF00"/>
                </a:solidFill>
              </a:rPr>
              <a:t>Demonises The Germans</a:t>
            </a:r>
          </a:p>
        </p:txBody>
      </p:sp>
      <p:sp>
        <p:nvSpPr>
          <p:cNvPr id="124932" name="Text Box 4"/>
          <p:cNvSpPr txBox="1">
            <a:spLocks noChangeArrowheads="1"/>
          </p:cNvSpPr>
          <p:nvPr/>
        </p:nvSpPr>
        <p:spPr bwMode="auto">
          <a:xfrm>
            <a:off x="3500438" y="1928813"/>
            <a:ext cx="5256212"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The Bryce Report has obvious connections</a:t>
            </a:r>
            <a:r>
              <a:rPr lang="en-GB" sz="2800" b="1" dirty="0">
                <a:solidFill>
                  <a:srgbClr val="FF00FF"/>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to the British decision to maintain the blockade of Germany</a:t>
            </a:r>
            <a:r>
              <a:rPr lang="en-GB" sz="2800" b="1" dirty="0">
                <a:solidFill>
                  <a:schemeClr val="hlink"/>
                </a:solidFill>
                <a:effectLst>
                  <a:outerShdw blurRad="38100" dist="38100" dir="2700000" algn="tl">
                    <a:srgbClr val="000000"/>
                  </a:outerShdw>
                </a:effectLst>
              </a:rPr>
              <a:t> for seven months after the armistice in 1918,</a:t>
            </a:r>
            <a:r>
              <a:rPr lang="en-GB" sz="2800" b="1" dirty="0">
                <a:solidFill>
                  <a:srgbClr val="FFFF00"/>
                </a:solidFill>
                <a:effectLst>
                  <a:outerShdw blurRad="38100" dist="38100" dir="2700000" algn="tl">
                    <a:srgbClr val="000000"/>
                  </a:outerShdw>
                </a:effectLst>
              </a:rPr>
              <a:t> causing the starvation deaths of an estimated </a:t>
            </a:r>
            <a:r>
              <a:rPr lang="en-GB" sz="2800" b="1" dirty="0">
                <a:solidFill>
                  <a:srgbClr val="FF00FF"/>
                </a:solidFill>
                <a:effectLst>
                  <a:outerShdw blurRad="38100" dist="38100" dir="2700000" algn="tl">
                    <a:srgbClr val="000000"/>
                  </a:outerShdw>
                </a:effectLst>
              </a:rPr>
              <a:t>600,000 elderly and very young Germans.</a:t>
            </a:r>
            <a:r>
              <a:rPr lang="en-GB" sz="2800" b="1" dirty="0">
                <a:solidFill>
                  <a:srgbClr val="FFFF00"/>
                </a:solidFill>
                <a:effectLst>
                  <a:outerShdw blurRad="38100" dist="38100" dir="2700000" algn="tl">
                    <a:srgbClr val="000000"/>
                  </a:outerShdw>
                </a:effectLst>
              </a:rPr>
              <a:t> </a:t>
            </a:r>
          </a:p>
        </p:txBody>
      </p:sp>
      <p:pic>
        <p:nvPicPr>
          <p:cNvPr id="124935" name="Picture 7" descr="bryce"/>
          <p:cNvPicPr>
            <a:picLocks noGrp="1" noChangeAspect="1" noChangeArrowheads="1"/>
          </p:cNvPicPr>
          <p:nvPr>
            <p:ph idx="1"/>
          </p:nvPr>
        </p:nvPicPr>
        <p:blipFill>
          <a:blip r:embed="rId3" cstate="print"/>
          <a:srcRect/>
          <a:stretch>
            <a:fillRect/>
          </a:stretch>
        </p:blipFill>
        <p:spPr>
          <a:xfrm>
            <a:off x="323850" y="1844675"/>
            <a:ext cx="2652713" cy="3024188"/>
          </a:xfrm>
          <a:noFill/>
        </p:spPr>
      </p:pic>
      <p:sp>
        <p:nvSpPr>
          <p:cNvPr id="124937" name="Text Box 9"/>
          <p:cNvSpPr txBox="1">
            <a:spLocks noChangeArrowheads="1"/>
          </p:cNvSpPr>
          <p:nvPr/>
        </p:nvSpPr>
        <p:spPr bwMode="auto">
          <a:xfrm>
            <a:off x="323850" y="5157788"/>
            <a:ext cx="2735263" cy="173990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Viscount James Bryce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4935"/>
                                        </p:tgtEl>
                                        <p:attrNameLst>
                                          <p:attrName>style.visibility</p:attrName>
                                        </p:attrNameLst>
                                      </p:cBhvr>
                                      <p:to>
                                        <p:strVal val="visible"/>
                                      </p:to>
                                    </p:set>
                                    <p:animEffect transition="in" filter="circle(in)">
                                      <p:cBhvr>
                                        <p:cTn id="7" dur="2000"/>
                                        <p:tgtEl>
                                          <p:spTgt spid="1249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4937"/>
                                        </p:tgtEl>
                                        <p:attrNameLst>
                                          <p:attrName>style.visibility</p:attrName>
                                        </p:attrNameLst>
                                      </p:cBhvr>
                                      <p:to>
                                        <p:strVal val="visible"/>
                                      </p:to>
                                    </p:set>
                                    <p:anim calcmode="lin" valueType="num">
                                      <p:cBhvr additive="base">
                                        <p:cTn id="12" dur="500" fill="hold"/>
                                        <p:tgtEl>
                                          <p:spTgt spid="124937"/>
                                        </p:tgtEl>
                                        <p:attrNameLst>
                                          <p:attrName>ppt_x</p:attrName>
                                        </p:attrNameLst>
                                      </p:cBhvr>
                                      <p:tavLst>
                                        <p:tav tm="0">
                                          <p:val>
                                            <p:strVal val="#ppt_x"/>
                                          </p:val>
                                        </p:tav>
                                        <p:tav tm="100000">
                                          <p:val>
                                            <p:strVal val="#ppt_x"/>
                                          </p:val>
                                        </p:tav>
                                      </p:tavLst>
                                    </p:anim>
                                    <p:anim calcmode="lin" valueType="num">
                                      <p:cBhvr additive="base">
                                        <p:cTn id="13" dur="500" fill="hold"/>
                                        <p:tgtEl>
                                          <p:spTgt spid="1249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24932"/>
                                        </p:tgtEl>
                                        <p:attrNameLst>
                                          <p:attrName>style.visibility</p:attrName>
                                        </p:attrNameLst>
                                      </p:cBhvr>
                                      <p:to>
                                        <p:strVal val="visible"/>
                                      </p:to>
                                    </p:set>
                                    <p:anim calcmode="discrete" valueType="clr">
                                      <p:cBhvr override="childStyle">
                                        <p:cTn id="18" dur="80"/>
                                        <p:tgtEl>
                                          <p:spTgt spid="12493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4932"/>
                                        </p:tgtEl>
                                        <p:attrNameLst>
                                          <p:attrName>fillcolor</p:attrName>
                                        </p:attrNameLst>
                                      </p:cBhvr>
                                      <p:tavLst>
                                        <p:tav tm="0">
                                          <p:val>
                                            <p:clrVal>
                                              <a:schemeClr val="accent2"/>
                                            </p:clrVal>
                                          </p:val>
                                        </p:tav>
                                        <p:tav tm="50000">
                                          <p:val>
                                            <p:clrVal>
                                              <a:schemeClr val="hlink"/>
                                            </p:clrVal>
                                          </p:val>
                                        </p:tav>
                                      </p:tavLst>
                                    </p:anim>
                                    <p:set>
                                      <p:cBhvr>
                                        <p:cTn id="20" dur="80"/>
                                        <p:tgtEl>
                                          <p:spTgt spid="1249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p:bldP spid="12493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6102B"/>
                </a:solidFill>
              </a:rPr>
              <a:t>Viscount James Bryce </a:t>
            </a:r>
            <a:r>
              <a:rPr lang="en-GB" b="1" dirty="0" smtClean="0">
                <a:solidFill>
                  <a:srgbClr val="FFFF00"/>
                </a:solidFill>
              </a:rPr>
              <a:t>Demonises The Germans</a:t>
            </a:r>
            <a:endParaRPr lang="en-GB" dirty="0"/>
          </a:p>
        </p:txBody>
      </p:sp>
      <p:sp>
        <p:nvSpPr>
          <p:cNvPr id="4" name="Slide Number Placeholder 3"/>
          <p:cNvSpPr>
            <a:spLocks noGrp="1"/>
          </p:cNvSpPr>
          <p:nvPr>
            <p:ph type="sldNum" sz="quarter" idx="12"/>
          </p:nvPr>
        </p:nvSpPr>
        <p:spPr/>
        <p:txBody>
          <a:bodyPr/>
          <a:lstStyle/>
          <a:p>
            <a:pPr>
              <a:defRPr/>
            </a:pPr>
            <a:fld id="{1A111802-087C-4A8B-AFC6-80996FD15022}" type="slidenum">
              <a:rPr lang="en-GB" smtClean="0"/>
              <a:pPr>
                <a:defRPr/>
              </a:pPr>
              <a:t>64</a:t>
            </a:fld>
            <a:endParaRPr lang="en-GB"/>
          </a:p>
        </p:txBody>
      </p:sp>
      <p:sp>
        <p:nvSpPr>
          <p:cNvPr id="6" name="TextBox 5"/>
          <p:cNvSpPr txBox="1"/>
          <p:nvPr/>
        </p:nvSpPr>
        <p:spPr>
          <a:xfrm>
            <a:off x="4143375" y="2071688"/>
            <a:ext cx="4429125"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This was far and away the greatest atrocity of World war I </a:t>
            </a:r>
            <a:r>
              <a:rPr lang="en-GB" sz="2800" b="1" dirty="0">
                <a:solidFill>
                  <a:srgbClr val="FFC000"/>
                </a:solidFill>
                <a:effectLst>
                  <a:outerShdw blurRad="38100" dist="38100" dir="2700000" algn="tl">
                    <a:srgbClr val="000000"/>
                  </a:outerShdw>
                </a:effectLst>
              </a:rPr>
              <a:t>and it made every German man and woman hunger for revenge. </a:t>
            </a:r>
            <a:r>
              <a:rPr lang="en-GB" sz="2800" b="1" dirty="0">
                <a:solidFill>
                  <a:srgbClr val="FF00FF"/>
                </a:solidFill>
                <a:effectLst>
                  <a:outerShdw blurRad="38100" dist="38100" dir="2700000" algn="tl">
                    <a:srgbClr val="000000"/>
                  </a:outerShdw>
                </a:effectLst>
              </a:rPr>
              <a:t>By creating blind hatred of Germany,</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Bryce sowed the dragons teeth of World War II.</a:t>
            </a:r>
            <a:endParaRPr lang="en-GB" sz="2800" dirty="0">
              <a:solidFill>
                <a:srgbClr val="00FF00"/>
              </a:solidFill>
            </a:endParaRPr>
          </a:p>
        </p:txBody>
      </p:sp>
      <p:pic>
        <p:nvPicPr>
          <p:cNvPr id="286722" name="Picture 2" descr="http://g-ecx.images-amazon.com/images/G/02/ciu/11/f0/a102017b42a0bfae672cf110.L._SL500_AA240_.jpg"/>
          <p:cNvPicPr>
            <a:picLocks noChangeAspect="1" noChangeArrowheads="1"/>
          </p:cNvPicPr>
          <p:nvPr/>
        </p:nvPicPr>
        <p:blipFill>
          <a:blip r:embed="rId3" cstate="print"/>
          <a:srcRect l="15625" r="18748"/>
          <a:stretch>
            <a:fillRect/>
          </a:stretch>
        </p:blipFill>
        <p:spPr bwMode="auto">
          <a:xfrm>
            <a:off x="428625" y="1714500"/>
            <a:ext cx="3214688" cy="4899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6722"/>
                                        </p:tgtEl>
                                        <p:attrNameLst>
                                          <p:attrName>style.visibility</p:attrName>
                                        </p:attrNameLst>
                                      </p:cBhvr>
                                      <p:to>
                                        <p:strVal val="visible"/>
                                      </p:to>
                                    </p:set>
                                    <p:animEffect transition="in" filter="circle(in)">
                                      <p:cBhvr>
                                        <p:cTn id="7" dur="2000"/>
                                        <p:tgtEl>
                                          <p:spTgt spid="2867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563B4DFA-49CF-4096-B3BC-E456F50A32B0}" type="slidenum">
              <a:rPr lang="en-GB"/>
              <a:pPr>
                <a:defRPr/>
              </a:pPr>
              <a:t>65</a:t>
            </a:fld>
            <a:endParaRPr lang="en-GB"/>
          </a:p>
        </p:txBody>
      </p:sp>
      <p:sp>
        <p:nvSpPr>
          <p:cNvPr id="143362" name="Rectangle 2"/>
          <p:cNvSpPr>
            <a:spLocks noGrp="1" noChangeArrowheads="1"/>
          </p:cNvSpPr>
          <p:nvPr>
            <p:ph type="title"/>
          </p:nvPr>
        </p:nvSpPr>
        <p:spPr/>
        <p:txBody>
          <a:bodyPr/>
          <a:lstStyle/>
          <a:p>
            <a:pPr eaLnBrk="1" hangingPunct="1">
              <a:defRPr/>
            </a:pPr>
            <a:r>
              <a:rPr lang="en-GB" b="1" smtClean="0">
                <a:solidFill>
                  <a:srgbClr val="FF0000"/>
                </a:solidFill>
              </a:rPr>
              <a:t>Gog’s </a:t>
            </a:r>
            <a:r>
              <a:rPr lang="en-GB" b="1" smtClean="0">
                <a:solidFill>
                  <a:srgbClr val="FFFF00"/>
                </a:solidFill>
              </a:rPr>
              <a:t>Call To The</a:t>
            </a:r>
            <a:r>
              <a:rPr lang="en-GB" b="1" smtClean="0">
                <a:solidFill>
                  <a:srgbClr val="FF0000"/>
                </a:solidFill>
              </a:rPr>
              <a:t> USA</a:t>
            </a:r>
          </a:p>
        </p:txBody>
      </p:sp>
      <p:sp>
        <p:nvSpPr>
          <p:cNvPr id="143366" name="Text Box 6"/>
          <p:cNvSpPr txBox="1">
            <a:spLocks noChangeArrowheads="1"/>
          </p:cNvSpPr>
          <p:nvPr/>
        </p:nvSpPr>
        <p:spPr bwMode="auto">
          <a:xfrm>
            <a:off x="4357688" y="1285875"/>
            <a:ext cx="4608512" cy="3016250"/>
          </a:xfrm>
          <a:prstGeom prst="rect">
            <a:avLst/>
          </a:prstGeom>
          <a:noFill/>
          <a:ln w="9525">
            <a:noFill/>
            <a:miter lim="800000"/>
            <a:headEnd/>
            <a:tailEnd/>
          </a:ln>
          <a:effectLst/>
        </p:spPr>
        <p:txBody>
          <a:bodyPr>
            <a:spAutoFit/>
          </a:bodyPr>
          <a:lstStyle/>
          <a:p>
            <a:pPr>
              <a:spcBef>
                <a:spcPct val="50000"/>
              </a:spcBef>
              <a:defRPr/>
            </a:pPr>
            <a:r>
              <a:rPr lang="en-GB" sz="3200" b="1" dirty="0">
                <a:solidFill>
                  <a:schemeClr val="hlink"/>
                </a:solidFill>
                <a:effectLst>
                  <a:outerShdw blurRad="38100" dist="38100" dir="2700000" algn="tl">
                    <a:srgbClr val="000000"/>
                  </a:outerShdw>
                </a:effectLst>
              </a:rPr>
              <a:t>Poster of</a:t>
            </a:r>
            <a:r>
              <a:rPr lang="en-GB" sz="3200" b="1" dirty="0">
                <a:solidFill>
                  <a:srgbClr val="FFFF00"/>
                </a:solidFill>
                <a:effectLst>
                  <a:outerShdw blurRad="38100" dist="38100" dir="2700000" algn="tl">
                    <a:srgbClr val="000000"/>
                  </a:outerShdw>
                </a:effectLst>
              </a:rPr>
              <a:t> Uncle Sam </a:t>
            </a:r>
            <a:r>
              <a:rPr lang="en-GB" sz="3200" b="1" dirty="0">
                <a:solidFill>
                  <a:srgbClr val="FF00FF"/>
                </a:solidFill>
                <a:effectLst>
                  <a:outerShdw blurRad="38100" dist="38100" dir="2700000" algn="tl">
                    <a:srgbClr val="000000"/>
                  </a:outerShdw>
                </a:effectLst>
              </a:rPr>
              <a:t>calling the people of the</a:t>
            </a:r>
            <a:r>
              <a:rPr lang="en-GB" sz="3200" b="1" dirty="0">
                <a:solidFill>
                  <a:srgbClr val="FFFF00"/>
                </a:solidFill>
                <a:effectLst>
                  <a:outerShdw blurRad="38100" dist="38100" dir="2700000" algn="tl">
                    <a:srgbClr val="000000"/>
                  </a:outerShdw>
                </a:effectLst>
              </a:rPr>
              <a:t> United States of America </a:t>
            </a:r>
            <a:r>
              <a:rPr lang="en-GB" sz="3200" b="1" dirty="0">
                <a:solidFill>
                  <a:srgbClr val="FF0000"/>
                </a:solidFill>
                <a:effectLst>
                  <a:outerShdw blurRad="38100" dist="38100" dir="2700000" algn="tl">
                    <a:srgbClr val="000000"/>
                  </a:outerShdw>
                </a:effectLst>
              </a:rPr>
              <a:t>to war based on</a:t>
            </a:r>
            <a:r>
              <a:rPr lang="en-GB" sz="3200" b="1" dirty="0">
                <a:solidFill>
                  <a:srgbClr val="FFFF00"/>
                </a:solidFill>
                <a:effectLst>
                  <a:outerShdw blurRad="38100" dist="38100" dir="2700000" algn="tl">
                    <a:srgbClr val="000000"/>
                  </a:outerShdw>
                </a:effectLst>
              </a:rPr>
              <a:t> </a:t>
            </a:r>
            <a:r>
              <a:rPr lang="en-GB" sz="3200" b="1" dirty="0">
                <a:solidFill>
                  <a:srgbClr val="FF00FF"/>
                </a:solidFill>
                <a:effectLst>
                  <a:outerShdw blurRad="38100" dist="38100" dir="2700000" algn="tl">
                    <a:srgbClr val="000000"/>
                  </a:outerShdw>
                </a:effectLst>
              </a:rPr>
              <a:t>Lord Kitchener’s poster</a:t>
            </a:r>
            <a:r>
              <a:rPr lang="en-GB" dirty="0">
                <a:solidFill>
                  <a:srgbClr val="FF00FF"/>
                </a:solidFill>
              </a:rPr>
              <a:t>.</a:t>
            </a:r>
          </a:p>
        </p:txBody>
      </p:sp>
      <p:pic>
        <p:nvPicPr>
          <p:cNvPr id="143369" name="Picture 9" descr="Uncle Sam Wants You"/>
          <p:cNvPicPr>
            <a:picLocks noGrp="1" noChangeAspect="1" noChangeArrowheads="1"/>
          </p:cNvPicPr>
          <p:nvPr>
            <p:ph idx="1"/>
          </p:nvPr>
        </p:nvPicPr>
        <p:blipFill>
          <a:blip r:embed="rId3" cstate="print"/>
          <a:srcRect/>
          <a:stretch>
            <a:fillRect/>
          </a:stretch>
        </p:blipFill>
        <p:spPr>
          <a:xfrm>
            <a:off x="468313" y="1412875"/>
            <a:ext cx="3671887" cy="5111750"/>
          </a:xfrm>
          <a:noFill/>
        </p:spPr>
      </p:pic>
      <p:sp>
        <p:nvSpPr>
          <p:cNvPr id="143371" name="Text Box 11"/>
          <p:cNvSpPr txBox="1">
            <a:spLocks noChangeArrowheads="1"/>
          </p:cNvSpPr>
          <p:nvPr/>
        </p:nvSpPr>
        <p:spPr bwMode="auto">
          <a:xfrm>
            <a:off x="4356100" y="4357688"/>
            <a:ext cx="4787900" cy="2246312"/>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2800" b="1" dirty="0">
                <a:solidFill>
                  <a:srgbClr val="F6102B"/>
                </a:solidFill>
                <a:effectLst>
                  <a:outerShdw blurRad="38100" dist="38100" dir="2700000" algn="tl">
                    <a:srgbClr val="000000"/>
                  </a:outerShdw>
                </a:effectLst>
              </a:rPr>
              <a:t>Notice Only one star is prominent on the top hat – a Single 5 pointed star was the emblem on the flag of </a:t>
            </a:r>
            <a:r>
              <a:rPr lang="en-GB" sz="2800" b="1" dirty="0" err="1">
                <a:solidFill>
                  <a:srgbClr val="F6102B"/>
                </a:solidFill>
                <a:effectLst>
                  <a:outerShdw blurRad="38100" dist="38100" dir="2700000" algn="tl">
                    <a:srgbClr val="000000"/>
                  </a:outerShdw>
                </a:effectLst>
              </a:rPr>
              <a:t>Amaleck</a:t>
            </a:r>
            <a:r>
              <a:rPr lang="en-GB" sz="2800" b="1" dirty="0">
                <a:solidFill>
                  <a:srgbClr val="F6102B"/>
                </a:solidFill>
                <a:effectLst>
                  <a:outerShdw blurRad="38100" dist="38100" dir="2700000" algn="tl">
                    <a:srgbClr val="000000"/>
                  </a:outerShdw>
                </a:effectLst>
              </a:rPr>
              <a:t>.</a:t>
            </a:r>
          </a:p>
        </p:txBody>
      </p:sp>
      <p:sp>
        <p:nvSpPr>
          <p:cNvPr id="143372" name="AutoShape 12"/>
          <p:cNvSpPr>
            <a:spLocks noChangeArrowheads="1"/>
          </p:cNvSpPr>
          <p:nvPr/>
        </p:nvSpPr>
        <p:spPr bwMode="auto">
          <a:xfrm>
            <a:off x="611188" y="2205038"/>
            <a:ext cx="1368425" cy="287337"/>
          </a:xfrm>
          <a:prstGeom prst="rightArrow">
            <a:avLst>
              <a:gd name="adj1" fmla="val 50000"/>
              <a:gd name="adj2" fmla="val 119061"/>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69"/>
                                        </p:tgtEl>
                                        <p:attrNameLst>
                                          <p:attrName>style.visibility</p:attrName>
                                        </p:attrNameLst>
                                      </p:cBhvr>
                                      <p:to>
                                        <p:strVal val="visible"/>
                                      </p:to>
                                    </p:set>
                                    <p:animEffect transition="in" filter="circle(in)">
                                      <p:cBhvr>
                                        <p:cTn id="7" dur="2000"/>
                                        <p:tgtEl>
                                          <p:spTgt spid="14336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3366"/>
                                        </p:tgtEl>
                                        <p:attrNameLst>
                                          <p:attrName>style.visibility</p:attrName>
                                        </p:attrNameLst>
                                      </p:cBhvr>
                                      <p:to>
                                        <p:strVal val="visible"/>
                                      </p:to>
                                    </p:set>
                                    <p:anim calcmode="discrete" valueType="clr">
                                      <p:cBhvr override="childStyle">
                                        <p:cTn id="12" dur="80"/>
                                        <p:tgtEl>
                                          <p:spTgt spid="14336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3366"/>
                                        </p:tgtEl>
                                        <p:attrNameLst>
                                          <p:attrName>fillcolor</p:attrName>
                                        </p:attrNameLst>
                                      </p:cBhvr>
                                      <p:tavLst>
                                        <p:tav tm="0">
                                          <p:val>
                                            <p:clrVal>
                                              <a:schemeClr val="accent2"/>
                                            </p:clrVal>
                                          </p:val>
                                        </p:tav>
                                        <p:tav tm="50000">
                                          <p:val>
                                            <p:clrVal>
                                              <a:schemeClr val="hlink"/>
                                            </p:clrVal>
                                          </p:val>
                                        </p:tav>
                                      </p:tavLst>
                                    </p:anim>
                                    <p:set>
                                      <p:cBhvr>
                                        <p:cTn id="14" dur="80"/>
                                        <p:tgtEl>
                                          <p:spTgt spid="14336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71"/>
                                        </p:tgtEl>
                                        <p:attrNameLst>
                                          <p:attrName>style.visibility</p:attrName>
                                        </p:attrNameLst>
                                      </p:cBhvr>
                                      <p:to>
                                        <p:strVal val="visible"/>
                                      </p:to>
                                    </p:set>
                                    <p:anim calcmode="lin" valueType="num">
                                      <p:cBhvr additive="base">
                                        <p:cTn id="19" dur="500" fill="hold"/>
                                        <p:tgtEl>
                                          <p:spTgt spid="143371"/>
                                        </p:tgtEl>
                                        <p:attrNameLst>
                                          <p:attrName>ppt_x</p:attrName>
                                        </p:attrNameLst>
                                      </p:cBhvr>
                                      <p:tavLst>
                                        <p:tav tm="0">
                                          <p:val>
                                            <p:strVal val="#ppt_x"/>
                                          </p:val>
                                        </p:tav>
                                        <p:tav tm="100000">
                                          <p:val>
                                            <p:strVal val="#ppt_x"/>
                                          </p:val>
                                        </p:tav>
                                      </p:tavLst>
                                    </p:anim>
                                    <p:anim calcmode="lin" valueType="num">
                                      <p:cBhvr additive="base">
                                        <p:cTn id="20" dur="500" fill="hold"/>
                                        <p:tgtEl>
                                          <p:spTgt spid="1433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72"/>
                                        </p:tgtEl>
                                        <p:attrNameLst>
                                          <p:attrName>style.visibility</p:attrName>
                                        </p:attrNameLst>
                                      </p:cBhvr>
                                      <p:to>
                                        <p:strVal val="visible"/>
                                      </p:to>
                                    </p:set>
                                    <p:anim calcmode="lin" valueType="num">
                                      <p:cBhvr additive="base">
                                        <p:cTn id="25" dur="500" fill="hold"/>
                                        <p:tgtEl>
                                          <p:spTgt spid="143372"/>
                                        </p:tgtEl>
                                        <p:attrNameLst>
                                          <p:attrName>ppt_x</p:attrName>
                                        </p:attrNameLst>
                                      </p:cBhvr>
                                      <p:tavLst>
                                        <p:tav tm="0">
                                          <p:val>
                                            <p:strVal val="0-#ppt_w/2"/>
                                          </p:val>
                                        </p:tav>
                                        <p:tav tm="100000">
                                          <p:val>
                                            <p:strVal val="#ppt_x"/>
                                          </p:val>
                                        </p:tav>
                                      </p:tavLst>
                                    </p:anim>
                                    <p:anim calcmode="lin" valueType="num">
                                      <p:cBhvr additive="base">
                                        <p:cTn id="26" dur="500" fill="hold"/>
                                        <p:tgtEl>
                                          <p:spTgt spid="1433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6" grpId="0"/>
      <p:bldP spid="143371" grpId="0" animBg="1"/>
      <p:bldP spid="14337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E0CBB6D-325E-433D-9B9C-DC16335E9678}" type="slidenum">
              <a:rPr lang="en-GB"/>
              <a:pPr>
                <a:defRPr/>
              </a:pPr>
              <a:t>66</a:t>
            </a:fld>
            <a:endParaRPr lang="en-GB"/>
          </a:p>
        </p:txBody>
      </p:sp>
      <p:sp>
        <p:nvSpPr>
          <p:cNvPr id="286725" name="Rectangle 5"/>
          <p:cNvSpPr>
            <a:spLocks noGrp="1" noChangeArrowheads="1"/>
          </p:cNvSpPr>
          <p:nvPr>
            <p:ph type="title"/>
          </p:nvPr>
        </p:nvSpPr>
        <p:spPr/>
        <p:txBody>
          <a:bodyPr/>
          <a:lstStyle/>
          <a:p>
            <a:pPr eaLnBrk="1" hangingPunct="1">
              <a:defRPr/>
            </a:pPr>
            <a:r>
              <a:rPr lang="en-GB" b="1" smtClean="0">
                <a:solidFill>
                  <a:srgbClr val="FF0000"/>
                </a:solidFill>
              </a:rPr>
              <a:t>Sinking Of </a:t>
            </a:r>
            <a:r>
              <a:rPr lang="en-GB" b="1" smtClean="0">
                <a:solidFill>
                  <a:srgbClr val="FFFF00"/>
                </a:solidFill>
              </a:rPr>
              <a:t>The Lusitainia</a:t>
            </a:r>
          </a:p>
        </p:txBody>
      </p:sp>
      <p:pic>
        <p:nvPicPr>
          <p:cNvPr id="286724" name="Picture 4" descr="mso58630"/>
          <p:cNvPicPr>
            <a:picLocks noGrp="1" noChangeAspect="1" noChangeArrowheads="1"/>
          </p:cNvPicPr>
          <p:nvPr>
            <p:ph idx="1"/>
          </p:nvPr>
        </p:nvPicPr>
        <p:blipFill>
          <a:blip r:embed="rId3" cstate="print">
            <a:lum bright="12000"/>
          </a:blip>
          <a:srcRect l="26343" t="19530" r="42967" b="47920"/>
          <a:stretch>
            <a:fillRect/>
          </a:stretch>
        </p:blipFill>
        <p:spPr>
          <a:xfrm>
            <a:off x="971550" y="1268413"/>
            <a:ext cx="6850063" cy="4843462"/>
          </a:xfrm>
          <a:noFill/>
        </p:spPr>
      </p:pic>
      <p:sp>
        <p:nvSpPr>
          <p:cNvPr id="286727" name="Text Box 7"/>
          <p:cNvSpPr txBox="1">
            <a:spLocks noChangeArrowheads="1"/>
          </p:cNvSpPr>
          <p:nvPr/>
        </p:nvSpPr>
        <p:spPr bwMode="auto">
          <a:xfrm>
            <a:off x="1258888" y="6308725"/>
            <a:ext cx="6337300"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 call to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6724"/>
                                        </p:tgtEl>
                                        <p:attrNameLst>
                                          <p:attrName>style.visibility</p:attrName>
                                        </p:attrNameLst>
                                      </p:cBhvr>
                                      <p:to>
                                        <p:strVal val="visible"/>
                                      </p:to>
                                    </p:set>
                                    <p:animEffect transition="in" filter="circle(in)">
                                      <p:cBhvr>
                                        <p:cTn id="7" dur="2000"/>
                                        <p:tgtEl>
                                          <p:spTgt spid="2867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6727"/>
                                        </p:tgtEl>
                                        <p:attrNameLst>
                                          <p:attrName>style.visibility</p:attrName>
                                        </p:attrNameLst>
                                      </p:cBhvr>
                                      <p:to>
                                        <p:strVal val="visible"/>
                                      </p:to>
                                    </p:set>
                                    <p:anim calcmode="lin" valueType="num">
                                      <p:cBhvr additive="base">
                                        <p:cTn id="12" dur="500" fill="hold"/>
                                        <p:tgtEl>
                                          <p:spTgt spid="286727"/>
                                        </p:tgtEl>
                                        <p:attrNameLst>
                                          <p:attrName>ppt_x</p:attrName>
                                        </p:attrNameLst>
                                      </p:cBhvr>
                                      <p:tavLst>
                                        <p:tav tm="0">
                                          <p:val>
                                            <p:strVal val="#ppt_x"/>
                                          </p:val>
                                        </p:tav>
                                        <p:tav tm="100000">
                                          <p:val>
                                            <p:strVal val="#ppt_x"/>
                                          </p:val>
                                        </p:tav>
                                      </p:tavLst>
                                    </p:anim>
                                    <p:anim calcmode="lin" valueType="num">
                                      <p:cBhvr additive="base">
                                        <p:cTn id="13" dur="500" fill="hold"/>
                                        <p:tgtEl>
                                          <p:spTgt spid="2867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6ED8EC6C-3A14-4519-8BB3-C3864F2CA52F}" type="slidenum">
              <a:rPr lang="en-GB"/>
              <a:pPr>
                <a:defRPr/>
              </a:pPr>
              <a:t>67</a:t>
            </a:fld>
            <a:endParaRPr lang="en-GB"/>
          </a:p>
        </p:txBody>
      </p:sp>
      <p:sp>
        <p:nvSpPr>
          <p:cNvPr id="160773" name="Rectangle 5"/>
          <p:cNvSpPr>
            <a:spLocks noGrp="1" noChangeArrowheads="1"/>
          </p:cNvSpPr>
          <p:nvPr>
            <p:ph type="title"/>
          </p:nvPr>
        </p:nvSpPr>
        <p:spPr/>
        <p:txBody>
          <a:bodyPr/>
          <a:lstStyle/>
          <a:p>
            <a:pPr eaLnBrk="1" hangingPunct="1">
              <a:defRPr/>
            </a:pPr>
            <a:endParaRPr lang="en-US" smtClean="0"/>
          </a:p>
        </p:txBody>
      </p:sp>
      <p:pic>
        <p:nvPicPr>
          <p:cNvPr id="160772" name="Picture 4" descr="lusitania"/>
          <p:cNvPicPr>
            <a:picLocks noGrp="1" noChangeAspect="1" noChangeArrowheads="1"/>
          </p:cNvPicPr>
          <p:nvPr>
            <p:ph idx="1"/>
          </p:nvPr>
        </p:nvPicPr>
        <p:blipFill>
          <a:blip r:embed="rId3" cstate="print"/>
          <a:srcRect/>
          <a:stretch>
            <a:fillRect/>
          </a:stretch>
        </p:blipFill>
        <p:spPr>
          <a:xfrm>
            <a:off x="0" y="-315913"/>
            <a:ext cx="9144000" cy="718978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0772"/>
                                        </p:tgtEl>
                                        <p:attrNameLst>
                                          <p:attrName>style.visibility</p:attrName>
                                        </p:attrNameLst>
                                      </p:cBhvr>
                                      <p:to>
                                        <p:strVal val="visible"/>
                                      </p:to>
                                    </p:set>
                                    <p:animEffect transition="in" filter="circle(in)">
                                      <p:cBhvr>
                                        <p:cTn id="7" dur="20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9CF4EE3-1637-4163-B367-2C83CD57BE31}" type="slidenum">
              <a:rPr lang="en-GB"/>
              <a:pPr>
                <a:defRPr/>
              </a:pPr>
              <a:t>68</a:t>
            </a:fld>
            <a:endParaRPr lang="en-GB"/>
          </a:p>
        </p:txBody>
      </p:sp>
      <p:sp>
        <p:nvSpPr>
          <p:cNvPr id="169990" name="Rectangle 6"/>
          <p:cNvSpPr>
            <a:spLocks noGrp="1" noChangeArrowheads="1"/>
          </p:cNvSpPr>
          <p:nvPr>
            <p:ph type="title"/>
          </p:nvPr>
        </p:nvSpPr>
        <p:spPr/>
        <p:txBody>
          <a:bodyPr/>
          <a:lstStyle/>
          <a:p>
            <a:pPr eaLnBrk="1" hangingPunct="1">
              <a:defRPr/>
            </a:pPr>
            <a:r>
              <a:rPr lang="en-GB" sz="4000" b="1" smtClean="0">
                <a:solidFill>
                  <a:srgbClr val="FF0000"/>
                </a:solidFill>
              </a:rPr>
              <a:t>Gog’s Crime </a:t>
            </a:r>
            <a:r>
              <a:rPr lang="en-GB" sz="4000" b="1" smtClean="0">
                <a:solidFill>
                  <a:srgbClr val="FFFF00"/>
                </a:solidFill>
              </a:rPr>
              <a:t>Blamed On The Germans</a:t>
            </a:r>
          </a:p>
        </p:txBody>
      </p:sp>
      <p:pic>
        <p:nvPicPr>
          <p:cNvPr id="169989" name="Picture 5" descr="lusitania-warning305x543"/>
          <p:cNvPicPr>
            <a:picLocks noGrp="1" noChangeAspect="1" noChangeArrowheads="1"/>
          </p:cNvPicPr>
          <p:nvPr>
            <p:ph idx="1"/>
          </p:nvPr>
        </p:nvPicPr>
        <p:blipFill>
          <a:blip r:embed="rId3" cstate="print"/>
          <a:srcRect/>
          <a:stretch>
            <a:fillRect/>
          </a:stretch>
        </p:blipFill>
        <p:spPr>
          <a:xfrm>
            <a:off x="468313" y="1557338"/>
            <a:ext cx="2525712" cy="4495800"/>
          </a:xfrm>
          <a:noFill/>
        </p:spPr>
      </p:pic>
      <p:sp>
        <p:nvSpPr>
          <p:cNvPr id="169992" name="Text Box 8"/>
          <p:cNvSpPr txBox="1">
            <a:spLocks noChangeArrowheads="1"/>
          </p:cNvSpPr>
          <p:nvPr/>
        </p:nvSpPr>
        <p:spPr bwMode="auto">
          <a:xfrm>
            <a:off x="3203575" y="1628775"/>
            <a:ext cx="5940425" cy="39354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Rothschild agent Colonel House probably</a:t>
            </a:r>
            <a:r>
              <a:rPr lang="en-GB" sz="2800" b="1" dirty="0">
                <a:solidFill>
                  <a:srgbClr val="FF00FF"/>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knew of this plot, records point to a discussion of it between him and Sir Edward Grey of England. </a:t>
            </a:r>
            <a:r>
              <a:rPr lang="en-GB" sz="2800" b="1" dirty="0">
                <a:solidFill>
                  <a:srgbClr val="FF00FF"/>
                </a:solidFill>
                <a:effectLst>
                  <a:outerShdw blurRad="38100" dist="38100" dir="2700000" algn="tl">
                    <a:srgbClr val="000000"/>
                  </a:outerShdw>
                </a:effectLst>
              </a:rPr>
              <a:t>Historian Colin Simpson called</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 sinking of the </a:t>
            </a:r>
            <a:r>
              <a:rPr lang="en-GB" sz="2800" b="1" dirty="0" err="1">
                <a:solidFill>
                  <a:srgbClr val="FFC000"/>
                </a:solidFill>
                <a:effectLst>
                  <a:outerShdw blurRad="38100" dist="38100" dir="2700000" algn="tl">
                    <a:srgbClr val="000000"/>
                  </a:outerShdw>
                </a:effectLst>
              </a:rPr>
              <a:t>Lusitainia</a:t>
            </a:r>
            <a:r>
              <a:rPr lang="en-GB" sz="2800" b="1" dirty="0">
                <a:solidFill>
                  <a:srgbClr val="FFC000"/>
                </a:solidFill>
                <a:effectLst>
                  <a:outerShdw blurRad="38100" dist="38100" dir="2700000" algn="tl">
                    <a:srgbClr val="000000"/>
                  </a:outerShdw>
                </a:effectLst>
              </a:rPr>
              <a:t> the</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“foulest act of wilful murder ever committed on the seas.’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ircle(in)">
                                      <p:cBhvr>
                                        <p:cTn id="7" dur="2000"/>
                                        <p:tgtEl>
                                          <p:spTgt spid="16998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69992"/>
                                        </p:tgtEl>
                                        <p:attrNameLst>
                                          <p:attrName>style.visibility</p:attrName>
                                        </p:attrNameLst>
                                      </p:cBhvr>
                                      <p:to>
                                        <p:strVal val="visible"/>
                                      </p:to>
                                    </p:set>
                                    <p:anim calcmode="discrete" valueType="clr">
                                      <p:cBhvr override="childStyle">
                                        <p:cTn id="12" dur="80"/>
                                        <p:tgtEl>
                                          <p:spTgt spid="16999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9992"/>
                                        </p:tgtEl>
                                        <p:attrNameLst>
                                          <p:attrName>fillcolor</p:attrName>
                                        </p:attrNameLst>
                                      </p:cBhvr>
                                      <p:tavLst>
                                        <p:tav tm="0">
                                          <p:val>
                                            <p:clrVal>
                                              <a:schemeClr val="accent2"/>
                                            </p:clrVal>
                                          </p:val>
                                        </p:tav>
                                        <p:tav tm="50000">
                                          <p:val>
                                            <p:clrVal>
                                              <a:schemeClr val="hlink"/>
                                            </p:clrVal>
                                          </p:val>
                                        </p:tav>
                                      </p:tavLst>
                                    </p:anim>
                                    <p:set>
                                      <p:cBhvr>
                                        <p:cTn id="14" dur="80"/>
                                        <p:tgtEl>
                                          <p:spTgt spid="1699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21E3CBE-19DF-466E-9887-9F2F81DA035F}" type="slidenum">
              <a:rPr lang="en-GB"/>
              <a:pPr>
                <a:defRPr/>
              </a:pPr>
              <a:t>69</a:t>
            </a:fld>
            <a:endParaRPr lang="en-GB"/>
          </a:p>
        </p:txBody>
      </p:sp>
      <p:sp>
        <p:nvSpPr>
          <p:cNvPr id="172034" name="Rectangle 2"/>
          <p:cNvSpPr>
            <a:spLocks noGrp="1" noChangeArrowheads="1"/>
          </p:cNvSpPr>
          <p:nvPr>
            <p:ph type="title"/>
          </p:nvPr>
        </p:nvSpPr>
        <p:spPr/>
        <p:txBody>
          <a:bodyPr/>
          <a:lstStyle/>
          <a:p>
            <a:pPr eaLnBrk="1" hangingPunct="1">
              <a:defRPr/>
            </a:pPr>
            <a:r>
              <a:rPr lang="en-GB" sz="4000" b="1" smtClean="0">
                <a:solidFill>
                  <a:srgbClr val="FF0000"/>
                </a:solidFill>
              </a:rPr>
              <a:t>Gog’s Crime </a:t>
            </a:r>
            <a:r>
              <a:rPr lang="en-GB" sz="4000" b="1" smtClean="0">
                <a:solidFill>
                  <a:srgbClr val="FFFF00"/>
                </a:solidFill>
              </a:rPr>
              <a:t>Blamed On The Germans</a:t>
            </a:r>
          </a:p>
        </p:txBody>
      </p:sp>
      <p:pic>
        <p:nvPicPr>
          <p:cNvPr id="74756" name="Picture 3" descr="lusitania-warning305x543"/>
          <p:cNvPicPr>
            <a:picLocks noGrp="1" noChangeAspect="1" noChangeArrowheads="1"/>
          </p:cNvPicPr>
          <p:nvPr>
            <p:ph idx="1"/>
          </p:nvPr>
        </p:nvPicPr>
        <p:blipFill>
          <a:blip r:embed="rId3" cstate="print"/>
          <a:srcRect/>
          <a:stretch>
            <a:fillRect/>
          </a:stretch>
        </p:blipFill>
        <p:spPr>
          <a:xfrm>
            <a:off x="468313" y="1557338"/>
            <a:ext cx="2525712" cy="4495800"/>
          </a:xfrm>
          <a:noFill/>
        </p:spPr>
      </p:pic>
      <p:sp>
        <p:nvSpPr>
          <p:cNvPr id="172036" name="Text Box 4"/>
          <p:cNvSpPr txBox="1">
            <a:spLocks noChangeArrowheads="1"/>
          </p:cNvSpPr>
          <p:nvPr/>
        </p:nvSpPr>
        <p:spPr bwMode="auto">
          <a:xfrm>
            <a:off x="3203575" y="2000250"/>
            <a:ext cx="5940425" cy="3508375"/>
          </a:xfrm>
          <a:prstGeom prst="rect">
            <a:avLst/>
          </a:prstGeom>
          <a:solidFill>
            <a:schemeClr val="folHlink"/>
          </a:solid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A knowledgeable American State Department</a:t>
            </a:r>
            <a:r>
              <a:rPr lang="en-GB" sz="2800" b="1" dirty="0">
                <a:solidFill>
                  <a:schemeClr val="hlink"/>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failed to warn the US. citizens aboard the ship</a:t>
            </a:r>
            <a:r>
              <a:rPr lang="en-GB" sz="2800" b="1" dirty="0">
                <a:solidFill>
                  <a:schemeClr val="hlink"/>
                </a:solidFill>
                <a:effectLst>
                  <a:outerShdw blurRad="38100" dist="38100" dir="2700000" algn="tl">
                    <a:srgbClr val="000000"/>
                  </a:outerShdw>
                </a:effectLst>
              </a:rPr>
              <a:t> of the voyage's definite danger. </a:t>
            </a:r>
            <a:r>
              <a:rPr lang="en-GB" sz="2800" b="1" dirty="0">
                <a:solidFill>
                  <a:srgbClr val="FF0000"/>
                </a:solidFill>
                <a:effectLst>
                  <a:outerShdw blurRad="38100" dist="38100" dir="2700000" algn="tl">
                    <a:srgbClr val="000000"/>
                  </a:outerShdw>
                </a:effectLst>
              </a:rPr>
              <a:t>Churchill ordered the </a:t>
            </a:r>
            <a:r>
              <a:rPr lang="en-GB" sz="2800" b="1" dirty="0" err="1">
                <a:solidFill>
                  <a:srgbClr val="FF0000"/>
                </a:solidFill>
                <a:effectLst>
                  <a:outerShdw blurRad="38100" dist="38100" dir="2700000" algn="tl">
                    <a:srgbClr val="000000"/>
                  </a:outerShdw>
                </a:effectLst>
              </a:rPr>
              <a:t>Lusitainia’s</a:t>
            </a:r>
            <a:r>
              <a:rPr lang="en-GB" sz="2800" b="1" dirty="0">
                <a:solidFill>
                  <a:srgbClr val="FF0000"/>
                </a:solidFill>
                <a:effectLst>
                  <a:outerShdw blurRad="38100" dist="38100" dir="2700000" algn="tl">
                    <a:srgbClr val="000000"/>
                  </a:outerShdw>
                </a:effectLst>
              </a:rPr>
              <a:t> naval escort to return to port</a:t>
            </a:r>
            <a:r>
              <a:rPr lang="en-GB" sz="2800" b="1" dirty="0">
                <a:solidFill>
                  <a:srgbClr val="F6102B"/>
                </a:solidFill>
                <a:effectLst>
                  <a:outerShdw blurRad="38100" dist="38100" dir="2700000" algn="tl">
                    <a:srgbClr val="000000"/>
                  </a:outerShdw>
                </a:effectLst>
              </a:rPr>
              <a:t>,</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and the fated ship was left unprotected, to be sunk.</a:t>
            </a:r>
            <a:r>
              <a:rPr lang="en-GB" sz="2400" b="1" dirty="0">
                <a:solidFill>
                  <a:schemeClr val="hlink"/>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2036"/>
                                        </p:tgtEl>
                                        <p:attrNameLst>
                                          <p:attrName>style.visibility</p:attrName>
                                        </p:attrNameLst>
                                      </p:cBhvr>
                                      <p:to>
                                        <p:strVal val="visible"/>
                                      </p:to>
                                    </p:set>
                                    <p:anim calcmode="discrete" valueType="clr">
                                      <p:cBhvr override="childStyle">
                                        <p:cTn id="7" dur="80"/>
                                        <p:tgtEl>
                                          <p:spTgt spid="1720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2036"/>
                                        </p:tgtEl>
                                        <p:attrNameLst>
                                          <p:attrName>fillcolor</p:attrName>
                                        </p:attrNameLst>
                                      </p:cBhvr>
                                      <p:tavLst>
                                        <p:tav tm="0">
                                          <p:val>
                                            <p:clrVal>
                                              <a:schemeClr val="accent2"/>
                                            </p:clrVal>
                                          </p:val>
                                        </p:tav>
                                        <p:tav tm="50000">
                                          <p:val>
                                            <p:clrVal>
                                              <a:schemeClr val="hlink"/>
                                            </p:clrVal>
                                          </p:val>
                                        </p:tav>
                                      </p:tavLst>
                                    </p:anim>
                                    <p:set>
                                      <p:cBhvr>
                                        <p:cTn id="9" dur="80"/>
                                        <p:tgtEl>
                                          <p:spTgt spid="1720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25"/>
          <p:cNvSpPr>
            <a:spLocks noGrp="1" noChangeArrowheads="1"/>
          </p:cNvSpPr>
          <p:nvPr>
            <p:ph type="sldNum" sz="quarter" idx="11"/>
          </p:nvPr>
        </p:nvSpPr>
        <p:spPr/>
        <p:txBody>
          <a:bodyPr/>
          <a:lstStyle/>
          <a:p>
            <a:pPr>
              <a:defRPr/>
            </a:pPr>
            <a:fld id="{DA24B173-CDC5-4674-B723-1FDCADEBA93D}" type="slidenum">
              <a:rPr lang="en-GB"/>
              <a:pPr>
                <a:defRPr/>
              </a:pPr>
              <a:t>7</a:t>
            </a:fld>
            <a:endParaRPr lang="en-GB"/>
          </a:p>
        </p:txBody>
      </p:sp>
      <p:sp>
        <p:nvSpPr>
          <p:cNvPr id="344066" name="Rectangle 2"/>
          <p:cNvSpPr>
            <a:spLocks noGrp="1" noChangeArrowheads="1"/>
          </p:cNvSpPr>
          <p:nvPr>
            <p:ph type="ctrTitle"/>
          </p:nvPr>
        </p:nvSpPr>
        <p:spPr>
          <a:xfrm>
            <a:off x="357188" y="620713"/>
            <a:ext cx="8412162" cy="1736725"/>
          </a:xfrm>
        </p:spPr>
        <p:txBody>
          <a:bodyPr/>
          <a:lstStyle/>
          <a:p>
            <a:pPr eaLnBrk="1" hangingPunct="1">
              <a:defRPr/>
            </a:pPr>
            <a:r>
              <a:rPr lang="en-GB" b="1" dirty="0" smtClean="0">
                <a:solidFill>
                  <a:srgbClr val="FF0000"/>
                </a:solidFill>
              </a:rPr>
              <a:t>Gog</a:t>
            </a:r>
            <a:r>
              <a:rPr lang="en-GB" b="1" dirty="0" smtClean="0"/>
              <a:t> of The Land of </a:t>
            </a:r>
            <a:r>
              <a:rPr lang="en-GB" b="1" dirty="0" smtClean="0">
                <a:solidFill>
                  <a:srgbClr val="FF0000"/>
                </a:solidFill>
              </a:rPr>
              <a:t>Magog</a:t>
            </a:r>
          </a:p>
        </p:txBody>
      </p:sp>
      <p:sp>
        <p:nvSpPr>
          <p:cNvPr id="344067" name="Rectangle 3"/>
          <p:cNvSpPr>
            <a:spLocks noGrp="1" noChangeArrowheads="1"/>
          </p:cNvSpPr>
          <p:nvPr>
            <p:ph type="subTitle" idx="1"/>
          </p:nvPr>
        </p:nvSpPr>
        <p:spPr>
          <a:xfrm>
            <a:off x="179388" y="3041650"/>
            <a:ext cx="8569325" cy="3816350"/>
          </a:xfrm>
        </p:spPr>
        <p:txBody>
          <a:bodyPr/>
          <a:lstStyle/>
          <a:p>
            <a:pPr eaLnBrk="1" hangingPunct="1">
              <a:defRPr/>
            </a:pPr>
            <a:r>
              <a:rPr lang="en-GB" b="1" smtClean="0">
                <a:solidFill>
                  <a:srgbClr val="FF33CC"/>
                </a:solidFill>
              </a:rPr>
              <a:t>And Thou Shalt Come </a:t>
            </a:r>
            <a:r>
              <a:rPr lang="en-GB" b="1" smtClean="0">
                <a:solidFill>
                  <a:srgbClr val="FF0000"/>
                </a:solidFill>
              </a:rPr>
              <a:t>Up</a:t>
            </a:r>
            <a:r>
              <a:rPr lang="en-GB" b="1" smtClean="0">
                <a:solidFill>
                  <a:srgbClr val="FF33CC"/>
                </a:solidFill>
              </a:rPr>
              <a:t> Against </a:t>
            </a:r>
            <a:r>
              <a:rPr lang="en-GB" b="1" smtClean="0">
                <a:solidFill>
                  <a:srgbClr val="FFFF00"/>
                </a:solidFill>
              </a:rPr>
              <a:t>My People of Israel,</a:t>
            </a:r>
            <a:r>
              <a:rPr lang="en-GB" b="1" smtClean="0">
                <a:solidFill>
                  <a:srgbClr val="FF33CC"/>
                </a:solidFill>
              </a:rPr>
              <a:t> </a:t>
            </a:r>
            <a:r>
              <a:rPr lang="en-GB" b="1" smtClean="0">
                <a:solidFill>
                  <a:srgbClr val="FF0000"/>
                </a:solidFill>
              </a:rPr>
              <a:t>As A Cloud To Cover</a:t>
            </a:r>
            <a:r>
              <a:rPr lang="en-GB" b="1" smtClean="0">
                <a:solidFill>
                  <a:srgbClr val="FF33CC"/>
                </a:solidFill>
              </a:rPr>
              <a:t> </a:t>
            </a:r>
            <a:r>
              <a:rPr lang="en-GB" b="1" smtClean="0">
                <a:solidFill>
                  <a:srgbClr val="FF0000"/>
                </a:solidFill>
              </a:rPr>
              <a:t>The Land</a:t>
            </a:r>
            <a:r>
              <a:rPr lang="en-GB" b="1" smtClean="0">
                <a:solidFill>
                  <a:srgbClr val="FF33CC"/>
                </a:solidFill>
              </a:rPr>
              <a:t>: It Shall Be In The Latter Days, And I Will Bring Thee </a:t>
            </a:r>
            <a:r>
              <a:rPr lang="en-GB" b="1" smtClean="0">
                <a:solidFill>
                  <a:srgbClr val="FF0000"/>
                </a:solidFill>
              </a:rPr>
              <a:t>Against My Land</a:t>
            </a:r>
            <a:r>
              <a:rPr lang="en-GB" b="1" smtClean="0">
                <a:solidFill>
                  <a:srgbClr val="FF33CC"/>
                </a:solidFill>
              </a:rPr>
              <a:t> That The Heathen May Know Me, When I Shall Be Sanctified In Thee, </a:t>
            </a:r>
            <a:r>
              <a:rPr lang="en-GB" b="1" smtClean="0">
                <a:solidFill>
                  <a:srgbClr val="FF0000"/>
                </a:solidFill>
              </a:rPr>
              <a:t>O Gog</a:t>
            </a:r>
            <a:r>
              <a:rPr lang="en-GB" b="1" smtClean="0">
                <a:solidFill>
                  <a:srgbClr val="FF33CC"/>
                </a:solidFill>
              </a:rPr>
              <a:t>, Before Their Eyes.</a:t>
            </a:r>
            <a:r>
              <a:rPr lang="en-GB" smtClean="0">
                <a:solidFill>
                  <a:srgbClr val="FF33CC"/>
                </a:solidFill>
              </a:rPr>
              <a:t>           </a:t>
            </a:r>
          </a:p>
        </p:txBody>
      </p:sp>
      <p:sp>
        <p:nvSpPr>
          <p:cNvPr id="344068" name="Text Box 4"/>
          <p:cNvSpPr txBox="1">
            <a:spLocks noChangeArrowheads="1"/>
          </p:cNvSpPr>
          <p:nvPr/>
        </p:nvSpPr>
        <p:spPr bwMode="auto">
          <a:xfrm>
            <a:off x="1692275" y="0"/>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mj-lt"/>
              </a:rPr>
              <a:t>The Story of</a:t>
            </a:r>
          </a:p>
        </p:txBody>
      </p:sp>
      <p:grpSp>
        <p:nvGrpSpPr>
          <p:cNvPr id="11270" name="Group 5"/>
          <p:cNvGrpSpPr>
            <a:grpSpLocks noChangeAspect="1"/>
          </p:cNvGrpSpPr>
          <p:nvPr/>
        </p:nvGrpSpPr>
        <p:grpSpPr bwMode="auto">
          <a:xfrm>
            <a:off x="827088" y="4221163"/>
            <a:ext cx="7273925" cy="71437"/>
            <a:chOff x="703" y="2069"/>
            <a:chExt cx="4582" cy="2008"/>
          </a:xfrm>
        </p:grpSpPr>
        <p:sp>
          <p:nvSpPr>
            <p:cNvPr id="11276" name="AutoShape 6"/>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11271" name="Group 7"/>
          <p:cNvGrpSpPr>
            <a:grpSpLocks noChangeAspect="1"/>
          </p:cNvGrpSpPr>
          <p:nvPr/>
        </p:nvGrpSpPr>
        <p:grpSpPr bwMode="auto">
          <a:xfrm flipV="1">
            <a:off x="1116013" y="6669088"/>
            <a:ext cx="7273925" cy="73025"/>
            <a:chOff x="703" y="2069"/>
            <a:chExt cx="4582" cy="2008"/>
          </a:xfrm>
        </p:grpSpPr>
        <p:sp>
          <p:nvSpPr>
            <p:cNvPr id="11275" name="AutoShape 8"/>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11272" name="Group 9"/>
          <p:cNvGrpSpPr>
            <a:grpSpLocks noChangeAspect="1"/>
          </p:cNvGrpSpPr>
          <p:nvPr/>
        </p:nvGrpSpPr>
        <p:grpSpPr bwMode="auto">
          <a:xfrm>
            <a:off x="250825" y="6669088"/>
            <a:ext cx="8893175" cy="188912"/>
            <a:chOff x="703" y="2069"/>
            <a:chExt cx="4582" cy="2008"/>
          </a:xfrm>
        </p:grpSpPr>
        <p:sp>
          <p:nvSpPr>
            <p:cNvPr id="11274" name="AutoShape 10"/>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sp>
        <p:nvSpPr>
          <p:cNvPr id="344075" name="Text Box 11"/>
          <p:cNvSpPr txBox="1">
            <a:spLocks noChangeArrowheads="1"/>
          </p:cNvSpPr>
          <p:nvPr/>
        </p:nvSpPr>
        <p:spPr bwMode="auto">
          <a:xfrm>
            <a:off x="0" y="2276475"/>
            <a:ext cx="9144000" cy="579438"/>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mj-lt"/>
              </a:rPr>
              <a:t>Second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44067">
                                            <p:txEl>
                                              <p:pRg st="0" end="0"/>
                                            </p:txEl>
                                          </p:spTgt>
                                        </p:tgtEl>
                                        <p:attrNameLst>
                                          <p:attrName>style.visibility</p:attrName>
                                        </p:attrNameLst>
                                      </p:cBhvr>
                                      <p:to>
                                        <p:strVal val="visible"/>
                                      </p:to>
                                    </p:set>
                                    <p:anim calcmode="lin" valueType="num">
                                      <p:cBhvr additive="base">
                                        <p:cTn id="7" dur="500" fill="hold"/>
                                        <p:tgtEl>
                                          <p:spTgt spid="34406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4406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A635711-6C40-4718-89D5-4A79AECDC7F4}" type="slidenum">
              <a:rPr lang="en-GB"/>
              <a:pPr>
                <a:defRPr/>
              </a:pPr>
              <a:t>70</a:t>
            </a:fld>
            <a:endParaRPr lang="en-GB"/>
          </a:p>
        </p:txBody>
      </p:sp>
      <p:sp>
        <p:nvSpPr>
          <p:cNvPr id="353282" name="Rectangle 2"/>
          <p:cNvSpPr>
            <a:spLocks noGrp="1" noChangeArrowheads="1"/>
          </p:cNvSpPr>
          <p:nvPr>
            <p:ph type="title"/>
          </p:nvPr>
        </p:nvSpPr>
        <p:spPr/>
        <p:txBody>
          <a:bodyPr/>
          <a:lstStyle/>
          <a:p>
            <a:pPr eaLnBrk="1" hangingPunct="1">
              <a:defRPr/>
            </a:pPr>
            <a:r>
              <a:rPr lang="en-GB" sz="4000" b="1" smtClean="0">
                <a:solidFill>
                  <a:srgbClr val="FF0000"/>
                </a:solidFill>
              </a:rPr>
              <a:t>Gog’s Crime </a:t>
            </a:r>
            <a:r>
              <a:rPr lang="en-GB" sz="4000" b="1" smtClean="0">
                <a:solidFill>
                  <a:srgbClr val="FFFF00"/>
                </a:solidFill>
              </a:rPr>
              <a:t>Blamed On The Germans</a:t>
            </a:r>
          </a:p>
        </p:txBody>
      </p:sp>
      <p:pic>
        <p:nvPicPr>
          <p:cNvPr id="75780" name="Picture 3" descr="lusitania-warning305x543"/>
          <p:cNvPicPr>
            <a:picLocks noGrp="1" noChangeAspect="1" noChangeArrowheads="1"/>
          </p:cNvPicPr>
          <p:nvPr>
            <p:ph idx="1"/>
          </p:nvPr>
        </p:nvPicPr>
        <p:blipFill>
          <a:blip r:embed="rId3" cstate="print"/>
          <a:srcRect/>
          <a:stretch>
            <a:fillRect/>
          </a:stretch>
        </p:blipFill>
        <p:spPr>
          <a:xfrm>
            <a:off x="468313" y="1557338"/>
            <a:ext cx="2525712" cy="4495800"/>
          </a:xfrm>
          <a:noFill/>
        </p:spPr>
      </p:pic>
      <p:sp>
        <p:nvSpPr>
          <p:cNvPr id="353285" name="Text Box 5"/>
          <p:cNvSpPr txBox="1">
            <a:spLocks noChangeArrowheads="1"/>
          </p:cNvSpPr>
          <p:nvPr/>
        </p:nvSpPr>
        <p:spPr bwMode="auto">
          <a:xfrm>
            <a:off x="3143250" y="2143125"/>
            <a:ext cx="6000750" cy="3081338"/>
          </a:xfrm>
          <a:prstGeom prst="rect">
            <a:avLst/>
          </a:prstGeom>
          <a:solidFill>
            <a:schemeClr val="folHlink"/>
          </a:solid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Following 2 inquiries, </a:t>
            </a:r>
            <a:r>
              <a:rPr lang="en-GB" sz="2800" b="1" dirty="0">
                <a:solidFill>
                  <a:srgbClr val="FF00FF"/>
                </a:solidFill>
                <a:effectLst>
                  <a:outerShdw blurRad="38100" dist="38100" dir="2700000" algn="tl">
                    <a:srgbClr val="000000"/>
                  </a:outerShdw>
                </a:effectLst>
              </a:rPr>
              <a:t>the conclusions were the same:</a:t>
            </a:r>
            <a:r>
              <a:rPr lang="en-GB" sz="2800" b="1" dirty="0">
                <a:solidFill>
                  <a:srgbClr val="FFFF00"/>
                </a:solidFill>
                <a:effectLst>
                  <a:outerShdw blurRad="38100" dist="38100" dir="2700000" algn="tl">
                    <a:srgbClr val="000000"/>
                  </a:outerShdw>
                </a:effectLst>
              </a:rPr>
              <a:t> </a:t>
            </a:r>
            <a:r>
              <a:rPr lang="en-GB" sz="2800" b="1" dirty="0">
                <a:solidFill>
                  <a:schemeClr val="bg2"/>
                </a:solidFill>
                <a:effectLst>
                  <a:outerShdw blurRad="38100" dist="38100" dir="2700000" algn="tl">
                    <a:srgbClr val="000000"/>
                  </a:outerShdw>
                </a:effectLst>
              </a:rPr>
              <a:t>torpedoes and not exploding ammunition</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sank the </a:t>
            </a:r>
            <a:r>
              <a:rPr lang="en-GB" sz="2800" b="1" dirty="0" err="1">
                <a:solidFill>
                  <a:srgbClr val="FF0000"/>
                </a:solidFill>
                <a:effectLst>
                  <a:outerShdw blurRad="38100" dist="38100" dir="2700000" algn="tl">
                    <a:srgbClr val="000000"/>
                  </a:outerShdw>
                </a:effectLst>
              </a:rPr>
              <a:t>Lusitainia</a:t>
            </a:r>
            <a:r>
              <a:rPr lang="en-GB" sz="2800" b="1" dirty="0">
                <a:solidFill>
                  <a:srgbClr val="FF00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because there was no ammunition aboard. </a:t>
            </a:r>
            <a:r>
              <a:rPr lang="en-GB" sz="2800" b="1" dirty="0">
                <a:solidFill>
                  <a:srgbClr val="F6102B"/>
                </a:solidFill>
                <a:effectLst>
                  <a:outerShdw blurRad="38100" dist="38100" dir="2700000" algn="tl">
                    <a:srgbClr val="000000"/>
                  </a:outerShdw>
                </a:effectLst>
              </a:rPr>
              <a:t>The cover-up was now official.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53285"/>
                                        </p:tgtEl>
                                        <p:attrNameLst>
                                          <p:attrName>style.visibility</p:attrName>
                                        </p:attrNameLst>
                                      </p:cBhvr>
                                      <p:to>
                                        <p:strVal val="visible"/>
                                      </p:to>
                                    </p:set>
                                    <p:anim calcmode="discrete" valueType="clr">
                                      <p:cBhvr override="childStyle">
                                        <p:cTn id="7" dur="80"/>
                                        <p:tgtEl>
                                          <p:spTgt spid="35328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3285"/>
                                        </p:tgtEl>
                                        <p:attrNameLst>
                                          <p:attrName>fillcolor</p:attrName>
                                        </p:attrNameLst>
                                      </p:cBhvr>
                                      <p:tavLst>
                                        <p:tav tm="0">
                                          <p:val>
                                            <p:clrVal>
                                              <a:schemeClr val="accent2"/>
                                            </p:clrVal>
                                          </p:val>
                                        </p:tav>
                                        <p:tav tm="50000">
                                          <p:val>
                                            <p:clrVal>
                                              <a:schemeClr val="hlink"/>
                                            </p:clrVal>
                                          </p:val>
                                        </p:tav>
                                      </p:tavLst>
                                    </p:anim>
                                    <p:set>
                                      <p:cBhvr>
                                        <p:cTn id="9" dur="80"/>
                                        <p:tgtEl>
                                          <p:spTgt spid="3532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0B3E028-5197-4542-A193-4E349982534E}" type="slidenum">
              <a:rPr lang="en-GB"/>
              <a:pPr>
                <a:defRPr/>
              </a:pPr>
              <a:t>71</a:t>
            </a:fld>
            <a:endParaRPr lang="en-GB"/>
          </a:p>
        </p:txBody>
      </p:sp>
      <p:sp>
        <p:nvSpPr>
          <p:cNvPr id="156674" name="Rectangle 2"/>
          <p:cNvSpPr>
            <a:spLocks noGrp="1" noChangeArrowheads="1"/>
          </p:cNvSpPr>
          <p:nvPr>
            <p:ph type="title"/>
          </p:nvPr>
        </p:nvSpPr>
        <p:spPr/>
        <p:txBody>
          <a:bodyPr/>
          <a:lstStyle/>
          <a:p>
            <a:pPr eaLnBrk="1" hangingPunct="1">
              <a:defRPr/>
            </a:pPr>
            <a:r>
              <a:rPr lang="en-GB" b="1" smtClean="0">
                <a:solidFill>
                  <a:srgbClr val="FF0000"/>
                </a:solidFill>
              </a:rPr>
              <a:t>Gog’s </a:t>
            </a:r>
            <a:r>
              <a:rPr lang="en-GB" b="1" smtClean="0">
                <a:solidFill>
                  <a:srgbClr val="FFFF00"/>
                </a:solidFill>
              </a:rPr>
              <a:t>Lusitainia</a:t>
            </a:r>
            <a:r>
              <a:rPr lang="en-GB" b="1" smtClean="0">
                <a:solidFill>
                  <a:srgbClr val="FF0000"/>
                </a:solidFill>
              </a:rPr>
              <a:t> Ploy</a:t>
            </a:r>
          </a:p>
        </p:txBody>
      </p:sp>
      <p:sp>
        <p:nvSpPr>
          <p:cNvPr id="156676" name="Text Box 4"/>
          <p:cNvSpPr txBox="1">
            <a:spLocks noChangeArrowheads="1"/>
          </p:cNvSpPr>
          <p:nvPr/>
        </p:nvSpPr>
        <p:spPr bwMode="auto">
          <a:xfrm>
            <a:off x="2771775" y="1268413"/>
            <a:ext cx="6191250" cy="39354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6102B"/>
                </a:solidFill>
                <a:effectLst>
                  <a:outerShdw blurRad="38100" dist="38100" dir="2700000" algn="tl">
                    <a:srgbClr val="000000"/>
                  </a:outerShdw>
                </a:effectLst>
              </a:rPr>
              <a:t>The </a:t>
            </a:r>
            <a:r>
              <a:rPr lang="en-GB" sz="2800" b="1" dirty="0" err="1">
                <a:solidFill>
                  <a:srgbClr val="F6102B"/>
                </a:solidFill>
                <a:effectLst>
                  <a:outerShdw blurRad="38100" dist="38100" dir="2700000" algn="tl">
                    <a:srgbClr val="000000"/>
                  </a:outerShdw>
                </a:effectLst>
              </a:rPr>
              <a:t>Lusitainia</a:t>
            </a:r>
            <a:r>
              <a:rPr lang="en-GB" sz="2800" b="1" dirty="0">
                <a:solidFill>
                  <a:srgbClr val="F6102B"/>
                </a:solidFill>
                <a:effectLst>
                  <a:outerShdw blurRad="38100" dist="38100" dir="2700000" algn="tl">
                    <a:srgbClr val="000000"/>
                  </a:outerShdw>
                </a:effectLst>
              </a:rPr>
              <a:t> was a ploy.</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It was packed with some Morgan owned ammunition</a:t>
            </a:r>
            <a:r>
              <a:rPr lang="en-GB" sz="2800" b="1" dirty="0">
                <a:solidFill>
                  <a:schemeClr val="hlink"/>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and had been given over to England as a member of the navy,</a:t>
            </a:r>
            <a:r>
              <a:rPr lang="en-GB" sz="2800" b="1" dirty="0">
                <a:solidFill>
                  <a:schemeClr val="hlink"/>
                </a:solidFill>
                <a:effectLst>
                  <a:outerShdw blurRad="38100" dist="38100" dir="2700000" algn="tl">
                    <a:srgbClr val="000000"/>
                  </a:outerShdw>
                </a:effectLst>
              </a:rPr>
              <a:t> and despite the warnings of the Germans </a:t>
            </a:r>
            <a:r>
              <a:rPr lang="en-GB" sz="2800" b="1" dirty="0">
                <a:solidFill>
                  <a:srgbClr val="00FF00"/>
                </a:solidFill>
                <a:effectLst>
                  <a:outerShdw blurRad="38100" dist="38100" dir="2700000" algn="tl">
                    <a:srgbClr val="000000"/>
                  </a:outerShdw>
                </a:effectLst>
              </a:rPr>
              <a:t>was sent into a naval war zone,</a:t>
            </a:r>
            <a:r>
              <a:rPr lang="en-GB" sz="2800" b="1" dirty="0">
                <a:solidFill>
                  <a:schemeClr val="hlink"/>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specifically to be a target -</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the catalyst for America’s entrance into the war.</a:t>
            </a:r>
            <a:r>
              <a:rPr lang="en-GB" sz="2800" dirty="0">
                <a:solidFill>
                  <a:srgbClr val="FFFF00"/>
                </a:solidFill>
              </a:rPr>
              <a:t> </a:t>
            </a:r>
          </a:p>
        </p:txBody>
      </p:sp>
      <p:pic>
        <p:nvPicPr>
          <p:cNvPr id="156678" name="Picture 6" descr="churchill2"/>
          <p:cNvPicPr>
            <a:picLocks noGrp="1" noChangeAspect="1" noChangeArrowheads="1"/>
          </p:cNvPicPr>
          <p:nvPr>
            <p:ph idx="1"/>
          </p:nvPr>
        </p:nvPicPr>
        <p:blipFill>
          <a:blip r:embed="rId3" cstate="print">
            <a:lum bright="6000" contrast="36000"/>
          </a:blip>
          <a:srcRect/>
          <a:stretch>
            <a:fillRect/>
          </a:stretch>
        </p:blipFill>
        <p:spPr>
          <a:xfrm>
            <a:off x="179388" y="1773238"/>
            <a:ext cx="2179637" cy="2438400"/>
          </a:xfrm>
          <a:noFill/>
        </p:spPr>
      </p:pic>
      <p:sp>
        <p:nvSpPr>
          <p:cNvPr id="156681" name="Text Box 9"/>
          <p:cNvSpPr txBox="1">
            <a:spLocks noChangeArrowheads="1"/>
          </p:cNvSpPr>
          <p:nvPr/>
        </p:nvSpPr>
        <p:spPr bwMode="auto">
          <a:xfrm>
            <a:off x="0" y="4365625"/>
            <a:ext cx="255587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Winston Churchill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6678"/>
                                        </p:tgtEl>
                                        <p:attrNameLst>
                                          <p:attrName>style.visibility</p:attrName>
                                        </p:attrNameLst>
                                      </p:cBhvr>
                                      <p:to>
                                        <p:strVal val="visible"/>
                                      </p:to>
                                    </p:set>
                                    <p:animEffect transition="in" filter="circle(in)">
                                      <p:cBhvr>
                                        <p:cTn id="7" dur="2000"/>
                                        <p:tgtEl>
                                          <p:spTgt spid="1566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6681"/>
                                        </p:tgtEl>
                                        <p:attrNameLst>
                                          <p:attrName>style.visibility</p:attrName>
                                        </p:attrNameLst>
                                      </p:cBhvr>
                                      <p:to>
                                        <p:strVal val="visible"/>
                                      </p:to>
                                    </p:set>
                                    <p:anim calcmode="lin" valueType="num">
                                      <p:cBhvr additive="base">
                                        <p:cTn id="12" dur="500" fill="hold"/>
                                        <p:tgtEl>
                                          <p:spTgt spid="156681"/>
                                        </p:tgtEl>
                                        <p:attrNameLst>
                                          <p:attrName>ppt_x</p:attrName>
                                        </p:attrNameLst>
                                      </p:cBhvr>
                                      <p:tavLst>
                                        <p:tav tm="0">
                                          <p:val>
                                            <p:strVal val="#ppt_x"/>
                                          </p:val>
                                        </p:tav>
                                        <p:tav tm="100000">
                                          <p:val>
                                            <p:strVal val="#ppt_x"/>
                                          </p:val>
                                        </p:tav>
                                      </p:tavLst>
                                    </p:anim>
                                    <p:anim calcmode="lin" valueType="num">
                                      <p:cBhvr additive="base">
                                        <p:cTn id="13" dur="500" fill="hold"/>
                                        <p:tgtEl>
                                          <p:spTgt spid="15668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56676"/>
                                        </p:tgtEl>
                                        <p:attrNameLst>
                                          <p:attrName>style.visibility</p:attrName>
                                        </p:attrNameLst>
                                      </p:cBhvr>
                                      <p:to>
                                        <p:strVal val="visible"/>
                                      </p:to>
                                    </p:set>
                                    <p:anim calcmode="discrete" valueType="clr">
                                      <p:cBhvr override="childStyle">
                                        <p:cTn id="18" dur="80"/>
                                        <p:tgtEl>
                                          <p:spTgt spid="15667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56676"/>
                                        </p:tgtEl>
                                        <p:attrNameLst>
                                          <p:attrName>fillcolor</p:attrName>
                                        </p:attrNameLst>
                                      </p:cBhvr>
                                      <p:tavLst>
                                        <p:tav tm="0">
                                          <p:val>
                                            <p:clrVal>
                                              <a:schemeClr val="accent2"/>
                                            </p:clrVal>
                                          </p:val>
                                        </p:tav>
                                        <p:tav tm="50000">
                                          <p:val>
                                            <p:clrVal>
                                              <a:schemeClr val="hlink"/>
                                            </p:clrVal>
                                          </p:val>
                                        </p:tav>
                                      </p:tavLst>
                                    </p:anim>
                                    <p:set>
                                      <p:cBhvr>
                                        <p:cTn id="20" dur="80"/>
                                        <p:tgtEl>
                                          <p:spTgt spid="1566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p:bldP spid="15668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D78ACA3-198B-4B2E-9096-97742973FF5D}" type="slidenum">
              <a:rPr lang="en-GB"/>
              <a:pPr>
                <a:defRPr/>
              </a:pPr>
              <a:t>72</a:t>
            </a:fld>
            <a:endParaRPr lang="en-GB"/>
          </a:p>
        </p:txBody>
      </p:sp>
      <p:sp>
        <p:nvSpPr>
          <p:cNvPr id="53253" name="Rectangle 5"/>
          <p:cNvSpPr>
            <a:spLocks noGrp="1" noChangeArrowheads="1"/>
          </p:cNvSpPr>
          <p:nvPr>
            <p:ph type="title"/>
          </p:nvPr>
        </p:nvSpPr>
        <p:spPr/>
        <p:txBody>
          <a:bodyPr/>
          <a:lstStyle/>
          <a:p>
            <a:pPr eaLnBrk="1" hangingPunct="1">
              <a:defRPr/>
            </a:pPr>
            <a:r>
              <a:rPr lang="en-GB" b="1" smtClean="0">
                <a:solidFill>
                  <a:srgbClr val="FF0000"/>
                </a:solidFill>
              </a:rPr>
              <a:t>World War One</a:t>
            </a:r>
          </a:p>
        </p:txBody>
      </p:sp>
      <p:pic>
        <p:nvPicPr>
          <p:cNvPr id="53252" name="Picture 4" descr="Somme"/>
          <p:cNvPicPr>
            <a:picLocks noGrp="1" noChangeAspect="1" noChangeArrowheads="1"/>
          </p:cNvPicPr>
          <p:nvPr>
            <p:ph idx="1"/>
          </p:nvPr>
        </p:nvPicPr>
        <p:blipFill>
          <a:blip r:embed="rId3" cstate="print"/>
          <a:srcRect/>
          <a:stretch>
            <a:fillRect/>
          </a:stretch>
        </p:blipFill>
        <p:spPr>
          <a:xfrm>
            <a:off x="323850" y="1557338"/>
            <a:ext cx="3557588" cy="3816350"/>
          </a:xfrm>
          <a:noFill/>
        </p:spPr>
      </p:pic>
      <p:sp>
        <p:nvSpPr>
          <p:cNvPr id="53255" name="Text Box 7"/>
          <p:cNvSpPr txBox="1">
            <a:spLocks noChangeArrowheads="1"/>
          </p:cNvSpPr>
          <p:nvPr/>
        </p:nvSpPr>
        <p:spPr bwMode="auto">
          <a:xfrm>
            <a:off x="323850" y="5734050"/>
            <a:ext cx="3671888" cy="579438"/>
          </a:xfrm>
          <a:prstGeom prst="rect">
            <a:avLst/>
          </a:prstGeom>
          <a:noFill/>
          <a:ln w="9525">
            <a:noFill/>
            <a:miter lim="800000"/>
            <a:headEnd/>
            <a:tailEnd/>
          </a:ln>
          <a:effectLst/>
        </p:spPr>
        <p:txBody>
          <a:bodyPr>
            <a:spAutoFit/>
          </a:bodyPr>
          <a:lstStyle/>
          <a:p>
            <a:pPr>
              <a:spcBef>
                <a:spcPct val="50000"/>
              </a:spcBef>
              <a:defRPr/>
            </a:pPr>
            <a:r>
              <a:rPr lang="en-GB" sz="3200" b="1">
                <a:solidFill>
                  <a:srgbClr val="FFFF00"/>
                </a:solidFill>
                <a:effectLst>
                  <a:outerShdw blurRad="38100" dist="38100" dir="2700000" algn="tl">
                    <a:srgbClr val="000000"/>
                  </a:outerShdw>
                </a:effectLst>
              </a:rPr>
              <a:t>The Somme 1916</a:t>
            </a:r>
          </a:p>
        </p:txBody>
      </p:sp>
      <p:sp>
        <p:nvSpPr>
          <p:cNvPr id="53256" name="Text Box 8"/>
          <p:cNvSpPr txBox="1">
            <a:spLocks noChangeArrowheads="1"/>
          </p:cNvSpPr>
          <p:nvPr/>
        </p:nvSpPr>
        <p:spPr bwMode="auto">
          <a:xfrm>
            <a:off x="4140200" y="1484313"/>
            <a:ext cx="4824413" cy="3508375"/>
          </a:xfrm>
          <a:prstGeom prst="rect">
            <a:avLst/>
          </a:prstGeom>
          <a:solidFill>
            <a:schemeClr val="folHlink"/>
          </a:solid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WW1 as well as a manoeuvre</a:t>
            </a:r>
            <a:r>
              <a:rPr lang="en-GB" sz="2800" b="1" dirty="0">
                <a:solidFill>
                  <a:srgbClr val="FF00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consolidate power in Christian Russia,</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another objective would be achieved –</a:t>
            </a:r>
            <a:r>
              <a:rPr lang="en-GB" sz="2800" b="1" dirty="0">
                <a:solidFill>
                  <a:schemeClr val="hlink"/>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that of killing of the cream of Israelite youth in the</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combatant countries under the cover of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circle(in)">
                                      <p:cBhvr>
                                        <p:cTn id="7" dur="2000"/>
                                        <p:tgtEl>
                                          <p:spTgt spid="532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3255"/>
                                        </p:tgtEl>
                                        <p:attrNameLst>
                                          <p:attrName>style.visibility</p:attrName>
                                        </p:attrNameLst>
                                      </p:cBhvr>
                                      <p:to>
                                        <p:strVal val="visible"/>
                                      </p:to>
                                    </p:set>
                                    <p:anim calcmode="lin" valueType="num">
                                      <p:cBhvr additive="base">
                                        <p:cTn id="12" dur="500" fill="hold"/>
                                        <p:tgtEl>
                                          <p:spTgt spid="53255"/>
                                        </p:tgtEl>
                                        <p:attrNameLst>
                                          <p:attrName>ppt_x</p:attrName>
                                        </p:attrNameLst>
                                      </p:cBhvr>
                                      <p:tavLst>
                                        <p:tav tm="0">
                                          <p:val>
                                            <p:strVal val="#ppt_x"/>
                                          </p:val>
                                        </p:tav>
                                        <p:tav tm="100000">
                                          <p:val>
                                            <p:strVal val="#ppt_x"/>
                                          </p:val>
                                        </p:tav>
                                      </p:tavLst>
                                    </p:anim>
                                    <p:anim calcmode="lin" valueType="num">
                                      <p:cBhvr additive="base">
                                        <p:cTn id="13" dur="500" fill="hold"/>
                                        <p:tgtEl>
                                          <p:spTgt spid="5325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3256"/>
                                        </p:tgtEl>
                                        <p:attrNameLst>
                                          <p:attrName>style.visibility</p:attrName>
                                        </p:attrNameLst>
                                      </p:cBhvr>
                                      <p:to>
                                        <p:strVal val="visible"/>
                                      </p:to>
                                    </p:set>
                                    <p:anim calcmode="discrete" valueType="clr">
                                      <p:cBhvr override="childStyle">
                                        <p:cTn id="18" dur="80"/>
                                        <p:tgtEl>
                                          <p:spTgt spid="5325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3256"/>
                                        </p:tgtEl>
                                        <p:attrNameLst>
                                          <p:attrName>fillcolor</p:attrName>
                                        </p:attrNameLst>
                                      </p:cBhvr>
                                      <p:tavLst>
                                        <p:tav tm="0">
                                          <p:val>
                                            <p:clrVal>
                                              <a:schemeClr val="accent2"/>
                                            </p:clrVal>
                                          </p:val>
                                        </p:tav>
                                        <p:tav tm="50000">
                                          <p:val>
                                            <p:clrVal>
                                              <a:schemeClr val="hlink"/>
                                            </p:clrVal>
                                          </p:val>
                                        </p:tav>
                                      </p:tavLst>
                                    </p:anim>
                                    <p:set>
                                      <p:cBhvr>
                                        <p:cTn id="20" dur="80"/>
                                        <p:tgtEl>
                                          <p:spTgt spid="532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p:bldP spid="5325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3BEFFCB-8B30-4FD8-85B9-570B3C35C0EE}" type="slidenum">
              <a:rPr lang="en-GB"/>
              <a:pPr>
                <a:defRPr/>
              </a:pPr>
              <a:t>73</a:t>
            </a:fld>
            <a:endParaRPr lang="en-GB"/>
          </a:p>
        </p:txBody>
      </p:sp>
      <p:sp>
        <p:nvSpPr>
          <p:cNvPr id="214022" name="Rectangle 6"/>
          <p:cNvSpPr>
            <a:spLocks noGrp="1" noChangeArrowheads="1"/>
          </p:cNvSpPr>
          <p:nvPr>
            <p:ph type="title"/>
          </p:nvPr>
        </p:nvSpPr>
        <p:spPr/>
        <p:txBody>
          <a:bodyPr/>
          <a:lstStyle/>
          <a:p>
            <a:pPr eaLnBrk="1" hangingPunct="1">
              <a:defRPr/>
            </a:pPr>
            <a:endParaRPr lang="en-US" smtClean="0"/>
          </a:p>
        </p:txBody>
      </p:sp>
      <p:pic>
        <p:nvPicPr>
          <p:cNvPr id="214021" name="Picture 5" descr="somme-burger"/>
          <p:cNvPicPr>
            <a:picLocks noGrp="1" noChangeAspect="1" noChangeArrowheads="1"/>
          </p:cNvPicPr>
          <p:nvPr>
            <p:ph idx="1"/>
          </p:nvPr>
        </p:nvPicPr>
        <p:blipFill>
          <a:blip r:embed="rId3" cstate="print"/>
          <a:srcRect/>
          <a:stretch>
            <a:fillRect/>
          </a:stretch>
        </p:blipFill>
        <p:spPr>
          <a:xfrm>
            <a:off x="0" y="0"/>
            <a:ext cx="9144000" cy="6819900"/>
          </a:xfrm>
          <a:noFill/>
        </p:spPr>
      </p:pic>
      <p:sp>
        <p:nvSpPr>
          <p:cNvPr id="214024" name="Text Box 8"/>
          <p:cNvSpPr txBox="1">
            <a:spLocks noChangeArrowheads="1"/>
          </p:cNvSpPr>
          <p:nvPr/>
        </p:nvSpPr>
        <p:spPr bwMode="auto">
          <a:xfrm>
            <a:off x="2987675" y="188913"/>
            <a:ext cx="6156325" cy="1066800"/>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3200" b="1">
                <a:solidFill>
                  <a:srgbClr val="F6102B"/>
                </a:solidFill>
                <a:effectLst>
                  <a:outerShdw blurRad="38100" dist="38100" dir="2700000" algn="tl">
                    <a:srgbClr val="000000"/>
                  </a:outerShdw>
                </a:effectLst>
              </a:rPr>
              <a:t>Battle of the Somme 1</a:t>
            </a:r>
            <a:r>
              <a:rPr lang="en-GB" sz="3200" b="1" baseline="30000">
                <a:solidFill>
                  <a:srgbClr val="F6102B"/>
                </a:solidFill>
                <a:effectLst>
                  <a:outerShdw blurRad="38100" dist="38100" dir="2700000" algn="tl">
                    <a:srgbClr val="000000"/>
                  </a:outerShdw>
                </a:effectLst>
              </a:rPr>
              <a:t>st</a:t>
            </a:r>
            <a:r>
              <a:rPr lang="en-GB" sz="3200" b="1">
                <a:solidFill>
                  <a:srgbClr val="F6102B"/>
                </a:solidFill>
                <a:effectLst>
                  <a:outerShdw blurRad="38100" dist="38100" dir="2700000" algn="tl">
                    <a:srgbClr val="000000"/>
                  </a:outerShdw>
                </a:effectLst>
              </a:rPr>
              <a:t> July 1916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4021"/>
                                        </p:tgtEl>
                                        <p:attrNameLst>
                                          <p:attrName>style.visibility</p:attrName>
                                        </p:attrNameLst>
                                      </p:cBhvr>
                                      <p:to>
                                        <p:strVal val="visible"/>
                                      </p:to>
                                    </p:set>
                                    <p:animEffect transition="in" filter="circle(in)">
                                      <p:cBhvr>
                                        <p:cTn id="7" dur="2000"/>
                                        <p:tgtEl>
                                          <p:spTgt spid="2140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4024"/>
                                        </p:tgtEl>
                                        <p:attrNameLst>
                                          <p:attrName>style.visibility</p:attrName>
                                        </p:attrNameLst>
                                      </p:cBhvr>
                                      <p:to>
                                        <p:strVal val="visible"/>
                                      </p:to>
                                    </p:set>
                                    <p:anim calcmode="lin" valueType="num">
                                      <p:cBhvr additive="base">
                                        <p:cTn id="12" dur="500" fill="hold"/>
                                        <p:tgtEl>
                                          <p:spTgt spid="214024"/>
                                        </p:tgtEl>
                                        <p:attrNameLst>
                                          <p:attrName>ppt_x</p:attrName>
                                        </p:attrNameLst>
                                      </p:cBhvr>
                                      <p:tavLst>
                                        <p:tav tm="0">
                                          <p:val>
                                            <p:strVal val="#ppt_x"/>
                                          </p:val>
                                        </p:tav>
                                        <p:tav tm="100000">
                                          <p:val>
                                            <p:strVal val="#ppt_x"/>
                                          </p:val>
                                        </p:tav>
                                      </p:tavLst>
                                    </p:anim>
                                    <p:anim calcmode="lin" valueType="num">
                                      <p:cBhvr additive="base">
                                        <p:cTn id="13" dur="500" fill="hold"/>
                                        <p:tgtEl>
                                          <p:spTgt spid="2140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871AF9C-2DBE-42D2-B16E-6F67138E4056}" type="slidenum">
              <a:rPr lang="en-GB"/>
              <a:pPr>
                <a:defRPr/>
              </a:pPr>
              <a:t>74</a:t>
            </a:fld>
            <a:endParaRPr lang="en-GB"/>
          </a:p>
        </p:txBody>
      </p:sp>
      <p:sp>
        <p:nvSpPr>
          <p:cNvPr id="223238" name="Rectangle 6"/>
          <p:cNvSpPr>
            <a:spLocks noGrp="1" noChangeArrowheads="1"/>
          </p:cNvSpPr>
          <p:nvPr>
            <p:ph type="title"/>
          </p:nvPr>
        </p:nvSpPr>
        <p:spPr/>
        <p:txBody>
          <a:bodyPr/>
          <a:lstStyle/>
          <a:p>
            <a:pPr eaLnBrk="1" hangingPunct="1">
              <a:defRPr/>
            </a:pPr>
            <a:r>
              <a:rPr lang="en-GB" b="1" smtClean="0">
                <a:solidFill>
                  <a:srgbClr val="FFFF00"/>
                </a:solidFill>
              </a:rPr>
              <a:t>Armistice </a:t>
            </a:r>
            <a:r>
              <a:rPr lang="en-GB" b="1" smtClean="0">
                <a:solidFill>
                  <a:srgbClr val="FF0000"/>
                </a:solidFill>
              </a:rPr>
              <a:t>11-11-11</a:t>
            </a:r>
          </a:p>
        </p:txBody>
      </p:sp>
      <p:pic>
        <p:nvPicPr>
          <p:cNvPr id="223237" name="Picture 5" descr="photo of U.S. forces in World War One"/>
          <p:cNvPicPr>
            <a:picLocks noGrp="1" noChangeAspect="1" noChangeArrowheads="1"/>
          </p:cNvPicPr>
          <p:nvPr>
            <p:ph idx="1"/>
          </p:nvPr>
        </p:nvPicPr>
        <p:blipFill>
          <a:blip r:embed="rId3" cstate="print"/>
          <a:srcRect/>
          <a:stretch>
            <a:fillRect/>
          </a:stretch>
        </p:blipFill>
        <p:spPr>
          <a:xfrm>
            <a:off x="684213" y="1844675"/>
            <a:ext cx="3567112" cy="3567113"/>
          </a:xfrm>
          <a:noFill/>
        </p:spPr>
      </p:pic>
      <p:sp>
        <p:nvSpPr>
          <p:cNvPr id="223241" name="Text Box 9"/>
          <p:cNvSpPr txBox="1">
            <a:spLocks noChangeArrowheads="1"/>
          </p:cNvSpPr>
          <p:nvPr/>
        </p:nvSpPr>
        <p:spPr bwMode="auto">
          <a:xfrm>
            <a:off x="4643438" y="1844675"/>
            <a:ext cx="4249737" cy="2663825"/>
          </a:xfrm>
          <a:prstGeom prst="rect">
            <a:avLst/>
          </a:prstGeom>
          <a:noFill/>
          <a:ln w="9525">
            <a:solidFill>
              <a:schemeClr val="tx2"/>
            </a:solid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date and time of cessation </a:t>
            </a:r>
            <a:r>
              <a:rPr lang="en-GB" sz="2800" b="1" dirty="0">
                <a:solidFill>
                  <a:srgbClr val="FF00FF"/>
                </a:solidFill>
                <a:effectLst>
                  <a:outerShdw blurRad="38100" dist="38100" dir="2700000" algn="tl">
                    <a:srgbClr val="000000"/>
                  </a:outerShdw>
                </a:effectLst>
              </a:rPr>
              <a:t>of hostilities indicates</a:t>
            </a:r>
            <a:r>
              <a:rPr lang="en-GB" sz="2800" b="1" dirty="0">
                <a:solidFill>
                  <a:srgbClr val="FFFF00"/>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the power of the Illuminati</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do precisely as they please!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3237"/>
                                        </p:tgtEl>
                                        <p:attrNameLst>
                                          <p:attrName>style.visibility</p:attrName>
                                        </p:attrNameLst>
                                      </p:cBhvr>
                                      <p:to>
                                        <p:strVal val="visible"/>
                                      </p:to>
                                    </p:set>
                                    <p:animEffect transition="in" filter="diamond(in)">
                                      <p:cBhvr>
                                        <p:cTn id="7" dur="2000"/>
                                        <p:tgtEl>
                                          <p:spTgt spid="22323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23241"/>
                                        </p:tgtEl>
                                        <p:attrNameLst>
                                          <p:attrName>style.visibility</p:attrName>
                                        </p:attrNameLst>
                                      </p:cBhvr>
                                      <p:to>
                                        <p:strVal val="visible"/>
                                      </p:to>
                                    </p:set>
                                    <p:anim calcmode="discrete" valueType="clr">
                                      <p:cBhvr override="childStyle">
                                        <p:cTn id="12" dur="80"/>
                                        <p:tgtEl>
                                          <p:spTgt spid="22324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23241"/>
                                        </p:tgtEl>
                                        <p:attrNameLst>
                                          <p:attrName>fillcolor</p:attrName>
                                        </p:attrNameLst>
                                      </p:cBhvr>
                                      <p:tavLst>
                                        <p:tav tm="0">
                                          <p:val>
                                            <p:clrVal>
                                              <a:schemeClr val="accent2"/>
                                            </p:clrVal>
                                          </p:val>
                                        </p:tav>
                                        <p:tav tm="50000">
                                          <p:val>
                                            <p:clrVal>
                                              <a:schemeClr val="hlink"/>
                                            </p:clrVal>
                                          </p:val>
                                        </p:tav>
                                      </p:tavLst>
                                    </p:anim>
                                    <p:set>
                                      <p:cBhvr>
                                        <p:cTn id="14" dur="80"/>
                                        <p:tgtEl>
                                          <p:spTgt spid="2232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53144187-B255-4DF7-99DD-3F704C2A0404}" type="slidenum">
              <a:rPr lang="en-GB"/>
              <a:pPr>
                <a:defRPr/>
              </a:pPr>
              <a:t>75</a:t>
            </a:fld>
            <a:endParaRPr lang="en-GB"/>
          </a:p>
        </p:txBody>
      </p:sp>
      <p:sp>
        <p:nvSpPr>
          <p:cNvPr id="227334" name="Rectangle 6"/>
          <p:cNvSpPr>
            <a:spLocks noGrp="1" noChangeArrowheads="1"/>
          </p:cNvSpPr>
          <p:nvPr>
            <p:ph type="title"/>
          </p:nvPr>
        </p:nvSpPr>
        <p:spPr/>
        <p:txBody>
          <a:bodyPr/>
          <a:lstStyle/>
          <a:p>
            <a:pPr eaLnBrk="1" hangingPunct="1">
              <a:defRPr/>
            </a:pPr>
            <a:r>
              <a:rPr lang="en-GB" b="1" smtClean="0">
                <a:solidFill>
                  <a:srgbClr val="FFFF00"/>
                </a:solidFill>
              </a:rPr>
              <a:t>Armistice </a:t>
            </a:r>
            <a:r>
              <a:rPr lang="en-GB" b="1" smtClean="0">
                <a:solidFill>
                  <a:srgbClr val="F6102B"/>
                </a:solidFill>
              </a:rPr>
              <a:t>11-11-11</a:t>
            </a:r>
          </a:p>
        </p:txBody>
      </p:sp>
      <p:pic>
        <p:nvPicPr>
          <p:cNvPr id="227333" name="Picture 5" descr="ENCFWW"/>
          <p:cNvPicPr>
            <a:picLocks noGrp="1" noChangeAspect="1" noChangeArrowheads="1"/>
          </p:cNvPicPr>
          <p:nvPr>
            <p:ph idx="1"/>
          </p:nvPr>
        </p:nvPicPr>
        <p:blipFill>
          <a:blip r:embed="rId3" cstate="print">
            <a:lum bright="12000" contrast="12000"/>
          </a:blip>
          <a:srcRect/>
          <a:stretch>
            <a:fillRect/>
          </a:stretch>
        </p:blipFill>
        <p:spPr>
          <a:xfrm>
            <a:off x="250825" y="1196975"/>
            <a:ext cx="3492500" cy="4356100"/>
          </a:xfrm>
          <a:noFill/>
        </p:spPr>
      </p:pic>
      <p:sp>
        <p:nvSpPr>
          <p:cNvPr id="227336" name="Text Box 8"/>
          <p:cNvSpPr txBox="1">
            <a:spLocks noChangeArrowheads="1"/>
          </p:cNvSpPr>
          <p:nvPr/>
        </p:nvSpPr>
        <p:spPr bwMode="auto">
          <a:xfrm>
            <a:off x="3851275" y="2636838"/>
            <a:ext cx="5076825" cy="39354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Cold and raining. Runner in at 10.30 with order</a:t>
            </a:r>
            <a:r>
              <a:rPr lang="en-GB" sz="2800" b="1" dirty="0">
                <a:solidFill>
                  <a:srgbClr val="FF00FF"/>
                </a:solidFill>
                <a:effectLst>
                  <a:outerShdw blurRad="38100" dist="38100" dir="2700000" algn="tl">
                    <a:srgbClr val="000000"/>
                  </a:outerShdw>
                </a:effectLst>
              </a:rPr>
              <a:t> to cease firing at 11.00 a.m.</a:t>
            </a:r>
            <a:r>
              <a:rPr lang="en-GB" sz="2800" b="1" dirty="0">
                <a:solidFill>
                  <a:schemeClr val="hlink"/>
                </a:solidFill>
                <a:effectLst>
                  <a:outerShdw blurRad="38100" dist="38100" dir="2700000" algn="tl">
                    <a:srgbClr val="000000"/>
                  </a:outerShdw>
                </a:effectLst>
              </a:rPr>
              <a:t> Firing continued and we stood by</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306th Machine-Gun Company on</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my right lost twelve men at 10.55,</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when a high explosive landed in their position.</a:t>
            </a:r>
            <a:r>
              <a:rPr lang="en-GB" b="1" dirty="0">
                <a:solidFill>
                  <a:srgbClr val="FFFF00"/>
                </a:solidFill>
                <a:effectLst>
                  <a:outerShdw blurRad="38100" dist="38100" dir="2700000" algn="tl">
                    <a:srgbClr val="000000"/>
                  </a:outerShdw>
                </a:effectLst>
              </a:rPr>
              <a:t> </a:t>
            </a:r>
          </a:p>
        </p:txBody>
      </p:sp>
      <p:sp>
        <p:nvSpPr>
          <p:cNvPr id="227337" name="Text Box 9"/>
          <p:cNvSpPr txBox="1">
            <a:spLocks noChangeArrowheads="1"/>
          </p:cNvSpPr>
          <p:nvPr/>
        </p:nvSpPr>
        <p:spPr bwMode="auto">
          <a:xfrm>
            <a:off x="179388" y="5667375"/>
            <a:ext cx="367347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Troops Ordered to cease fire</a:t>
            </a:r>
          </a:p>
        </p:txBody>
      </p:sp>
      <p:sp>
        <p:nvSpPr>
          <p:cNvPr id="227338" name="Text Box 10"/>
          <p:cNvSpPr txBox="1">
            <a:spLocks noChangeArrowheads="1"/>
          </p:cNvSpPr>
          <p:nvPr/>
        </p:nvSpPr>
        <p:spPr bwMode="auto">
          <a:xfrm>
            <a:off x="4246563" y="1196975"/>
            <a:ext cx="4897437" cy="1800225"/>
          </a:xfrm>
          <a:prstGeom prst="rect">
            <a:avLst/>
          </a:prstGeom>
          <a:noFill/>
          <a:ln w="9525">
            <a:noFill/>
            <a:miter lim="800000"/>
            <a:headEnd/>
            <a:tailEnd/>
          </a:ln>
          <a:effectLst/>
        </p:spPr>
        <p:txBody>
          <a:bodyPr>
            <a:spAutoFit/>
          </a:bodyPr>
          <a:lstStyle/>
          <a:p>
            <a:pPr algn="ctr">
              <a:spcBef>
                <a:spcPct val="50000"/>
              </a:spcBef>
              <a:defRPr/>
            </a:pPr>
            <a:r>
              <a:rPr lang="en-GB" sz="2800" b="1">
                <a:solidFill>
                  <a:srgbClr val="00FF00"/>
                </a:solidFill>
                <a:effectLst>
                  <a:outerShdw blurRad="38100" dist="38100" dir="2700000" algn="tl">
                    <a:srgbClr val="000000"/>
                  </a:outerShdw>
                </a:effectLst>
              </a:rPr>
              <a:t>Sergeant T. Grady, USA Army, diary entry </a:t>
            </a:r>
            <a:r>
              <a:rPr lang="en-GB" sz="2800" b="1">
                <a:solidFill>
                  <a:srgbClr val="FF00FF"/>
                </a:solidFill>
                <a:effectLst>
                  <a:outerShdw blurRad="38100" dist="38100" dir="2700000" algn="tl">
                    <a:srgbClr val="000000"/>
                  </a:outerShdw>
                </a:effectLst>
              </a:rPr>
              <a:t>(11th November, 1918)</a:t>
            </a:r>
            <a:br>
              <a:rPr lang="en-GB" sz="2800" b="1">
                <a:solidFill>
                  <a:srgbClr val="FF00FF"/>
                </a:solidFill>
                <a:effectLst>
                  <a:outerShdw blurRad="38100" dist="38100" dir="2700000" algn="tl">
                    <a:srgbClr val="000000"/>
                  </a:outerShdw>
                </a:effectLst>
              </a:rPr>
            </a:br>
            <a:endParaRPr lang="en-GB" sz="2800" b="1">
              <a:solidFill>
                <a:srgbClr val="FF00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7333"/>
                                        </p:tgtEl>
                                        <p:attrNameLst>
                                          <p:attrName>style.visibility</p:attrName>
                                        </p:attrNameLst>
                                      </p:cBhvr>
                                      <p:to>
                                        <p:strVal val="visible"/>
                                      </p:to>
                                    </p:set>
                                    <p:animEffect transition="in" filter="circle(in)">
                                      <p:cBhvr>
                                        <p:cTn id="7" dur="2000"/>
                                        <p:tgtEl>
                                          <p:spTgt spid="2273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7337"/>
                                        </p:tgtEl>
                                        <p:attrNameLst>
                                          <p:attrName>style.visibility</p:attrName>
                                        </p:attrNameLst>
                                      </p:cBhvr>
                                      <p:to>
                                        <p:strVal val="visible"/>
                                      </p:to>
                                    </p:set>
                                    <p:anim calcmode="lin" valueType="num">
                                      <p:cBhvr additive="base">
                                        <p:cTn id="12" dur="500" fill="hold"/>
                                        <p:tgtEl>
                                          <p:spTgt spid="227337"/>
                                        </p:tgtEl>
                                        <p:attrNameLst>
                                          <p:attrName>ppt_x</p:attrName>
                                        </p:attrNameLst>
                                      </p:cBhvr>
                                      <p:tavLst>
                                        <p:tav tm="0">
                                          <p:val>
                                            <p:strVal val="#ppt_x"/>
                                          </p:val>
                                        </p:tav>
                                        <p:tav tm="100000">
                                          <p:val>
                                            <p:strVal val="#ppt_x"/>
                                          </p:val>
                                        </p:tav>
                                      </p:tavLst>
                                    </p:anim>
                                    <p:anim calcmode="lin" valueType="num">
                                      <p:cBhvr additive="base">
                                        <p:cTn id="13" dur="500" fill="hold"/>
                                        <p:tgtEl>
                                          <p:spTgt spid="2273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7338"/>
                                        </p:tgtEl>
                                        <p:attrNameLst>
                                          <p:attrName>style.visibility</p:attrName>
                                        </p:attrNameLst>
                                      </p:cBhvr>
                                      <p:to>
                                        <p:strVal val="visible"/>
                                      </p:to>
                                    </p:set>
                                    <p:anim calcmode="discrete" valueType="clr">
                                      <p:cBhvr override="childStyle">
                                        <p:cTn id="18" dur="80"/>
                                        <p:tgtEl>
                                          <p:spTgt spid="22733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7338"/>
                                        </p:tgtEl>
                                        <p:attrNameLst>
                                          <p:attrName>fillcolor</p:attrName>
                                        </p:attrNameLst>
                                      </p:cBhvr>
                                      <p:tavLst>
                                        <p:tav tm="0">
                                          <p:val>
                                            <p:clrVal>
                                              <a:schemeClr val="accent2"/>
                                            </p:clrVal>
                                          </p:val>
                                        </p:tav>
                                        <p:tav tm="50000">
                                          <p:val>
                                            <p:clrVal>
                                              <a:schemeClr val="hlink"/>
                                            </p:clrVal>
                                          </p:val>
                                        </p:tav>
                                      </p:tavLst>
                                    </p:anim>
                                    <p:set>
                                      <p:cBhvr>
                                        <p:cTn id="20" dur="80"/>
                                        <p:tgtEl>
                                          <p:spTgt spid="227338"/>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27336"/>
                                        </p:tgtEl>
                                        <p:attrNameLst>
                                          <p:attrName>style.visibility</p:attrName>
                                        </p:attrNameLst>
                                      </p:cBhvr>
                                      <p:to>
                                        <p:strVal val="visible"/>
                                      </p:to>
                                    </p:set>
                                    <p:anim calcmode="discrete" valueType="clr">
                                      <p:cBhvr override="childStyle">
                                        <p:cTn id="25" dur="80"/>
                                        <p:tgtEl>
                                          <p:spTgt spid="227336"/>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27336"/>
                                        </p:tgtEl>
                                        <p:attrNameLst>
                                          <p:attrName>fillcolor</p:attrName>
                                        </p:attrNameLst>
                                      </p:cBhvr>
                                      <p:tavLst>
                                        <p:tav tm="0">
                                          <p:val>
                                            <p:clrVal>
                                              <a:schemeClr val="accent2"/>
                                            </p:clrVal>
                                          </p:val>
                                        </p:tav>
                                        <p:tav tm="50000">
                                          <p:val>
                                            <p:clrVal>
                                              <a:schemeClr val="hlink"/>
                                            </p:clrVal>
                                          </p:val>
                                        </p:tav>
                                      </p:tavLst>
                                    </p:anim>
                                    <p:set>
                                      <p:cBhvr>
                                        <p:cTn id="27" dur="80"/>
                                        <p:tgtEl>
                                          <p:spTgt spid="2273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6" grpId="0"/>
      <p:bldP spid="227337" grpId="0"/>
      <p:bldP spid="22733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5B495FB-5CA7-4589-BE48-934520AE72A4}" type="slidenum">
              <a:rPr lang="en-GB"/>
              <a:pPr>
                <a:defRPr/>
              </a:pPr>
              <a:t>76</a:t>
            </a:fld>
            <a:endParaRPr lang="en-GB"/>
          </a:p>
        </p:txBody>
      </p:sp>
      <p:sp>
        <p:nvSpPr>
          <p:cNvPr id="482306" name="Rectangle 2"/>
          <p:cNvSpPr>
            <a:spLocks noGrp="1" noChangeArrowheads="1"/>
          </p:cNvSpPr>
          <p:nvPr>
            <p:ph type="title"/>
          </p:nvPr>
        </p:nvSpPr>
        <p:spPr/>
        <p:txBody>
          <a:bodyPr/>
          <a:lstStyle/>
          <a:p>
            <a:pPr eaLnBrk="1" hangingPunct="1">
              <a:defRPr/>
            </a:pPr>
            <a:r>
              <a:rPr lang="en-GB" b="1" smtClean="0">
                <a:solidFill>
                  <a:srgbClr val="FFFF00"/>
                </a:solidFill>
              </a:rPr>
              <a:t>Armistice </a:t>
            </a:r>
            <a:r>
              <a:rPr lang="en-GB" b="1" smtClean="0">
                <a:solidFill>
                  <a:srgbClr val="F6102B"/>
                </a:solidFill>
              </a:rPr>
              <a:t>11-11-11</a:t>
            </a:r>
          </a:p>
        </p:txBody>
      </p:sp>
      <p:sp>
        <p:nvSpPr>
          <p:cNvPr id="482308" name="Text Box 4"/>
          <p:cNvSpPr txBox="1">
            <a:spLocks noChangeArrowheads="1"/>
          </p:cNvSpPr>
          <p:nvPr/>
        </p:nvSpPr>
        <p:spPr bwMode="auto">
          <a:xfrm>
            <a:off x="4286250" y="1214438"/>
            <a:ext cx="4857750" cy="56943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At 11.00 sharp the shelling ceased on both sides and we</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don't know what to say. Captain came up and told us the war was over</a:t>
            </a:r>
            <a:r>
              <a:rPr lang="en-GB" sz="2800" b="1" dirty="0">
                <a:solidFill>
                  <a:srgbClr val="FFFF00"/>
                </a:solidFill>
                <a:effectLst>
                  <a:outerShdw blurRad="38100" dist="38100" dir="2700000" algn="tl">
                    <a:srgbClr val="000000"/>
                  </a:outerShdw>
                </a:effectLst>
              </a:rPr>
              <a:t>.</a:t>
            </a:r>
            <a:r>
              <a:rPr lang="en-GB" sz="2800" b="1" dirty="0">
                <a:solidFill>
                  <a:schemeClr val="hlink"/>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We were dumbfounded and finally came to and cheered - and it went down the line like wildfire.</a:t>
            </a:r>
            <a:r>
              <a:rPr lang="en-GB" sz="2800" b="1" dirty="0">
                <a:solidFill>
                  <a:schemeClr val="hlink"/>
                </a:solidFill>
                <a:effectLst>
                  <a:outerShdw blurRad="38100" dist="38100" dir="2700000" algn="tl">
                    <a:srgbClr val="000000"/>
                  </a:outerShdw>
                </a:effectLst>
              </a:rPr>
              <a:t> </a:t>
            </a:r>
            <a:r>
              <a:rPr lang="en-GB" sz="2800" b="1" dirty="0">
                <a:solidFill>
                  <a:srgbClr val="00B0F0"/>
                </a:solidFill>
                <a:effectLst>
                  <a:outerShdw blurRad="38100" dist="38100" dir="2700000" algn="tl">
                    <a:srgbClr val="000000"/>
                  </a:outerShdw>
                </a:effectLst>
              </a:rPr>
              <a:t>I reported Jones' death and marked his grave.</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Captain conducted a prayer and cried like a baby. </a:t>
            </a:r>
          </a:p>
        </p:txBody>
      </p:sp>
      <p:sp>
        <p:nvSpPr>
          <p:cNvPr id="482309" name="Text Box 5"/>
          <p:cNvSpPr txBox="1">
            <a:spLocks noChangeArrowheads="1"/>
          </p:cNvSpPr>
          <p:nvPr/>
        </p:nvSpPr>
        <p:spPr bwMode="auto">
          <a:xfrm>
            <a:off x="250825" y="5667375"/>
            <a:ext cx="367347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Troops Ordered to cease fire</a:t>
            </a:r>
          </a:p>
        </p:txBody>
      </p:sp>
      <p:pic>
        <p:nvPicPr>
          <p:cNvPr id="482313" name="Picture 9" descr="Trench%20-%20Somme"/>
          <p:cNvPicPr>
            <a:picLocks noGrp="1" noChangeAspect="1" noChangeArrowheads="1"/>
          </p:cNvPicPr>
          <p:nvPr>
            <p:ph idx="1"/>
          </p:nvPr>
        </p:nvPicPr>
        <p:blipFill>
          <a:blip r:embed="rId3" cstate="print">
            <a:lum bright="12000" contrast="18000"/>
          </a:blip>
          <a:srcRect/>
          <a:stretch>
            <a:fillRect/>
          </a:stretch>
        </p:blipFill>
        <p:spPr>
          <a:xfrm>
            <a:off x="395288" y="1700213"/>
            <a:ext cx="3565525" cy="38163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2313"/>
                                        </p:tgtEl>
                                        <p:attrNameLst>
                                          <p:attrName>style.visibility</p:attrName>
                                        </p:attrNameLst>
                                      </p:cBhvr>
                                      <p:to>
                                        <p:strVal val="visible"/>
                                      </p:to>
                                    </p:set>
                                    <p:animEffect transition="in" filter="circle(in)">
                                      <p:cBhvr>
                                        <p:cTn id="7" dur="2000"/>
                                        <p:tgtEl>
                                          <p:spTgt spid="48231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82308"/>
                                        </p:tgtEl>
                                        <p:attrNameLst>
                                          <p:attrName>style.visibility</p:attrName>
                                        </p:attrNameLst>
                                      </p:cBhvr>
                                      <p:to>
                                        <p:strVal val="visible"/>
                                      </p:to>
                                    </p:set>
                                    <p:anim calcmode="discrete" valueType="clr">
                                      <p:cBhvr override="childStyle">
                                        <p:cTn id="12" dur="80"/>
                                        <p:tgtEl>
                                          <p:spTgt spid="48230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82308"/>
                                        </p:tgtEl>
                                        <p:attrNameLst>
                                          <p:attrName>fillcolor</p:attrName>
                                        </p:attrNameLst>
                                      </p:cBhvr>
                                      <p:tavLst>
                                        <p:tav tm="0">
                                          <p:val>
                                            <p:clrVal>
                                              <a:schemeClr val="accent2"/>
                                            </p:clrVal>
                                          </p:val>
                                        </p:tav>
                                        <p:tav tm="50000">
                                          <p:val>
                                            <p:clrVal>
                                              <a:schemeClr val="hlink"/>
                                            </p:clrVal>
                                          </p:val>
                                        </p:tav>
                                      </p:tavLst>
                                    </p:anim>
                                    <p:set>
                                      <p:cBhvr>
                                        <p:cTn id="14" dur="80"/>
                                        <p:tgtEl>
                                          <p:spTgt spid="4823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E20B58D-FDC6-41FB-BAE7-34FE839CD45C}" type="slidenum">
              <a:rPr lang="en-GB"/>
              <a:pPr>
                <a:defRPr/>
              </a:pPr>
              <a:t>77</a:t>
            </a:fld>
            <a:endParaRPr lang="en-GB"/>
          </a:p>
        </p:txBody>
      </p:sp>
      <p:sp>
        <p:nvSpPr>
          <p:cNvPr id="385026" name="Rectangle 2"/>
          <p:cNvSpPr>
            <a:spLocks noGrp="1" noChangeArrowheads="1"/>
          </p:cNvSpPr>
          <p:nvPr>
            <p:ph type="title"/>
          </p:nvPr>
        </p:nvSpPr>
        <p:spPr/>
        <p:txBody>
          <a:bodyPr/>
          <a:lstStyle/>
          <a:p>
            <a:pPr eaLnBrk="1" hangingPunct="1">
              <a:defRPr/>
            </a:pPr>
            <a:r>
              <a:rPr lang="en-GB" sz="4000" b="1" dirty="0" smtClean="0">
                <a:solidFill>
                  <a:srgbClr val="F6102B"/>
                </a:solidFill>
              </a:rPr>
              <a:t>The</a:t>
            </a:r>
            <a:r>
              <a:rPr lang="en-GB" sz="4000" dirty="0" smtClean="0"/>
              <a:t> </a:t>
            </a:r>
            <a:r>
              <a:rPr lang="en-GB" sz="4000" b="1" dirty="0" smtClean="0">
                <a:solidFill>
                  <a:srgbClr val="F6102B"/>
                </a:solidFill>
              </a:rPr>
              <a:t>Armistice </a:t>
            </a:r>
            <a:r>
              <a:rPr lang="en-GB" sz="4000" b="1" dirty="0" smtClean="0">
                <a:solidFill>
                  <a:srgbClr val="FFFF00"/>
                </a:solidFill>
              </a:rPr>
              <a:t>Did Not Stop</a:t>
            </a:r>
            <a:r>
              <a:rPr lang="en-GB" sz="4000" b="1" dirty="0" smtClean="0">
                <a:solidFill>
                  <a:srgbClr val="F6102B"/>
                </a:solidFill>
              </a:rPr>
              <a:t> The Killing</a:t>
            </a:r>
          </a:p>
        </p:txBody>
      </p:sp>
      <p:sp>
        <p:nvSpPr>
          <p:cNvPr id="385028" name="Text Box 4"/>
          <p:cNvSpPr txBox="1">
            <a:spLocks noChangeArrowheads="1"/>
          </p:cNvSpPr>
          <p:nvPr/>
        </p:nvSpPr>
        <p:spPr bwMode="auto">
          <a:xfrm>
            <a:off x="3779838" y="1643063"/>
            <a:ext cx="5364162"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Mention must be made of the name of </a:t>
            </a:r>
            <a:r>
              <a:rPr lang="en-GB" sz="2800" b="1" dirty="0">
                <a:solidFill>
                  <a:srgbClr val="FF0000"/>
                </a:solidFill>
                <a:effectLst>
                  <a:outerShdw blurRad="38100" dist="38100" dir="2700000" algn="tl">
                    <a:srgbClr val="000000"/>
                  </a:outerShdw>
                </a:effectLst>
              </a:rPr>
              <a:t>Benjamin Cohen (</a:t>
            </a:r>
            <a:r>
              <a:rPr lang="en-GB" sz="2800" b="1" dirty="0" err="1">
                <a:solidFill>
                  <a:srgbClr val="FF0000"/>
                </a:solidFill>
                <a:effectLst>
                  <a:outerShdw blurRad="38100" dist="38100" dir="2700000" algn="tl">
                    <a:srgbClr val="000000"/>
                  </a:outerShdw>
                </a:effectLst>
              </a:rPr>
              <a:t>Bela</a:t>
            </a:r>
            <a:r>
              <a:rPr lang="en-GB" sz="2800" b="1" dirty="0">
                <a:solidFill>
                  <a:srgbClr val="FF0000"/>
                </a:solidFill>
                <a:effectLst>
                  <a:outerShdw blurRad="38100" dist="38100" dir="2700000" algn="tl">
                    <a:srgbClr val="000000"/>
                  </a:outerShdw>
                </a:effectLst>
              </a:rPr>
              <a:t> Kun)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who was sent to Hungary by</a:t>
            </a:r>
            <a:r>
              <a:rPr lang="en-GB" sz="2800" b="1" dirty="0">
                <a:solidFill>
                  <a:srgbClr val="FFFF00"/>
                </a:solidFill>
                <a:effectLst>
                  <a:outerShdw blurRad="38100" dist="38100" dir="2700000" algn="tl">
                    <a:srgbClr val="000000"/>
                  </a:outerShdw>
                </a:effectLst>
              </a:rPr>
              <a:t> </a:t>
            </a:r>
            <a:r>
              <a:rPr lang="en-GB" sz="2800" b="1" dirty="0" err="1">
                <a:solidFill>
                  <a:srgbClr val="FF0000"/>
                </a:solidFill>
                <a:effectLst>
                  <a:outerShdw blurRad="38100" dist="38100" dir="2700000" algn="tl">
                    <a:srgbClr val="000000"/>
                  </a:outerShdw>
                </a:effectLst>
              </a:rPr>
              <a:t>Chaim</a:t>
            </a:r>
            <a:r>
              <a:rPr lang="en-GB" sz="2800" b="1" dirty="0">
                <a:solidFill>
                  <a:srgbClr val="FF0000"/>
                </a:solidFill>
                <a:effectLst>
                  <a:outerShdw blurRad="38100" dist="38100" dir="2700000" algn="tl">
                    <a:srgbClr val="000000"/>
                  </a:outerShdw>
                </a:effectLst>
              </a:rPr>
              <a:t> Goldman (Lenin). In 1919,</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he is credited with the killing of</a:t>
            </a:r>
            <a:r>
              <a:rPr lang="en-GB" sz="2800" b="1" dirty="0">
                <a:solidFill>
                  <a:srgbClr val="FFFF00"/>
                </a:solidFill>
                <a:effectLst>
                  <a:outerShdw blurRad="38100" dist="38100" dir="2700000" algn="tl">
                    <a:srgbClr val="000000"/>
                  </a:outerShdw>
                </a:effectLst>
              </a:rPr>
              <a:t> 120,000 innocent Christian people, </a:t>
            </a:r>
            <a:r>
              <a:rPr lang="en-GB" sz="2800" b="1" dirty="0">
                <a:solidFill>
                  <a:srgbClr val="FF00FF"/>
                </a:solidFill>
                <a:effectLst>
                  <a:outerShdw blurRad="38100" dist="38100" dir="2700000" algn="tl">
                    <a:srgbClr val="000000"/>
                  </a:outerShdw>
                </a:effectLst>
              </a:rPr>
              <a:t>30,000 of whom were murdered within 3 months.</a:t>
            </a:r>
            <a:r>
              <a:rPr lang="en-GB" sz="2800" b="1" dirty="0">
                <a:solidFill>
                  <a:srgbClr val="FFFF00"/>
                </a:solidFill>
                <a:effectLst>
                  <a:outerShdw blurRad="38100" dist="38100" dir="2700000" algn="tl">
                    <a:srgbClr val="000000"/>
                  </a:outerShdw>
                </a:effectLst>
              </a:rPr>
              <a:t> </a:t>
            </a:r>
          </a:p>
        </p:txBody>
      </p:sp>
      <p:pic>
        <p:nvPicPr>
          <p:cNvPr id="385030" name="Picture 6" descr="index"/>
          <p:cNvPicPr>
            <a:picLocks noGrp="1" noChangeAspect="1" noChangeArrowheads="1"/>
          </p:cNvPicPr>
          <p:nvPr>
            <p:ph idx="1"/>
          </p:nvPr>
        </p:nvPicPr>
        <p:blipFill>
          <a:blip r:embed="rId3" cstate="print">
            <a:lum contrast="30000"/>
          </a:blip>
          <a:srcRect/>
          <a:stretch>
            <a:fillRect/>
          </a:stretch>
        </p:blipFill>
        <p:spPr>
          <a:xfrm>
            <a:off x="611188" y="1484313"/>
            <a:ext cx="2784475" cy="3673475"/>
          </a:xfrm>
          <a:noFill/>
        </p:spPr>
      </p:pic>
      <p:sp>
        <p:nvSpPr>
          <p:cNvPr id="385032" name="Text Box 8"/>
          <p:cNvSpPr txBox="1">
            <a:spLocks noChangeArrowheads="1"/>
          </p:cNvSpPr>
          <p:nvPr/>
        </p:nvSpPr>
        <p:spPr bwMode="auto">
          <a:xfrm>
            <a:off x="468313" y="5229225"/>
            <a:ext cx="309562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Bela Kun (1886-1937)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5030"/>
                                        </p:tgtEl>
                                        <p:attrNameLst>
                                          <p:attrName>style.visibility</p:attrName>
                                        </p:attrNameLst>
                                      </p:cBhvr>
                                      <p:to>
                                        <p:strVal val="visible"/>
                                      </p:to>
                                    </p:set>
                                    <p:animEffect transition="in" filter="circle(in)">
                                      <p:cBhvr>
                                        <p:cTn id="7" dur="2000"/>
                                        <p:tgtEl>
                                          <p:spTgt spid="3850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5032"/>
                                        </p:tgtEl>
                                        <p:attrNameLst>
                                          <p:attrName>style.visibility</p:attrName>
                                        </p:attrNameLst>
                                      </p:cBhvr>
                                      <p:to>
                                        <p:strVal val="visible"/>
                                      </p:to>
                                    </p:set>
                                    <p:anim calcmode="lin" valueType="num">
                                      <p:cBhvr additive="base">
                                        <p:cTn id="12" dur="500" fill="hold"/>
                                        <p:tgtEl>
                                          <p:spTgt spid="385032"/>
                                        </p:tgtEl>
                                        <p:attrNameLst>
                                          <p:attrName>ppt_x</p:attrName>
                                        </p:attrNameLst>
                                      </p:cBhvr>
                                      <p:tavLst>
                                        <p:tav tm="0">
                                          <p:val>
                                            <p:strVal val="#ppt_x"/>
                                          </p:val>
                                        </p:tav>
                                        <p:tav tm="100000">
                                          <p:val>
                                            <p:strVal val="#ppt_x"/>
                                          </p:val>
                                        </p:tav>
                                      </p:tavLst>
                                    </p:anim>
                                    <p:anim calcmode="lin" valueType="num">
                                      <p:cBhvr additive="base">
                                        <p:cTn id="13" dur="500" fill="hold"/>
                                        <p:tgtEl>
                                          <p:spTgt spid="3850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85028"/>
                                        </p:tgtEl>
                                        <p:attrNameLst>
                                          <p:attrName>style.visibility</p:attrName>
                                        </p:attrNameLst>
                                      </p:cBhvr>
                                      <p:to>
                                        <p:strVal val="visible"/>
                                      </p:to>
                                    </p:set>
                                    <p:anim calcmode="discrete" valueType="clr">
                                      <p:cBhvr override="childStyle">
                                        <p:cTn id="18" dur="80"/>
                                        <p:tgtEl>
                                          <p:spTgt spid="38502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85028"/>
                                        </p:tgtEl>
                                        <p:attrNameLst>
                                          <p:attrName>fillcolor</p:attrName>
                                        </p:attrNameLst>
                                      </p:cBhvr>
                                      <p:tavLst>
                                        <p:tav tm="0">
                                          <p:val>
                                            <p:clrVal>
                                              <a:schemeClr val="accent2"/>
                                            </p:clrVal>
                                          </p:val>
                                        </p:tav>
                                        <p:tav tm="50000">
                                          <p:val>
                                            <p:clrVal>
                                              <a:schemeClr val="hlink"/>
                                            </p:clrVal>
                                          </p:val>
                                        </p:tav>
                                      </p:tavLst>
                                    </p:anim>
                                    <p:set>
                                      <p:cBhvr>
                                        <p:cTn id="20" dur="80"/>
                                        <p:tgtEl>
                                          <p:spTgt spid="3850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3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6102B"/>
                </a:solidFill>
              </a:rPr>
              <a:t>The</a:t>
            </a:r>
            <a:r>
              <a:rPr lang="en-GB" dirty="0" smtClean="0"/>
              <a:t> </a:t>
            </a:r>
            <a:r>
              <a:rPr lang="en-GB" b="1" dirty="0" smtClean="0">
                <a:solidFill>
                  <a:srgbClr val="F6102B"/>
                </a:solidFill>
              </a:rPr>
              <a:t>Armistice </a:t>
            </a:r>
            <a:r>
              <a:rPr lang="en-GB" b="1" dirty="0" smtClean="0">
                <a:solidFill>
                  <a:srgbClr val="FFFF00"/>
                </a:solidFill>
              </a:rPr>
              <a:t>Did Not Stop</a:t>
            </a:r>
            <a:r>
              <a:rPr lang="en-GB" b="1" dirty="0" smtClean="0">
                <a:solidFill>
                  <a:srgbClr val="F6102B"/>
                </a:solidFill>
              </a:rPr>
              <a:t> The Killing</a:t>
            </a:r>
            <a:endParaRPr lang="en-GB" dirty="0"/>
          </a:p>
        </p:txBody>
      </p:sp>
      <p:sp>
        <p:nvSpPr>
          <p:cNvPr id="4" name="Slide Number Placeholder 3"/>
          <p:cNvSpPr>
            <a:spLocks noGrp="1"/>
          </p:cNvSpPr>
          <p:nvPr>
            <p:ph type="sldNum" sz="quarter" idx="12"/>
          </p:nvPr>
        </p:nvSpPr>
        <p:spPr/>
        <p:txBody>
          <a:bodyPr/>
          <a:lstStyle/>
          <a:p>
            <a:pPr>
              <a:defRPr/>
            </a:pPr>
            <a:fld id="{0358F45F-E563-4D45-A04D-A964F9384234}" type="slidenum">
              <a:rPr lang="en-GB" smtClean="0"/>
              <a:pPr>
                <a:defRPr/>
              </a:pPr>
              <a:t>78</a:t>
            </a:fld>
            <a:endParaRPr lang="en-GB"/>
          </a:p>
        </p:txBody>
      </p:sp>
      <p:sp>
        <p:nvSpPr>
          <p:cNvPr id="6" name="TextBox 5"/>
          <p:cNvSpPr txBox="1"/>
          <p:nvPr/>
        </p:nvSpPr>
        <p:spPr>
          <a:xfrm>
            <a:off x="4429125" y="1857375"/>
            <a:ext cx="4429125" cy="4246563"/>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rPr>
              <a:t>Later, after returning to Soviet Russia,</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40,000 white Russians were killed</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in the vicinity of the Crimean Peninsula.</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Records of this are authenticated by</a:t>
            </a:r>
            <a:r>
              <a:rPr lang="en-GB" sz="2800" b="1" dirty="0">
                <a:solidFill>
                  <a:srgbClr val="FFFF00"/>
                </a:solidFill>
                <a:effectLst>
                  <a:outerShdw blurRad="38100" dist="38100" dir="2700000" algn="tl">
                    <a:srgbClr val="000000"/>
                  </a:outerShdw>
                </a:effectLst>
              </a:rPr>
              <a:t> various investigating committees. </a:t>
            </a:r>
          </a:p>
          <a:p>
            <a:pPr>
              <a:defRPr/>
            </a:pPr>
            <a:endParaRPr lang="en-GB" dirty="0"/>
          </a:p>
        </p:txBody>
      </p:sp>
      <p:sp>
        <p:nvSpPr>
          <p:cNvPr id="83973" name="AutoShape 2" descr="http://www.ukraine-travel-advisor.com/images/MapCrimea.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287748" name="Picture 4" descr="http://www.ukraine-travel-advisor.com/images/MapCrimea.jpg"/>
          <p:cNvPicPr>
            <a:picLocks noChangeAspect="1" noChangeArrowheads="1"/>
          </p:cNvPicPr>
          <p:nvPr/>
        </p:nvPicPr>
        <p:blipFill>
          <a:blip r:embed="rId3" cstate="print"/>
          <a:srcRect/>
          <a:stretch>
            <a:fillRect/>
          </a:stretch>
        </p:blipFill>
        <p:spPr bwMode="auto">
          <a:xfrm>
            <a:off x="214313" y="1928813"/>
            <a:ext cx="3857625" cy="3270250"/>
          </a:xfrm>
          <a:prstGeom prst="rect">
            <a:avLst/>
          </a:prstGeom>
          <a:noFill/>
          <a:ln w="9525">
            <a:noFill/>
            <a:miter lim="800000"/>
            <a:headEnd/>
            <a:tailEnd/>
          </a:ln>
        </p:spPr>
      </p:pic>
      <p:sp>
        <p:nvSpPr>
          <p:cNvPr id="9" name="TextBox 8"/>
          <p:cNvSpPr txBox="1"/>
          <p:nvPr/>
        </p:nvSpPr>
        <p:spPr>
          <a:xfrm>
            <a:off x="571500" y="5500688"/>
            <a:ext cx="3071813"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Crimea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circle(in)">
                                      <p:cBhvr>
                                        <p:cTn id="7" dur="2000"/>
                                        <p:tgtEl>
                                          <p:spTgt spid="2877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1639A00-CFDA-415D-B7EB-2EDA5501FE86}" type="slidenum">
              <a:rPr lang="en-GB"/>
              <a:pPr>
                <a:defRPr/>
              </a:pPr>
              <a:t>79</a:t>
            </a:fld>
            <a:endParaRPr lang="en-GB"/>
          </a:p>
        </p:txBody>
      </p:sp>
      <p:sp>
        <p:nvSpPr>
          <p:cNvPr id="221186" name="Rectangle 2"/>
          <p:cNvSpPr>
            <a:spLocks noGrp="1" noChangeArrowheads="1"/>
          </p:cNvSpPr>
          <p:nvPr>
            <p:ph type="title"/>
          </p:nvPr>
        </p:nvSpPr>
        <p:spPr/>
        <p:txBody>
          <a:bodyPr/>
          <a:lstStyle/>
          <a:p>
            <a:pPr eaLnBrk="1" hangingPunct="1">
              <a:defRPr/>
            </a:pPr>
            <a:r>
              <a:rPr lang="en-GB" sz="4000" b="1" smtClean="0">
                <a:solidFill>
                  <a:srgbClr val="FF0000"/>
                </a:solidFill>
              </a:rPr>
              <a:t>The Illuminati </a:t>
            </a:r>
            <a:r>
              <a:rPr lang="en-GB" sz="4000" b="1" smtClean="0">
                <a:solidFill>
                  <a:srgbClr val="FFFF00"/>
                </a:solidFill>
              </a:rPr>
              <a:t>11 Signature</a:t>
            </a:r>
            <a:r>
              <a:rPr lang="en-GB" sz="4000" b="1" smtClean="0">
                <a:solidFill>
                  <a:srgbClr val="FF0000"/>
                </a:solidFill>
              </a:rPr>
              <a:t> On The World Wars</a:t>
            </a:r>
          </a:p>
        </p:txBody>
      </p:sp>
      <p:sp>
        <p:nvSpPr>
          <p:cNvPr id="221188" name="Text Box 4"/>
          <p:cNvSpPr txBox="1">
            <a:spLocks noChangeArrowheads="1"/>
          </p:cNvSpPr>
          <p:nvPr/>
        </p:nvSpPr>
        <p:spPr bwMode="auto">
          <a:xfrm>
            <a:off x="3995738" y="2060575"/>
            <a:ext cx="4824412" cy="43624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When Germany fell in WWI, not only did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Rothschild agents draft the treaty, prepare the idea</a:t>
            </a:r>
            <a:r>
              <a:rPr lang="en-GB" sz="2800" b="1" dirty="0">
                <a:solidFill>
                  <a:srgbClr val="FFFF00"/>
                </a:solidFill>
                <a:effectLst>
                  <a:outerShdw blurRad="38100" dist="38100" dir="2700000" algn="tl">
                    <a:srgbClr val="000000"/>
                  </a:outerShdw>
                </a:effectLst>
              </a:rPr>
              <a:t> of the League of Nations, </a:t>
            </a:r>
            <a:r>
              <a:rPr lang="en-GB" sz="2800" b="1" dirty="0">
                <a:solidFill>
                  <a:srgbClr val="FF00FF"/>
                </a:solidFill>
                <a:effectLst>
                  <a:outerShdw blurRad="38100" dist="38100" dir="2700000" algn="tl">
                    <a:srgbClr val="000000"/>
                  </a:outerShdw>
                </a:effectLst>
              </a:rPr>
              <a:t>but Max Rothschild was one of 11 men</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who took control over Bavaria. Max Rothschild was a Freemason</a:t>
            </a:r>
            <a:r>
              <a:rPr lang="en-GB" sz="2800" b="1" dirty="0">
                <a:solidFill>
                  <a:srgbClr val="FFFF00"/>
                </a:solidFill>
                <a:effectLst>
                  <a:outerShdw blurRad="38100" dist="38100" dir="2700000" algn="tl">
                    <a:srgbClr val="000000"/>
                  </a:outerShdw>
                </a:effectLst>
              </a:rPr>
              <a:t> in Lodge No. 11, Munich, Germany.</a:t>
            </a:r>
          </a:p>
        </p:txBody>
      </p:sp>
      <p:pic>
        <p:nvPicPr>
          <p:cNvPr id="221190" name="Picture 6" descr="mini-rothschild"/>
          <p:cNvPicPr>
            <a:picLocks noChangeAspect="1" noChangeArrowheads="1"/>
          </p:cNvPicPr>
          <p:nvPr/>
        </p:nvPicPr>
        <p:blipFill>
          <a:blip r:embed="rId3" cstate="print"/>
          <a:srcRect/>
          <a:stretch>
            <a:fillRect/>
          </a:stretch>
        </p:blipFill>
        <p:spPr bwMode="auto">
          <a:xfrm>
            <a:off x="611188" y="1773238"/>
            <a:ext cx="2647950" cy="3333750"/>
          </a:xfrm>
          <a:prstGeom prst="rect">
            <a:avLst/>
          </a:prstGeom>
          <a:noFill/>
          <a:ln w="9525">
            <a:noFill/>
            <a:miter lim="800000"/>
            <a:headEnd/>
            <a:tailEnd/>
          </a:ln>
        </p:spPr>
      </p:pic>
      <p:sp>
        <p:nvSpPr>
          <p:cNvPr id="221191" name="Text Box 7"/>
          <p:cNvSpPr txBox="1">
            <a:spLocks noChangeArrowheads="1"/>
          </p:cNvSpPr>
          <p:nvPr/>
        </p:nvSpPr>
        <p:spPr bwMode="auto">
          <a:xfrm>
            <a:off x="395288" y="5157788"/>
            <a:ext cx="3168650"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Max Rothschild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1190"/>
                                        </p:tgtEl>
                                        <p:attrNameLst>
                                          <p:attrName>style.visibility</p:attrName>
                                        </p:attrNameLst>
                                      </p:cBhvr>
                                      <p:to>
                                        <p:strVal val="visible"/>
                                      </p:to>
                                    </p:set>
                                    <p:animEffect transition="in" filter="circle(in)">
                                      <p:cBhvr>
                                        <p:cTn id="7" dur="2000"/>
                                        <p:tgtEl>
                                          <p:spTgt spid="2211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1191"/>
                                        </p:tgtEl>
                                        <p:attrNameLst>
                                          <p:attrName>style.visibility</p:attrName>
                                        </p:attrNameLst>
                                      </p:cBhvr>
                                      <p:to>
                                        <p:strVal val="visible"/>
                                      </p:to>
                                    </p:set>
                                    <p:anim calcmode="lin" valueType="num">
                                      <p:cBhvr additive="base">
                                        <p:cTn id="12" dur="500" fill="hold"/>
                                        <p:tgtEl>
                                          <p:spTgt spid="221191"/>
                                        </p:tgtEl>
                                        <p:attrNameLst>
                                          <p:attrName>ppt_x</p:attrName>
                                        </p:attrNameLst>
                                      </p:cBhvr>
                                      <p:tavLst>
                                        <p:tav tm="0">
                                          <p:val>
                                            <p:strVal val="#ppt_x"/>
                                          </p:val>
                                        </p:tav>
                                        <p:tav tm="100000">
                                          <p:val>
                                            <p:strVal val="#ppt_x"/>
                                          </p:val>
                                        </p:tav>
                                      </p:tavLst>
                                    </p:anim>
                                    <p:anim calcmode="lin" valueType="num">
                                      <p:cBhvr additive="base">
                                        <p:cTn id="13" dur="500" fill="hold"/>
                                        <p:tgtEl>
                                          <p:spTgt spid="2211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1188"/>
                                        </p:tgtEl>
                                        <p:attrNameLst>
                                          <p:attrName>style.visibility</p:attrName>
                                        </p:attrNameLst>
                                      </p:cBhvr>
                                      <p:to>
                                        <p:strVal val="visible"/>
                                      </p:to>
                                    </p:set>
                                    <p:anim calcmode="discrete" valueType="clr">
                                      <p:cBhvr override="childStyle">
                                        <p:cTn id="18" dur="80"/>
                                        <p:tgtEl>
                                          <p:spTgt spid="22118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1188"/>
                                        </p:tgtEl>
                                        <p:attrNameLst>
                                          <p:attrName>fillcolor</p:attrName>
                                        </p:attrNameLst>
                                      </p:cBhvr>
                                      <p:tavLst>
                                        <p:tav tm="0">
                                          <p:val>
                                            <p:clrVal>
                                              <a:schemeClr val="accent2"/>
                                            </p:clrVal>
                                          </p:val>
                                        </p:tav>
                                        <p:tav tm="50000">
                                          <p:val>
                                            <p:clrVal>
                                              <a:schemeClr val="hlink"/>
                                            </p:clrVal>
                                          </p:val>
                                        </p:tav>
                                      </p:tavLst>
                                    </p:anim>
                                    <p:set>
                                      <p:cBhvr>
                                        <p:cTn id="20" dur="80"/>
                                        <p:tgtEl>
                                          <p:spTgt spid="2211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8" grpId="0"/>
      <p:bldP spid="2211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C86CBFB-A496-4AB5-A788-1C08F93D8551}" type="slidenum">
              <a:rPr lang="en-GB"/>
              <a:pPr>
                <a:defRPr/>
              </a:pPr>
              <a:t>8</a:t>
            </a:fld>
            <a:endParaRPr lang="en-GB"/>
          </a:p>
        </p:txBody>
      </p:sp>
      <p:sp>
        <p:nvSpPr>
          <p:cNvPr id="175106" name="Rectangle 2"/>
          <p:cNvSpPr>
            <a:spLocks noGrp="1" noChangeArrowheads="1"/>
          </p:cNvSpPr>
          <p:nvPr>
            <p:ph type="title"/>
          </p:nvPr>
        </p:nvSpPr>
        <p:spPr/>
        <p:txBody>
          <a:bodyPr/>
          <a:lstStyle/>
          <a:p>
            <a:pPr eaLnBrk="1" hangingPunct="1">
              <a:defRPr/>
            </a:pPr>
            <a:r>
              <a:rPr lang="en-GB" b="1" smtClean="0">
                <a:solidFill>
                  <a:srgbClr val="FFFF00"/>
                </a:solidFill>
              </a:rPr>
              <a:t>The 20</a:t>
            </a:r>
            <a:r>
              <a:rPr lang="en-GB" b="1" baseline="30000" smtClean="0">
                <a:solidFill>
                  <a:srgbClr val="FFFF00"/>
                </a:solidFill>
              </a:rPr>
              <a:t>th</a:t>
            </a:r>
            <a:r>
              <a:rPr lang="en-GB" b="1" smtClean="0">
                <a:solidFill>
                  <a:srgbClr val="FFFF00"/>
                </a:solidFill>
              </a:rPr>
              <a:t> Century</a:t>
            </a:r>
          </a:p>
        </p:txBody>
      </p:sp>
      <p:sp>
        <p:nvSpPr>
          <p:cNvPr id="175108" name="Text Box 4"/>
          <p:cNvSpPr txBox="1">
            <a:spLocks noChangeArrowheads="1"/>
          </p:cNvSpPr>
          <p:nvPr/>
        </p:nvSpPr>
        <p:spPr bwMode="auto">
          <a:xfrm>
            <a:off x="4284663" y="1773238"/>
            <a:ext cx="4535487"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opening of the 20</a:t>
            </a:r>
            <a:r>
              <a:rPr lang="en-GB" sz="2800" b="1" baseline="30000" dirty="0">
                <a:solidFill>
                  <a:srgbClr val="00FFFF"/>
                </a:solidFill>
                <a:effectLst>
                  <a:outerShdw blurRad="38100" dist="38100" dir="2700000" algn="tl">
                    <a:srgbClr val="000000"/>
                  </a:outerShdw>
                </a:effectLst>
              </a:rPr>
              <a:t>th</a:t>
            </a:r>
            <a:r>
              <a:rPr lang="en-GB" sz="2800" b="1" dirty="0">
                <a:solidFill>
                  <a:srgbClr val="00FFFF"/>
                </a:solidFill>
                <a:effectLst>
                  <a:outerShdw blurRad="38100" dist="38100" dir="2700000" algn="tl">
                    <a:srgbClr val="000000"/>
                  </a:outerShdw>
                </a:effectLst>
              </a:rPr>
              <a:t> Century sees the death of Queen Victoria.</a:t>
            </a:r>
          </a:p>
          <a:p>
            <a:pPr>
              <a:spcBef>
                <a:spcPct val="50000"/>
              </a:spcBef>
              <a:defRPr/>
            </a:pPr>
            <a:r>
              <a:rPr lang="en-GB" sz="2800" b="1" dirty="0">
                <a:solidFill>
                  <a:srgbClr val="FFC000"/>
                </a:solidFill>
                <a:effectLst>
                  <a:outerShdw blurRad="38100" dist="38100" dir="2700000" algn="tl">
                    <a:srgbClr val="000000"/>
                  </a:outerShdw>
                </a:effectLst>
              </a:rPr>
              <a:t>The redrawing of the European Political map and the fall of many monarchies.</a:t>
            </a:r>
          </a:p>
          <a:p>
            <a:pPr algn="ctr">
              <a:spcBef>
                <a:spcPct val="50000"/>
              </a:spcBef>
              <a:defRPr/>
            </a:pPr>
            <a:r>
              <a:rPr lang="en-GB" sz="2800" b="1" dirty="0">
                <a:solidFill>
                  <a:srgbClr val="FF0000"/>
                </a:solidFill>
                <a:effectLst>
                  <a:outerShdw blurRad="38100" dist="38100" dir="2700000" algn="tl">
                    <a:srgbClr val="000000"/>
                  </a:outerShdw>
                </a:effectLst>
              </a:rPr>
              <a:t>Gog’s attack on the Israelite/</a:t>
            </a:r>
            <a:r>
              <a:rPr lang="en-GB" sz="2800" b="1" dirty="0" err="1">
                <a:solidFill>
                  <a:srgbClr val="FF0000"/>
                </a:solidFill>
                <a:effectLst>
                  <a:outerShdw blurRad="38100" dist="38100" dir="2700000" algn="tl">
                    <a:srgbClr val="000000"/>
                  </a:outerShdw>
                </a:effectLst>
              </a:rPr>
              <a:t>Adamite</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Nations accelerates</a:t>
            </a:r>
          </a:p>
        </p:txBody>
      </p:sp>
      <p:pic>
        <p:nvPicPr>
          <p:cNvPr id="175109" name="Picture 5" descr="funeral_203"/>
          <p:cNvPicPr>
            <a:picLocks noGrp="1" noChangeAspect="1" noChangeArrowheads="1"/>
          </p:cNvPicPr>
          <p:nvPr>
            <p:ph idx="1"/>
          </p:nvPr>
        </p:nvPicPr>
        <p:blipFill>
          <a:blip r:embed="rId3" cstate="print"/>
          <a:srcRect/>
          <a:stretch>
            <a:fillRect/>
          </a:stretch>
        </p:blipFill>
        <p:spPr>
          <a:xfrm>
            <a:off x="179388" y="1574800"/>
            <a:ext cx="3887787" cy="2911475"/>
          </a:xfrm>
          <a:noFill/>
        </p:spPr>
      </p:pic>
      <p:sp>
        <p:nvSpPr>
          <p:cNvPr id="175111" name="Text Box 7"/>
          <p:cNvSpPr txBox="1">
            <a:spLocks noChangeArrowheads="1"/>
          </p:cNvSpPr>
          <p:nvPr/>
        </p:nvSpPr>
        <p:spPr bwMode="auto">
          <a:xfrm>
            <a:off x="179388" y="4652963"/>
            <a:ext cx="4032250"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The Funeral of Queen Victoria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5109"/>
                                        </p:tgtEl>
                                        <p:attrNameLst>
                                          <p:attrName>style.visibility</p:attrName>
                                        </p:attrNameLst>
                                      </p:cBhvr>
                                      <p:to>
                                        <p:strVal val="visible"/>
                                      </p:to>
                                    </p:set>
                                    <p:animEffect transition="in" filter="circle(in)">
                                      <p:cBhvr>
                                        <p:cTn id="7" dur="2000"/>
                                        <p:tgtEl>
                                          <p:spTgt spid="1751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5111">
                                            <p:txEl>
                                              <p:pRg st="0" end="0"/>
                                            </p:txEl>
                                          </p:spTgt>
                                        </p:tgtEl>
                                        <p:attrNameLst>
                                          <p:attrName>style.visibility</p:attrName>
                                        </p:attrNameLst>
                                      </p:cBhvr>
                                      <p:to>
                                        <p:strVal val="visible"/>
                                      </p:to>
                                    </p:set>
                                    <p:anim calcmode="lin" valueType="num">
                                      <p:cBhvr additive="base">
                                        <p:cTn id="12" dur="500" fill="hold"/>
                                        <p:tgtEl>
                                          <p:spTgt spid="1751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51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175108">
                                            <p:txEl>
                                              <p:pRg st="0" end="0"/>
                                            </p:txEl>
                                          </p:spTgt>
                                        </p:tgtEl>
                                        <p:attrNameLst>
                                          <p:attrName>style.visibility</p:attrName>
                                        </p:attrNameLst>
                                      </p:cBhvr>
                                      <p:to>
                                        <p:strVal val="visible"/>
                                      </p:to>
                                    </p:set>
                                    <p:anim calcmode="discrete" valueType="clr">
                                      <p:cBhvr override="childStyle">
                                        <p:cTn id="18" dur="80"/>
                                        <p:tgtEl>
                                          <p:spTgt spid="17510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75108">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175108">
                                            <p:txEl>
                                              <p:pRg st="0" end="0"/>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175108">
                                            <p:txEl>
                                              <p:pRg st="1" end="1"/>
                                            </p:txEl>
                                          </p:spTgt>
                                        </p:tgtEl>
                                        <p:attrNameLst>
                                          <p:attrName>style.visibility</p:attrName>
                                        </p:attrNameLst>
                                      </p:cBhvr>
                                      <p:to>
                                        <p:strVal val="visible"/>
                                      </p:to>
                                    </p:set>
                                    <p:anim calcmode="discrete" valueType="clr">
                                      <p:cBhvr override="childStyle">
                                        <p:cTn id="25" dur="80"/>
                                        <p:tgtEl>
                                          <p:spTgt spid="17510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75108">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175108">
                                            <p:txEl>
                                              <p:pRg st="1" end="1"/>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175108">
                                            <p:txEl>
                                              <p:pRg st="2" end="2"/>
                                            </p:txEl>
                                          </p:spTgt>
                                        </p:tgtEl>
                                        <p:attrNameLst>
                                          <p:attrName>style.visibility</p:attrName>
                                        </p:attrNameLst>
                                      </p:cBhvr>
                                      <p:to>
                                        <p:strVal val="visible"/>
                                      </p:to>
                                    </p:set>
                                    <p:anim calcmode="discrete" valueType="clr">
                                      <p:cBhvr override="childStyle">
                                        <p:cTn id="32" dur="80"/>
                                        <p:tgtEl>
                                          <p:spTgt spid="17510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75108">
                                            <p:txEl>
                                              <p:pRg st="2" end="2"/>
                                            </p:txEl>
                                          </p:spTgt>
                                        </p:tgtEl>
                                        <p:attrNameLst>
                                          <p:attrName>fillcolor</p:attrName>
                                        </p:attrNameLst>
                                      </p:cBhvr>
                                      <p:tavLst>
                                        <p:tav tm="0">
                                          <p:val>
                                            <p:clrVal>
                                              <a:schemeClr val="accent2"/>
                                            </p:clrVal>
                                          </p:val>
                                        </p:tav>
                                        <p:tav tm="50000">
                                          <p:val>
                                            <p:clrVal>
                                              <a:schemeClr val="hlink"/>
                                            </p:clrVal>
                                          </p:val>
                                        </p:tav>
                                      </p:tavLst>
                                    </p:anim>
                                    <p:set>
                                      <p:cBhvr>
                                        <p:cTn id="34" dur="80"/>
                                        <p:tgtEl>
                                          <p:spTgt spid="17510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1B14DAC-5F28-49D2-8F91-6C9FF4EA67E2}" type="slidenum">
              <a:rPr lang="en-GB"/>
              <a:pPr>
                <a:defRPr/>
              </a:pPr>
              <a:t>80</a:t>
            </a:fld>
            <a:endParaRPr lang="en-GB"/>
          </a:p>
        </p:txBody>
      </p:sp>
      <p:sp>
        <p:nvSpPr>
          <p:cNvPr id="196610" name="Rectangle 2"/>
          <p:cNvSpPr>
            <a:spLocks noGrp="1" noChangeArrowheads="1"/>
          </p:cNvSpPr>
          <p:nvPr>
            <p:ph type="title"/>
          </p:nvPr>
        </p:nvSpPr>
        <p:spPr/>
        <p:txBody>
          <a:bodyPr/>
          <a:lstStyle/>
          <a:p>
            <a:pPr eaLnBrk="1" hangingPunct="1">
              <a:defRPr/>
            </a:pPr>
            <a:r>
              <a:rPr lang="en-GB" b="1" smtClean="0">
                <a:solidFill>
                  <a:srgbClr val="FFFF00"/>
                </a:solidFill>
              </a:rPr>
              <a:t>The</a:t>
            </a:r>
            <a:r>
              <a:rPr lang="en-GB" b="1" smtClean="0">
                <a:solidFill>
                  <a:srgbClr val="FF0000"/>
                </a:solidFill>
              </a:rPr>
              <a:t> League Of </a:t>
            </a:r>
            <a:r>
              <a:rPr lang="en-GB" b="1" smtClean="0">
                <a:solidFill>
                  <a:srgbClr val="FFFF00"/>
                </a:solidFill>
              </a:rPr>
              <a:t>Nations</a:t>
            </a:r>
          </a:p>
        </p:txBody>
      </p:sp>
      <p:pic>
        <p:nvPicPr>
          <p:cNvPr id="196613" name="Picture 5" descr="geneva"/>
          <p:cNvPicPr>
            <a:picLocks noGrp="1" noChangeAspect="1" noChangeArrowheads="1"/>
          </p:cNvPicPr>
          <p:nvPr>
            <p:ph idx="1"/>
          </p:nvPr>
        </p:nvPicPr>
        <p:blipFill>
          <a:blip r:embed="rId3" cstate="print"/>
          <a:srcRect/>
          <a:stretch>
            <a:fillRect/>
          </a:stretch>
        </p:blipFill>
        <p:spPr>
          <a:xfrm>
            <a:off x="323850" y="1916113"/>
            <a:ext cx="4506913" cy="2559050"/>
          </a:xfrm>
          <a:noFill/>
        </p:spPr>
      </p:pic>
      <p:sp>
        <p:nvSpPr>
          <p:cNvPr id="196615" name="Text Box 7"/>
          <p:cNvSpPr txBox="1">
            <a:spLocks noChangeArrowheads="1"/>
          </p:cNvSpPr>
          <p:nvPr/>
        </p:nvSpPr>
        <p:spPr bwMode="auto">
          <a:xfrm>
            <a:off x="5219700" y="1628775"/>
            <a:ext cx="3673475" cy="26543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1920 January 10</a:t>
            </a:r>
            <a:r>
              <a:rPr lang="en-GB" sz="2800" b="1" baseline="30000" dirty="0">
                <a:solidFill>
                  <a:srgbClr val="00FF00"/>
                </a:solidFill>
                <a:effectLst>
                  <a:outerShdw blurRad="38100" dist="38100" dir="2700000" algn="tl">
                    <a:srgbClr val="000000"/>
                  </a:outerShdw>
                </a:effectLst>
              </a:rPr>
              <a:t>th</a:t>
            </a:r>
            <a:r>
              <a:rPr lang="en-GB" sz="2800" b="1" dirty="0">
                <a:solidFill>
                  <a:srgbClr val="00FF00"/>
                </a:solidFill>
                <a:effectLst>
                  <a:outerShdw blurRad="38100" dist="38100" dir="2700000" algn="tl">
                    <a:srgbClr val="000000"/>
                  </a:outerShdw>
                </a:effectLst>
              </a:rPr>
              <a:t>: Entry into force</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of the Versailles Peace Treaty</a:t>
            </a:r>
            <a:r>
              <a:rPr lang="en-GB" sz="2800" b="1" dirty="0">
                <a:solidFill>
                  <a:schemeClr val="hlink"/>
                </a:solidFill>
                <a:effectLst>
                  <a:outerShdw blurRad="38100" dist="38100" dir="2700000" algn="tl">
                    <a:srgbClr val="000000"/>
                  </a:outerShdw>
                </a:effectLst>
              </a:rPr>
              <a:t> and of the Covenant </a:t>
            </a:r>
            <a:r>
              <a:rPr lang="en-GB" sz="2800" b="1" dirty="0">
                <a:solidFill>
                  <a:srgbClr val="FFFF00"/>
                </a:solidFill>
                <a:effectLst>
                  <a:outerShdw blurRad="38100" dist="38100" dir="2700000" algn="tl">
                    <a:srgbClr val="000000"/>
                  </a:outerShdw>
                </a:effectLst>
              </a:rPr>
              <a:t>of the League of Nations</a:t>
            </a:r>
            <a:r>
              <a:rPr lang="en-GB" sz="2400" b="1" dirty="0">
                <a:solidFill>
                  <a:srgbClr val="FFFF00"/>
                </a:solidFill>
                <a:effectLst>
                  <a:outerShdw blurRad="38100" dist="38100" dir="2700000" algn="tl">
                    <a:srgbClr val="000000"/>
                  </a:outerShdw>
                </a:effectLst>
              </a:rPr>
              <a:t>.</a:t>
            </a:r>
            <a:r>
              <a:rPr lang="en-GB" sz="2400" dirty="0"/>
              <a:t> </a:t>
            </a:r>
          </a:p>
        </p:txBody>
      </p:sp>
      <p:sp>
        <p:nvSpPr>
          <p:cNvPr id="196616" name="Text Box 8"/>
          <p:cNvSpPr txBox="1">
            <a:spLocks noChangeArrowheads="1"/>
          </p:cNvSpPr>
          <p:nvPr/>
        </p:nvSpPr>
        <p:spPr bwMode="auto">
          <a:xfrm>
            <a:off x="0" y="4941888"/>
            <a:ext cx="8748713" cy="158750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0000"/>
                </a:solidFill>
                <a:effectLst>
                  <a:outerShdw blurRad="38100" dist="38100" dir="2700000" algn="tl">
                    <a:srgbClr val="000000"/>
                  </a:outerShdw>
                </a:effectLst>
              </a:rPr>
              <a:t>This was Gog’s first attempt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constructing a global</a:t>
            </a:r>
            <a:r>
              <a:rPr lang="en-GB" sz="2800" b="1" dirty="0">
                <a:solidFill>
                  <a:srgbClr val="FFFF00"/>
                </a:solidFill>
                <a:effectLst>
                  <a:outerShdw blurRad="38100" dist="38100" dir="2700000" algn="tl">
                    <a:srgbClr val="000000"/>
                  </a:outerShdw>
                </a:effectLst>
              </a:rPr>
              <a:t> government following WW1.</a:t>
            </a:r>
          </a:p>
          <a:p>
            <a:pPr algn="ctr">
              <a:spcBef>
                <a:spcPct val="50000"/>
              </a:spcBef>
              <a:defRPr/>
            </a:pPr>
            <a:endParaRPr lang="en-GB" sz="28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6613"/>
                                        </p:tgtEl>
                                        <p:attrNameLst>
                                          <p:attrName>style.visibility</p:attrName>
                                        </p:attrNameLst>
                                      </p:cBhvr>
                                      <p:to>
                                        <p:strVal val="visible"/>
                                      </p:to>
                                    </p:set>
                                    <p:animEffect transition="in" filter="circle(in)">
                                      <p:cBhvr>
                                        <p:cTn id="7" dur="2000"/>
                                        <p:tgtEl>
                                          <p:spTgt spid="19661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6615"/>
                                        </p:tgtEl>
                                        <p:attrNameLst>
                                          <p:attrName>style.visibility</p:attrName>
                                        </p:attrNameLst>
                                      </p:cBhvr>
                                      <p:to>
                                        <p:strVal val="visible"/>
                                      </p:to>
                                    </p:set>
                                    <p:anim calcmode="discrete" valueType="clr">
                                      <p:cBhvr override="childStyle">
                                        <p:cTn id="12" dur="80"/>
                                        <p:tgtEl>
                                          <p:spTgt spid="19661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6615"/>
                                        </p:tgtEl>
                                        <p:attrNameLst>
                                          <p:attrName>fillcolor</p:attrName>
                                        </p:attrNameLst>
                                      </p:cBhvr>
                                      <p:tavLst>
                                        <p:tav tm="0">
                                          <p:val>
                                            <p:clrVal>
                                              <a:schemeClr val="accent2"/>
                                            </p:clrVal>
                                          </p:val>
                                        </p:tav>
                                        <p:tav tm="50000">
                                          <p:val>
                                            <p:clrVal>
                                              <a:schemeClr val="hlink"/>
                                            </p:clrVal>
                                          </p:val>
                                        </p:tav>
                                      </p:tavLst>
                                    </p:anim>
                                    <p:set>
                                      <p:cBhvr>
                                        <p:cTn id="14" dur="80"/>
                                        <p:tgtEl>
                                          <p:spTgt spid="19661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96616"/>
                                        </p:tgtEl>
                                        <p:attrNameLst>
                                          <p:attrName>style.visibility</p:attrName>
                                        </p:attrNameLst>
                                      </p:cBhvr>
                                      <p:to>
                                        <p:strVal val="visible"/>
                                      </p:to>
                                    </p:set>
                                    <p:anim calcmode="discrete" valueType="clr">
                                      <p:cBhvr override="childStyle">
                                        <p:cTn id="19" dur="80"/>
                                        <p:tgtEl>
                                          <p:spTgt spid="19661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96616"/>
                                        </p:tgtEl>
                                        <p:attrNameLst>
                                          <p:attrName>fillcolor</p:attrName>
                                        </p:attrNameLst>
                                      </p:cBhvr>
                                      <p:tavLst>
                                        <p:tav tm="0">
                                          <p:val>
                                            <p:clrVal>
                                              <a:schemeClr val="accent2"/>
                                            </p:clrVal>
                                          </p:val>
                                        </p:tav>
                                        <p:tav tm="50000">
                                          <p:val>
                                            <p:clrVal>
                                              <a:schemeClr val="hlink"/>
                                            </p:clrVal>
                                          </p:val>
                                        </p:tav>
                                      </p:tavLst>
                                    </p:anim>
                                    <p:set>
                                      <p:cBhvr>
                                        <p:cTn id="21" dur="80"/>
                                        <p:tgtEl>
                                          <p:spTgt spid="1966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5" grpId="0"/>
      <p:bldP spid="1966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0E9366D-B624-4D50-ACFF-57FE22B0FB57}" type="slidenum">
              <a:rPr lang="en-GB"/>
              <a:pPr>
                <a:defRPr/>
              </a:pPr>
              <a:t>81</a:t>
            </a:fld>
            <a:endParaRPr lang="en-GB"/>
          </a:p>
        </p:txBody>
      </p:sp>
      <p:sp>
        <p:nvSpPr>
          <p:cNvPr id="202758" name="Rectangle 6"/>
          <p:cNvSpPr>
            <a:spLocks noGrp="1" noChangeArrowheads="1"/>
          </p:cNvSpPr>
          <p:nvPr>
            <p:ph type="title"/>
          </p:nvPr>
        </p:nvSpPr>
        <p:spPr/>
        <p:txBody>
          <a:bodyPr/>
          <a:lstStyle/>
          <a:p>
            <a:pPr eaLnBrk="1" hangingPunct="1">
              <a:defRPr/>
            </a:pPr>
            <a:r>
              <a:rPr lang="en-GB" sz="4000" b="1" smtClean="0">
                <a:solidFill>
                  <a:srgbClr val="FF0000"/>
                </a:solidFill>
              </a:rPr>
              <a:t>Gog </a:t>
            </a:r>
            <a:r>
              <a:rPr lang="en-GB" sz="4000" b="1" smtClean="0">
                <a:solidFill>
                  <a:srgbClr val="FFFF00"/>
                </a:solidFill>
              </a:rPr>
              <a:t>Inadvertently Reveals</a:t>
            </a:r>
            <a:r>
              <a:rPr lang="en-GB" sz="4000" b="1" smtClean="0">
                <a:solidFill>
                  <a:srgbClr val="FF0000"/>
                </a:solidFill>
              </a:rPr>
              <a:t> One Of </a:t>
            </a:r>
            <a:r>
              <a:rPr lang="en-GB" sz="4000" b="1" smtClean="0">
                <a:solidFill>
                  <a:srgbClr val="FFFF00"/>
                </a:solidFill>
              </a:rPr>
              <a:t>The Reasons</a:t>
            </a:r>
            <a:r>
              <a:rPr lang="en-GB" sz="4000" b="1" smtClean="0">
                <a:solidFill>
                  <a:srgbClr val="FF0000"/>
                </a:solidFill>
              </a:rPr>
              <a:t> For  WWI</a:t>
            </a:r>
          </a:p>
        </p:txBody>
      </p:sp>
      <p:pic>
        <p:nvPicPr>
          <p:cNvPr id="202757" name="Picture 5" descr="President Woodrow Wilson">
            <a:hlinkClick r:id="rId3"/>
          </p:cNvPr>
          <p:cNvPicPr>
            <a:picLocks noGrp="1" noChangeAspect="1" noChangeArrowheads="1"/>
          </p:cNvPicPr>
          <p:nvPr>
            <p:ph idx="1"/>
          </p:nvPr>
        </p:nvPicPr>
        <p:blipFill>
          <a:blip r:embed="rId4" cstate="print">
            <a:lum bright="12000" contrast="36000"/>
          </a:blip>
          <a:srcRect/>
          <a:stretch>
            <a:fillRect/>
          </a:stretch>
        </p:blipFill>
        <p:spPr>
          <a:xfrm>
            <a:off x="323850" y="1484313"/>
            <a:ext cx="2992438" cy="4279900"/>
          </a:xfrm>
        </p:spPr>
      </p:pic>
      <p:sp>
        <p:nvSpPr>
          <p:cNvPr id="202760" name="Text Box 8"/>
          <p:cNvSpPr txBox="1">
            <a:spLocks noChangeArrowheads="1"/>
          </p:cNvSpPr>
          <p:nvPr/>
        </p:nvSpPr>
        <p:spPr bwMode="auto">
          <a:xfrm>
            <a:off x="3779838" y="1484313"/>
            <a:ext cx="5111750" cy="52165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The real reason for the War was slowly emerging.</a:t>
            </a:r>
            <a:r>
              <a:rPr lang="en-GB" sz="2800" b="1" dirty="0">
                <a:solidFill>
                  <a:srgbClr val="FFFF00"/>
                </a:solidFill>
                <a:effectLst>
                  <a:outerShdw blurRad="38100" dist="38100" dir="2700000" algn="tl">
                    <a:srgbClr val="000000"/>
                  </a:outerShdw>
                </a:effectLst>
              </a:rPr>
              <a:t> One of the first revelations </a:t>
            </a:r>
            <a:r>
              <a:rPr lang="en-GB" sz="2800" b="1" dirty="0">
                <a:solidFill>
                  <a:srgbClr val="FF00FF"/>
                </a:solidFill>
                <a:effectLst>
                  <a:outerShdw blurRad="38100" dist="38100" dir="2700000" algn="tl">
                    <a:srgbClr val="000000"/>
                  </a:outerShdw>
                </a:effectLst>
              </a:rPr>
              <a:t>occurred on May 27, 1916, when</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President Wilson</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proposed at the League of Nations</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in a speech before the League to Enforce Peace.</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Wilson argued that what the</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world needed to prevent the recurrence</a:t>
            </a:r>
            <a:r>
              <a:rPr lang="en-GB" sz="2800" b="1" dirty="0">
                <a:solidFill>
                  <a:srgbClr val="FFFF00"/>
                </a:solidFill>
                <a:effectLst>
                  <a:outerShdw blurRad="38100" dist="38100" dir="2700000" algn="tl">
                    <a:srgbClr val="000000"/>
                  </a:outerShdw>
                </a:effectLst>
              </a:rPr>
              <a:t> of a similar war was a world government. </a:t>
            </a:r>
          </a:p>
        </p:txBody>
      </p:sp>
      <p:sp>
        <p:nvSpPr>
          <p:cNvPr id="202761" name="Text Box 9"/>
          <p:cNvSpPr txBox="1">
            <a:spLocks noChangeArrowheads="1"/>
          </p:cNvSpPr>
          <p:nvPr/>
        </p:nvSpPr>
        <p:spPr bwMode="auto">
          <a:xfrm>
            <a:off x="0" y="5667375"/>
            <a:ext cx="3563938"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President Wilson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2757"/>
                                        </p:tgtEl>
                                        <p:attrNameLst>
                                          <p:attrName>style.visibility</p:attrName>
                                        </p:attrNameLst>
                                      </p:cBhvr>
                                      <p:to>
                                        <p:strVal val="visible"/>
                                      </p:to>
                                    </p:set>
                                    <p:animEffect transition="in" filter="circle(in)">
                                      <p:cBhvr>
                                        <p:cTn id="7" dur="2000"/>
                                        <p:tgtEl>
                                          <p:spTgt spid="2027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2761"/>
                                        </p:tgtEl>
                                        <p:attrNameLst>
                                          <p:attrName>style.visibility</p:attrName>
                                        </p:attrNameLst>
                                      </p:cBhvr>
                                      <p:to>
                                        <p:strVal val="visible"/>
                                      </p:to>
                                    </p:set>
                                    <p:anim calcmode="lin" valueType="num">
                                      <p:cBhvr additive="base">
                                        <p:cTn id="12" dur="500" fill="hold"/>
                                        <p:tgtEl>
                                          <p:spTgt spid="202761"/>
                                        </p:tgtEl>
                                        <p:attrNameLst>
                                          <p:attrName>ppt_x</p:attrName>
                                        </p:attrNameLst>
                                      </p:cBhvr>
                                      <p:tavLst>
                                        <p:tav tm="0">
                                          <p:val>
                                            <p:strVal val="#ppt_x"/>
                                          </p:val>
                                        </p:tav>
                                        <p:tav tm="100000">
                                          <p:val>
                                            <p:strVal val="#ppt_x"/>
                                          </p:val>
                                        </p:tav>
                                      </p:tavLst>
                                    </p:anim>
                                    <p:anim calcmode="lin" valueType="num">
                                      <p:cBhvr additive="base">
                                        <p:cTn id="13" dur="500" fill="hold"/>
                                        <p:tgtEl>
                                          <p:spTgt spid="20276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02760"/>
                                        </p:tgtEl>
                                        <p:attrNameLst>
                                          <p:attrName>style.visibility</p:attrName>
                                        </p:attrNameLst>
                                      </p:cBhvr>
                                      <p:to>
                                        <p:strVal val="visible"/>
                                      </p:to>
                                    </p:set>
                                    <p:anim calcmode="discrete" valueType="clr">
                                      <p:cBhvr override="childStyle">
                                        <p:cTn id="18" dur="80"/>
                                        <p:tgtEl>
                                          <p:spTgt spid="20276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02760"/>
                                        </p:tgtEl>
                                        <p:attrNameLst>
                                          <p:attrName>fillcolor</p:attrName>
                                        </p:attrNameLst>
                                      </p:cBhvr>
                                      <p:tavLst>
                                        <p:tav tm="0">
                                          <p:val>
                                            <p:clrVal>
                                              <a:schemeClr val="accent2"/>
                                            </p:clrVal>
                                          </p:val>
                                        </p:tav>
                                        <p:tav tm="50000">
                                          <p:val>
                                            <p:clrVal>
                                              <a:schemeClr val="hlink"/>
                                            </p:clrVal>
                                          </p:val>
                                        </p:tav>
                                      </p:tavLst>
                                    </p:anim>
                                    <p:set>
                                      <p:cBhvr>
                                        <p:cTn id="20" dur="80"/>
                                        <p:tgtEl>
                                          <p:spTgt spid="2027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0" grpId="0"/>
      <p:bldP spid="20276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F83108B-5C09-446A-AAD0-C786330DD2DF}" type="slidenum">
              <a:rPr lang="en-GB"/>
              <a:pPr>
                <a:defRPr/>
              </a:pPr>
              <a:t>82</a:t>
            </a:fld>
            <a:endParaRPr lang="en-GB"/>
          </a:p>
        </p:txBody>
      </p:sp>
      <p:sp>
        <p:nvSpPr>
          <p:cNvPr id="199682" name="Rectangle 2"/>
          <p:cNvSpPr>
            <a:spLocks noGrp="1" noChangeArrowheads="1"/>
          </p:cNvSpPr>
          <p:nvPr>
            <p:ph type="title"/>
          </p:nvPr>
        </p:nvSpPr>
        <p:spPr/>
        <p:txBody>
          <a:bodyPr/>
          <a:lstStyle/>
          <a:p>
            <a:pPr eaLnBrk="1" hangingPunct="1">
              <a:defRPr/>
            </a:pPr>
            <a:r>
              <a:rPr lang="en-GB" sz="4000" b="1" smtClean="0">
                <a:solidFill>
                  <a:srgbClr val="FF0000"/>
                </a:solidFill>
              </a:rPr>
              <a:t>The Rockefellers </a:t>
            </a:r>
            <a:r>
              <a:rPr lang="en-GB" sz="4000" b="1" smtClean="0">
                <a:solidFill>
                  <a:srgbClr val="FFFF00"/>
                </a:solidFill>
              </a:rPr>
              <a:t>Bankrolled By The</a:t>
            </a:r>
            <a:r>
              <a:rPr lang="en-GB" sz="4000" b="1" smtClean="0">
                <a:solidFill>
                  <a:srgbClr val="FF0000"/>
                </a:solidFill>
              </a:rPr>
              <a:t> Rothchilds</a:t>
            </a:r>
          </a:p>
        </p:txBody>
      </p:sp>
      <p:pic>
        <p:nvPicPr>
          <p:cNvPr id="199683" name="Picture 3" descr="http://www.lockstockandbarrel.org/Images/Nw1bROTHERSROCKEFELLER.jpg"/>
          <p:cNvPicPr>
            <a:picLocks noGrp="1" noChangeAspect="1" noChangeArrowheads="1"/>
          </p:cNvPicPr>
          <p:nvPr>
            <p:ph idx="1"/>
          </p:nvPr>
        </p:nvPicPr>
        <p:blipFill>
          <a:blip r:embed="rId3" r:link="rId4" cstate="print">
            <a:lum bright="-12000" contrast="18000"/>
          </a:blip>
          <a:srcRect/>
          <a:stretch>
            <a:fillRect/>
          </a:stretch>
        </p:blipFill>
        <p:spPr>
          <a:xfrm>
            <a:off x="285750" y="1857375"/>
            <a:ext cx="4319588" cy="3770313"/>
          </a:xfrm>
          <a:noFill/>
        </p:spPr>
      </p:pic>
      <p:sp>
        <p:nvSpPr>
          <p:cNvPr id="199684" name="Text Box 4"/>
          <p:cNvSpPr txBox="1">
            <a:spLocks noChangeArrowheads="1"/>
          </p:cNvSpPr>
          <p:nvPr/>
        </p:nvSpPr>
        <p:spPr bwMode="auto">
          <a:xfrm>
            <a:off x="4929188" y="1857375"/>
            <a:ext cx="4214812"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One of the families who reaped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 exorbitant profits were "the Rockefellers,</a:t>
            </a:r>
            <a:r>
              <a:rPr lang="en-GB" sz="2800" b="1" dirty="0">
                <a:solidFill>
                  <a:srgbClr val="FFFF00"/>
                </a:solidFill>
                <a:effectLst>
                  <a:outerShdw blurRad="38100" dist="38100" dir="2700000" algn="tl">
                    <a:srgbClr val="000000"/>
                  </a:outerShdw>
                </a:effectLst>
              </a:rPr>
              <a:t> who were very eager for the United States </a:t>
            </a:r>
            <a:r>
              <a:rPr lang="en-GB" sz="2800" b="1" dirty="0">
                <a:solidFill>
                  <a:srgbClr val="FF00FF"/>
                </a:solidFill>
                <a:effectLst>
                  <a:outerShdw blurRad="38100" dist="38100" dir="2700000" algn="tl">
                    <a:srgbClr val="000000"/>
                  </a:outerShdw>
                </a:effectLst>
              </a:rPr>
              <a:t>to enter World War I, [and who] made</a:t>
            </a:r>
            <a:r>
              <a:rPr lang="en-GB" sz="2800" b="1" dirty="0">
                <a:solidFill>
                  <a:srgbClr val="FF00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far more than $200,000,000 from that conflict.</a:t>
            </a:r>
            <a:r>
              <a:rPr lang="en-GB" sz="2400" b="1" dirty="0">
                <a:solidFill>
                  <a:srgbClr val="FFFF00"/>
                </a:solidFill>
                <a:effectLst>
                  <a:outerShdw blurRad="38100" dist="38100" dir="2700000" algn="tl">
                    <a:srgbClr val="000000"/>
                  </a:outerShdw>
                </a:effectLst>
              </a:rPr>
              <a:t>" </a:t>
            </a:r>
          </a:p>
        </p:txBody>
      </p:sp>
      <p:sp>
        <p:nvSpPr>
          <p:cNvPr id="199685" name="Text Box 5"/>
          <p:cNvSpPr txBox="1">
            <a:spLocks noChangeArrowheads="1"/>
          </p:cNvSpPr>
          <p:nvPr/>
        </p:nvSpPr>
        <p:spPr bwMode="auto">
          <a:xfrm>
            <a:off x="323850" y="5661025"/>
            <a:ext cx="4391025"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The Rockefeller Family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9683"/>
                                        </p:tgtEl>
                                        <p:attrNameLst>
                                          <p:attrName>style.visibility</p:attrName>
                                        </p:attrNameLst>
                                      </p:cBhvr>
                                      <p:to>
                                        <p:strVal val="visible"/>
                                      </p:to>
                                    </p:set>
                                    <p:animEffect transition="in" filter="circle(in)">
                                      <p:cBhvr>
                                        <p:cTn id="7" dur="2000"/>
                                        <p:tgtEl>
                                          <p:spTgt spid="19968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9685"/>
                                        </p:tgtEl>
                                        <p:attrNameLst>
                                          <p:attrName>style.visibility</p:attrName>
                                        </p:attrNameLst>
                                      </p:cBhvr>
                                      <p:to>
                                        <p:strVal val="visible"/>
                                      </p:to>
                                    </p:set>
                                    <p:anim calcmode="lin" valueType="num">
                                      <p:cBhvr additive="base">
                                        <p:cTn id="12" dur="500" fill="hold"/>
                                        <p:tgtEl>
                                          <p:spTgt spid="199685"/>
                                        </p:tgtEl>
                                        <p:attrNameLst>
                                          <p:attrName>ppt_x</p:attrName>
                                        </p:attrNameLst>
                                      </p:cBhvr>
                                      <p:tavLst>
                                        <p:tav tm="0">
                                          <p:val>
                                            <p:strVal val="#ppt_x"/>
                                          </p:val>
                                        </p:tav>
                                        <p:tav tm="100000">
                                          <p:val>
                                            <p:strVal val="#ppt_x"/>
                                          </p:val>
                                        </p:tav>
                                      </p:tavLst>
                                    </p:anim>
                                    <p:anim calcmode="lin" valueType="num">
                                      <p:cBhvr additive="base">
                                        <p:cTn id="13" dur="500" fill="hold"/>
                                        <p:tgtEl>
                                          <p:spTgt spid="19968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99684"/>
                                        </p:tgtEl>
                                        <p:attrNameLst>
                                          <p:attrName>style.visibility</p:attrName>
                                        </p:attrNameLst>
                                      </p:cBhvr>
                                      <p:to>
                                        <p:strVal val="visible"/>
                                      </p:to>
                                    </p:set>
                                    <p:anim calcmode="discrete" valueType="clr">
                                      <p:cBhvr override="childStyle">
                                        <p:cTn id="18" dur="80"/>
                                        <p:tgtEl>
                                          <p:spTgt spid="19968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99684"/>
                                        </p:tgtEl>
                                        <p:attrNameLst>
                                          <p:attrName>fillcolor</p:attrName>
                                        </p:attrNameLst>
                                      </p:cBhvr>
                                      <p:tavLst>
                                        <p:tav tm="0">
                                          <p:val>
                                            <p:clrVal>
                                              <a:schemeClr val="accent2"/>
                                            </p:clrVal>
                                          </p:val>
                                        </p:tav>
                                        <p:tav tm="50000">
                                          <p:val>
                                            <p:clrVal>
                                              <a:schemeClr val="hlink"/>
                                            </p:clrVal>
                                          </p:val>
                                        </p:tav>
                                      </p:tavLst>
                                    </p:anim>
                                    <p:set>
                                      <p:cBhvr>
                                        <p:cTn id="20" dur="80"/>
                                        <p:tgtEl>
                                          <p:spTgt spid="1996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4" grpId="0"/>
      <p:bldP spid="19968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031194B-33AB-45F4-A45A-986ED046108B}" type="slidenum">
              <a:rPr lang="en-GB"/>
              <a:pPr>
                <a:defRPr/>
              </a:pPr>
              <a:t>83</a:t>
            </a:fld>
            <a:endParaRPr lang="en-GB"/>
          </a:p>
        </p:txBody>
      </p:sp>
      <p:sp>
        <p:nvSpPr>
          <p:cNvPr id="236546" name="Rectangle 2"/>
          <p:cNvSpPr>
            <a:spLocks noGrp="1" noChangeArrowheads="1"/>
          </p:cNvSpPr>
          <p:nvPr>
            <p:ph type="title"/>
          </p:nvPr>
        </p:nvSpPr>
        <p:spPr/>
        <p:txBody>
          <a:bodyPr/>
          <a:lstStyle/>
          <a:p>
            <a:pPr eaLnBrk="1" hangingPunct="1">
              <a:defRPr/>
            </a:pPr>
            <a:r>
              <a:rPr lang="en-GB" sz="4000" b="1" smtClean="0">
                <a:solidFill>
                  <a:srgbClr val="F6102B"/>
                </a:solidFill>
              </a:rPr>
              <a:t>Gog </a:t>
            </a:r>
            <a:r>
              <a:rPr lang="en-GB" sz="4000" b="1" smtClean="0">
                <a:solidFill>
                  <a:srgbClr val="FFFF00"/>
                </a:solidFill>
              </a:rPr>
              <a:t>– Infiltrates Agents</a:t>
            </a:r>
            <a:r>
              <a:rPr lang="en-GB" sz="4000" b="1" smtClean="0">
                <a:solidFill>
                  <a:srgbClr val="F6102B"/>
                </a:solidFill>
              </a:rPr>
              <a:t> Into The West</a:t>
            </a:r>
          </a:p>
        </p:txBody>
      </p:sp>
      <p:pic>
        <p:nvPicPr>
          <p:cNvPr id="236549" name="Picture 5" descr="oxford-16"/>
          <p:cNvPicPr>
            <a:picLocks noGrp="1" noChangeAspect="1" noChangeArrowheads="1"/>
          </p:cNvPicPr>
          <p:nvPr>
            <p:ph idx="1"/>
          </p:nvPr>
        </p:nvPicPr>
        <p:blipFill>
          <a:blip r:embed="rId3" cstate="print"/>
          <a:srcRect/>
          <a:stretch>
            <a:fillRect/>
          </a:stretch>
        </p:blipFill>
        <p:spPr>
          <a:xfrm>
            <a:off x="214313" y="1785938"/>
            <a:ext cx="4597400" cy="3187700"/>
          </a:xfrm>
          <a:noFill/>
        </p:spPr>
      </p:pic>
      <p:sp>
        <p:nvSpPr>
          <p:cNvPr id="236551" name="Text Box 7"/>
          <p:cNvSpPr txBox="1">
            <a:spLocks noChangeArrowheads="1"/>
          </p:cNvSpPr>
          <p:nvPr/>
        </p:nvSpPr>
        <p:spPr bwMode="auto">
          <a:xfrm>
            <a:off x="4929188" y="1643063"/>
            <a:ext cx="4214812" cy="4832350"/>
          </a:xfrm>
          <a:prstGeom prst="rect">
            <a:avLst/>
          </a:prstGeom>
          <a:noFill/>
          <a:ln w="9525">
            <a:noFill/>
            <a:miter lim="800000"/>
            <a:headEnd/>
            <a:tailEnd/>
          </a:ln>
          <a:effectLst/>
        </p:spPr>
        <p:txBody>
          <a:bodyPr>
            <a:spAutoFit/>
          </a:bodyPr>
          <a:lstStyle/>
          <a:p>
            <a:pPr>
              <a:defRPr/>
            </a:pPr>
            <a:r>
              <a:rPr lang="en-GB" sz="2800" b="1" dirty="0">
                <a:solidFill>
                  <a:srgbClr val="00FF00"/>
                </a:solidFill>
                <a:effectLst>
                  <a:outerShdw blurRad="38100" dist="38100" dir="2700000" algn="tl">
                    <a:srgbClr val="000000"/>
                  </a:outerShdw>
                </a:effectLst>
              </a:rPr>
              <a:t>Between the two world wars a great number of</a:t>
            </a:r>
            <a:r>
              <a:rPr lang="en-GB" sz="2800" b="1" dirty="0">
                <a:solidFill>
                  <a:schemeClr val="hlink"/>
                </a:solidFill>
                <a:effectLst>
                  <a:outerShdw blurRad="38100" dist="38100" dir="2700000" algn="tl">
                    <a:srgbClr val="000000"/>
                  </a:outerShdw>
                </a:effectLst>
              </a:rPr>
              <a:t> </a:t>
            </a:r>
            <a:r>
              <a:rPr lang="en-GB" sz="2800" b="1" dirty="0">
                <a:solidFill>
                  <a:srgbClr val="F6102B"/>
                </a:solidFill>
                <a:effectLst>
                  <a:outerShdw blurRad="38100" dist="38100" dir="2700000" algn="tl">
                    <a:srgbClr val="000000"/>
                  </a:outerShdw>
                </a:effectLst>
              </a:rPr>
              <a:t>English speaking Eastern Europeans</a:t>
            </a:r>
            <a:r>
              <a:rPr lang="en-GB" sz="2800" b="1" dirty="0">
                <a:solidFill>
                  <a:schemeClr val="hlink"/>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with odd sounding names, many with University degrees,</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came in from Central and Eastern Europe. They were Marxist atheists (Khazars). </a:t>
            </a:r>
          </a:p>
        </p:txBody>
      </p:sp>
      <p:sp>
        <p:nvSpPr>
          <p:cNvPr id="236553" name="Text Box 9"/>
          <p:cNvSpPr txBox="1">
            <a:spLocks noChangeArrowheads="1"/>
          </p:cNvSpPr>
          <p:nvPr/>
        </p:nvSpPr>
        <p:spPr bwMode="auto">
          <a:xfrm>
            <a:off x="1571625" y="5429250"/>
            <a:ext cx="1800225" cy="6413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Oxford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6549"/>
                                        </p:tgtEl>
                                        <p:attrNameLst>
                                          <p:attrName>style.visibility</p:attrName>
                                        </p:attrNameLst>
                                      </p:cBhvr>
                                      <p:to>
                                        <p:strVal val="visible"/>
                                      </p:to>
                                    </p:set>
                                    <p:animEffect transition="in" filter="circle(in)">
                                      <p:cBhvr>
                                        <p:cTn id="7" dur="2000"/>
                                        <p:tgtEl>
                                          <p:spTgt spid="2365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6553"/>
                                        </p:tgtEl>
                                        <p:attrNameLst>
                                          <p:attrName>style.visibility</p:attrName>
                                        </p:attrNameLst>
                                      </p:cBhvr>
                                      <p:to>
                                        <p:strVal val="visible"/>
                                      </p:to>
                                    </p:set>
                                    <p:anim calcmode="lin" valueType="num">
                                      <p:cBhvr additive="base">
                                        <p:cTn id="12" dur="500" fill="hold"/>
                                        <p:tgtEl>
                                          <p:spTgt spid="236553"/>
                                        </p:tgtEl>
                                        <p:attrNameLst>
                                          <p:attrName>ppt_x</p:attrName>
                                        </p:attrNameLst>
                                      </p:cBhvr>
                                      <p:tavLst>
                                        <p:tav tm="0">
                                          <p:val>
                                            <p:strVal val="#ppt_x"/>
                                          </p:val>
                                        </p:tav>
                                        <p:tav tm="100000">
                                          <p:val>
                                            <p:strVal val="#ppt_x"/>
                                          </p:val>
                                        </p:tav>
                                      </p:tavLst>
                                    </p:anim>
                                    <p:anim calcmode="lin" valueType="num">
                                      <p:cBhvr additive="base">
                                        <p:cTn id="13" dur="500" fill="hold"/>
                                        <p:tgtEl>
                                          <p:spTgt spid="23655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36551"/>
                                        </p:tgtEl>
                                        <p:attrNameLst>
                                          <p:attrName>style.visibility</p:attrName>
                                        </p:attrNameLst>
                                      </p:cBhvr>
                                      <p:to>
                                        <p:strVal val="visible"/>
                                      </p:to>
                                    </p:set>
                                    <p:anim calcmode="discrete" valueType="clr">
                                      <p:cBhvr override="childStyle">
                                        <p:cTn id="18" dur="80"/>
                                        <p:tgtEl>
                                          <p:spTgt spid="23655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36551"/>
                                        </p:tgtEl>
                                        <p:attrNameLst>
                                          <p:attrName>fillcolor</p:attrName>
                                        </p:attrNameLst>
                                      </p:cBhvr>
                                      <p:tavLst>
                                        <p:tav tm="0">
                                          <p:val>
                                            <p:clrVal>
                                              <a:schemeClr val="accent2"/>
                                            </p:clrVal>
                                          </p:val>
                                        </p:tav>
                                        <p:tav tm="50000">
                                          <p:val>
                                            <p:clrVal>
                                              <a:schemeClr val="hlink"/>
                                            </p:clrVal>
                                          </p:val>
                                        </p:tav>
                                      </p:tavLst>
                                    </p:anim>
                                    <p:set>
                                      <p:cBhvr>
                                        <p:cTn id="20" dur="80"/>
                                        <p:tgtEl>
                                          <p:spTgt spid="2365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p:bldP spid="23655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FB0384DD-0113-4D9F-B42C-74EAA2BD4FCD}" type="slidenum">
              <a:rPr lang="en-GB"/>
              <a:pPr>
                <a:defRPr/>
              </a:pPr>
              <a:t>84</a:t>
            </a:fld>
            <a:endParaRPr lang="en-GB"/>
          </a:p>
        </p:txBody>
      </p:sp>
      <p:sp>
        <p:nvSpPr>
          <p:cNvPr id="484354" name="Rectangle 2"/>
          <p:cNvSpPr>
            <a:spLocks noGrp="1" noChangeArrowheads="1"/>
          </p:cNvSpPr>
          <p:nvPr>
            <p:ph type="title"/>
          </p:nvPr>
        </p:nvSpPr>
        <p:spPr/>
        <p:txBody>
          <a:bodyPr/>
          <a:lstStyle/>
          <a:p>
            <a:pPr eaLnBrk="1" hangingPunct="1">
              <a:defRPr/>
            </a:pPr>
            <a:r>
              <a:rPr lang="en-GB" sz="4000" b="1" smtClean="0">
                <a:solidFill>
                  <a:srgbClr val="F6102B"/>
                </a:solidFill>
              </a:rPr>
              <a:t>Gog </a:t>
            </a:r>
            <a:r>
              <a:rPr lang="en-GB" sz="4000" b="1" smtClean="0">
                <a:solidFill>
                  <a:srgbClr val="FFFF00"/>
                </a:solidFill>
              </a:rPr>
              <a:t>– Infiltrates Agents</a:t>
            </a:r>
            <a:r>
              <a:rPr lang="en-GB" sz="4000" b="1" smtClean="0">
                <a:solidFill>
                  <a:srgbClr val="F6102B"/>
                </a:solidFill>
              </a:rPr>
              <a:t> Into The West</a:t>
            </a:r>
          </a:p>
        </p:txBody>
      </p:sp>
      <p:sp>
        <p:nvSpPr>
          <p:cNvPr id="484357" name="Text Box 5"/>
          <p:cNvSpPr txBox="1">
            <a:spLocks noChangeArrowheads="1"/>
          </p:cNvSpPr>
          <p:nvPr/>
        </p:nvSpPr>
        <p:spPr bwMode="auto">
          <a:xfrm>
            <a:off x="0" y="5013325"/>
            <a:ext cx="8820150" cy="18002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They poured scorn on the  Christian</a:t>
            </a:r>
            <a:r>
              <a:rPr lang="en-GB" sz="2800" b="1" dirty="0">
                <a:solidFill>
                  <a:srgbClr val="F6102B"/>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Faith, Christian Ethics, Christian culture</a:t>
            </a:r>
            <a:r>
              <a:rPr lang="en-GB" sz="2800" b="1" dirty="0">
                <a:solidFill>
                  <a:srgbClr val="F6102B"/>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and Patriotism so that sound Philosophy, theology</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and history were supplanted by false</a:t>
            </a:r>
            <a:r>
              <a:rPr lang="en-GB" sz="2800" dirty="0">
                <a:solidFill>
                  <a:srgbClr val="FF0000"/>
                </a:solidFill>
              </a:rPr>
              <a:t> </a:t>
            </a:r>
            <a:r>
              <a:rPr lang="en-GB" sz="2800" b="1" dirty="0">
                <a:solidFill>
                  <a:srgbClr val="FF0000"/>
                </a:solidFill>
                <a:effectLst>
                  <a:outerShdw blurRad="38100" dist="38100" dir="2700000" algn="tl">
                    <a:srgbClr val="000000"/>
                  </a:outerShdw>
                </a:effectLst>
              </a:rPr>
              <a:t>teachings.</a:t>
            </a:r>
          </a:p>
        </p:txBody>
      </p:sp>
      <p:sp>
        <p:nvSpPr>
          <p:cNvPr id="484358" name="Text Box 6"/>
          <p:cNvSpPr txBox="1">
            <a:spLocks noChangeArrowheads="1"/>
          </p:cNvSpPr>
          <p:nvPr/>
        </p:nvSpPr>
        <p:spPr bwMode="auto">
          <a:xfrm>
            <a:off x="1042988" y="981075"/>
            <a:ext cx="1800225"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Oxford</a:t>
            </a:r>
          </a:p>
        </p:txBody>
      </p:sp>
      <p:sp>
        <p:nvSpPr>
          <p:cNvPr id="484360" name="Text Box 8"/>
          <p:cNvSpPr txBox="1">
            <a:spLocks noChangeArrowheads="1"/>
          </p:cNvSpPr>
          <p:nvPr/>
        </p:nvSpPr>
        <p:spPr bwMode="auto">
          <a:xfrm>
            <a:off x="4932363" y="2205038"/>
            <a:ext cx="4211637" cy="2654300"/>
          </a:xfrm>
          <a:prstGeom prst="rect">
            <a:avLst/>
          </a:prstGeom>
          <a:noFill/>
          <a:ln w="9525">
            <a:noFill/>
            <a:miter lim="800000"/>
            <a:headEnd/>
            <a:tailEnd/>
          </a:ln>
          <a:effectLst/>
        </p:spPr>
        <p:txBody>
          <a:bodyPr>
            <a:spAutoFit/>
          </a:bodyPr>
          <a:lstStyle/>
          <a:p>
            <a:pPr>
              <a:spcBef>
                <a:spcPct val="50000"/>
              </a:spcBef>
              <a:defRPr/>
            </a:pPr>
            <a:r>
              <a:rPr lang="en-GB" sz="2800" b="1">
                <a:solidFill>
                  <a:srgbClr val="00FF00"/>
                </a:solidFill>
                <a:effectLst>
                  <a:outerShdw blurRad="38100" dist="38100" dir="2700000" algn="tl">
                    <a:srgbClr val="000000"/>
                  </a:outerShdw>
                </a:effectLst>
              </a:rPr>
              <a:t>They took up teaching posts in the new faculties</a:t>
            </a:r>
            <a:r>
              <a:rPr lang="en-GB" sz="2800" b="1">
                <a:solidFill>
                  <a:srgbClr val="FFFF00"/>
                </a:solidFill>
                <a:effectLst>
                  <a:outerShdw blurRad="38100" dist="38100" dir="2700000" algn="tl">
                    <a:srgbClr val="000000"/>
                  </a:outerShdw>
                </a:effectLst>
              </a:rPr>
              <a:t> and began the indoctrination of the younger </a:t>
            </a:r>
            <a:r>
              <a:rPr lang="en-GB" sz="2800" b="1">
                <a:solidFill>
                  <a:srgbClr val="FF00FF"/>
                </a:solidFill>
                <a:effectLst>
                  <a:outerShdw blurRad="38100" dist="38100" dir="2700000" algn="tl">
                    <a:srgbClr val="000000"/>
                  </a:outerShdw>
                </a:effectLst>
              </a:rPr>
              <a:t>generation of the British people.</a:t>
            </a:r>
          </a:p>
        </p:txBody>
      </p:sp>
      <p:pic>
        <p:nvPicPr>
          <p:cNvPr id="484363" name="Picture 11" descr="Oxford_Aerial"/>
          <p:cNvPicPr>
            <a:picLocks noGrp="1" noChangeAspect="1" noChangeArrowheads="1"/>
          </p:cNvPicPr>
          <p:nvPr>
            <p:ph idx="1"/>
          </p:nvPr>
        </p:nvPicPr>
        <p:blipFill>
          <a:blip r:embed="rId3" cstate="print"/>
          <a:srcRect/>
          <a:stretch>
            <a:fillRect/>
          </a:stretch>
        </p:blipFill>
        <p:spPr>
          <a:xfrm>
            <a:off x="179388" y="1557338"/>
            <a:ext cx="4608512" cy="3455987"/>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4363"/>
                                        </p:tgtEl>
                                        <p:attrNameLst>
                                          <p:attrName>style.visibility</p:attrName>
                                        </p:attrNameLst>
                                      </p:cBhvr>
                                      <p:to>
                                        <p:strVal val="visible"/>
                                      </p:to>
                                    </p:set>
                                    <p:animEffect transition="in" filter="circle(in)">
                                      <p:cBhvr>
                                        <p:cTn id="7" dur="2000"/>
                                        <p:tgtEl>
                                          <p:spTgt spid="4843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4358"/>
                                        </p:tgtEl>
                                        <p:attrNameLst>
                                          <p:attrName>style.visibility</p:attrName>
                                        </p:attrNameLst>
                                      </p:cBhvr>
                                      <p:to>
                                        <p:strVal val="visible"/>
                                      </p:to>
                                    </p:set>
                                    <p:anim calcmode="lin" valueType="num">
                                      <p:cBhvr additive="base">
                                        <p:cTn id="12" dur="500" fill="hold"/>
                                        <p:tgtEl>
                                          <p:spTgt spid="484358"/>
                                        </p:tgtEl>
                                        <p:attrNameLst>
                                          <p:attrName>ppt_x</p:attrName>
                                        </p:attrNameLst>
                                      </p:cBhvr>
                                      <p:tavLst>
                                        <p:tav tm="0">
                                          <p:val>
                                            <p:strVal val="#ppt_x"/>
                                          </p:val>
                                        </p:tav>
                                        <p:tav tm="100000">
                                          <p:val>
                                            <p:strVal val="#ppt_x"/>
                                          </p:val>
                                        </p:tav>
                                      </p:tavLst>
                                    </p:anim>
                                    <p:anim calcmode="lin" valueType="num">
                                      <p:cBhvr additive="base">
                                        <p:cTn id="13" dur="500" fill="hold"/>
                                        <p:tgtEl>
                                          <p:spTgt spid="48435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84360"/>
                                        </p:tgtEl>
                                        <p:attrNameLst>
                                          <p:attrName>style.visibility</p:attrName>
                                        </p:attrNameLst>
                                      </p:cBhvr>
                                      <p:to>
                                        <p:strVal val="visible"/>
                                      </p:to>
                                    </p:set>
                                    <p:anim calcmode="discrete" valueType="clr">
                                      <p:cBhvr override="childStyle">
                                        <p:cTn id="18" dur="80"/>
                                        <p:tgtEl>
                                          <p:spTgt spid="48436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84360"/>
                                        </p:tgtEl>
                                        <p:attrNameLst>
                                          <p:attrName>fillcolor</p:attrName>
                                        </p:attrNameLst>
                                      </p:cBhvr>
                                      <p:tavLst>
                                        <p:tav tm="0">
                                          <p:val>
                                            <p:clrVal>
                                              <a:schemeClr val="accent2"/>
                                            </p:clrVal>
                                          </p:val>
                                        </p:tav>
                                        <p:tav tm="50000">
                                          <p:val>
                                            <p:clrVal>
                                              <a:schemeClr val="hlink"/>
                                            </p:clrVal>
                                          </p:val>
                                        </p:tav>
                                      </p:tavLst>
                                    </p:anim>
                                    <p:set>
                                      <p:cBhvr>
                                        <p:cTn id="20" dur="80"/>
                                        <p:tgtEl>
                                          <p:spTgt spid="484360"/>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484357"/>
                                        </p:tgtEl>
                                        <p:attrNameLst>
                                          <p:attrName>style.visibility</p:attrName>
                                        </p:attrNameLst>
                                      </p:cBhvr>
                                      <p:to>
                                        <p:strVal val="visible"/>
                                      </p:to>
                                    </p:set>
                                    <p:anim calcmode="discrete" valueType="clr">
                                      <p:cBhvr override="childStyle">
                                        <p:cTn id="25" dur="80"/>
                                        <p:tgtEl>
                                          <p:spTgt spid="484357"/>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84357"/>
                                        </p:tgtEl>
                                        <p:attrNameLst>
                                          <p:attrName>fillcolor</p:attrName>
                                        </p:attrNameLst>
                                      </p:cBhvr>
                                      <p:tavLst>
                                        <p:tav tm="0">
                                          <p:val>
                                            <p:clrVal>
                                              <a:schemeClr val="accent2"/>
                                            </p:clrVal>
                                          </p:val>
                                        </p:tav>
                                        <p:tav tm="50000">
                                          <p:val>
                                            <p:clrVal>
                                              <a:schemeClr val="hlink"/>
                                            </p:clrVal>
                                          </p:val>
                                        </p:tav>
                                      </p:tavLst>
                                    </p:anim>
                                    <p:set>
                                      <p:cBhvr>
                                        <p:cTn id="27" dur="80"/>
                                        <p:tgtEl>
                                          <p:spTgt spid="4843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p:bldP spid="484358" grpId="0"/>
      <p:bldP spid="48436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6FB3C7-AE6E-4493-9F51-D45C70FB2788}" type="slidenum">
              <a:rPr lang="en-GB"/>
              <a:pPr>
                <a:defRPr/>
              </a:pPr>
              <a:t>85</a:t>
            </a:fld>
            <a:endParaRPr lang="en-GB"/>
          </a:p>
        </p:txBody>
      </p:sp>
      <p:sp>
        <p:nvSpPr>
          <p:cNvPr id="178182" name="Rectangle 6"/>
          <p:cNvSpPr>
            <a:spLocks noGrp="1" noChangeArrowheads="1"/>
          </p:cNvSpPr>
          <p:nvPr>
            <p:ph type="title"/>
          </p:nvPr>
        </p:nvSpPr>
        <p:spPr/>
        <p:txBody>
          <a:bodyPr/>
          <a:lstStyle/>
          <a:p>
            <a:pPr eaLnBrk="1" hangingPunct="1">
              <a:defRPr/>
            </a:pPr>
            <a:r>
              <a:rPr lang="en-GB" sz="4000" b="1" dirty="0" smtClean="0">
                <a:solidFill>
                  <a:srgbClr val="FFFF00"/>
                </a:solidFill>
              </a:rPr>
              <a:t>General </a:t>
            </a:r>
            <a:r>
              <a:rPr lang="en-GB" sz="4000" b="1" dirty="0" err="1" smtClean="0">
                <a:solidFill>
                  <a:srgbClr val="FFFF00"/>
                </a:solidFill>
              </a:rPr>
              <a:t>Allenby</a:t>
            </a:r>
            <a:r>
              <a:rPr lang="en-GB" sz="4000" b="1" dirty="0" smtClean="0">
                <a:solidFill>
                  <a:srgbClr val="FFFF00"/>
                </a:solidFill>
              </a:rPr>
              <a:t> Takes Jerusalem</a:t>
            </a:r>
            <a:r>
              <a:rPr lang="en-GB" sz="4000" dirty="0" smtClean="0">
                <a:solidFill>
                  <a:srgbClr val="FFFF00"/>
                </a:solidFill>
              </a:rPr>
              <a:t/>
            </a:r>
            <a:br>
              <a:rPr lang="en-GB" sz="4000" dirty="0" smtClean="0">
                <a:solidFill>
                  <a:srgbClr val="FFFF00"/>
                </a:solidFill>
              </a:rPr>
            </a:br>
            <a:r>
              <a:rPr lang="en-GB" sz="4000" b="1" dirty="0" smtClean="0">
                <a:solidFill>
                  <a:schemeClr val="hlink"/>
                </a:solidFill>
              </a:rPr>
              <a:t>1917</a:t>
            </a:r>
          </a:p>
        </p:txBody>
      </p:sp>
      <p:pic>
        <p:nvPicPr>
          <p:cNvPr id="178181" name="Picture 5" descr="AllenbyTakesJerusalem"/>
          <p:cNvPicPr>
            <a:picLocks noGrp="1" noChangeAspect="1" noChangeArrowheads="1"/>
          </p:cNvPicPr>
          <p:nvPr>
            <p:ph idx="1"/>
          </p:nvPr>
        </p:nvPicPr>
        <p:blipFill>
          <a:blip r:embed="rId3" cstate="print"/>
          <a:srcRect/>
          <a:stretch>
            <a:fillRect/>
          </a:stretch>
        </p:blipFill>
        <p:spPr>
          <a:xfrm>
            <a:off x="1908175" y="1628775"/>
            <a:ext cx="5256213" cy="4025900"/>
          </a:xfrm>
          <a:noFill/>
        </p:spPr>
      </p:pic>
      <p:sp>
        <p:nvSpPr>
          <p:cNvPr id="178184" name="Text Box 8"/>
          <p:cNvSpPr txBox="1">
            <a:spLocks noChangeArrowheads="1"/>
          </p:cNvSpPr>
          <p:nvPr/>
        </p:nvSpPr>
        <p:spPr bwMode="auto">
          <a:xfrm>
            <a:off x="0" y="5670550"/>
            <a:ext cx="9144000" cy="138430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General </a:t>
            </a:r>
            <a:r>
              <a:rPr lang="en-GB" sz="2800" b="1" dirty="0" err="1">
                <a:solidFill>
                  <a:srgbClr val="00FF00"/>
                </a:solidFill>
                <a:effectLst>
                  <a:outerShdw blurRad="38100" dist="38100" dir="2700000" algn="tl">
                    <a:srgbClr val="000000"/>
                  </a:outerShdw>
                </a:effectLst>
              </a:rPr>
              <a:t>Allenby</a:t>
            </a:r>
            <a:r>
              <a:rPr lang="en-GB" sz="2800" b="1" dirty="0">
                <a:solidFill>
                  <a:srgbClr val="00FF00"/>
                </a:solidFill>
                <a:effectLst>
                  <a:outerShdw blurRad="38100" dist="38100" dir="2700000" algn="tl">
                    <a:srgbClr val="000000"/>
                  </a:outerShdw>
                </a:effectLst>
              </a:rPr>
              <a:t> attacked the Ottomans in Palestine.</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The high point in the British assault </a:t>
            </a:r>
            <a:r>
              <a:rPr lang="en-GB" sz="2800" b="1" dirty="0">
                <a:solidFill>
                  <a:srgbClr val="FFFF00"/>
                </a:solidFill>
                <a:effectLst>
                  <a:outerShdw blurRad="38100" dist="38100" dir="2700000" algn="tl">
                    <a:srgbClr val="000000"/>
                  </a:outerShdw>
                </a:effectLst>
              </a:rPr>
              <a:t>was the capture of Jerusalem in December 1917</a:t>
            </a:r>
            <a:endParaRPr lang="en-GB"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circle(in)">
                                      <p:cBhvr>
                                        <p:cTn id="7" dur="2000"/>
                                        <p:tgtEl>
                                          <p:spTgt spid="17818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8184"/>
                                        </p:tgtEl>
                                        <p:attrNameLst>
                                          <p:attrName>style.visibility</p:attrName>
                                        </p:attrNameLst>
                                      </p:cBhvr>
                                      <p:to>
                                        <p:strVal val="visible"/>
                                      </p:to>
                                    </p:set>
                                    <p:anim calcmode="discrete" valueType="clr">
                                      <p:cBhvr override="childStyle">
                                        <p:cTn id="12" dur="80"/>
                                        <p:tgtEl>
                                          <p:spTgt spid="17818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8184"/>
                                        </p:tgtEl>
                                        <p:attrNameLst>
                                          <p:attrName>fillcolor</p:attrName>
                                        </p:attrNameLst>
                                      </p:cBhvr>
                                      <p:tavLst>
                                        <p:tav tm="0">
                                          <p:val>
                                            <p:clrVal>
                                              <a:schemeClr val="accent2"/>
                                            </p:clrVal>
                                          </p:val>
                                        </p:tav>
                                        <p:tav tm="50000">
                                          <p:val>
                                            <p:clrVal>
                                              <a:schemeClr val="hlink"/>
                                            </p:clrVal>
                                          </p:val>
                                        </p:tav>
                                      </p:tavLst>
                                    </p:anim>
                                    <p:set>
                                      <p:cBhvr>
                                        <p:cTn id="14" dur="80"/>
                                        <p:tgtEl>
                                          <p:spTgt spid="1781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ECD765F-0DF9-4447-A349-1EEB41ABDF0B}" type="slidenum">
              <a:rPr lang="en-GB"/>
              <a:pPr>
                <a:defRPr/>
              </a:pPr>
              <a:t>86</a:t>
            </a:fld>
            <a:endParaRPr lang="en-GB"/>
          </a:p>
        </p:txBody>
      </p:sp>
      <p:sp>
        <p:nvSpPr>
          <p:cNvPr id="92163" name="Rectangle 6"/>
          <p:cNvSpPr>
            <a:spLocks noGrp="1" noChangeArrowheads="1"/>
          </p:cNvSpPr>
          <p:nvPr>
            <p:ph type="title"/>
          </p:nvPr>
        </p:nvSpPr>
        <p:spPr/>
        <p:txBody>
          <a:bodyPr/>
          <a:lstStyle/>
          <a:p>
            <a:pPr eaLnBrk="1" hangingPunct="1"/>
            <a:r>
              <a:rPr lang="en-GB" sz="4000" b="1" smtClean="0">
                <a:solidFill>
                  <a:schemeClr val="hlink"/>
                </a:solidFill>
                <a:effectLst/>
              </a:rPr>
              <a:t>Palestine </a:t>
            </a:r>
            <a:r>
              <a:rPr lang="en-GB" sz="4000" b="1" smtClean="0">
                <a:solidFill>
                  <a:srgbClr val="FFFF00"/>
                </a:solidFill>
                <a:effectLst/>
              </a:rPr>
              <a:t>A British</a:t>
            </a:r>
            <a:r>
              <a:rPr lang="en-GB" sz="4000" b="1" smtClean="0">
                <a:solidFill>
                  <a:schemeClr val="hlink"/>
                </a:solidFill>
                <a:effectLst/>
              </a:rPr>
              <a:t> Protectorate</a:t>
            </a:r>
          </a:p>
        </p:txBody>
      </p:sp>
      <p:pic>
        <p:nvPicPr>
          <p:cNvPr id="180229" name="Picture 5" descr="palestine"/>
          <p:cNvPicPr>
            <a:picLocks noGrp="1" noChangeAspect="1" noChangeArrowheads="1"/>
          </p:cNvPicPr>
          <p:nvPr>
            <p:ph idx="1"/>
          </p:nvPr>
        </p:nvPicPr>
        <p:blipFill>
          <a:blip r:embed="rId3" cstate="print"/>
          <a:srcRect/>
          <a:stretch>
            <a:fillRect/>
          </a:stretch>
        </p:blipFill>
        <p:spPr>
          <a:xfrm>
            <a:off x="323850" y="1700213"/>
            <a:ext cx="4083050" cy="4495800"/>
          </a:xfrm>
          <a:noFill/>
        </p:spPr>
      </p:pic>
      <p:sp>
        <p:nvSpPr>
          <p:cNvPr id="180232" name="Text Box 8"/>
          <p:cNvSpPr txBox="1">
            <a:spLocks noChangeArrowheads="1"/>
          </p:cNvSpPr>
          <p:nvPr/>
        </p:nvSpPr>
        <p:spPr bwMode="auto">
          <a:xfrm>
            <a:off x="4643438" y="1773238"/>
            <a:ext cx="4500562" cy="22272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Palestine becomes a British protectorate. </a:t>
            </a:r>
            <a:r>
              <a:rPr lang="en-GB" sz="2800" b="1" dirty="0">
                <a:solidFill>
                  <a:srgbClr val="FFFF00"/>
                </a:solidFill>
                <a:effectLst>
                  <a:outerShdw blurRad="38100" dist="38100" dir="2700000" algn="tl">
                    <a:srgbClr val="000000"/>
                  </a:outerShdw>
                </a:effectLst>
              </a:rPr>
              <a:t>However in the meanwhile </a:t>
            </a:r>
            <a:r>
              <a:rPr lang="en-GB" sz="2800" b="1" dirty="0">
                <a:solidFill>
                  <a:srgbClr val="FF0000"/>
                </a:solidFill>
                <a:effectLst>
                  <a:outerShdw blurRad="38100" dist="38100" dir="2700000" algn="tl">
                    <a:srgbClr val="000000"/>
                  </a:outerShdw>
                </a:effectLst>
              </a:rPr>
              <a:t>Gog schemes to get possession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0229"/>
                                        </p:tgtEl>
                                        <p:attrNameLst>
                                          <p:attrName>style.visibility</p:attrName>
                                        </p:attrNameLst>
                                      </p:cBhvr>
                                      <p:to>
                                        <p:strVal val="visible"/>
                                      </p:to>
                                    </p:set>
                                    <p:animEffect transition="in" filter="circle(in)">
                                      <p:cBhvr>
                                        <p:cTn id="7" dur="2000"/>
                                        <p:tgtEl>
                                          <p:spTgt spid="18022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80232"/>
                                        </p:tgtEl>
                                        <p:attrNameLst>
                                          <p:attrName>style.visibility</p:attrName>
                                        </p:attrNameLst>
                                      </p:cBhvr>
                                      <p:to>
                                        <p:strVal val="visible"/>
                                      </p:to>
                                    </p:set>
                                    <p:anim calcmode="discrete" valueType="clr">
                                      <p:cBhvr override="childStyle">
                                        <p:cTn id="12" dur="80"/>
                                        <p:tgtEl>
                                          <p:spTgt spid="18023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0232"/>
                                        </p:tgtEl>
                                        <p:attrNameLst>
                                          <p:attrName>fillcolor</p:attrName>
                                        </p:attrNameLst>
                                      </p:cBhvr>
                                      <p:tavLst>
                                        <p:tav tm="0">
                                          <p:val>
                                            <p:clrVal>
                                              <a:schemeClr val="accent2"/>
                                            </p:clrVal>
                                          </p:val>
                                        </p:tav>
                                        <p:tav tm="50000">
                                          <p:val>
                                            <p:clrVal>
                                              <a:schemeClr val="hlink"/>
                                            </p:clrVal>
                                          </p:val>
                                        </p:tav>
                                      </p:tavLst>
                                    </p:anim>
                                    <p:set>
                                      <p:cBhvr>
                                        <p:cTn id="14" dur="80"/>
                                        <p:tgtEl>
                                          <p:spTgt spid="1802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0CE0E08-B707-476B-8E7D-B5E7DE3EC7DD}" type="slidenum">
              <a:rPr lang="en-GB"/>
              <a:pPr>
                <a:defRPr/>
              </a:pPr>
              <a:t>87</a:t>
            </a:fld>
            <a:endParaRPr lang="en-GB"/>
          </a:p>
        </p:txBody>
      </p:sp>
      <p:sp>
        <p:nvSpPr>
          <p:cNvPr id="486402" name="Rectangle 2"/>
          <p:cNvSpPr>
            <a:spLocks noGrp="1" noChangeArrowheads="1"/>
          </p:cNvSpPr>
          <p:nvPr>
            <p:ph type="title"/>
          </p:nvPr>
        </p:nvSpPr>
        <p:spPr/>
        <p:txBody>
          <a:bodyPr/>
          <a:lstStyle/>
          <a:p>
            <a:pPr eaLnBrk="1" hangingPunct="1">
              <a:defRPr/>
            </a:pPr>
            <a:r>
              <a:rPr lang="en-GB" b="1" smtClean="0">
                <a:solidFill>
                  <a:srgbClr val="FF0000"/>
                </a:solidFill>
              </a:rPr>
              <a:t>Churchill &amp; Dr. Weismann</a:t>
            </a:r>
          </a:p>
        </p:txBody>
      </p:sp>
      <p:sp>
        <p:nvSpPr>
          <p:cNvPr id="486403" name="Text Box 3"/>
          <p:cNvSpPr txBox="1">
            <a:spLocks noChangeArrowheads="1"/>
          </p:cNvSpPr>
          <p:nvPr/>
        </p:nvSpPr>
        <p:spPr bwMode="auto">
          <a:xfrm>
            <a:off x="3563938" y="1412875"/>
            <a:ext cx="5580062" cy="52165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"He received me not only cordially, </a:t>
            </a:r>
            <a:r>
              <a:rPr lang="en-GB" sz="2800" b="1" dirty="0">
                <a:solidFill>
                  <a:srgbClr val="00FF00"/>
                </a:solidFill>
                <a:effectLst>
                  <a:outerShdw blurRad="38100" dist="38100" dir="2700000" algn="tl">
                    <a:srgbClr val="000000"/>
                  </a:outerShdw>
                </a:effectLst>
              </a:rPr>
              <a:t>but he was also full of confidence with respect to the war.</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His first words, after he had welcomed me,</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were as follows: ‘Well, Dr. </a:t>
            </a:r>
            <a:r>
              <a:rPr lang="en-GB" sz="2800" b="1" dirty="0" err="1">
                <a:solidFill>
                  <a:schemeClr val="hlink"/>
                </a:solidFill>
                <a:effectLst>
                  <a:outerShdw blurRad="38100" dist="38100" dir="2700000" algn="tl">
                    <a:srgbClr val="000000"/>
                  </a:outerShdw>
                </a:effectLst>
              </a:rPr>
              <a:t>Weismann</a:t>
            </a:r>
            <a:r>
              <a:rPr lang="en-GB" sz="2800" b="1" dirty="0">
                <a:solidFill>
                  <a:schemeClr val="hlink"/>
                </a:solidFill>
                <a:effectLst>
                  <a:outerShdw blurRad="38100" dist="38100" dir="2700000" algn="tl">
                    <a:srgbClr val="000000"/>
                  </a:outerShdw>
                </a:effectLst>
              </a:rPr>
              <a:t>, we have as good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as beaten them already.'</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I...thanked him for his constant support for the Zionist cause.</a:t>
            </a:r>
            <a:r>
              <a:rPr lang="en-GB" sz="2800" b="1" dirty="0">
                <a:solidFill>
                  <a:srgbClr val="FFFF00"/>
                </a:solidFill>
                <a:effectLst>
                  <a:outerShdw blurRad="38100" dist="38100" dir="2700000" algn="tl">
                    <a:srgbClr val="000000"/>
                  </a:outerShdw>
                </a:effectLst>
              </a:rPr>
              <a:t> ‘You were standing at the cradle of this enterprise.'</a:t>
            </a:r>
          </a:p>
        </p:txBody>
      </p:sp>
      <p:pic>
        <p:nvPicPr>
          <p:cNvPr id="486404" name="Picture 4" descr="churchill"/>
          <p:cNvPicPr>
            <a:picLocks noGrp="1" noChangeAspect="1" noChangeArrowheads="1"/>
          </p:cNvPicPr>
          <p:nvPr>
            <p:ph idx="1"/>
          </p:nvPr>
        </p:nvPicPr>
        <p:blipFill>
          <a:blip r:embed="rId3" cstate="print"/>
          <a:srcRect l="2499" r="1723"/>
          <a:stretch>
            <a:fillRect/>
          </a:stretch>
        </p:blipFill>
        <p:spPr>
          <a:xfrm>
            <a:off x="468313" y="1268413"/>
            <a:ext cx="2736850" cy="3790950"/>
          </a:xfrm>
          <a:noFill/>
        </p:spPr>
      </p:pic>
      <p:sp>
        <p:nvSpPr>
          <p:cNvPr id="486405" name="Text Box 5"/>
          <p:cNvSpPr txBox="1">
            <a:spLocks noChangeArrowheads="1"/>
          </p:cNvSpPr>
          <p:nvPr/>
        </p:nvSpPr>
        <p:spPr bwMode="auto">
          <a:xfrm>
            <a:off x="323850" y="5229225"/>
            <a:ext cx="3024188"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Winston Churchill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6404"/>
                                        </p:tgtEl>
                                        <p:attrNameLst>
                                          <p:attrName>style.visibility</p:attrName>
                                        </p:attrNameLst>
                                      </p:cBhvr>
                                      <p:to>
                                        <p:strVal val="visible"/>
                                      </p:to>
                                    </p:set>
                                    <p:animEffect transition="in" filter="circle(in)">
                                      <p:cBhvr>
                                        <p:cTn id="7" dur="2000"/>
                                        <p:tgtEl>
                                          <p:spTgt spid="4864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6405"/>
                                        </p:tgtEl>
                                        <p:attrNameLst>
                                          <p:attrName>style.visibility</p:attrName>
                                        </p:attrNameLst>
                                      </p:cBhvr>
                                      <p:to>
                                        <p:strVal val="visible"/>
                                      </p:to>
                                    </p:set>
                                    <p:anim calcmode="lin" valueType="num">
                                      <p:cBhvr additive="base">
                                        <p:cTn id="12" dur="500" fill="hold"/>
                                        <p:tgtEl>
                                          <p:spTgt spid="486405"/>
                                        </p:tgtEl>
                                        <p:attrNameLst>
                                          <p:attrName>ppt_x</p:attrName>
                                        </p:attrNameLst>
                                      </p:cBhvr>
                                      <p:tavLst>
                                        <p:tav tm="0">
                                          <p:val>
                                            <p:strVal val="#ppt_x"/>
                                          </p:val>
                                        </p:tav>
                                        <p:tav tm="100000">
                                          <p:val>
                                            <p:strVal val="#ppt_x"/>
                                          </p:val>
                                        </p:tav>
                                      </p:tavLst>
                                    </p:anim>
                                    <p:anim calcmode="lin" valueType="num">
                                      <p:cBhvr additive="base">
                                        <p:cTn id="13" dur="500" fill="hold"/>
                                        <p:tgtEl>
                                          <p:spTgt spid="48640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86403"/>
                                        </p:tgtEl>
                                        <p:attrNameLst>
                                          <p:attrName>style.visibility</p:attrName>
                                        </p:attrNameLst>
                                      </p:cBhvr>
                                      <p:to>
                                        <p:strVal val="visible"/>
                                      </p:to>
                                    </p:set>
                                    <p:anim calcmode="discrete" valueType="clr">
                                      <p:cBhvr override="childStyle">
                                        <p:cTn id="18" dur="80"/>
                                        <p:tgtEl>
                                          <p:spTgt spid="48640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86403"/>
                                        </p:tgtEl>
                                        <p:attrNameLst>
                                          <p:attrName>fillcolor</p:attrName>
                                        </p:attrNameLst>
                                      </p:cBhvr>
                                      <p:tavLst>
                                        <p:tav tm="0">
                                          <p:val>
                                            <p:clrVal>
                                              <a:schemeClr val="accent2"/>
                                            </p:clrVal>
                                          </p:val>
                                        </p:tav>
                                        <p:tav tm="50000">
                                          <p:val>
                                            <p:clrVal>
                                              <a:schemeClr val="hlink"/>
                                            </p:clrVal>
                                          </p:val>
                                        </p:tav>
                                      </p:tavLst>
                                    </p:anim>
                                    <p:set>
                                      <p:cBhvr>
                                        <p:cTn id="20" dur="80"/>
                                        <p:tgtEl>
                                          <p:spTgt spid="4864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3" grpId="0"/>
      <p:bldP spid="48640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B9C0A26-30EA-4EE3-8A71-6B8681B192A3}" type="slidenum">
              <a:rPr lang="en-GB"/>
              <a:pPr>
                <a:defRPr/>
              </a:pPr>
              <a:t>88</a:t>
            </a:fld>
            <a:endParaRPr lang="en-GB"/>
          </a:p>
        </p:txBody>
      </p:sp>
      <p:sp>
        <p:nvSpPr>
          <p:cNvPr id="487426" name="Rectangle 2"/>
          <p:cNvSpPr>
            <a:spLocks noGrp="1" noChangeArrowheads="1"/>
          </p:cNvSpPr>
          <p:nvPr>
            <p:ph type="title"/>
          </p:nvPr>
        </p:nvSpPr>
        <p:spPr/>
        <p:txBody>
          <a:bodyPr/>
          <a:lstStyle/>
          <a:p>
            <a:pPr eaLnBrk="1" hangingPunct="1">
              <a:defRPr/>
            </a:pPr>
            <a:r>
              <a:rPr lang="en-GB" b="1" smtClean="0">
                <a:solidFill>
                  <a:srgbClr val="FF0000"/>
                </a:solidFill>
              </a:rPr>
              <a:t>Churchill &amp; Dr. Weismann</a:t>
            </a:r>
          </a:p>
        </p:txBody>
      </p:sp>
      <p:sp>
        <p:nvSpPr>
          <p:cNvPr id="487427" name="Text Box 3"/>
          <p:cNvSpPr txBox="1">
            <a:spLocks noChangeArrowheads="1"/>
          </p:cNvSpPr>
          <p:nvPr/>
        </p:nvSpPr>
        <p:spPr bwMode="auto">
          <a:xfrm>
            <a:off x="3563938" y="1341438"/>
            <a:ext cx="5580062" cy="478948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I said to him, ‘and hopefully you will live to see that</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we have succeeded.' Adding that after the war</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we would build up a state of three to four million Jews in Palestine,</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whereupon he replied: ‘Yes, go ahead, I am full in agreement with this idea.'"</a:t>
            </a:r>
            <a:r>
              <a:rPr lang="en-GB" sz="2800" b="1" dirty="0">
                <a:solidFill>
                  <a:srgbClr val="FFFF00"/>
                </a:solidFill>
                <a:effectLst>
                  <a:outerShdw blurRad="38100" dist="38100" dir="2700000" algn="tl">
                    <a:srgbClr val="000000"/>
                  </a:outerShdw>
                </a:effectLst>
              </a:rPr>
              <a:t> (Conversation between </a:t>
            </a:r>
            <a:r>
              <a:rPr lang="en-GB" sz="2800" b="1" dirty="0" err="1">
                <a:solidFill>
                  <a:srgbClr val="FFFF00"/>
                </a:solidFill>
                <a:effectLst>
                  <a:outerShdw blurRad="38100" dist="38100" dir="2700000" algn="tl">
                    <a:srgbClr val="000000"/>
                  </a:outerShdw>
                </a:effectLst>
              </a:rPr>
              <a:t>Chaim</a:t>
            </a:r>
            <a:r>
              <a:rPr lang="en-GB" sz="2800" b="1" dirty="0">
                <a:solidFill>
                  <a:srgbClr val="FFFF00"/>
                </a:solidFill>
                <a:effectLst>
                  <a:outerShdw blurRad="38100" dist="38100" dir="2700000" algn="tl">
                    <a:srgbClr val="000000"/>
                  </a:outerShdw>
                </a:effectLst>
              </a:rPr>
              <a:t> </a:t>
            </a:r>
            <a:r>
              <a:rPr lang="en-GB" sz="2800" b="1" dirty="0" err="1">
                <a:solidFill>
                  <a:srgbClr val="FFFF00"/>
                </a:solidFill>
                <a:effectLst>
                  <a:outerShdw blurRad="38100" dist="38100" dir="2700000" algn="tl">
                    <a:srgbClr val="000000"/>
                  </a:outerShdw>
                </a:effectLst>
              </a:rPr>
              <a:t>Weismann</a:t>
            </a:r>
            <a:r>
              <a:rPr lang="en-GB" sz="2800" b="1" dirty="0">
                <a:solidFill>
                  <a:srgbClr val="FFFF00"/>
                </a:solidFill>
                <a:effectLst>
                  <a:outerShdw blurRad="38100" dist="38100" dir="2700000" algn="tl">
                    <a:srgbClr val="000000"/>
                  </a:outerShdw>
                </a:effectLst>
              </a:rPr>
              <a:t> and Winston Churchill)</a:t>
            </a:r>
          </a:p>
        </p:txBody>
      </p:sp>
      <p:pic>
        <p:nvPicPr>
          <p:cNvPr id="487428" name="Picture 4" descr="Dr. Chaim Weismann"/>
          <p:cNvPicPr>
            <a:picLocks noGrp="1" noChangeAspect="1" noChangeArrowheads="1"/>
          </p:cNvPicPr>
          <p:nvPr>
            <p:ph idx="1"/>
          </p:nvPr>
        </p:nvPicPr>
        <p:blipFill>
          <a:blip r:embed="rId3" cstate="print"/>
          <a:srcRect l="2647" b="8627"/>
          <a:stretch>
            <a:fillRect/>
          </a:stretch>
        </p:blipFill>
        <p:spPr>
          <a:xfrm>
            <a:off x="539750" y="1484313"/>
            <a:ext cx="2627313" cy="3816350"/>
          </a:xfrm>
          <a:noFill/>
        </p:spPr>
      </p:pic>
      <p:sp>
        <p:nvSpPr>
          <p:cNvPr id="487429" name="Text Box 5"/>
          <p:cNvSpPr txBox="1">
            <a:spLocks noChangeArrowheads="1"/>
          </p:cNvSpPr>
          <p:nvPr/>
        </p:nvSpPr>
        <p:spPr bwMode="auto">
          <a:xfrm>
            <a:off x="323850" y="5445125"/>
            <a:ext cx="3024188"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Dr. Chaim Weismann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7428"/>
                                        </p:tgtEl>
                                        <p:attrNameLst>
                                          <p:attrName>style.visibility</p:attrName>
                                        </p:attrNameLst>
                                      </p:cBhvr>
                                      <p:to>
                                        <p:strVal val="visible"/>
                                      </p:to>
                                    </p:set>
                                    <p:animEffect transition="in" filter="circle(in)">
                                      <p:cBhvr>
                                        <p:cTn id="7" dur="2000"/>
                                        <p:tgtEl>
                                          <p:spTgt spid="4874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7429"/>
                                        </p:tgtEl>
                                        <p:attrNameLst>
                                          <p:attrName>style.visibility</p:attrName>
                                        </p:attrNameLst>
                                      </p:cBhvr>
                                      <p:to>
                                        <p:strVal val="visible"/>
                                      </p:to>
                                    </p:set>
                                    <p:anim calcmode="lin" valueType="num">
                                      <p:cBhvr additive="base">
                                        <p:cTn id="12" dur="500" fill="hold"/>
                                        <p:tgtEl>
                                          <p:spTgt spid="487429"/>
                                        </p:tgtEl>
                                        <p:attrNameLst>
                                          <p:attrName>ppt_x</p:attrName>
                                        </p:attrNameLst>
                                      </p:cBhvr>
                                      <p:tavLst>
                                        <p:tav tm="0">
                                          <p:val>
                                            <p:strVal val="#ppt_x"/>
                                          </p:val>
                                        </p:tav>
                                        <p:tav tm="100000">
                                          <p:val>
                                            <p:strVal val="#ppt_x"/>
                                          </p:val>
                                        </p:tav>
                                      </p:tavLst>
                                    </p:anim>
                                    <p:anim calcmode="lin" valueType="num">
                                      <p:cBhvr additive="base">
                                        <p:cTn id="13" dur="500" fill="hold"/>
                                        <p:tgtEl>
                                          <p:spTgt spid="4874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87427"/>
                                        </p:tgtEl>
                                        <p:attrNameLst>
                                          <p:attrName>style.visibility</p:attrName>
                                        </p:attrNameLst>
                                      </p:cBhvr>
                                      <p:to>
                                        <p:strVal val="visible"/>
                                      </p:to>
                                    </p:set>
                                    <p:anim calcmode="discrete" valueType="clr">
                                      <p:cBhvr override="childStyle">
                                        <p:cTn id="18" dur="80"/>
                                        <p:tgtEl>
                                          <p:spTgt spid="48742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87427"/>
                                        </p:tgtEl>
                                        <p:attrNameLst>
                                          <p:attrName>fillcolor</p:attrName>
                                        </p:attrNameLst>
                                      </p:cBhvr>
                                      <p:tavLst>
                                        <p:tav tm="0">
                                          <p:val>
                                            <p:clrVal>
                                              <a:schemeClr val="accent2"/>
                                            </p:clrVal>
                                          </p:val>
                                        </p:tav>
                                        <p:tav tm="50000">
                                          <p:val>
                                            <p:clrVal>
                                              <a:schemeClr val="hlink"/>
                                            </p:clrVal>
                                          </p:val>
                                        </p:tav>
                                      </p:tavLst>
                                    </p:anim>
                                    <p:set>
                                      <p:cBhvr>
                                        <p:cTn id="20" dur="80"/>
                                        <p:tgtEl>
                                          <p:spTgt spid="4874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7" grpId="0"/>
      <p:bldP spid="48742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CCBD4877-E96D-4CF4-8D2F-C938F387C115}" type="slidenum">
              <a:rPr lang="en-GB"/>
              <a:pPr>
                <a:defRPr/>
              </a:pPr>
              <a:t>89</a:t>
            </a:fld>
            <a:endParaRPr lang="en-GB"/>
          </a:p>
        </p:txBody>
      </p:sp>
      <p:sp>
        <p:nvSpPr>
          <p:cNvPr id="182282" name="Rectangle 10"/>
          <p:cNvSpPr>
            <a:spLocks noGrp="1" noChangeArrowheads="1"/>
          </p:cNvSpPr>
          <p:nvPr>
            <p:ph type="title"/>
          </p:nvPr>
        </p:nvSpPr>
        <p:spPr/>
        <p:txBody>
          <a:bodyPr/>
          <a:lstStyle/>
          <a:p>
            <a:pPr eaLnBrk="1" hangingPunct="1">
              <a:defRPr/>
            </a:pPr>
            <a:r>
              <a:rPr lang="en-GB" sz="4000" b="1" smtClean="0">
                <a:solidFill>
                  <a:srgbClr val="FF0000"/>
                </a:solidFill>
              </a:rPr>
              <a:t>Gog </a:t>
            </a:r>
            <a:r>
              <a:rPr lang="en-GB" sz="4000" b="1" smtClean="0">
                <a:solidFill>
                  <a:srgbClr val="FFFF00"/>
                </a:solidFill>
              </a:rPr>
              <a:t>Assassinates Lawrence</a:t>
            </a:r>
            <a:r>
              <a:rPr lang="en-GB" sz="4000" b="1" smtClean="0">
                <a:solidFill>
                  <a:srgbClr val="FF0000"/>
                </a:solidFill>
              </a:rPr>
              <a:t> of </a:t>
            </a:r>
            <a:r>
              <a:rPr lang="en-GB" sz="4000" b="1" smtClean="0">
                <a:solidFill>
                  <a:srgbClr val="FFFF00"/>
                </a:solidFill>
              </a:rPr>
              <a:t>Arabia</a:t>
            </a:r>
          </a:p>
        </p:txBody>
      </p:sp>
      <p:pic>
        <p:nvPicPr>
          <p:cNvPr id="182277" name="Picture 5" descr="T E Lawrence"/>
          <p:cNvPicPr>
            <a:picLocks noGrp="1" noChangeAspect="1" noChangeArrowheads="1"/>
          </p:cNvPicPr>
          <p:nvPr>
            <p:ph sz="half" idx="1"/>
          </p:nvPr>
        </p:nvPicPr>
        <p:blipFill>
          <a:blip r:embed="rId3" cstate="print"/>
          <a:srcRect/>
          <a:stretch>
            <a:fillRect/>
          </a:stretch>
        </p:blipFill>
        <p:spPr>
          <a:xfrm>
            <a:off x="790575" y="1600200"/>
            <a:ext cx="3371850" cy="4495800"/>
          </a:xfrm>
          <a:noFill/>
        </p:spPr>
      </p:pic>
      <p:pic>
        <p:nvPicPr>
          <p:cNvPr id="182281" name="Picture 9" descr="300px-Lawrence_of_Arabia_gif"/>
          <p:cNvPicPr>
            <a:picLocks noGrp="1" noChangeAspect="1" noChangeArrowheads="1"/>
          </p:cNvPicPr>
          <p:nvPr>
            <p:ph sz="half" idx="2"/>
          </p:nvPr>
        </p:nvPicPr>
        <p:blipFill>
          <a:blip r:embed="rId4" cstate="print"/>
          <a:srcRect/>
          <a:stretch>
            <a:fillRect/>
          </a:stretch>
        </p:blipFill>
        <p:spPr>
          <a:xfrm>
            <a:off x="5143500" y="1571625"/>
            <a:ext cx="2857500" cy="1990725"/>
          </a:xfrm>
          <a:noFill/>
        </p:spPr>
      </p:pic>
      <p:sp>
        <p:nvSpPr>
          <p:cNvPr id="182284" name="Text Box 12"/>
          <p:cNvSpPr txBox="1">
            <a:spLocks noChangeArrowheads="1"/>
          </p:cNvSpPr>
          <p:nvPr/>
        </p:nvSpPr>
        <p:spPr bwMode="auto">
          <a:xfrm>
            <a:off x="4284663" y="3749675"/>
            <a:ext cx="4859337"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Lawrence of Arabia objected to the Government’s reneging</a:t>
            </a:r>
            <a:r>
              <a:rPr lang="en-GB" sz="2800" b="1" dirty="0">
                <a:solidFill>
                  <a:srgbClr val="FF00FF"/>
                </a:solidFill>
                <a:effectLst>
                  <a:outerShdw blurRad="38100" dist="38100" dir="2700000" algn="tl">
                    <a:srgbClr val="000000"/>
                  </a:outerShdw>
                </a:effectLst>
              </a:rPr>
              <a:t> on its promise</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to give the Arabs  independence –</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so he was assassinated - </a:t>
            </a:r>
            <a:r>
              <a:rPr lang="en-GB" sz="2800" b="1" dirty="0">
                <a:solidFill>
                  <a:srgbClr val="FFFF00"/>
                </a:solidFill>
                <a:effectLst>
                  <a:outerShdw blurRad="38100" dist="38100" dir="2700000" algn="tl">
                    <a:srgbClr val="000000"/>
                  </a:outerShdw>
                </a:effectLst>
              </a:rPr>
              <a:t>disguised as an accident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2277"/>
                                        </p:tgtEl>
                                        <p:attrNameLst>
                                          <p:attrName>style.visibility</p:attrName>
                                        </p:attrNameLst>
                                      </p:cBhvr>
                                      <p:to>
                                        <p:strVal val="visible"/>
                                      </p:to>
                                    </p:set>
                                    <p:animEffect transition="in" filter="circle(in)">
                                      <p:cBhvr>
                                        <p:cTn id="7" dur="2000"/>
                                        <p:tgtEl>
                                          <p:spTgt spid="18227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2281"/>
                                        </p:tgtEl>
                                        <p:attrNameLst>
                                          <p:attrName>style.visibility</p:attrName>
                                        </p:attrNameLst>
                                      </p:cBhvr>
                                      <p:to>
                                        <p:strVal val="visible"/>
                                      </p:to>
                                    </p:set>
                                    <p:animEffect transition="in" filter="circle(in)">
                                      <p:cBhvr>
                                        <p:cTn id="12" dur="2000"/>
                                        <p:tgtEl>
                                          <p:spTgt spid="182281"/>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82284"/>
                                        </p:tgtEl>
                                        <p:attrNameLst>
                                          <p:attrName>style.visibility</p:attrName>
                                        </p:attrNameLst>
                                      </p:cBhvr>
                                      <p:to>
                                        <p:strVal val="visible"/>
                                      </p:to>
                                    </p:set>
                                    <p:anim calcmode="discrete" valueType="clr">
                                      <p:cBhvr override="childStyle">
                                        <p:cTn id="17" dur="80"/>
                                        <p:tgtEl>
                                          <p:spTgt spid="18228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2284"/>
                                        </p:tgtEl>
                                        <p:attrNameLst>
                                          <p:attrName>fillcolor</p:attrName>
                                        </p:attrNameLst>
                                      </p:cBhvr>
                                      <p:tavLst>
                                        <p:tav tm="0">
                                          <p:val>
                                            <p:clrVal>
                                              <a:schemeClr val="accent2"/>
                                            </p:clrVal>
                                          </p:val>
                                        </p:tav>
                                        <p:tav tm="50000">
                                          <p:val>
                                            <p:clrVal>
                                              <a:schemeClr val="hlink"/>
                                            </p:clrVal>
                                          </p:val>
                                        </p:tav>
                                      </p:tavLst>
                                    </p:anim>
                                    <p:set>
                                      <p:cBhvr>
                                        <p:cTn id="19" dur="80"/>
                                        <p:tgtEl>
                                          <p:spTgt spid="1822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246F0A58-3FAB-4469-A3AC-25CE3CA408BE}" type="slidenum">
              <a:rPr lang="en-GB"/>
              <a:pPr>
                <a:defRPr/>
              </a:pPr>
              <a:t>9</a:t>
            </a:fld>
            <a:endParaRPr lang="en-GB"/>
          </a:p>
        </p:txBody>
      </p:sp>
      <p:sp>
        <p:nvSpPr>
          <p:cNvPr id="131074" name="Rectangle 2"/>
          <p:cNvSpPr>
            <a:spLocks noGrp="1" noChangeArrowheads="1"/>
          </p:cNvSpPr>
          <p:nvPr>
            <p:ph type="title"/>
          </p:nvPr>
        </p:nvSpPr>
        <p:spPr/>
        <p:txBody>
          <a:bodyPr/>
          <a:lstStyle/>
          <a:p>
            <a:pPr eaLnBrk="1" hangingPunct="1">
              <a:defRPr/>
            </a:pPr>
            <a:r>
              <a:rPr lang="en-GB" b="1" smtClean="0">
                <a:solidFill>
                  <a:srgbClr val="FF0000"/>
                </a:solidFill>
              </a:rPr>
              <a:t>Gog </a:t>
            </a:r>
            <a:r>
              <a:rPr lang="en-GB" b="1" smtClean="0">
                <a:solidFill>
                  <a:srgbClr val="FFFF00"/>
                </a:solidFill>
              </a:rPr>
              <a:t>Planned 3</a:t>
            </a:r>
            <a:r>
              <a:rPr lang="en-GB" b="1" smtClean="0">
                <a:solidFill>
                  <a:srgbClr val="FF0000"/>
                </a:solidFill>
              </a:rPr>
              <a:t> World Wars</a:t>
            </a:r>
          </a:p>
        </p:txBody>
      </p:sp>
      <p:sp>
        <p:nvSpPr>
          <p:cNvPr id="131075" name="Rectangle 3"/>
          <p:cNvSpPr>
            <a:spLocks noGrp="1" noChangeArrowheads="1"/>
          </p:cNvSpPr>
          <p:nvPr>
            <p:ph type="body" sz="half" idx="1"/>
          </p:nvPr>
        </p:nvSpPr>
        <p:spPr>
          <a:xfrm>
            <a:off x="3429000" y="1714500"/>
            <a:ext cx="5429250" cy="3413125"/>
          </a:xfrm>
        </p:spPr>
        <p:txBody>
          <a:bodyPr/>
          <a:lstStyle/>
          <a:p>
            <a:pPr eaLnBrk="1" hangingPunct="1">
              <a:defRPr/>
            </a:pPr>
            <a:r>
              <a:rPr lang="en-GB" sz="2800" b="1" dirty="0" smtClean="0">
                <a:solidFill>
                  <a:schemeClr val="hlink"/>
                </a:solidFill>
                <a:effectLst>
                  <a:outerShdw blurRad="38100" dist="38100" dir="2700000" algn="tl">
                    <a:srgbClr val="000000"/>
                  </a:outerShdw>
                </a:effectLst>
              </a:rPr>
              <a:t>Three world wars would enable </a:t>
            </a:r>
            <a:r>
              <a:rPr lang="en-GB" sz="2800" b="1" dirty="0" smtClean="0">
                <a:solidFill>
                  <a:srgbClr val="F6102B"/>
                </a:solidFill>
                <a:effectLst>
                  <a:outerShdw blurRad="38100" dist="38100" dir="2700000" algn="tl">
                    <a:srgbClr val="000000"/>
                  </a:outerShdw>
                </a:effectLst>
              </a:rPr>
              <a:t>the plan to enslave the world to work.</a:t>
            </a:r>
            <a:r>
              <a:rPr lang="en-GB" sz="2800" b="1" dirty="0" smtClean="0">
                <a:solidFill>
                  <a:schemeClr val="hlink"/>
                </a:solidFill>
                <a:effectLst>
                  <a:outerShdw blurRad="38100" dist="38100" dir="2700000" algn="tl">
                    <a:srgbClr val="000000"/>
                  </a:outerShdw>
                </a:effectLst>
              </a:rPr>
              <a:t> </a:t>
            </a:r>
            <a:r>
              <a:rPr lang="en-GB" sz="2800" b="1" dirty="0" smtClean="0">
                <a:solidFill>
                  <a:srgbClr val="FFC000"/>
                </a:solidFill>
                <a:effectLst>
                  <a:outerShdw blurRad="38100" dist="38100" dir="2700000" algn="tl">
                    <a:srgbClr val="000000"/>
                  </a:outerShdw>
                </a:effectLst>
              </a:rPr>
              <a:t>The hammer would be constructed and then given a homeland, </a:t>
            </a:r>
            <a:r>
              <a:rPr lang="en-GB" sz="2800" b="1" dirty="0" smtClean="0">
                <a:solidFill>
                  <a:srgbClr val="FF00FF"/>
                </a:solidFill>
                <a:effectLst>
                  <a:outerShdw blurRad="38100" dist="38100" dir="2700000" algn="tl">
                    <a:srgbClr val="000000"/>
                  </a:outerShdw>
                </a:effectLst>
              </a:rPr>
              <a:t>a secure base in Russia.</a:t>
            </a:r>
            <a:r>
              <a:rPr lang="en-GB" sz="2800" b="1" dirty="0" smtClean="0">
                <a:solidFill>
                  <a:schemeClr val="hlink"/>
                </a:solidFill>
                <a:effectLst>
                  <a:outerShdw blurRad="38100" dist="38100" dir="2700000" algn="tl">
                    <a:srgbClr val="000000"/>
                  </a:outerShdw>
                </a:effectLst>
              </a:rPr>
              <a:t> </a:t>
            </a:r>
            <a:r>
              <a:rPr lang="en-GB" sz="2800" b="1" dirty="0" smtClean="0">
                <a:solidFill>
                  <a:srgbClr val="FF0000"/>
                </a:solidFill>
                <a:effectLst>
                  <a:outerShdw blurRad="38100" dist="38100" dir="2700000" algn="tl">
                    <a:srgbClr val="000000"/>
                  </a:outerShdw>
                </a:effectLst>
              </a:rPr>
              <a:t>It is what we call communism.</a:t>
            </a:r>
            <a:r>
              <a:rPr lang="en-GB" sz="2800" b="1" dirty="0" smtClean="0">
                <a:solidFill>
                  <a:schemeClr val="hlink"/>
                </a:solidFill>
                <a:effectLst>
                  <a:outerShdw blurRad="38100" dist="38100" dir="2700000" algn="tl">
                    <a:srgbClr val="000000"/>
                  </a:outerShdw>
                </a:effectLst>
              </a:rPr>
              <a:t> </a:t>
            </a:r>
            <a:r>
              <a:rPr lang="en-GB" sz="2800" b="1" dirty="0" smtClean="0">
                <a:solidFill>
                  <a:srgbClr val="00FF00"/>
                </a:solidFill>
                <a:effectLst>
                  <a:outerShdw blurRad="38100" dist="38100" dir="2700000" algn="tl">
                    <a:srgbClr val="000000"/>
                  </a:outerShdw>
                </a:effectLst>
              </a:rPr>
              <a:t>The first anvil would be created out of economic chaos in Germany</a:t>
            </a:r>
          </a:p>
        </p:txBody>
      </p:sp>
      <p:pic>
        <p:nvPicPr>
          <p:cNvPr id="131076" name="Picture 4" descr="Sovetunio"/>
          <p:cNvPicPr>
            <a:picLocks noGrp="1" noChangeAspect="1" noChangeArrowheads="1"/>
          </p:cNvPicPr>
          <p:nvPr>
            <p:ph sz="half" idx="2"/>
          </p:nvPr>
        </p:nvPicPr>
        <p:blipFill>
          <a:blip r:embed="rId3" cstate="print"/>
          <a:srcRect/>
          <a:stretch>
            <a:fillRect/>
          </a:stretch>
        </p:blipFill>
        <p:spPr>
          <a:xfrm>
            <a:off x="500063" y="1643063"/>
            <a:ext cx="2643187" cy="1889125"/>
          </a:xfrm>
          <a:noFill/>
        </p:spPr>
      </p:pic>
      <p:sp>
        <p:nvSpPr>
          <p:cNvPr id="131078" name="Text Box 6"/>
          <p:cNvSpPr txBox="1">
            <a:spLocks noChangeArrowheads="1"/>
          </p:cNvSpPr>
          <p:nvPr/>
        </p:nvSpPr>
        <p:spPr bwMode="auto">
          <a:xfrm>
            <a:off x="214313" y="3643313"/>
            <a:ext cx="3024187" cy="2862262"/>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This hammer is depicted on the old Soviet flag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31075">
                                            <p:txEl>
                                              <p:pRg st="0" end="0"/>
                                            </p:txEl>
                                          </p:spTgt>
                                        </p:tgtEl>
                                        <p:attrNameLst>
                                          <p:attrName>style.visibility</p:attrName>
                                        </p:attrNameLst>
                                      </p:cBhvr>
                                      <p:to>
                                        <p:strVal val="visible"/>
                                      </p:to>
                                    </p:set>
                                    <p:anim calcmode="discrete" valueType="clr">
                                      <p:cBhvr override="childStyle">
                                        <p:cTn id="7" dur="80"/>
                                        <p:tgtEl>
                                          <p:spTgt spid="1310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107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31075">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1076"/>
                                        </p:tgtEl>
                                        <p:attrNameLst>
                                          <p:attrName>style.visibility</p:attrName>
                                        </p:attrNameLst>
                                      </p:cBhvr>
                                      <p:to>
                                        <p:strVal val="visible"/>
                                      </p:to>
                                    </p:set>
                                    <p:animEffect transition="in" filter="circle(in)">
                                      <p:cBhvr>
                                        <p:cTn id="14" dur="2000"/>
                                        <p:tgtEl>
                                          <p:spTgt spid="13107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1078"/>
                                        </p:tgtEl>
                                        <p:attrNameLst>
                                          <p:attrName>style.visibility</p:attrName>
                                        </p:attrNameLst>
                                      </p:cBhvr>
                                      <p:to>
                                        <p:strVal val="visible"/>
                                      </p:to>
                                    </p:set>
                                    <p:anim calcmode="lin" valueType="num">
                                      <p:cBhvr additive="base">
                                        <p:cTn id="19" dur="500" fill="hold"/>
                                        <p:tgtEl>
                                          <p:spTgt spid="131078"/>
                                        </p:tgtEl>
                                        <p:attrNameLst>
                                          <p:attrName>ppt_x</p:attrName>
                                        </p:attrNameLst>
                                      </p:cBhvr>
                                      <p:tavLst>
                                        <p:tav tm="0">
                                          <p:val>
                                            <p:strVal val="#ppt_x"/>
                                          </p:val>
                                        </p:tav>
                                        <p:tav tm="100000">
                                          <p:val>
                                            <p:strVal val="#ppt_x"/>
                                          </p:val>
                                        </p:tav>
                                      </p:tavLst>
                                    </p:anim>
                                    <p:anim calcmode="lin" valueType="num">
                                      <p:cBhvr additive="base">
                                        <p:cTn id="20" dur="500" fill="hold"/>
                                        <p:tgtEl>
                                          <p:spTgt spid="131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418D67C-3437-4980-9E26-023BDA9F0F12}" type="slidenum">
              <a:rPr lang="en-GB"/>
              <a:pPr>
                <a:defRPr/>
              </a:pPr>
              <a:t>90</a:t>
            </a:fld>
            <a:endParaRPr lang="en-GB"/>
          </a:p>
        </p:txBody>
      </p:sp>
      <p:pic>
        <p:nvPicPr>
          <p:cNvPr id="77828" name="Picture 4" descr="ver-peace-conference"/>
          <p:cNvPicPr>
            <a:picLocks noGrp="1" noChangeAspect="1" noChangeArrowheads="1"/>
          </p:cNvPicPr>
          <p:nvPr>
            <p:ph idx="1"/>
          </p:nvPr>
        </p:nvPicPr>
        <p:blipFill>
          <a:blip r:embed="rId3" cstate="print"/>
          <a:srcRect t="2225" b="3249"/>
          <a:stretch>
            <a:fillRect/>
          </a:stretch>
        </p:blipFill>
        <p:spPr>
          <a:xfrm>
            <a:off x="0" y="0"/>
            <a:ext cx="9144000" cy="6908800"/>
          </a:xfrm>
          <a:noFill/>
        </p:spPr>
      </p:pic>
      <p:sp>
        <p:nvSpPr>
          <p:cNvPr id="77829" name="Rectangle 5"/>
          <p:cNvSpPr>
            <a:spLocks noGrp="1" noChangeArrowheads="1"/>
          </p:cNvSpPr>
          <p:nvPr>
            <p:ph type="title"/>
          </p:nvPr>
        </p:nvSpPr>
        <p:spPr/>
        <p:txBody>
          <a:bodyPr/>
          <a:lstStyle/>
          <a:p>
            <a:pPr eaLnBrk="1" hangingPunct="1">
              <a:defRPr/>
            </a:pPr>
            <a:r>
              <a:rPr lang="en-GB" sz="4000" b="1" dirty="0" smtClean="0">
                <a:solidFill>
                  <a:srgbClr val="F6102B"/>
                </a:solidFill>
              </a:rPr>
              <a:t>Gog’s Versailles (Non)-Peace Conference</a:t>
            </a:r>
            <a:r>
              <a:rPr lang="en-GB" sz="4000" dirty="0" smtClean="0"/>
              <a:t> </a:t>
            </a:r>
          </a:p>
        </p:txBody>
      </p:sp>
      <p:sp>
        <p:nvSpPr>
          <p:cNvPr id="77831" name="Text Box 7"/>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00FF"/>
                </a:solidFill>
                <a:effectLst>
                  <a:outerShdw blurRad="38100" dist="38100" dir="2700000" algn="tl">
                    <a:srgbClr val="000000"/>
                  </a:outerShdw>
                </a:effectLst>
              </a:rPr>
              <a:t>1919: </a:t>
            </a:r>
            <a:r>
              <a:rPr lang="en-GB" sz="2800" b="1" dirty="0">
                <a:solidFill>
                  <a:srgbClr val="00FF00"/>
                </a:solidFill>
                <a:effectLst>
                  <a:outerShdw blurRad="38100" dist="38100" dir="2700000" algn="tl">
                    <a:srgbClr val="000000"/>
                  </a:outerShdw>
                </a:effectLst>
              </a:rPr>
              <a:t>Following the end of the First World War, </a:t>
            </a:r>
            <a:r>
              <a:rPr lang="en-GB" sz="2800" b="1" dirty="0">
                <a:solidFill>
                  <a:srgbClr val="FFFF00"/>
                </a:solidFill>
                <a:effectLst>
                  <a:outerShdw blurRad="38100" dist="38100" dir="2700000" algn="tl">
                    <a:srgbClr val="000000"/>
                  </a:outerShdw>
                </a:effectLst>
              </a:rPr>
              <a:t>the Versailles peace conference is held to decide reparations that the Germans need to pay to the victors.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circle(in)">
                                      <p:cBhvr>
                                        <p:cTn id="7" dur="2000"/>
                                        <p:tgtEl>
                                          <p:spTgt spid="778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7829"/>
                                        </p:tgtEl>
                                        <p:attrNameLst>
                                          <p:attrName>style.visibility</p:attrName>
                                        </p:attrNameLst>
                                      </p:cBhvr>
                                      <p:to>
                                        <p:strVal val="visible"/>
                                      </p:to>
                                    </p:set>
                                    <p:anim calcmode="lin" valueType="num">
                                      <p:cBhvr additive="base">
                                        <p:cTn id="12" dur="500" fill="hold"/>
                                        <p:tgtEl>
                                          <p:spTgt spid="77829"/>
                                        </p:tgtEl>
                                        <p:attrNameLst>
                                          <p:attrName>ppt_x</p:attrName>
                                        </p:attrNameLst>
                                      </p:cBhvr>
                                      <p:tavLst>
                                        <p:tav tm="0">
                                          <p:val>
                                            <p:strVal val="#ppt_x"/>
                                          </p:val>
                                        </p:tav>
                                        <p:tav tm="100000">
                                          <p:val>
                                            <p:strVal val="#ppt_x"/>
                                          </p:val>
                                        </p:tav>
                                      </p:tavLst>
                                    </p:anim>
                                    <p:anim calcmode="lin" valueType="num">
                                      <p:cBhvr additive="base">
                                        <p:cTn id="13" dur="500" fill="hold"/>
                                        <p:tgtEl>
                                          <p:spTgt spid="778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7831"/>
                                        </p:tgtEl>
                                        <p:attrNameLst>
                                          <p:attrName>style.visibility</p:attrName>
                                        </p:attrNameLst>
                                      </p:cBhvr>
                                      <p:to>
                                        <p:strVal val="visible"/>
                                      </p:to>
                                    </p:set>
                                    <p:anim calcmode="lin" valueType="num">
                                      <p:cBhvr additive="base">
                                        <p:cTn id="18" dur="500" fill="hold"/>
                                        <p:tgtEl>
                                          <p:spTgt spid="77831"/>
                                        </p:tgtEl>
                                        <p:attrNameLst>
                                          <p:attrName>ppt_x</p:attrName>
                                        </p:attrNameLst>
                                      </p:cBhvr>
                                      <p:tavLst>
                                        <p:tav tm="0">
                                          <p:val>
                                            <p:strVal val="#ppt_x"/>
                                          </p:val>
                                        </p:tav>
                                        <p:tav tm="100000">
                                          <p:val>
                                            <p:strVal val="#ppt_x"/>
                                          </p:val>
                                        </p:tav>
                                      </p:tavLst>
                                    </p:anim>
                                    <p:anim calcmode="lin" valueType="num">
                                      <p:cBhvr additive="base">
                                        <p:cTn id="19" dur="500" fill="hold"/>
                                        <p:tgtEl>
                                          <p:spTgt spid="778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6102B"/>
                </a:solidFill>
              </a:rPr>
              <a:t>Gog’s Versailles (Non)-Peace </a:t>
            </a:r>
            <a:r>
              <a:rPr lang="en-GB" b="1" dirty="0" smtClean="0">
                <a:solidFill>
                  <a:srgbClr val="FFFF00"/>
                </a:solidFill>
              </a:rPr>
              <a:t>Conference</a:t>
            </a:r>
            <a:r>
              <a:rPr lang="en-GB" dirty="0" smtClean="0"/>
              <a:t> </a:t>
            </a:r>
            <a:endParaRPr lang="en-GB" dirty="0"/>
          </a:p>
        </p:txBody>
      </p:sp>
      <p:sp>
        <p:nvSpPr>
          <p:cNvPr id="4" name="Slide Number Placeholder 3"/>
          <p:cNvSpPr>
            <a:spLocks noGrp="1"/>
          </p:cNvSpPr>
          <p:nvPr>
            <p:ph type="sldNum" sz="quarter" idx="12"/>
          </p:nvPr>
        </p:nvSpPr>
        <p:spPr/>
        <p:txBody>
          <a:bodyPr/>
          <a:lstStyle/>
          <a:p>
            <a:pPr>
              <a:defRPr/>
            </a:pPr>
            <a:fld id="{898979FF-56D7-4989-A8CC-9FE653F84C1F}" type="slidenum">
              <a:rPr lang="en-GB" smtClean="0"/>
              <a:pPr>
                <a:defRPr/>
              </a:pPr>
              <a:t>91</a:t>
            </a:fld>
            <a:endParaRPr lang="en-GB"/>
          </a:p>
        </p:txBody>
      </p:sp>
      <p:pic>
        <p:nvPicPr>
          <p:cNvPr id="288770" name="Picture 2" descr="http://upload.wikimedia.org/wikipedia/commons/f/fe/William_Orpen_-_The_Signing_of_Peace_in_the_Hall_of_Mirrors,_Versailles.jpg"/>
          <p:cNvPicPr>
            <a:picLocks noChangeAspect="1" noChangeArrowheads="1"/>
          </p:cNvPicPr>
          <p:nvPr/>
        </p:nvPicPr>
        <p:blipFill>
          <a:blip r:embed="rId3" cstate="print"/>
          <a:srcRect/>
          <a:stretch>
            <a:fillRect/>
          </a:stretch>
        </p:blipFill>
        <p:spPr bwMode="auto">
          <a:xfrm>
            <a:off x="214313" y="1571625"/>
            <a:ext cx="4114800" cy="5000625"/>
          </a:xfrm>
          <a:prstGeom prst="rect">
            <a:avLst/>
          </a:prstGeom>
          <a:noFill/>
          <a:ln w="9525">
            <a:noFill/>
            <a:miter lim="800000"/>
            <a:headEnd/>
            <a:tailEnd/>
          </a:ln>
        </p:spPr>
      </p:pic>
      <p:sp>
        <p:nvSpPr>
          <p:cNvPr id="7" name="TextBox 6"/>
          <p:cNvSpPr txBox="1"/>
          <p:nvPr/>
        </p:nvSpPr>
        <p:spPr>
          <a:xfrm>
            <a:off x="4643438" y="1928813"/>
            <a:ext cx="4214812"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Also decided at this conference is the confirmation</a:t>
            </a:r>
            <a:r>
              <a:rPr lang="en-GB" sz="2800" b="1" dirty="0">
                <a:solidFill>
                  <a:srgbClr val="FF0000"/>
                </a:solidFill>
                <a:effectLst>
                  <a:outerShdw blurRad="38100" dist="38100" dir="2700000" algn="tl">
                    <a:srgbClr val="000000"/>
                  </a:outerShdw>
                </a:effectLst>
              </a:rPr>
              <a:t> of Israel as a Jewish homeland,</a:t>
            </a:r>
            <a:r>
              <a:rPr lang="en-GB" sz="2800" b="1" dirty="0">
                <a:solidFill>
                  <a:schemeClr val="bg2"/>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with the control of Palestine being given to Britain (Britain rules Palestine, and the Rothschilds rule Britain) …..</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8770"/>
                                        </p:tgtEl>
                                        <p:attrNameLst>
                                          <p:attrName>style.visibility</p:attrName>
                                        </p:attrNameLst>
                                      </p:cBhvr>
                                      <p:to>
                                        <p:strVal val="visible"/>
                                      </p:to>
                                    </p:set>
                                    <p:animEffect transition="in" filter="circle(in)">
                                      <p:cBhvr>
                                        <p:cTn id="7" dur="2000"/>
                                        <p:tgtEl>
                                          <p:spTgt spid="2887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6102B"/>
                </a:solidFill>
              </a:rPr>
              <a:t>Gog’s Versailles (Non)-Peace </a:t>
            </a:r>
            <a:r>
              <a:rPr lang="en-GB" b="1" dirty="0" smtClean="0">
                <a:solidFill>
                  <a:srgbClr val="FFFF00"/>
                </a:solidFill>
              </a:rPr>
              <a:t>Conference</a:t>
            </a:r>
            <a:r>
              <a:rPr lang="en-GB" dirty="0" smtClean="0"/>
              <a:t> </a:t>
            </a:r>
            <a:endParaRPr lang="en-GB" dirty="0"/>
          </a:p>
        </p:txBody>
      </p:sp>
      <p:sp>
        <p:nvSpPr>
          <p:cNvPr id="3" name="Slide Number Placeholder 2"/>
          <p:cNvSpPr>
            <a:spLocks noGrp="1"/>
          </p:cNvSpPr>
          <p:nvPr>
            <p:ph type="sldNum" sz="quarter" idx="12"/>
          </p:nvPr>
        </p:nvSpPr>
        <p:spPr/>
        <p:txBody>
          <a:bodyPr/>
          <a:lstStyle/>
          <a:p>
            <a:pPr>
              <a:defRPr/>
            </a:pPr>
            <a:fld id="{2B9428CF-4C2D-46F9-8A7C-705EE4D60BEF}" type="slidenum">
              <a:rPr lang="en-GB" smtClean="0"/>
              <a:pPr>
                <a:defRPr/>
              </a:pPr>
              <a:t>92</a:t>
            </a:fld>
            <a:endParaRPr lang="en-GB"/>
          </a:p>
        </p:txBody>
      </p:sp>
      <p:pic>
        <p:nvPicPr>
          <p:cNvPr id="289794" name="Picture 2" descr="http://www.veranda.com/cm/veranda/images/belle-baruch-1108-4_lg-40998347.jpg"/>
          <p:cNvPicPr>
            <a:picLocks noChangeAspect="1" noChangeArrowheads="1"/>
          </p:cNvPicPr>
          <p:nvPr/>
        </p:nvPicPr>
        <p:blipFill>
          <a:blip r:embed="rId3" cstate="print"/>
          <a:srcRect/>
          <a:stretch>
            <a:fillRect/>
          </a:stretch>
        </p:blipFill>
        <p:spPr bwMode="auto">
          <a:xfrm>
            <a:off x="357188" y="1643063"/>
            <a:ext cx="3571875" cy="4762500"/>
          </a:xfrm>
          <a:prstGeom prst="rect">
            <a:avLst/>
          </a:prstGeom>
          <a:noFill/>
          <a:ln w="9525">
            <a:noFill/>
            <a:miter lim="800000"/>
            <a:headEnd/>
            <a:tailEnd/>
          </a:ln>
        </p:spPr>
      </p:pic>
      <p:sp>
        <p:nvSpPr>
          <p:cNvPr id="5" name="TextBox 4"/>
          <p:cNvSpPr txBox="1"/>
          <p:nvPr/>
        </p:nvSpPr>
        <p:spPr>
          <a:xfrm>
            <a:off x="4143375" y="2000250"/>
            <a:ext cx="4643438" cy="42465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whilst this handover takes place. </a:t>
            </a:r>
          </a:p>
          <a:p>
            <a:pPr>
              <a:defRPr/>
            </a:pPr>
            <a:r>
              <a:rPr lang="en-GB" sz="2800" b="1" dirty="0">
                <a:solidFill>
                  <a:srgbClr val="00FFFF"/>
                </a:solidFill>
                <a:effectLst>
                  <a:outerShdw blurRad="38100" dist="38100" dir="2700000" algn="tl">
                    <a:srgbClr val="000000"/>
                  </a:outerShdw>
                </a:effectLst>
              </a:rPr>
              <a:t>At that time less than one percent of the population of Palestine was Jewish. </a:t>
            </a:r>
            <a:r>
              <a:rPr lang="en-GB" sz="2800" b="1" dirty="0">
                <a:solidFill>
                  <a:srgbClr val="FF0000"/>
                </a:solidFill>
                <a:effectLst>
                  <a:outerShdw blurRad="38100" dist="38100" dir="2700000" algn="tl">
                    <a:srgbClr val="000000"/>
                  </a:outerShdw>
                </a:effectLst>
              </a:rPr>
              <a:t>The host of this conference is its boss, Baron Edmond de Rothschild.</a:t>
            </a:r>
            <a:r>
              <a:rPr lang="en-GB" sz="2800" b="1" dirty="0">
                <a:solidFill>
                  <a:schemeClr val="hlink"/>
                </a:solidFill>
                <a:effectLst>
                  <a:outerShdw blurRad="38100" dist="38100" dir="2700000" algn="tl">
                    <a:srgbClr val="000000"/>
                  </a:outerShdw>
                </a:effectLst>
              </a:rPr>
              <a:t>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circle(in)">
                                      <p:cBhvr>
                                        <p:cTn id="7" dur="2000"/>
                                        <p:tgtEl>
                                          <p:spTgt spid="2897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ED62D52-6304-4EC3-8FA6-9011B48630C0}" type="slidenum">
              <a:rPr lang="en-GB"/>
              <a:pPr>
                <a:defRPr/>
              </a:pPr>
              <a:t>93</a:t>
            </a:fld>
            <a:endParaRPr lang="en-GB"/>
          </a:p>
        </p:txBody>
      </p:sp>
      <p:sp>
        <p:nvSpPr>
          <p:cNvPr id="268290" name="Rectangle 2"/>
          <p:cNvSpPr>
            <a:spLocks noGrp="1" noChangeArrowheads="1"/>
          </p:cNvSpPr>
          <p:nvPr>
            <p:ph type="title"/>
          </p:nvPr>
        </p:nvSpPr>
        <p:spPr/>
        <p:txBody>
          <a:bodyPr/>
          <a:lstStyle/>
          <a:p>
            <a:pPr eaLnBrk="1" hangingPunct="1">
              <a:defRPr/>
            </a:pPr>
            <a:r>
              <a:rPr lang="en-GB" sz="4000" b="1" dirty="0" smtClean="0">
                <a:solidFill>
                  <a:srgbClr val="F6102B"/>
                </a:solidFill>
              </a:rPr>
              <a:t>The Outrageous Treaty of </a:t>
            </a:r>
            <a:r>
              <a:rPr lang="en-GB" sz="4000" b="1" dirty="0" smtClean="0">
                <a:solidFill>
                  <a:srgbClr val="FFFF00"/>
                </a:solidFill>
              </a:rPr>
              <a:t>Versailles</a:t>
            </a:r>
          </a:p>
        </p:txBody>
      </p:sp>
      <p:sp>
        <p:nvSpPr>
          <p:cNvPr id="268292" name="Text Box 4"/>
          <p:cNvSpPr txBox="1">
            <a:spLocks noChangeArrowheads="1"/>
          </p:cNvSpPr>
          <p:nvPr/>
        </p:nvSpPr>
        <p:spPr bwMode="auto">
          <a:xfrm>
            <a:off x="3635375" y="1557338"/>
            <a:ext cx="550862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Lord </a:t>
            </a:r>
            <a:r>
              <a:rPr lang="en-GB" sz="2800" b="1" dirty="0" err="1">
                <a:solidFill>
                  <a:srgbClr val="00FFFF"/>
                </a:solidFill>
                <a:effectLst>
                  <a:outerShdw blurRad="38100" dist="38100" dir="2700000" algn="tl">
                    <a:srgbClr val="000000"/>
                  </a:outerShdw>
                </a:effectLst>
              </a:rPr>
              <a:t>Curzon</a:t>
            </a:r>
            <a:r>
              <a:rPr lang="en-GB" sz="2800" b="1" dirty="0">
                <a:solidFill>
                  <a:srgbClr val="00FFFF"/>
                </a:solidFill>
                <a:effectLst>
                  <a:outerShdw blurRad="38100" dist="38100" dir="2700000" algn="tl">
                    <a:srgbClr val="000000"/>
                  </a:outerShdw>
                </a:effectLst>
              </a:rPr>
              <a:t> of England, the British Foreign Secretary,</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saw through what the actual intent was and declared:</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"This is no peace; this is only a truce for twenty years."</a:t>
            </a:r>
            <a:r>
              <a:rPr lang="en-GB" sz="2800" b="1" dirty="0">
                <a:solidFill>
                  <a:srgbClr val="FFFF00"/>
                </a:solidFill>
                <a:effectLst>
                  <a:outerShdw blurRad="38100" dist="38100" dir="2700000" algn="tl">
                    <a:srgbClr val="000000"/>
                  </a:outerShdw>
                </a:effectLst>
              </a:rPr>
              <a:t> </a:t>
            </a:r>
            <a:r>
              <a:rPr lang="en-GB" sz="2800" b="1" dirty="0">
                <a:solidFill>
                  <a:srgbClr val="00B0F0"/>
                </a:solidFill>
                <a:effectLst>
                  <a:outerShdw blurRad="38100" dist="38100" dir="2700000" algn="tl">
                    <a:srgbClr val="000000"/>
                  </a:outerShdw>
                </a:effectLst>
              </a:rPr>
              <a:t>Lord </a:t>
            </a:r>
            <a:r>
              <a:rPr lang="en-GB" sz="2800" b="1" dirty="0" err="1">
                <a:solidFill>
                  <a:srgbClr val="00B0F0"/>
                </a:solidFill>
                <a:effectLst>
                  <a:outerShdw blurRad="38100" dist="38100" dir="2700000" algn="tl">
                    <a:srgbClr val="000000"/>
                  </a:outerShdw>
                </a:effectLst>
              </a:rPr>
              <a:t>Curzon</a:t>
            </a:r>
            <a:r>
              <a:rPr lang="en-GB" sz="2800" b="1" dirty="0">
                <a:solidFill>
                  <a:srgbClr val="00B0F0"/>
                </a:solidFill>
                <a:effectLst>
                  <a:outerShdw blurRad="38100" dist="38100" dir="2700000" algn="tl">
                    <a:srgbClr val="000000"/>
                  </a:outerShdw>
                </a:effectLst>
              </a:rPr>
              <a:t> felt that the terms of the Treaty were setting the stage for a second world war, </a:t>
            </a:r>
            <a:r>
              <a:rPr lang="en-GB" sz="2800" b="1" dirty="0">
                <a:solidFill>
                  <a:srgbClr val="00FF00"/>
                </a:solidFill>
                <a:effectLst>
                  <a:outerShdw blurRad="38100" dist="38100" dir="2700000" algn="tl">
                    <a:srgbClr val="000000"/>
                  </a:outerShdw>
                </a:effectLst>
              </a:rPr>
              <a:t>and he correctly predicted the year it would start: 1</a:t>
            </a:r>
            <a:r>
              <a:rPr lang="en-GB" sz="2800" b="1" dirty="0">
                <a:solidFill>
                  <a:srgbClr val="FF0000"/>
                </a:solidFill>
                <a:effectLst>
                  <a:outerShdw blurRad="38100" dist="38100" dir="2700000" algn="tl">
                    <a:srgbClr val="000000"/>
                  </a:outerShdw>
                </a:effectLst>
              </a:rPr>
              <a:t>939.</a:t>
            </a:r>
            <a:r>
              <a:rPr lang="en-GB" sz="2800" b="1" dirty="0">
                <a:solidFill>
                  <a:srgbClr val="FFFF00"/>
                </a:solidFill>
                <a:effectLst>
                  <a:outerShdw blurRad="38100" dist="38100" dir="2700000" algn="tl">
                    <a:srgbClr val="000000"/>
                  </a:outerShdw>
                </a:effectLst>
              </a:rPr>
              <a:t> </a:t>
            </a:r>
          </a:p>
        </p:txBody>
      </p:sp>
      <p:pic>
        <p:nvPicPr>
          <p:cNvPr id="268294" name="Picture 6" descr="curzon"/>
          <p:cNvPicPr>
            <a:picLocks noChangeAspect="1" noChangeArrowheads="1"/>
          </p:cNvPicPr>
          <p:nvPr/>
        </p:nvPicPr>
        <p:blipFill>
          <a:blip r:embed="rId3" cstate="print">
            <a:lum bright="-6000" contrast="36000"/>
          </a:blip>
          <a:srcRect/>
          <a:stretch>
            <a:fillRect/>
          </a:stretch>
        </p:blipFill>
        <p:spPr bwMode="auto">
          <a:xfrm>
            <a:off x="285750" y="1071563"/>
            <a:ext cx="3078163" cy="4968875"/>
          </a:xfrm>
          <a:prstGeom prst="rect">
            <a:avLst/>
          </a:prstGeom>
          <a:noFill/>
          <a:ln w="9525">
            <a:noFill/>
            <a:miter lim="800000"/>
            <a:headEnd/>
            <a:tailEnd/>
          </a:ln>
        </p:spPr>
      </p:pic>
      <p:sp>
        <p:nvSpPr>
          <p:cNvPr id="7" name="TextBox 6"/>
          <p:cNvSpPr txBox="1"/>
          <p:nvPr/>
        </p:nvSpPr>
        <p:spPr>
          <a:xfrm>
            <a:off x="142875" y="6211888"/>
            <a:ext cx="3429000"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Lord </a:t>
            </a:r>
            <a:r>
              <a:rPr lang="en-GB" sz="3600" b="1" dirty="0" err="1">
                <a:solidFill>
                  <a:srgbClr val="FFFF00"/>
                </a:solidFill>
                <a:effectLst>
                  <a:outerShdw blurRad="38100" dist="38100" dir="2700000" algn="tl">
                    <a:srgbClr val="000000">
                      <a:alpha val="43137"/>
                    </a:srgbClr>
                  </a:outerShdw>
                </a:effectLst>
              </a:rPr>
              <a:t>Curzon</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8294"/>
                                        </p:tgtEl>
                                        <p:attrNameLst>
                                          <p:attrName>style.visibility</p:attrName>
                                        </p:attrNameLst>
                                      </p:cBhvr>
                                      <p:to>
                                        <p:strVal val="visible"/>
                                      </p:to>
                                    </p:set>
                                    <p:animEffect transition="in" filter="circle(in)">
                                      <p:cBhvr>
                                        <p:cTn id="7" dur="2000"/>
                                        <p:tgtEl>
                                          <p:spTgt spid="26829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8292"/>
                                        </p:tgtEl>
                                        <p:attrNameLst>
                                          <p:attrName>style.visibility</p:attrName>
                                        </p:attrNameLst>
                                      </p:cBhvr>
                                      <p:to>
                                        <p:strVal val="visible"/>
                                      </p:to>
                                    </p:set>
                                    <p:animEffect transition="in" filter="circle(in)">
                                      <p:cBhvr>
                                        <p:cTn id="12" dur="2000"/>
                                        <p:tgtEl>
                                          <p:spTgt spid="26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E0C8A03-7144-49AB-854C-3BE0413538D4}" type="slidenum">
              <a:rPr lang="en-GB"/>
              <a:pPr>
                <a:defRPr/>
              </a:pPr>
              <a:t>94</a:t>
            </a:fld>
            <a:endParaRPr lang="en-GB"/>
          </a:p>
        </p:txBody>
      </p:sp>
      <p:sp>
        <p:nvSpPr>
          <p:cNvPr id="162822" name="Rectangle 6"/>
          <p:cNvSpPr>
            <a:spLocks noGrp="1" noChangeArrowheads="1"/>
          </p:cNvSpPr>
          <p:nvPr>
            <p:ph type="title"/>
          </p:nvPr>
        </p:nvSpPr>
        <p:spPr/>
        <p:txBody>
          <a:bodyPr/>
          <a:lstStyle/>
          <a:p>
            <a:pPr eaLnBrk="1" hangingPunct="1">
              <a:defRPr/>
            </a:pPr>
            <a:r>
              <a:rPr lang="en-GB" sz="4000" b="1" smtClean="0">
                <a:solidFill>
                  <a:srgbClr val="F6102B"/>
                </a:solidFill>
              </a:rPr>
              <a:t>Gog’s </a:t>
            </a:r>
            <a:r>
              <a:rPr lang="en-GB" sz="4000" b="1" smtClean="0">
                <a:solidFill>
                  <a:srgbClr val="FFFF00"/>
                </a:solidFill>
              </a:rPr>
              <a:t>Great Depression</a:t>
            </a:r>
            <a:r>
              <a:rPr lang="en-GB" sz="4000" b="1" smtClean="0">
                <a:solidFill>
                  <a:srgbClr val="F6102B"/>
                </a:solidFill>
              </a:rPr>
              <a:t> USA </a:t>
            </a:r>
            <a:r>
              <a:rPr lang="en-GB" sz="4000" b="1" smtClean="0">
                <a:solidFill>
                  <a:srgbClr val="FFFF00"/>
                </a:solidFill>
              </a:rPr>
              <a:t>29</a:t>
            </a:r>
            <a:r>
              <a:rPr lang="en-GB" sz="4000" b="1" baseline="30000" smtClean="0">
                <a:solidFill>
                  <a:srgbClr val="FFFF00"/>
                </a:solidFill>
              </a:rPr>
              <a:t>th</a:t>
            </a:r>
            <a:r>
              <a:rPr lang="en-GB" sz="4000" b="1" smtClean="0">
                <a:solidFill>
                  <a:srgbClr val="FFFF00"/>
                </a:solidFill>
              </a:rPr>
              <a:t>  October 1929</a:t>
            </a:r>
          </a:p>
        </p:txBody>
      </p:sp>
      <p:pic>
        <p:nvPicPr>
          <p:cNvPr id="162821" name="Picture 5" descr="depression">
            <a:hlinkClick r:id="rId3"/>
          </p:cNvPr>
          <p:cNvPicPr>
            <a:picLocks noGrp="1" noChangeAspect="1" noChangeArrowheads="1"/>
          </p:cNvPicPr>
          <p:nvPr>
            <p:ph idx="1"/>
          </p:nvPr>
        </p:nvPicPr>
        <p:blipFill>
          <a:blip r:embed="rId4" cstate="print"/>
          <a:srcRect/>
          <a:stretch>
            <a:fillRect/>
          </a:stretch>
        </p:blipFill>
        <p:spPr>
          <a:xfrm>
            <a:off x="1763713" y="1700213"/>
            <a:ext cx="5616575" cy="3460750"/>
          </a:xfrm>
        </p:spPr>
      </p:pic>
      <p:sp>
        <p:nvSpPr>
          <p:cNvPr id="162824" name="Text Box 8"/>
          <p:cNvSpPr txBox="1">
            <a:spLocks noChangeArrowheads="1"/>
          </p:cNvSpPr>
          <p:nvPr/>
        </p:nvSpPr>
        <p:spPr bwMode="auto">
          <a:xfrm>
            <a:off x="0" y="5484813"/>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0000"/>
                </a:solidFill>
                <a:effectLst>
                  <a:outerShdw blurRad="38100" dist="38100" dir="2700000" algn="tl">
                    <a:srgbClr val="000000"/>
                  </a:outerShdw>
                </a:effectLst>
              </a:rPr>
              <a:t>Gog causes depression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starvation in the midst of plenty</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to make the people ready to accept </a:t>
            </a:r>
            <a:r>
              <a:rPr lang="en-GB" sz="2800" b="1" dirty="0">
                <a:solidFill>
                  <a:srgbClr val="FFFF00"/>
                </a:solidFill>
                <a:effectLst>
                  <a:outerShdw blurRad="38100" dist="38100" dir="2700000" algn="tl">
                    <a:srgbClr val="000000"/>
                  </a:outerShdw>
                </a:effectLst>
              </a:rPr>
              <a:t>socialism and compliant to its war aims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2821"/>
                                        </p:tgtEl>
                                        <p:attrNameLst>
                                          <p:attrName>style.visibility</p:attrName>
                                        </p:attrNameLst>
                                      </p:cBhvr>
                                      <p:to>
                                        <p:strVal val="visible"/>
                                      </p:to>
                                    </p:set>
                                    <p:animEffect transition="in" filter="circle(in)">
                                      <p:cBhvr>
                                        <p:cTn id="7" dur="2000"/>
                                        <p:tgtEl>
                                          <p:spTgt spid="1628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2824"/>
                                        </p:tgtEl>
                                        <p:attrNameLst>
                                          <p:attrName>style.visibility</p:attrName>
                                        </p:attrNameLst>
                                      </p:cBhvr>
                                      <p:to>
                                        <p:strVal val="visible"/>
                                      </p:to>
                                    </p:set>
                                    <p:anim calcmode="lin" valueType="num">
                                      <p:cBhvr additive="base">
                                        <p:cTn id="12" dur="500" fill="hold"/>
                                        <p:tgtEl>
                                          <p:spTgt spid="162824"/>
                                        </p:tgtEl>
                                        <p:attrNameLst>
                                          <p:attrName>ppt_x</p:attrName>
                                        </p:attrNameLst>
                                      </p:cBhvr>
                                      <p:tavLst>
                                        <p:tav tm="0">
                                          <p:val>
                                            <p:strVal val="#ppt_x"/>
                                          </p:val>
                                        </p:tav>
                                        <p:tav tm="100000">
                                          <p:val>
                                            <p:strVal val="#ppt_x"/>
                                          </p:val>
                                        </p:tav>
                                      </p:tavLst>
                                    </p:anim>
                                    <p:anim calcmode="lin" valueType="num">
                                      <p:cBhvr additive="base">
                                        <p:cTn id="13" dur="500" fill="hold"/>
                                        <p:tgtEl>
                                          <p:spTgt spid="1628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0EDEBC1-898C-41F7-8311-6EA82B51D812}" type="slidenum">
              <a:rPr lang="en-GB"/>
              <a:pPr>
                <a:defRPr/>
              </a:pPr>
              <a:t>95</a:t>
            </a:fld>
            <a:endParaRPr lang="en-GB"/>
          </a:p>
        </p:txBody>
      </p:sp>
      <p:sp>
        <p:nvSpPr>
          <p:cNvPr id="376834" name="Rectangle 2"/>
          <p:cNvSpPr>
            <a:spLocks noGrp="1" noChangeArrowheads="1"/>
          </p:cNvSpPr>
          <p:nvPr>
            <p:ph type="title"/>
          </p:nvPr>
        </p:nvSpPr>
        <p:spPr/>
        <p:txBody>
          <a:bodyPr/>
          <a:lstStyle/>
          <a:p>
            <a:pPr eaLnBrk="1" hangingPunct="1">
              <a:defRPr/>
            </a:pPr>
            <a:r>
              <a:rPr lang="en-GB" b="1" smtClean="0">
                <a:solidFill>
                  <a:srgbClr val="FF0000"/>
                </a:solidFill>
              </a:rPr>
              <a:t>Hitler's </a:t>
            </a:r>
            <a:r>
              <a:rPr lang="en-GB" b="1" smtClean="0">
                <a:solidFill>
                  <a:srgbClr val="FFFF00"/>
                </a:solidFill>
              </a:rPr>
              <a:t>Rise To</a:t>
            </a:r>
            <a:r>
              <a:rPr lang="en-GB" b="1" smtClean="0">
                <a:solidFill>
                  <a:srgbClr val="FF0000"/>
                </a:solidFill>
              </a:rPr>
              <a:t> Power</a:t>
            </a:r>
          </a:p>
        </p:txBody>
      </p:sp>
      <p:sp>
        <p:nvSpPr>
          <p:cNvPr id="376836" name="Text Box 4"/>
          <p:cNvSpPr txBox="1">
            <a:spLocks noChangeArrowheads="1"/>
          </p:cNvSpPr>
          <p:nvPr/>
        </p:nvSpPr>
        <p:spPr bwMode="auto">
          <a:xfrm>
            <a:off x="4140200" y="1700213"/>
            <a:ext cx="5003800" cy="43624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Hitler began his rise to power in 1919, but</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he had a long and stormy road ahead,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until he became Chancellor of Germany in 1933.</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During this time, he expended a tremendous amount of money,</a:t>
            </a:r>
            <a:r>
              <a:rPr lang="en-GB" sz="2800" b="1" dirty="0">
                <a:solidFill>
                  <a:srgbClr val="FFFF00"/>
                </a:solidFill>
                <a:effectLst>
                  <a:outerShdw blurRad="38100" dist="38100" dir="2700000" algn="tl">
                    <a:srgbClr val="000000"/>
                  </a:outerShdw>
                </a:effectLst>
              </a:rPr>
              <a:t> most of it coming from non‑German sources, </a:t>
            </a:r>
          </a:p>
        </p:txBody>
      </p:sp>
      <p:pic>
        <p:nvPicPr>
          <p:cNvPr id="376838" name="Picture 6" descr="hitlerpre"/>
          <p:cNvPicPr>
            <a:picLocks noGrp="1" noChangeAspect="1" noChangeArrowheads="1"/>
          </p:cNvPicPr>
          <p:nvPr>
            <p:ph idx="1"/>
          </p:nvPr>
        </p:nvPicPr>
        <p:blipFill>
          <a:blip r:embed="rId3" cstate="print"/>
          <a:srcRect/>
          <a:stretch>
            <a:fillRect/>
          </a:stretch>
        </p:blipFill>
        <p:spPr>
          <a:xfrm>
            <a:off x="250825" y="1628775"/>
            <a:ext cx="3506788" cy="4208463"/>
          </a:xfrm>
          <a:noFill/>
        </p:spPr>
      </p:pic>
      <p:sp>
        <p:nvSpPr>
          <p:cNvPr id="376840" name="Text Box 8"/>
          <p:cNvSpPr txBox="1">
            <a:spLocks noChangeArrowheads="1"/>
          </p:cNvSpPr>
          <p:nvPr/>
        </p:nvSpPr>
        <p:spPr bwMode="auto">
          <a:xfrm>
            <a:off x="250825" y="6092825"/>
            <a:ext cx="3529013"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Adolf Hitler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6838"/>
                                        </p:tgtEl>
                                        <p:attrNameLst>
                                          <p:attrName>style.visibility</p:attrName>
                                        </p:attrNameLst>
                                      </p:cBhvr>
                                      <p:to>
                                        <p:strVal val="visible"/>
                                      </p:to>
                                    </p:set>
                                    <p:animEffect transition="in" filter="circle(in)">
                                      <p:cBhvr>
                                        <p:cTn id="7" dur="2000"/>
                                        <p:tgtEl>
                                          <p:spTgt spid="3768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6840"/>
                                        </p:tgtEl>
                                        <p:attrNameLst>
                                          <p:attrName>style.visibility</p:attrName>
                                        </p:attrNameLst>
                                      </p:cBhvr>
                                      <p:to>
                                        <p:strVal val="visible"/>
                                      </p:to>
                                    </p:set>
                                    <p:anim calcmode="lin" valueType="num">
                                      <p:cBhvr additive="base">
                                        <p:cTn id="12" dur="500" fill="hold"/>
                                        <p:tgtEl>
                                          <p:spTgt spid="376840"/>
                                        </p:tgtEl>
                                        <p:attrNameLst>
                                          <p:attrName>ppt_x</p:attrName>
                                        </p:attrNameLst>
                                      </p:cBhvr>
                                      <p:tavLst>
                                        <p:tav tm="0">
                                          <p:val>
                                            <p:strVal val="#ppt_x"/>
                                          </p:val>
                                        </p:tav>
                                        <p:tav tm="100000">
                                          <p:val>
                                            <p:strVal val="#ppt_x"/>
                                          </p:val>
                                        </p:tav>
                                      </p:tavLst>
                                    </p:anim>
                                    <p:anim calcmode="lin" valueType="num">
                                      <p:cBhvr additive="base">
                                        <p:cTn id="13" dur="500" fill="hold"/>
                                        <p:tgtEl>
                                          <p:spTgt spid="37684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76836"/>
                                        </p:tgtEl>
                                        <p:attrNameLst>
                                          <p:attrName>style.visibility</p:attrName>
                                        </p:attrNameLst>
                                      </p:cBhvr>
                                      <p:to>
                                        <p:strVal val="visible"/>
                                      </p:to>
                                    </p:set>
                                    <p:anim calcmode="discrete" valueType="clr">
                                      <p:cBhvr override="childStyle">
                                        <p:cTn id="18" dur="80"/>
                                        <p:tgtEl>
                                          <p:spTgt spid="37683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6836"/>
                                        </p:tgtEl>
                                        <p:attrNameLst>
                                          <p:attrName>fillcolor</p:attrName>
                                        </p:attrNameLst>
                                      </p:cBhvr>
                                      <p:tavLst>
                                        <p:tav tm="0">
                                          <p:val>
                                            <p:clrVal>
                                              <a:schemeClr val="accent2"/>
                                            </p:clrVal>
                                          </p:val>
                                        </p:tav>
                                        <p:tav tm="50000">
                                          <p:val>
                                            <p:clrVal>
                                              <a:schemeClr val="hlink"/>
                                            </p:clrVal>
                                          </p:val>
                                        </p:tav>
                                      </p:tavLst>
                                    </p:anim>
                                    <p:set>
                                      <p:cBhvr>
                                        <p:cTn id="20" dur="80"/>
                                        <p:tgtEl>
                                          <p:spTgt spid="3768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6" grpId="0"/>
      <p:bldP spid="37684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4D890EE-56B9-4E64-AA1C-95605DEEFB3A}" type="slidenum">
              <a:rPr lang="en-GB"/>
              <a:pPr>
                <a:defRPr/>
              </a:pPr>
              <a:t>96</a:t>
            </a:fld>
            <a:endParaRPr lang="en-GB"/>
          </a:p>
        </p:txBody>
      </p:sp>
      <p:sp>
        <p:nvSpPr>
          <p:cNvPr id="488450" name="Rectangle 2"/>
          <p:cNvSpPr>
            <a:spLocks noGrp="1" noChangeArrowheads="1"/>
          </p:cNvSpPr>
          <p:nvPr>
            <p:ph type="title"/>
          </p:nvPr>
        </p:nvSpPr>
        <p:spPr/>
        <p:txBody>
          <a:bodyPr/>
          <a:lstStyle/>
          <a:p>
            <a:pPr eaLnBrk="1" hangingPunct="1">
              <a:defRPr/>
            </a:pPr>
            <a:r>
              <a:rPr lang="en-GB" b="1" smtClean="0">
                <a:solidFill>
                  <a:srgbClr val="FF0000"/>
                </a:solidFill>
              </a:rPr>
              <a:t>Hitler's </a:t>
            </a:r>
            <a:r>
              <a:rPr lang="en-GB" b="1" smtClean="0">
                <a:solidFill>
                  <a:srgbClr val="FFFF00"/>
                </a:solidFill>
              </a:rPr>
              <a:t>Rise To</a:t>
            </a:r>
            <a:r>
              <a:rPr lang="en-GB" b="1" smtClean="0">
                <a:solidFill>
                  <a:srgbClr val="FF0000"/>
                </a:solidFill>
              </a:rPr>
              <a:t> Power</a:t>
            </a:r>
          </a:p>
        </p:txBody>
      </p:sp>
      <p:sp>
        <p:nvSpPr>
          <p:cNvPr id="488451" name="Text Box 3"/>
          <p:cNvSpPr txBox="1">
            <a:spLocks noChangeArrowheads="1"/>
          </p:cNvSpPr>
          <p:nvPr/>
        </p:nvSpPr>
        <p:spPr bwMode="auto">
          <a:xfrm>
            <a:off x="4140200" y="1700213"/>
            <a:ext cx="5003800" cy="3935412"/>
          </a:xfrm>
          <a:prstGeom prst="rect">
            <a:avLst/>
          </a:prstGeom>
          <a:noFill/>
          <a:ln w="9525">
            <a:noFill/>
            <a:miter lim="800000"/>
            <a:headEnd/>
            <a:tailEnd/>
          </a:ln>
          <a:effectLst/>
        </p:spPr>
        <p:txBody>
          <a:bodyPr>
            <a:spAutoFit/>
          </a:bodyPr>
          <a:lstStyle/>
          <a:p>
            <a:pPr>
              <a:spcBef>
                <a:spcPct val="50000"/>
              </a:spcBef>
              <a:defRPr/>
            </a:pPr>
            <a:r>
              <a:rPr lang="en-GB" sz="2800" b="1">
                <a:solidFill>
                  <a:srgbClr val="FF00FF"/>
                </a:solidFill>
                <a:effectLst>
                  <a:outerShdw blurRad="38100" dist="38100" dir="2700000" algn="tl">
                    <a:srgbClr val="000000"/>
                  </a:outerShdw>
                </a:effectLst>
              </a:rPr>
              <a:t>although many wealthy German ladies, intrigued</a:t>
            </a:r>
            <a:r>
              <a:rPr lang="en-GB" sz="2800" b="1">
                <a:solidFill>
                  <a:srgbClr val="FFFF00"/>
                </a:solidFill>
                <a:effectLst>
                  <a:outerShdw blurRad="38100" dist="38100" dir="2700000" algn="tl">
                    <a:srgbClr val="000000"/>
                  </a:outerShdw>
                </a:effectLst>
              </a:rPr>
              <a:t> by the little moustached man, </a:t>
            </a:r>
            <a:r>
              <a:rPr lang="en-GB" sz="2800" b="1">
                <a:solidFill>
                  <a:schemeClr val="hlink"/>
                </a:solidFill>
                <a:effectLst>
                  <a:outerShdw blurRad="38100" dist="38100" dir="2700000" algn="tl">
                    <a:srgbClr val="000000"/>
                  </a:outerShdw>
                </a:effectLst>
              </a:rPr>
              <a:t>sent him their family jewels.</a:t>
            </a:r>
            <a:r>
              <a:rPr lang="en-GB" sz="2800" b="1">
                <a:solidFill>
                  <a:srgbClr val="FFFF00"/>
                </a:solidFill>
                <a:effectLst>
                  <a:outerShdw blurRad="38100" dist="38100" dir="2700000" algn="tl">
                    <a:srgbClr val="000000"/>
                  </a:outerShdw>
                </a:effectLst>
              </a:rPr>
              <a:t> </a:t>
            </a:r>
            <a:r>
              <a:rPr lang="en-GB" sz="2800" b="1">
                <a:solidFill>
                  <a:srgbClr val="FF00FF"/>
                </a:solidFill>
                <a:effectLst>
                  <a:outerShdw blurRad="38100" dist="38100" dir="2700000" algn="tl">
                    <a:srgbClr val="000000"/>
                  </a:outerShdw>
                </a:effectLst>
              </a:rPr>
              <a:t>It is also rather interesting to note that Hitler</a:t>
            </a:r>
            <a:r>
              <a:rPr lang="en-GB" sz="2800" b="1">
                <a:solidFill>
                  <a:srgbClr val="FFFF00"/>
                </a:solidFill>
                <a:effectLst>
                  <a:outerShdw blurRad="38100" dist="38100" dir="2700000" algn="tl">
                    <a:srgbClr val="000000"/>
                  </a:outerShdw>
                </a:effectLst>
              </a:rPr>
              <a:t> </a:t>
            </a:r>
            <a:r>
              <a:rPr lang="en-GB" sz="2800" b="1">
                <a:solidFill>
                  <a:srgbClr val="00FF00"/>
                </a:solidFill>
                <a:effectLst>
                  <a:outerShdw blurRad="38100" dist="38100" dir="2700000" algn="tl">
                    <a:srgbClr val="000000"/>
                  </a:outerShdw>
                </a:effectLst>
              </a:rPr>
              <a:t>sold his idea of anti‑Semitism through the help</a:t>
            </a:r>
            <a:r>
              <a:rPr lang="en-GB" sz="2800" b="1">
                <a:solidFill>
                  <a:srgbClr val="F6102B"/>
                </a:solidFill>
                <a:effectLst>
                  <a:outerShdw blurRad="38100" dist="38100" dir="2700000" algn="tl">
                    <a:srgbClr val="000000"/>
                  </a:outerShdw>
                </a:effectLst>
              </a:rPr>
              <a:t> of very powerful and wealthy Jews.</a:t>
            </a:r>
          </a:p>
        </p:txBody>
      </p:sp>
      <p:sp>
        <p:nvSpPr>
          <p:cNvPr id="488453" name="Text Box 5"/>
          <p:cNvSpPr txBox="1">
            <a:spLocks noChangeArrowheads="1"/>
          </p:cNvSpPr>
          <p:nvPr/>
        </p:nvSpPr>
        <p:spPr bwMode="auto">
          <a:xfrm>
            <a:off x="250825" y="6092825"/>
            <a:ext cx="3529013"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Adolf Hitler</a:t>
            </a:r>
          </a:p>
        </p:txBody>
      </p:sp>
      <p:pic>
        <p:nvPicPr>
          <p:cNvPr id="488456" name="Picture 8" descr="hitler">
            <a:hlinkClick r:id="rId3"/>
          </p:cNvPr>
          <p:cNvPicPr>
            <a:picLocks noGrp="1" noChangeAspect="1" noChangeArrowheads="1"/>
          </p:cNvPicPr>
          <p:nvPr>
            <p:ph idx="1"/>
          </p:nvPr>
        </p:nvPicPr>
        <p:blipFill>
          <a:blip r:embed="rId4" cstate="print"/>
          <a:srcRect/>
          <a:stretch>
            <a:fillRect/>
          </a:stretch>
        </p:blipFill>
        <p:spPr>
          <a:xfrm>
            <a:off x="611188" y="1557338"/>
            <a:ext cx="2909887" cy="41036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8456"/>
                                        </p:tgtEl>
                                        <p:attrNameLst>
                                          <p:attrName>style.visibility</p:attrName>
                                        </p:attrNameLst>
                                      </p:cBhvr>
                                      <p:to>
                                        <p:strVal val="visible"/>
                                      </p:to>
                                    </p:set>
                                    <p:animEffect transition="in" filter="circle(in)">
                                      <p:cBhvr>
                                        <p:cTn id="7" dur="2000"/>
                                        <p:tgtEl>
                                          <p:spTgt spid="48845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88451"/>
                                        </p:tgtEl>
                                        <p:attrNameLst>
                                          <p:attrName>style.visibility</p:attrName>
                                        </p:attrNameLst>
                                      </p:cBhvr>
                                      <p:to>
                                        <p:strVal val="visible"/>
                                      </p:to>
                                    </p:set>
                                    <p:anim calcmode="discrete" valueType="clr">
                                      <p:cBhvr override="childStyle">
                                        <p:cTn id="12" dur="80"/>
                                        <p:tgtEl>
                                          <p:spTgt spid="48845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88451"/>
                                        </p:tgtEl>
                                        <p:attrNameLst>
                                          <p:attrName>fillcolor</p:attrName>
                                        </p:attrNameLst>
                                      </p:cBhvr>
                                      <p:tavLst>
                                        <p:tav tm="0">
                                          <p:val>
                                            <p:clrVal>
                                              <a:schemeClr val="accent2"/>
                                            </p:clrVal>
                                          </p:val>
                                        </p:tav>
                                        <p:tav tm="50000">
                                          <p:val>
                                            <p:clrVal>
                                              <a:schemeClr val="hlink"/>
                                            </p:clrVal>
                                          </p:val>
                                        </p:tav>
                                      </p:tavLst>
                                    </p:anim>
                                    <p:set>
                                      <p:cBhvr>
                                        <p:cTn id="14" dur="80"/>
                                        <p:tgtEl>
                                          <p:spTgt spid="4884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13BD394-D37A-4B5E-90F7-D99FF6A2537D}" type="slidenum">
              <a:rPr lang="en-GB"/>
              <a:pPr>
                <a:defRPr/>
              </a:pPr>
              <a:t>97</a:t>
            </a:fld>
            <a:endParaRPr lang="en-GB"/>
          </a:p>
        </p:txBody>
      </p:sp>
      <p:sp>
        <p:nvSpPr>
          <p:cNvPr id="489474" name="Rectangle 2"/>
          <p:cNvSpPr>
            <a:spLocks noGrp="1" noChangeArrowheads="1"/>
          </p:cNvSpPr>
          <p:nvPr>
            <p:ph type="title"/>
          </p:nvPr>
        </p:nvSpPr>
        <p:spPr/>
        <p:txBody>
          <a:bodyPr/>
          <a:lstStyle/>
          <a:p>
            <a:pPr eaLnBrk="1" hangingPunct="1">
              <a:defRPr/>
            </a:pPr>
            <a:r>
              <a:rPr lang="en-GB" b="1" dirty="0" smtClean="0">
                <a:solidFill>
                  <a:srgbClr val="FF0000"/>
                </a:solidFill>
              </a:rPr>
              <a:t>Hitler's </a:t>
            </a:r>
            <a:r>
              <a:rPr lang="en-GB" b="1" dirty="0" smtClean="0">
                <a:solidFill>
                  <a:srgbClr val="FFFF00"/>
                </a:solidFill>
              </a:rPr>
              <a:t>Rise To</a:t>
            </a:r>
            <a:r>
              <a:rPr lang="en-GB" b="1" dirty="0" smtClean="0">
                <a:solidFill>
                  <a:srgbClr val="FF0000"/>
                </a:solidFill>
              </a:rPr>
              <a:t> Power</a:t>
            </a:r>
          </a:p>
        </p:txBody>
      </p:sp>
      <p:sp>
        <p:nvSpPr>
          <p:cNvPr id="489475" name="Text Box 3"/>
          <p:cNvSpPr txBox="1">
            <a:spLocks noChangeArrowheads="1"/>
          </p:cNvSpPr>
          <p:nvPr/>
        </p:nvSpPr>
        <p:spPr bwMode="auto">
          <a:xfrm>
            <a:off x="4140200" y="1700213"/>
            <a:ext cx="5003800" cy="4149725"/>
          </a:xfrm>
          <a:prstGeom prst="rect">
            <a:avLst/>
          </a:prstGeom>
          <a:noFill/>
          <a:ln w="9525">
            <a:noFill/>
            <a:miter lim="800000"/>
            <a:headEnd/>
            <a:tailEnd/>
          </a:ln>
          <a:effectLst/>
        </p:spPr>
        <p:txBody>
          <a:bodyPr>
            <a:spAutoFit/>
          </a:bodyPr>
          <a:lstStyle/>
          <a:p>
            <a:pPr>
              <a:spcBef>
                <a:spcPct val="50000"/>
              </a:spcBef>
              <a:defRPr/>
            </a:pPr>
            <a:r>
              <a:rPr lang="en-GB" sz="2800" b="1">
                <a:solidFill>
                  <a:srgbClr val="00FF00"/>
                </a:solidFill>
                <a:effectLst>
                  <a:outerShdw blurRad="38100" dist="38100" dir="2700000" algn="tl">
                    <a:srgbClr val="000000"/>
                  </a:outerShdw>
                </a:effectLst>
              </a:rPr>
              <a:t>Hitler today is the world’s No. 1 hate figure,</a:t>
            </a:r>
            <a:r>
              <a:rPr lang="en-GB" sz="2800" b="1">
                <a:solidFill>
                  <a:srgbClr val="F6102B"/>
                </a:solidFill>
                <a:effectLst>
                  <a:outerShdw blurRad="38100" dist="38100" dir="2700000" algn="tl">
                    <a:srgbClr val="000000"/>
                  </a:outerShdw>
                </a:effectLst>
              </a:rPr>
              <a:t> </a:t>
            </a:r>
            <a:r>
              <a:rPr lang="en-GB" sz="2800" b="1">
                <a:solidFill>
                  <a:srgbClr val="FFFF00"/>
                </a:solidFill>
                <a:effectLst>
                  <a:outerShdw blurRad="38100" dist="38100" dir="2700000" algn="tl">
                    <a:srgbClr val="000000"/>
                  </a:outerShdw>
                </a:effectLst>
              </a:rPr>
              <a:t>but as we shall see he was held in high esteem</a:t>
            </a:r>
            <a:r>
              <a:rPr lang="en-GB" sz="2800" b="1">
                <a:solidFill>
                  <a:srgbClr val="F6102B"/>
                </a:solidFill>
                <a:effectLst>
                  <a:outerShdw blurRad="38100" dist="38100" dir="2700000" algn="tl">
                    <a:srgbClr val="000000"/>
                  </a:outerShdw>
                </a:effectLst>
              </a:rPr>
              <a:t> </a:t>
            </a:r>
            <a:r>
              <a:rPr lang="en-GB" sz="2800" b="1">
                <a:solidFill>
                  <a:schemeClr val="hlink"/>
                </a:solidFill>
                <a:effectLst>
                  <a:outerShdw blurRad="38100" dist="38100" dir="2700000" algn="tl">
                    <a:srgbClr val="000000"/>
                  </a:outerShdw>
                </a:effectLst>
              </a:rPr>
              <a:t>by a number of world leaders.</a:t>
            </a:r>
          </a:p>
          <a:p>
            <a:pPr>
              <a:spcBef>
                <a:spcPct val="50000"/>
              </a:spcBef>
              <a:defRPr/>
            </a:pPr>
            <a:r>
              <a:rPr lang="en-GB" sz="2800" b="1">
                <a:solidFill>
                  <a:srgbClr val="FF00FF"/>
                </a:solidFill>
                <a:effectLst>
                  <a:outerShdw blurRad="38100" dist="38100" dir="2700000" algn="tl">
                    <a:srgbClr val="000000"/>
                  </a:outerShdw>
                </a:effectLst>
              </a:rPr>
              <a:t>While in the most part he acted</a:t>
            </a:r>
            <a:r>
              <a:rPr lang="en-GB" sz="2800" b="1">
                <a:solidFill>
                  <a:srgbClr val="F6102B"/>
                </a:solidFill>
                <a:effectLst>
                  <a:outerShdw blurRad="38100" dist="38100" dir="2700000" algn="tl">
                    <a:srgbClr val="000000"/>
                  </a:outerShdw>
                </a:effectLst>
              </a:rPr>
              <a:t> </a:t>
            </a:r>
            <a:r>
              <a:rPr lang="en-GB" sz="2800" b="1">
                <a:solidFill>
                  <a:srgbClr val="FFFF00"/>
                </a:solidFill>
                <a:effectLst>
                  <a:outerShdw blurRad="38100" dist="38100" dir="2700000" algn="tl">
                    <a:srgbClr val="000000"/>
                  </a:outerShdw>
                </a:effectLst>
              </a:rPr>
              <a:t>in German interests, he was nevertheless</a:t>
            </a:r>
            <a:r>
              <a:rPr lang="en-GB" sz="2800" b="1">
                <a:solidFill>
                  <a:srgbClr val="F6102B"/>
                </a:solidFill>
                <a:effectLst>
                  <a:outerShdw blurRad="38100" dist="38100" dir="2700000" algn="tl">
                    <a:srgbClr val="000000"/>
                  </a:outerShdw>
                </a:effectLst>
              </a:rPr>
              <a:t> a tool of the Zionists.</a:t>
            </a:r>
          </a:p>
        </p:txBody>
      </p:sp>
      <p:sp>
        <p:nvSpPr>
          <p:cNvPr id="489477" name="Text Box 5"/>
          <p:cNvSpPr txBox="1">
            <a:spLocks noChangeArrowheads="1"/>
          </p:cNvSpPr>
          <p:nvPr/>
        </p:nvSpPr>
        <p:spPr bwMode="auto">
          <a:xfrm>
            <a:off x="250825" y="6092825"/>
            <a:ext cx="3529013"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Adolf Hitler</a:t>
            </a:r>
          </a:p>
        </p:txBody>
      </p:sp>
      <p:pic>
        <p:nvPicPr>
          <p:cNvPr id="489480" name="Picture 8" descr="hitler"/>
          <p:cNvPicPr>
            <a:picLocks noGrp="1" noChangeAspect="1" noChangeArrowheads="1"/>
          </p:cNvPicPr>
          <p:nvPr>
            <p:ph idx="1"/>
          </p:nvPr>
        </p:nvPicPr>
        <p:blipFill>
          <a:blip r:embed="rId3" cstate="print"/>
          <a:srcRect/>
          <a:stretch>
            <a:fillRect/>
          </a:stretch>
        </p:blipFill>
        <p:spPr>
          <a:xfrm>
            <a:off x="611188" y="1125538"/>
            <a:ext cx="2579687" cy="4967287"/>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9480"/>
                                        </p:tgtEl>
                                        <p:attrNameLst>
                                          <p:attrName>style.visibility</p:attrName>
                                        </p:attrNameLst>
                                      </p:cBhvr>
                                      <p:to>
                                        <p:strVal val="visible"/>
                                      </p:to>
                                    </p:set>
                                    <p:animEffect transition="in" filter="circle(in)">
                                      <p:cBhvr>
                                        <p:cTn id="7" dur="2000"/>
                                        <p:tgtEl>
                                          <p:spTgt spid="48948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489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Hitler's </a:t>
            </a:r>
            <a:r>
              <a:rPr lang="en-GB" b="1" dirty="0" smtClean="0">
                <a:solidFill>
                  <a:srgbClr val="FFFF00"/>
                </a:solidFill>
              </a:rPr>
              <a:t>Rise To</a:t>
            </a:r>
            <a:r>
              <a:rPr lang="en-GB" b="1" dirty="0" smtClean="0">
                <a:solidFill>
                  <a:srgbClr val="FF0000"/>
                </a:solidFill>
              </a:rPr>
              <a:t> Power</a:t>
            </a:r>
            <a:endParaRPr lang="en-GB" dirty="0"/>
          </a:p>
        </p:txBody>
      </p:sp>
      <p:sp>
        <p:nvSpPr>
          <p:cNvPr id="4" name="Slide Number Placeholder 3"/>
          <p:cNvSpPr>
            <a:spLocks noGrp="1"/>
          </p:cNvSpPr>
          <p:nvPr>
            <p:ph type="sldNum" sz="quarter" idx="12"/>
          </p:nvPr>
        </p:nvSpPr>
        <p:spPr/>
        <p:txBody>
          <a:bodyPr/>
          <a:lstStyle/>
          <a:p>
            <a:pPr>
              <a:defRPr/>
            </a:pPr>
            <a:fld id="{A1303984-DAE9-4417-B0E4-C582CCAEC623}" type="slidenum">
              <a:rPr lang="en-GB" smtClean="0"/>
              <a:pPr>
                <a:defRPr/>
              </a:pPr>
              <a:t>98</a:t>
            </a:fld>
            <a:endParaRPr lang="en-GB"/>
          </a:p>
        </p:txBody>
      </p:sp>
      <p:pic>
        <p:nvPicPr>
          <p:cNvPr id="2050" name="Picture 2" descr="http://t1.gstatic.com/images?q=tbn:ANd9GcRtxurQzUmfgkTmHaj5nshu7IUynRO-lbTsp7Un5ikvwQr1OqCt8g"/>
          <p:cNvPicPr>
            <a:picLocks noChangeAspect="1" noChangeArrowheads="1"/>
          </p:cNvPicPr>
          <p:nvPr/>
        </p:nvPicPr>
        <p:blipFill>
          <a:blip r:embed="rId3" cstate="print"/>
          <a:srcRect/>
          <a:stretch>
            <a:fillRect/>
          </a:stretch>
        </p:blipFill>
        <p:spPr bwMode="auto">
          <a:xfrm>
            <a:off x="467544" y="1916832"/>
            <a:ext cx="2636597" cy="3528392"/>
          </a:xfrm>
          <a:prstGeom prst="rect">
            <a:avLst/>
          </a:prstGeom>
          <a:noFill/>
        </p:spPr>
      </p:pic>
      <p:sp>
        <p:nvSpPr>
          <p:cNvPr id="6" name="TextBox 5"/>
          <p:cNvSpPr txBox="1"/>
          <p:nvPr/>
        </p:nvSpPr>
        <p:spPr>
          <a:xfrm>
            <a:off x="3563888" y="2132856"/>
            <a:ext cx="5112568" cy="4031873"/>
          </a:xfrm>
          <a:prstGeom prst="rect">
            <a:avLst/>
          </a:prstGeom>
          <a:noFill/>
        </p:spPr>
        <p:txBody>
          <a:bodyPr wrap="square" rtlCol="0">
            <a:spAutoFit/>
          </a:bodyPr>
          <a:lstStyle/>
          <a:p>
            <a:r>
              <a:rPr lang="en-GB" sz="3200" b="1" dirty="0" smtClean="0">
                <a:solidFill>
                  <a:srgbClr val="00FFFF"/>
                </a:solidFill>
                <a:effectLst>
                  <a:outerShdw blurRad="38100" dist="38100" dir="2700000" algn="tl">
                    <a:srgbClr val="000000">
                      <a:alpha val="43137"/>
                    </a:srgbClr>
                  </a:outerShdw>
                </a:effectLst>
              </a:rPr>
              <a:t>While being interviewed on a morning show </a:t>
            </a:r>
            <a:r>
              <a:rPr lang="en-GB" sz="3200" b="1" dirty="0" smtClean="0">
                <a:solidFill>
                  <a:srgbClr val="FF0000"/>
                </a:solidFill>
                <a:effectLst>
                  <a:outerShdw blurRad="38100" dist="38100" dir="2700000" algn="tl">
                    <a:srgbClr val="000000">
                      <a:alpha val="43137"/>
                    </a:srgbClr>
                  </a:outerShdw>
                </a:effectLst>
              </a:rPr>
              <a:t>(</a:t>
            </a:r>
            <a:r>
              <a:rPr lang="en-GB" sz="3200" b="1" dirty="0" err="1" smtClean="0">
                <a:solidFill>
                  <a:srgbClr val="FF0000"/>
                </a:solidFill>
                <a:effectLst>
                  <a:outerShdw blurRad="38100" dist="38100" dir="2700000" algn="tl">
                    <a:srgbClr val="000000">
                      <a:alpha val="43137"/>
                    </a:srgbClr>
                  </a:outerShdw>
                </a:effectLst>
              </a:rPr>
              <a:t>Haaretz</a:t>
            </a:r>
            <a:r>
              <a:rPr lang="en-GB" sz="3200" b="1" dirty="0" smtClean="0">
                <a:solidFill>
                  <a:srgbClr val="FF0000"/>
                </a:solidFill>
                <a:effectLst>
                  <a:outerShdw blurRad="38100" dist="38100" dir="2700000" algn="tl">
                    <a:srgbClr val="000000">
                      <a:alpha val="43137"/>
                    </a:srgbClr>
                  </a:outerShdw>
                </a:effectLst>
              </a:rPr>
              <a:t> 22/12/10) </a:t>
            </a:r>
            <a:r>
              <a:rPr lang="en-GB" sz="3200" b="1" dirty="0" smtClean="0">
                <a:solidFill>
                  <a:srgbClr val="00FFFF"/>
                </a:solidFill>
                <a:effectLst>
                  <a:outerShdw blurRad="38100" dist="38100" dir="2700000" algn="tl">
                    <a:srgbClr val="000000">
                      <a:alpha val="43137"/>
                    </a:srgbClr>
                  </a:outerShdw>
                </a:effectLst>
              </a:rPr>
              <a:t>of </a:t>
            </a:r>
            <a:r>
              <a:rPr lang="en-GB" sz="3200" b="1" dirty="0" smtClean="0">
                <a:solidFill>
                  <a:srgbClr val="00FFFF"/>
                </a:solidFill>
                <a:effectLst>
                  <a:outerShdw blurRad="38100" dist="38100" dir="2700000" algn="tl">
                    <a:srgbClr val="000000">
                      <a:alpha val="43137"/>
                    </a:srgbClr>
                  </a:outerShdw>
                </a:effectLst>
              </a:rPr>
              <a:t>Greece's largest television station,</a:t>
            </a:r>
            <a:r>
              <a:rPr lang="en-GB" sz="3200" b="1" dirty="0" smtClean="0">
                <a:effectLst>
                  <a:outerShdw blurRad="38100" dist="38100" dir="2700000" algn="tl">
                    <a:srgbClr val="000000">
                      <a:alpha val="43137"/>
                    </a:srgbClr>
                  </a:outerShdw>
                </a:effectLst>
              </a:rPr>
              <a:t> </a:t>
            </a:r>
            <a:r>
              <a:rPr lang="en-GB" sz="3200" b="1" dirty="0" smtClean="0">
                <a:solidFill>
                  <a:srgbClr val="FFC000"/>
                </a:solidFill>
                <a:effectLst>
                  <a:outerShdw blurRad="38100" dist="38100" dir="2700000" algn="tl">
                    <a:srgbClr val="000000">
                      <a:alpha val="43137"/>
                    </a:srgbClr>
                  </a:outerShdw>
                </a:effectLst>
              </a:rPr>
              <a:t>Mega TV, the </a:t>
            </a:r>
            <a:r>
              <a:rPr lang="en-GB" sz="3200" b="1" dirty="0" err="1" smtClean="0">
                <a:solidFill>
                  <a:srgbClr val="FFC000"/>
                </a:solidFill>
                <a:effectLst>
                  <a:outerShdw blurRad="38100" dist="38100" dir="2700000" algn="tl">
                    <a:srgbClr val="000000">
                      <a:alpha val="43137"/>
                    </a:srgbClr>
                  </a:outerShdw>
                </a:effectLst>
              </a:rPr>
              <a:t>Metropolite</a:t>
            </a:r>
            <a:r>
              <a:rPr lang="en-GB" sz="3200" b="1" dirty="0" smtClean="0">
                <a:solidFill>
                  <a:srgbClr val="FFC000"/>
                </a:solidFill>
                <a:effectLst>
                  <a:outerShdw blurRad="38100" dist="38100" dir="2700000" algn="tl">
                    <a:srgbClr val="000000">
                      <a:alpha val="43137"/>
                    </a:srgbClr>
                  </a:outerShdw>
                </a:effectLst>
              </a:rPr>
              <a:t> of Piraeus Seraphim said </a:t>
            </a:r>
            <a:r>
              <a:rPr lang="en-GB" sz="3200" b="1" dirty="0" smtClean="0">
                <a:solidFill>
                  <a:srgbClr val="FFC000"/>
                </a:solidFill>
                <a:effectLst>
                  <a:outerShdw blurRad="38100" dist="38100" dir="2700000" algn="tl">
                    <a:srgbClr val="000000">
                      <a:alpha val="43137"/>
                    </a:srgbClr>
                  </a:outerShdw>
                </a:effectLst>
              </a:rPr>
              <a:t> of Hitler …….</a:t>
            </a:r>
            <a:endParaRPr lang="en-GB" sz="3200" b="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2"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Hitler's </a:t>
            </a:r>
            <a:r>
              <a:rPr lang="en-GB" b="1" dirty="0" smtClean="0">
                <a:solidFill>
                  <a:srgbClr val="FFFF00"/>
                </a:solidFill>
              </a:rPr>
              <a:t>Rise To</a:t>
            </a:r>
            <a:r>
              <a:rPr lang="en-GB" b="1" dirty="0" smtClean="0">
                <a:solidFill>
                  <a:srgbClr val="FF0000"/>
                </a:solidFill>
              </a:rPr>
              <a:t> Power</a:t>
            </a:r>
            <a:endParaRPr lang="en-GB" dirty="0"/>
          </a:p>
        </p:txBody>
      </p:sp>
      <p:sp>
        <p:nvSpPr>
          <p:cNvPr id="3" name="Slide Number Placeholder 2"/>
          <p:cNvSpPr>
            <a:spLocks noGrp="1"/>
          </p:cNvSpPr>
          <p:nvPr>
            <p:ph type="sldNum" sz="quarter" idx="12"/>
          </p:nvPr>
        </p:nvSpPr>
        <p:spPr/>
        <p:txBody>
          <a:bodyPr/>
          <a:lstStyle/>
          <a:p>
            <a:pPr>
              <a:defRPr/>
            </a:pPr>
            <a:fld id="{4DEAC386-C170-4D7D-AB0C-43B633F1839B}" type="slidenum">
              <a:rPr lang="en-GB" smtClean="0"/>
              <a:pPr>
                <a:defRPr/>
              </a:pPr>
              <a:t>99</a:t>
            </a:fld>
            <a:endParaRPr lang="en-GB"/>
          </a:p>
        </p:txBody>
      </p:sp>
      <p:pic>
        <p:nvPicPr>
          <p:cNvPr id="393218" name="Picture 2" descr="http://t3.gstatic.com/images?q=tbn:ANd9GcQ93TjPJ3aOsoMRQuZ4FTBZWMzRt2Ldg_j5PzjnUlZ-9CCFD3fMvw"/>
          <p:cNvPicPr>
            <a:picLocks noChangeAspect="1" noChangeArrowheads="1"/>
          </p:cNvPicPr>
          <p:nvPr/>
        </p:nvPicPr>
        <p:blipFill>
          <a:blip r:embed="rId3" cstate="print"/>
          <a:srcRect/>
          <a:stretch>
            <a:fillRect/>
          </a:stretch>
        </p:blipFill>
        <p:spPr bwMode="auto">
          <a:xfrm>
            <a:off x="539552" y="1700808"/>
            <a:ext cx="2936858" cy="3816424"/>
          </a:xfrm>
          <a:prstGeom prst="rect">
            <a:avLst/>
          </a:prstGeom>
          <a:noFill/>
        </p:spPr>
      </p:pic>
      <p:sp>
        <p:nvSpPr>
          <p:cNvPr id="5" name="TextBox 4"/>
          <p:cNvSpPr txBox="1"/>
          <p:nvPr/>
        </p:nvSpPr>
        <p:spPr>
          <a:xfrm>
            <a:off x="3851920" y="1844824"/>
            <a:ext cx="5292080" cy="4247317"/>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t>
            </a:r>
            <a:r>
              <a:rPr lang="en-GB" sz="2800" b="1" dirty="0" smtClean="0">
                <a:solidFill>
                  <a:srgbClr val="00FFFF"/>
                </a:solidFill>
                <a:effectLst>
                  <a:outerShdw blurRad="38100" dist="38100" dir="2700000" algn="tl">
                    <a:srgbClr val="000000">
                      <a:alpha val="43137"/>
                    </a:srgbClr>
                  </a:outerShdw>
                </a:effectLst>
              </a:rPr>
              <a:t>Adolf Hitler was an instrument of world Zionism and was financed from the renowned </a:t>
            </a:r>
            <a:r>
              <a:rPr lang="en-GB" sz="2800" b="1" dirty="0" smtClean="0">
                <a:solidFill>
                  <a:srgbClr val="FFC000"/>
                </a:solidFill>
                <a:effectLst>
                  <a:outerShdw blurRad="38100" dist="38100" dir="2700000" algn="tl">
                    <a:srgbClr val="000000">
                      <a:alpha val="43137"/>
                    </a:srgbClr>
                  </a:outerShdw>
                </a:effectLst>
              </a:rPr>
              <a:t>Rothschild family with the sole purpose of convincing</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 Jews to leave the shores of Europe and go to Israel to establish the new Empire." </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3218"/>
                                        </p:tgtEl>
                                        <p:attrNameLst>
                                          <p:attrName>style.visibility</p:attrName>
                                        </p:attrNameLst>
                                      </p:cBhvr>
                                      <p:to>
                                        <p:strVal val="visible"/>
                                      </p:to>
                                    </p:set>
                                    <p:animEffect transition="in" filter="circle(in)">
                                      <p:cBhvr>
                                        <p:cTn id="7" dur="2000"/>
                                        <p:tgtEl>
                                          <p:spTgt spid="3932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9704</TotalTime>
  <Words>8750</Words>
  <Application>Microsoft Office PowerPoint</Application>
  <PresentationFormat>On-screen Show (4:3)</PresentationFormat>
  <Paragraphs>895</Paragraphs>
  <Slides>182</Slides>
  <Notes>175</Notes>
  <HiddenSlides>0</HiddenSlides>
  <MMClips>0</MMClips>
  <ScaleCrop>false</ScaleCrop>
  <HeadingPairs>
    <vt:vector size="4" baseType="variant">
      <vt:variant>
        <vt:lpstr>Theme</vt:lpstr>
      </vt:variant>
      <vt:variant>
        <vt:i4>2</vt:i4>
      </vt:variant>
      <vt:variant>
        <vt:lpstr>Slide Titles</vt:lpstr>
      </vt:variant>
      <vt:variant>
        <vt:i4>182</vt:i4>
      </vt:variant>
    </vt:vector>
  </HeadingPairs>
  <TitlesOfParts>
    <vt:vector size="184" baseType="lpstr">
      <vt:lpstr>1_Mountain Top</vt:lpstr>
      <vt:lpstr>Mountain Top</vt:lpstr>
      <vt:lpstr>Slide 1</vt:lpstr>
      <vt:lpstr>The Story of Gog &amp; Magog Will be covered in a series of 10 parts</vt:lpstr>
      <vt:lpstr>The Story of Gog &amp; Magog Will be covered in a series of 10 parts</vt:lpstr>
      <vt:lpstr>Gog – Recap Part One</vt:lpstr>
      <vt:lpstr>Gog of The Land of Magog</vt:lpstr>
      <vt:lpstr>Slide 6</vt:lpstr>
      <vt:lpstr>Gog of The Land of Magog</vt:lpstr>
      <vt:lpstr>The 20th Century</vt:lpstr>
      <vt:lpstr>Gog Planned 3 World Wars</vt:lpstr>
      <vt:lpstr>Jacob Schiff – Plotter In Chief Against Tsarist Russia</vt:lpstr>
      <vt:lpstr>Gog Gets Revenge On The Tsar</vt:lpstr>
      <vt:lpstr>Gog Gets Revenge On The Tsar</vt:lpstr>
      <vt:lpstr>Gog Gets Revenge On The Tsar</vt:lpstr>
      <vt:lpstr>Gog Takes Revenge On The Czar Of Russia</vt:lpstr>
      <vt:lpstr>Gog Takes Revenge On The Czar Of Russia</vt:lpstr>
      <vt:lpstr>Christian Russia Falls to Gog</vt:lpstr>
      <vt:lpstr>Gog Slaughters Russian Christians</vt:lpstr>
      <vt:lpstr>Gog Slaughters Russian Christians</vt:lpstr>
      <vt:lpstr>Gog Slaughters Russian Christians</vt:lpstr>
      <vt:lpstr>Gog Slaughters Russian Christians</vt:lpstr>
      <vt:lpstr>The Tsar's Relatives With Their Troops In WW1 </vt:lpstr>
      <vt:lpstr>Gog’s World War 1 Objectives</vt:lpstr>
      <vt:lpstr>Gog’s World War 1 Objectives</vt:lpstr>
      <vt:lpstr>Gog’s World War 2 Objectives</vt:lpstr>
      <vt:lpstr>Gog’s World War 2 Objectives</vt:lpstr>
      <vt:lpstr>Gog Gathers The Nations To Battle</vt:lpstr>
      <vt:lpstr>War – Gog’s Harvest</vt:lpstr>
      <vt:lpstr>The Rothschilds Bankroll WWI</vt:lpstr>
      <vt:lpstr>The Rothschilds Bankroll WWI</vt:lpstr>
      <vt:lpstr>Gog – Buys Up Major European News Agencies To Further Its Plans </vt:lpstr>
      <vt:lpstr>Gog – Buys Up Major European News Agencies To Further Its Plans </vt:lpstr>
      <vt:lpstr>The Round Table – Gog’s Internal Intelligence Network Set Up Prior To WW1</vt:lpstr>
      <vt:lpstr>The Round Table – Gog’s Internal Intelligence Network Set Up Prior To WW1</vt:lpstr>
      <vt:lpstr>The Fed. – Gogs Central Bank Set Up</vt:lpstr>
      <vt:lpstr>The Fed. – Gogs Central Bank Set Up</vt:lpstr>
      <vt:lpstr>Gog Destroys The Reichsmark</vt:lpstr>
      <vt:lpstr>Gog Calls The World To War</vt:lpstr>
      <vt:lpstr>Stalin Was A Jewish Moscow Coffee House Radical </vt:lpstr>
      <vt:lpstr>Stalin Was A Jewish Moscow Coffee House Radical </vt:lpstr>
      <vt:lpstr>Stalin Was A Jewish Moscow Coffee House Radical</vt:lpstr>
      <vt:lpstr>Stalin Was A Jewish Moscow Coffee House Radical</vt:lpstr>
      <vt:lpstr>Stalin Was A Jewish Moscow Coffee House Radical</vt:lpstr>
      <vt:lpstr>Stalin Was A Jewish Moscow Coffee House Radical</vt:lpstr>
      <vt:lpstr>Stalin Was A Jewish Moscow Coffee House Radical</vt:lpstr>
      <vt:lpstr>GOG – Decimates Our Russian Cousins</vt:lpstr>
      <vt:lpstr>GOG – Decimates Our Russian Cousins</vt:lpstr>
      <vt:lpstr>GOG – Decimates Our Russian Cousins</vt:lpstr>
      <vt:lpstr>GOG – Decimates Our Russian Cousins</vt:lpstr>
      <vt:lpstr>GOG – Decimates Our Russian Cousins</vt:lpstr>
      <vt:lpstr>GOG – Decimates Our Russian Cousins</vt:lpstr>
      <vt:lpstr>Gog’s WW1 Precludes Intervention In The “Russian” Revolution</vt:lpstr>
      <vt:lpstr>Churchill Gog’s Agent To Instigate War</vt:lpstr>
      <vt:lpstr>Churchill's Jewish Ancestry</vt:lpstr>
      <vt:lpstr>Churchill's Jewish Ancestry</vt:lpstr>
      <vt:lpstr>Churchill's Jewish Ancestry</vt:lpstr>
      <vt:lpstr>Churchill's Jewish Ancestry</vt:lpstr>
      <vt:lpstr>Gog’s Call To Britain </vt:lpstr>
      <vt:lpstr>Assassination of Archduke Francis Ferdinand </vt:lpstr>
      <vt:lpstr>Assassination of Archduke Francis Ferdinand </vt:lpstr>
      <vt:lpstr>Gog’s Agents In Control Of WW1</vt:lpstr>
      <vt:lpstr>Gog’s Agents In Control Of WW1</vt:lpstr>
      <vt:lpstr>Viscount James Bryce Demonises The Germans</vt:lpstr>
      <vt:lpstr>Viscount James Bryce Demonises The Germans</vt:lpstr>
      <vt:lpstr>Viscount James Bryce Demonises The Germans</vt:lpstr>
      <vt:lpstr>Gog’s Call To The USA</vt:lpstr>
      <vt:lpstr>Sinking Of The Lusitainia</vt:lpstr>
      <vt:lpstr>Slide 67</vt:lpstr>
      <vt:lpstr>Gog’s Crime Blamed On The Germans</vt:lpstr>
      <vt:lpstr>Gog’s Crime Blamed On The Germans</vt:lpstr>
      <vt:lpstr>Gog’s Crime Blamed On The Germans</vt:lpstr>
      <vt:lpstr>Gog’s Lusitainia Ploy</vt:lpstr>
      <vt:lpstr>World War One</vt:lpstr>
      <vt:lpstr>Slide 73</vt:lpstr>
      <vt:lpstr>Armistice 11-11-11</vt:lpstr>
      <vt:lpstr>Armistice 11-11-11</vt:lpstr>
      <vt:lpstr>Armistice 11-11-11</vt:lpstr>
      <vt:lpstr>The Armistice Did Not Stop The Killing</vt:lpstr>
      <vt:lpstr>The Armistice Did Not Stop The Killing</vt:lpstr>
      <vt:lpstr>The Illuminati 11 Signature On The World Wars</vt:lpstr>
      <vt:lpstr>The League Of Nations</vt:lpstr>
      <vt:lpstr>Gog Inadvertently Reveals One Of The Reasons For  WWI</vt:lpstr>
      <vt:lpstr>The Rockefellers Bankrolled By The Rothchilds</vt:lpstr>
      <vt:lpstr>Gog – Infiltrates Agents Into The West</vt:lpstr>
      <vt:lpstr>Gog – Infiltrates Agents Into The West</vt:lpstr>
      <vt:lpstr>General Allenby Takes Jerusalem 1917</vt:lpstr>
      <vt:lpstr>Palestine A British Protectorate</vt:lpstr>
      <vt:lpstr>Churchill &amp; Dr. Weismann</vt:lpstr>
      <vt:lpstr>Churchill &amp; Dr. Weismann</vt:lpstr>
      <vt:lpstr>Gog Assassinates Lawrence of Arabia</vt:lpstr>
      <vt:lpstr>Gog’s Versailles (Non)-Peace Conference </vt:lpstr>
      <vt:lpstr>Gog’s Versailles (Non)-Peace Conference </vt:lpstr>
      <vt:lpstr>Gog’s Versailles (Non)-Peace Conference </vt:lpstr>
      <vt:lpstr>The Outrageous Treaty of Versailles</vt:lpstr>
      <vt:lpstr>Gog’s Great Depression USA 29th  October 1929</vt:lpstr>
      <vt:lpstr>Hitler's Rise To Power</vt:lpstr>
      <vt:lpstr>Hitler's Rise To Power</vt:lpstr>
      <vt:lpstr>Hitler's Rise To Power</vt:lpstr>
      <vt:lpstr>Hitler's Rise To Power</vt:lpstr>
      <vt:lpstr>Hitler's Rise To Power</vt:lpstr>
      <vt:lpstr>Churchill On Hitler</vt:lpstr>
      <vt:lpstr>J. F. Kennedy On Hitler</vt:lpstr>
      <vt:lpstr>Hitler's Rise To Power</vt:lpstr>
      <vt:lpstr>Jewish Leaders Promote Anti‑Semitism - Keeping The Lesser Jews In Fear </vt:lpstr>
      <vt:lpstr>Jewish Leaders Promote Anti‑Semitism - Keeping The Lesser Jews In Fear </vt:lpstr>
      <vt:lpstr>Gog Kills Many Of Those In the Know About Hitler’s Zionist Support</vt:lpstr>
      <vt:lpstr>Gog Kills Many Of Those In the Know About Hitler’s Zionist Support</vt:lpstr>
      <vt:lpstr>Gog Kills Many - In the Know About Hitler’s Zionist Support</vt:lpstr>
      <vt:lpstr>Gog Kills Many - In the Know About Hitler’s Zionist Support</vt:lpstr>
      <vt:lpstr>Eichmann Meets Zionist Leaders In Palestine - 1934 </vt:lpstr>
      <vt:lpstr>Eichmann Meets Zionist Leaders In Palestine - 1934 </vt:lpstr>
      <vt:lpstr>Hitler – Gog’s Agent</vt:lpstr>
      <vt:lpstr>Hitler – Gog’s Agent</vt:lpstr>
      <vt:lpstr>Hitler – Gog’s Agent</vt:lpstr>
      <vt:lpstr>Gog’s Bankers Hired Hitler To Start WW2</vt:lpstr>
      <vt:lpstr>Hitler – Gog’s Agent</vt:lpstr>
      <vt:lpstr>Hitler – Gog’s Agent</vt:lpstr>
      <vt:lpstr>Hitler – Gog’s Agent</vt:lpstr>
      <vt:lpstr>Hitler – Gog’s Agent</vt:lpstr>
      <vt:lpstr>WW2 To Bolster Stalin</vt:lpstr>
      <vt:lpstr>Hitler – Gog’s Agent</vt:lpstr>
      <vt:lpstr>Jews In Hitler’s Army</vt:lpstr>
      <vt:lpstr>Jews In Hitler’s Army</vt:lpstr>
      <vt:lpstr>Jews In Hitler’s Army</vt:lpstr>
      <vt:lpstr>Jews In Hitler’s Army</vt:lpstr>
      <vt:lpstr>Jews In Hitler’s Army</vt:lpstr>
      <vt:lpstr>Jews In Hitler’s Army</vt:lpstr>
      <vt:lpstr>Jews In Hitler’s Army</vt:lpstr>
      <vt:lpstr>Hitler – Gog’s Agent</vt:lpstr>
      <vt:lpstr>Rothschilds – Gestapo/SS</vt:lpstr>
      <vt:lpstr>Ukrainians Starved To Death</vt:lpstr>
      <vt:lpstr>Gog Calls For A Boycott Of German Goods And Services</vt:lpstr>
      <vt:lpstr>Gog Calls For A Boycott Of German Goods And Services</vt:lpstr>
      <vt:lpstr>A Headline Says It All!</vt:lpstr>
      <vt:lpstr>Hitler Will Be Forced Into War</vt:lpstr>
      <vt:lpstr>The Oil Cartel Prepares For War</vt:lpstr>
      <vt:lpstr>War Leaders Jewish &amp; Related To The Rothschilds </vt:lpstr>
      <vt:lpstr>Poland Triggers WW2</vt:lpstr>
      <vt:lpstr>Poland Triggers WW2</vt:lpstr>
      <vt:lpstr>Poland Triggers WW2</vt:lpstr>
      <vt:lpstr>Poland Triggers WW2</vt:lpstr>
      <vt:lpstr>Poland Triggers WW2</vt:lpstr>
      <vt:lpstr>Poland Triggers WW2</vt:lpstr>
      <vt:lpstr>Poland Triggers WW2</vt:lpstr>
      <vt:lpstr>Poland Triggers WW2</vt:lpstr>
      <vt:lpstr>Poland Triggers WW2</vt:lpstr>
      <vt:lpstr>Why Did Hitler Invade Poland?</vt:lpstr>
      <vt:lpstr>Why Did Hitler Invade Poland?</vt:lpstr>
      <vt:lpstr>Why Did Hitler Invade Poland?</vt:lpstr>
      <vt:lpstr>Why Did Hitler Invade Poland?</vt:lpstr>
      <vt:lpstr>Why Did Hitler Invade Poland?</vt:lpstr>
      <vt:lpstr>Why Did Hitler Invade Poland?</vt:lpstr>
      <vt:lpstr>Why Did Hitler Invade Poland?</vt:lpstr>
      <vt:lpstr>Why Did Hitler Invade Poland?</vt:lpstr>
      <vt:lpstr>Why Did Hitler Invade Poland?</vt:lpstr>
      <vt:lpstr>The 1939 Danzig Massacres</vt:lpstr>
      <vt:lpstr>The 1939 Danzig Massacres</vt:lpstr>
      <vt:lpstr>Why Did Hitler Invade Poland?</vt:lpstr>
      <vt:lpstr>Why Did Hitler Invade Poland?</vt:lpstr>
      <vt:lpstr>Bromberg Bloody Sunday</vt:lpstr>
      <vt:lpstr>Bromberg Bloody Sunday</vt:lpstr>
      <vt:lpstr>Bromberg Bloody Sunday</vt:lpstr>
      <vt:lpstr>Bolshevik leaders of the Ponz, Warsaw and Lodz Jewish groups </vt:lpstr>
      <vt:lpstr>Bolshevik leaders of the Ponz, Warsaw and Lodz Jewish groups </vt:lpstr>
      <vt:lpstr>Bromberg Bloody Sunday</vt:lpstr>
      <vt:lpstr>Bromberg Bloody Sunday</vt:lpstr>
      <vt:lpstr>Why Did Hitler Invade Poland?</vt:lpstr>
      <vt:lpstr>Chamberlain Signs His Death Warrant </vt:lpstr>
      <vt:lpstr>Dunkirk</vt:lpstr>
      <vt:lpstr>Dunkirk</vt:lpstr>
      <vt:lpstr>Dunkirk</vt:lpstr>
      <vt:lpstr>Dunkirk</vt:lpstr>
      <vt:lpstr>Dunkirk</vt:lpstr>
      <vt:lpstr>Dunkirk</vt:lpstr>
      <vt:lpstr>Dunkirk</vt:lpstr>
      <vt:lpstr>Dunkirk</vt:lpstr>
      <vt:lpstr>Dunkirk – Then Russia</vt:lpstr>
      <vt:lpstr>Dunkirk – Then Russia</vt:lpstr>
      <vt:lpstr>Hitler’s Russian Front Not A Mistake</vt:lpstr>
      <vt:lpstr>Hitler’s Russian Front Not A Mistake</vt:lpstr>
      <vt:lpstr>Operation Barbarrosa</vt:lpstr>
      <vt:lpstr>A Thought To Leave You With</vt:lpstr>
      <vt:lpstr>Slide 182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Pead</dc:creator>
  <cp:lastModifiedBy>Chris Pead</cp:lastModifiedBy>
  <cp:revision>541</cp:revision>
  <dcterms:created xsi:type="dcterms:W3CDTF">2005-12-27T14:31:14Z</dcterms:created>
  <dcterms:modified xsi:type="dcterms:W3CDTF">2010-12-26T21:56:33Z</dcterms:modified>
</cp:coreProperties>
</file>